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3"/>
  </p:notesMasterIdLst>
  <p:handoutMasterIdLst>
    <p:handoutMasterId r:id="rId54"/>
  </p:handoutMasterIdLst>
  <p:sldIdLst>
    <p:sldId id="260" r:id="rId5"/>
    <p:sldId id="259" r:id="rId6"/>
    <p:sldId id="258" r:id="rId7"/>
    <p:sldId id="552" r:id="rId8"/>
    <p:sldId id="512" r:id="rId9"/>
    <p:sldId id="551" r:id="rId10"/>
    <p:sldId id="558" r:id="rId11"/>
    <p:sldId id="593" r:id="rId12"/>
    <p:sldId id="542" r:id="rId13"/>
    <p:sldId id="545" r:id="rId14"/>
    <p:sldId id="543" r:id="rId15"/>
    <p:sldId id="550" r:id="rId16"/>
    <p:sldId id="572" r:id="rId17"/>
    <p:sldId id="575" r:id="rId18"/>
    <p:sldId id="576" r:id="rId19"/>
    <p:sldId id="578" r:id="rId20"/>
    <p:sldId id="579" r:id="rId21"/>
    <p:sldId id="580" r:id="rId22"/>
    <p:sldId id="581" r:id="rId23"/>
    <p:sldId id="582" r:id="rId24"/>
    <p:sldId id="583" r:id="rId25"/>
    <p:sldId id="584" r:id="rId26"/>
    <p:sldId id="577" r:id="rId27"/>
    <p:sldId id="585" r:id="rId28"/>
    <p:sldId id="586" r:id="rId29"/>
    <p:sldId id="587" r:id="rId30"/>
    <p:sldId id="553" r:id="rId31"/>
    <p:sldId id="588" r:id="rId32"/>
    <p:sldId id="570" r:id="rId33"/>
    <p:sldId id="571" r:id="rId34"/>
    <p:sldId id="554" r:id="rId35"/>
    <p:sldId id="555" r:id="rId36"/>
    <p:sldId id="556" r:id="rId37"/>
    <p:sldId id="557" r:id="rId38"/>
    <p:sldId id="589" r:id="rId39"/>
    <p:sldId id="559" r:id="rId40"/>
    <p:sldId id="560" r:id="rId41"/>
    <p:sldId id="561" r:id="rId42"/>
    <p:sldId id="562" r:id="rId43"/>
    <p:sldId id="563" r:id="rId44"/>
    <p:sldId id="590" r:id="rId45"/>
    <p:sldId id="565" r:id="rId46"/>
    <p:sldId id="591" r:id="rId47"/>
    <p:sldId id="566" r:id="rId48"/>
    <p:sldId id="568" r:id="rId49"/>
    <p:sldId id="569" r:id="rId50"/>
    <p:sldId id="573" r:id="rId51"/>
    <p:sldId id="540" r:id="rId52"/>
  </p:sldIdLst>
  <p:sldSz cx="12188825"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0072"/>
    <a:srgbClr val="292A64"/>
    <a:srgbClr val="671200"/>
    <a:srgbClr val="5B2654"/>
    <a:srgbClr val="00FF00"/>
    <a:srgbClr val="837F96"/>
    <a:srgbClr val="6E6AA7"/>
    <a:srgbClr val="433356"/>
    <a:srgbClr val="4B8D3C"/>
    <a:srgbClr val="383C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280" autoAdjust="0"/>
  </p:normalViewPr>
  <p:slideViewPr>
    <p:cSldViewPr snapToGrid="0">
      <p:cViewPr varScale="1">
        <p:scale>
          <a:sx n="86" d="100"/>
          <a:sy n="86" d="100"/>
        </p:scale>
        <p:origin x="470" y="58"/>
      </p:cViewPr>
      <p:guideLst>
        <p:guide pos="3839"/>
        <p:guide orient="horz" pos="2160"/>
      </p:guideLst>
    </p:cSldViewPr>
  </p:slideViewPr>
  <p:notesTextViewPr>
    <p:cViewPr>
      <p:scale>
        <a:sx n="3" d="2"/>
        <a:sy n="3" d="2"/>
      </p:scale>
      <p:origin x="0" y="0"/>
    </p:cViewPr>
  </p:notesTextViewPr>
  <p:sorterViewPr>
    <p:cViewPr varScale="1">
      <p:scale>
        <a:sx n="1" d="1"/>
        <a:sy n="1" d="1"/>
      </p:scale>
      <p:origin x="0" y="-2491"/>
    </p:cViewPr>
  </p:sorterViewPr>
  <p:notesViewPr>
    <p:cSldViewPr snapToGrid="0">
      <p:cViewPr varScale="1">
        <p:scale>
          <a:sx n="93" d="100"/>
          <a:sy n="93" d="100"/>
        </p:scale>
        <p:origin x="362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705634947750847E-2"/>
          <c:y val="6.9798919353452532E-2"/>
          <c:w val="0.80675121640885905"/>
          <c:h val="0.93020108064654772"/>
        </c:manualLayout>
      </c:layout>
      <c:pieChart>
        <c:varyColors val="1"/>
        <c:ser>
          <c:idx val="0"/>
          <c:order val="0"/>
          <c:tx>
            <c:strRef>
              <c:f>List1!$B$1</c:f>
              <c:strCache>
                <c:ptCount val="1"/>
                <c:pt idx="0">
                  <c:v>Prodej</c:v>
                </c:pt>
              </c:strCache>
            </c:strRef>
          </c:tx>
          <c:spPr>
            <a:ln w="19050">
              <a:solidFill>
                <a:schemeClr val="bg1"/>
              </a:solidFill>
            </a:ln>
          </c:spPr>
          <c:explosion val="8"/>
          <c:dPt>
            <c:idx val="0"/>
            <c:bubble3D val="0"/>
            <c:spPr>
              <a:solidFill>
                <a:schemeClr val="accent1"/>
              </a:solidFill>
              <a:ln w="19050">
                <a:solidFill>
                  <a:schemeClr val="bg1"/>
                </a:solidFill>
              </a:ln>
            </c:spPr>
            <c:extLst>
              <c:ext xmlns:c16="http://schemas.microsoft.com/office/drawing/2014/chart" uri="{C3380CC4-5D6E-409C-BE32-E72D297353CC}">
                <c16:uniqueId val="{00000001-D440-4E02-A3B8-BDC25F4D7721}"/>
              </c:ext>
            </c:extLst>
          </c:dPt>
          <c:dPt>
            <c:idx val="1"/>
            <c:bubble3D val="0"/>
            <c:spPr>
              <a:solidFill>
                <a:schemeClr val="accent5"/>
              </a:solidFill>
              <a:ln w="19050">
                <a:solidFill>
                  <a:schemeClr val="bg1"/>
                </a:solidFill>
              </a:ln>
            </c:spPr>
            <c:extLst>
              <c:ext xmlns:c16="http://schemas.microsoft.com/office/drawing/2014/chart" uri="{C3380CC4-5D6E-409C-BE32-E72D297353CC}">
                <c16:uniqueId val="{00000003-D440-4E02-A3B8-BDC25F4D7721}"/>
              </c:ext>
            </c:extLst>
          </c:dPt>
          <c:dLbls>
            <c:dLbl>
              <c:idx val="0"/>
              <c:layout>
                <c:manualLayout>
                  <c:x val="-0.10033075768525219"/>
                  <c:y val="0.197817729987031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440-4E02-A3B8-BDC25F4D7721}"/>
                </c:ext>
              </c:extLst>
            </c:dLbl>
            <c:dLbl>
              <c:idx val="3"/>
              <c:delete val="1"/>
              <c:extLst>
                <c:ext xmlns:c15="http://schemas.microsoft.com/office/drawing/2012/chart" uri="{CE6537A1-D6FC-4f65-9D91-7224C49458BB}"/>
                <c:ext xmlns:c16="http://schemas.microsoft.com/office/drawing/2014/chart" uri="{C3380CC4-5D6E-409C-BE32-E72D297353CC}">
                  <c16:uniqueId val="{00000005-D440-4E02-A3B8-BDC25F4D7721}"/>
                </c:ext>
              </c:extLst>
            </c:dLbl>
            <c:spPr>
              <a:noFill/>
              <a:ln>
                <a:noFill/>
              </a:ln>
              <a:effectLst/>
            </c:spPr>
            <c:txPr>
              <a:bodyPr wrap="square" lIns="38100" tIns="19050" rIns="38100" bIns="19050" anchor="ctr">
                <a:spAutoFit/>
              </a:bodyPr>
              <a:lstStyle/>
              <a:p>
                <a:pPr>
                  <a:defRPr sz="1600">
                    <a:solidFill>
                      <a:schemeClr val="bg1"/>
                    </a:solidFill>
                  </a:defRPr>
                </a:pPr>
                <a:endParaRPr lang="cs-CZ"/>
              </a:p>
            </c:txPr>
            <c:showLegendKey val="0"/>
            <c:showVal val="0"/>
            <c:showCatName val="0"/>
            <c:showSerName val="0"/>
            <c:showPercent val="1"/>
            <c:showBubbleSize val="0"/>
            <c:showLeaderLines val="0"/>
            <c:extLst>
              <c:ext xmlns:c15="http://schemas.microsoft.com/office/drawing/2012/chart" uri="{CE6537A1-D6FC-4f65-9D91-7224C49458BB}"/>
            </c:extLst>
          </c:dLbls>
          <c:cat>
            <c:strRef>
              <c:f>List1!$A$2:$A$3</c:f>
              <c:strCache>
                <c:ptCount val="2"/>
                <c:pt idx="0">
                  <c:v>Neznámo</c:v>
                </c:pt>
                <c:pt idx="1">
                  <c:v>Ano</c:v>
                </c:pt>
              </c:strCache>
            </c:strRef>
          </c:cat>
          <c:val>
            <c:numRef>
              <c:f>List1!$B$2:$B$3</c:f>
              <c:numCache>
                <c:formatCode>###0</c:formatCode>
                <c:ptCount val="2"/>
                <c:pt idx="0">
                  <c:v>167</c:v>
                </c:pt>
                <c:pt idx="1">
                  <c:v>104</c:v>
                </c:pt>
              </c:numCache>
            </c:numRef>
          </c:val>
          <c:extLst>
            <c:ext xmlns:c16="http://schemas.microsoft.com/office/drawing/2014/chart" uri="{C3380CC4-5D6E-409C-BE32-E72D297353CC}">
              <c16:uniqueId val="{00000006-D440-4E02-A3B8-BDC25F4D7721}"/>
            </c:ext>
          </c:extLst>
        </c:ser>
        <c:dLbls>
          <c:showLegendKey val="0"/>
          <c:showVal val="0"/>
          <c:showCatName val="0"/>
          <c:showSerName val="0"/>
          <c:showPercent val="0"/>
          <c:showBubbleSize val="0"/>
          <c:showLeaderLines val="0"/>
        </c:dLbls>
        <c:firstSliceAng val="261"/>
      </c:pieChart>
    </c:plotArea>
    <c:plotVisOnly val="1"/>
    <c:dispBlanksAs val="zero"/>
    <c:showDLblsOverMax val="0"/>
  </c:chart>
  <c:txPr>
    <a:bodyPr/>
    <a:lstStyle/>
    <a:p>
      <a:pPr>
        <a:defRPr sz="1800"/>
      </a:pPr>
      <a:endParaRPr lang="cs-CZ"/>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Řada 1</c:v>
                </c:pt>
              </c:strCache>
            </c:strRef>
          </c:tx>
          <c:spPr>
            <a:solidFill>
              <a:schemeClr val="accent3"/>
            </a:solidFill>
          </c:spPr>
          <c:invertIfNegative val="0"/>
          <c:dPt>
            <c:idx val="0"/>
            <c:invertIfNegative val="0"/>
            <c:bubble3D val="0"/>
            <c:spPr>
              <a:solidFill>
                <a:schemeClr val="accent1"/>
              </a:solidFill>
            </c:spPr>
            <c:extLst>
              <c:ext xmlns:c16="http://schemas.microsoft.com/office/drawing/2014/chart" uri="{C3380CC4-5D6E-409C-BE32-E72D297353CC}">
                <c16:uniqueId val="{00000001-2F92-4380-AB1A-B3B98F8C857C}"/>
              </c:ext>
            </c:extLst>
          </c:dPt>
          <c:dPt>
            <c:idx val="1"/>
            <c:invertIfNegative val="0"/>
            <c:bubble3D val="0"/>
            <c:spPr>
              <a:solidFill>
                <a:schemeClr val="accent1"/>
              </a:solidFill>
            </c:spPr>
            <c:extLst>
              <c:ext xmlns:c16="http://schemas.microsoft.com/office/drawing/2014/chart" uri="{C3380CC4-5D6E-409C-BE32-E72D297353CC}">
                <c16:uniqueId val="{00000003-2F92-4380-AB1A-B3B98F8C857C}"/>
              </c:ext>
            </c:extLst>
          </c:dPt>
          <c:dPt>
            <c:idx val="2"/>
            <c:invertIfNegative val="0"/>
            <c:bubble3D val="0"/>
            <c:spPr>
              <a:solidFill>
                <a:schemeClr val="accent1"/>
              </a:solidFill>
            </c:spPr>
            <c:extLst>
              <c:ext xmlns:c16="http://schemas.microsoft.com/office/drawing/2014/chart" uri="{C3380CC4-5D6E-409C-BE32-E72D297353CC}">
                <c16:uniqueId val="{00000005-2F92-4380-AB1A-B3B98F8C857C}"/>
              </c:ext>
            </c:extLst>
          </c:dPt>
          <c:dPt>
            <c:idx val="3"/>
            <c:invertIfNegative val="0"/>
            <c:bubble3D val="0"/>
            <c:spPr>
              <a:solidFill>
                <a:schemeClr val="accent1"/>
              </a:solidFill>
            </c:spPr>
            <c:extLst>
              <c:ext xmlns:c16="http://schemas.microsoft.com/office/drawing/2014/chart" uri="{C3380CC4-5D6E-409C-BE32-E72D297353CC}">
                <c16:uniqueId val="{00000007-2F92-4380-AB1A-B3B98F8C857C}"/>
              </c:ext>
            </c:extLst>
          </c:dPt>
          <c:dLbls>
            <c:numFmt formatCode="0.0%" sourceLinked="0"/>
            <c:spPr>
              <a:noFill/>
              <a:ln>
                <a:noFill/>
              </a:ln>
              <a:effectLst/>
            </c:spPr>
            <c:txPr>
              <a:bodyPr rot="-5400000" vert="horz"/>
              <a:lstStyle/>
              <a:p>
                <a:pPr>
                  <a:defRPr sz="11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List1!$A$2:$A$15</c:f>
              <c:strCache>
                <c:ptCount val="14"/>
                <c:pt idx="0">
                  <c:v>0</c:v>
                </c:pt>
                <c:pt idx="1">
                  <c:v>1</c:v>
                </c:pt>
                <c:pt idx="2">
                  <c:v>2</c:v>
                </c:pt>
                <c:pt idx="3">
                  <c:v>3</c:v>
                </c:pt>
                <c:pt idx="4">
                  <c:v>4</c:v>
                </c:pt>
                <c:pt idx="5">
                  <c:v>5</c:v>
                </c:pt>
                <c:pt idx="6">
                  <c:v>6</c:v>
                </c:pt>
                <c:pt idx="7">
                  <c:v>7</c:v>
                </c:pt>
                <c:pt idx="8">
                  <c:v>8</c:v>
                </c:pt>
                <c:pt idx="9">
                  <c:v>9</c:v>
                </c:pt>
                <c:pt idx="10">
                  <c:v>10</c:v>
                </c:pt>
                <c:pt idx="11">
                  <c:v>11</c:v>
                </c:pt>
                <c:pt idx="12">
                  <c:v>12</c:v>
                </c:pt>
                <c:pt idx="13">
                  <c:v>13</c:v>
                </c:pt>
              </c:strCache>
            </c:strRef>
          </c:cat>
          <c:val>
            <c:numRef>
              <c:f>List1!$B$2:$B$15</c:f>
              <c:numCache>
                <c:formatCode>###0.0%</c:formatCode>
                <c:ptCount val="14"/>
                <c:pt idx="0">
                  <c:v>0</c:v>
                </c:pt>
                <c:pt idx="1">
                  <c:v>0</c:v>
                </c:pt>
                <c:pt idx="2">
                  <c:v>8.771929824561403E-3</c:v>
                </c:pt>
                <c:pt idx="3">
                  <c:v>3.5087719298245612E-2</c:v>
                </c:pt>
                <c:pt idx="4">
                  <c:v>8.771929824561403E-3</c:v>
                </c:pt>
                <c:pt idx="5">
                  <c:v>6.1403508771929821E-2</c:v>
                </c:pt>
                <c:pt idx="6">
                  <c:v>0.10526315789473684</c:v>
                </c:pt>
                <c:pt idx="7">
                  <c:v>9.6491228070175433E-2</c:v>
                </c:pt>
                <c:pt idx="8">
                  <c:v>0.27192982456140352</c:v>
                </c:pt>
                <c:pt idx="9">
                  <c:v>0.13157894736842105</c:v>
                </c:pt>
                <c:pt idx="10">
                  <c:v>0.15789473684210525</c:v>
                </c:pt>
                <c:pt idx="11">
                  <c:v>9.6491228070175433E-2</c:v>
                </c:pt>
                <c:pt idx="12">
                  <c:v>2.6315789473684209E-2</c:v>
                </c:pt>
                <c:pt idx="13">
                  <c:v>2.8846153846153844E-2</c:v>
                </c:pt>
              </c:numCache>
            </c:numRef>
          </c:val>
          <c:extLst>
            <c:ext xmlns:c16="http://schemas.microsoft.com/office/drawing/2014/chart" uri="{C3380CC4-5D6E-409C-BE32-E72D297353CC}">
              <c16:uniqueId val="{00000008-2F92-4380-AB1A-B3B98F8C857C}"/>
            </c:ext>
          </c:extLst>
        </c:ser>
        <c:dLbls>
          <c:showLegendKey val="0"/>
          <c:showVal val="0"/>
          <c:showCatName val="0"/>
          <c:showSerName val="0"/>
          <c:showPercent val="0"/>
          <c:showBubbleSize val="0"/>
        </c:dLbls>
        <c:gapWidth val="40"/>
        <c:axId val="691528688"/>
        <c:axId val="691532608"/>
      </c:barChart>
      <c:catAx>
        <c:axId val="691528688"/>
        <c:scaling>
          <c:orientation val="minMax"/>
        </c:scaling>
        <c:delete val="0"/>
        <c:axPos val="b"/>
        <c:minorGridlines>
          <c:spPr>
            <a:ln>
              <a:solidFill>
                <a:prstClr val="white"/>
              </a:solidFill>
            </a:ln>
          </c:spPr>
        </c:minorGridlines>
        <c:numFmt formatCode="General" sourceLinked="1"/>
        <c:majorTickMark val="out"/>
        <c:minorTickMark val="none"/>
        <c:tickLblPos val="nextTo"/>
        <c:spPr>
          <a:ln>
            <a:noFill/>
          </a:ln>
        </c:spPr>
        <c:txPr>
          <a:bodyPr rot="0" vert="horz"/>
          <a:lstStyle/>
          <a:p>
            <a:pPr>
              <a:defRPr sz="1100"/>
            </a:pPr>
            <a:endParaRPr lang="cs-CZ"/>
          </a:p>
        </c:txPr>
        <c:crossAx val="691532608"/>
        <c:crosses val="autoZero"/>
        <c:auto val="1"/>
        <c:lblAlgn val="ctr"/>
        <c:lblOffset val="100"/>
        <c:tickMarkSkip val="2"/>
        <c:noMultiLvlLbl val="0"/>
      </c:catAx>
      <c:valAx>
        <c:axId val="691532608"/>
        <c:scaling>
          <c:orientation val="minMax"/>
          <c:max val="0.5"/>
        </c:scaling>
        <c:delete val="0"/>
        <c:axPos val="l"/>
        <c:majorGridlines>
          <c:spPr>
            <a:ln>
              <a:solidFill>
                <a:schemeClr val="bg1"/>
              </a:solidFill>
            </a:ln>
          </c:spPr>
        </c:majorGridlines>
        <c:numFmt formatCode="0%" sourceLinked="0"/>
        <c:majorTickMark val="out"/>
        <c:minorTickMark val="none"/>
        <c:tickLblPos val="nextTo"/>
        <c:spPr>
          <a:ln>
            <a:noFill/>
          </a:ln>
        </c:spPr>
        <c:txPr>
          <a:bodyPr/>
          <a:lstStyle/>
          <a:p>
            <a:pPr>
              <a:defRPr sz="1100"/>
            </a:pPr>
            <a:endParaRPr lang="cs-CZ"/>
          </a:p>
        </c:txPr>
        <c:crossAx val="691528688"/>
        <c:crosses val="autoZero"/>
        <c:crossBetween val="between"/>
        <c:majorUnit val="0.1"/>
      </c:valAx>
      <c:spPr>
        <a:solidFill>
          <a:srgbClr val="EEECE1"/>
        </a:solidFill>
      </c:spPr>
    </c:plotArea>
    <c:plotVisOnly val="1"/>
    <c:dispBlanksAs val="gap"/>
    <c:showDLblsOverMax val="0"/>
  </c:chart>
  <c:txPr>
    <a:bodyPr/>
    <a:lstStyle/>
    <a:p>
      <a:pPr>
        <a:defRPr sz="1800"/>
      </a:pPr>
      <a:endParaRPr lang="cs-CZ"/>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705634947750847E-2"/>
          <c:y val="6.9798919353452532E-2"/>
          <c:w val="0.80675121640885905"/>
          <c:h val="0.93020108064654772"/>
        </c:manualLayout>
      </c:layout>
      <c:pieChart>
        <c:varyColors val="1"/>
        <c:ser>
          <c:idx val="0"/>
          <c:order val="0"/>
          <c:tx>
            <c:strRef>
              <c:f>List1!$B$1</c:f>
              <c:strCache>
                <c:ptCount val="1"/>
                <c:pt idx="0">
                  <c:v>Prodej</c:v>
                </c:pt>
              </c:strCache>
            </c:strRef>
          </c:tx>
          <c:spPr>
            <a:ln w="19050">
              <a:solidFill>
                <a:schemeClr val="bg1"/>
              </a:solidFill>
            </a:ln>
          </c:spPr>
          <c:explosion val="8"/>
          <c:dPt>
            <c:idx val="0"/>
            <c:bubble3D val="0"/>
            <c:spPr>
              <a:solidFill>
                <a:schemeClr val="accent3"/>
              </a:solidFill>
              <a:ln w="19050">
                <a:solidFill>
                  <a:schemeClr val="bg1"/>
                </a:solidFill>
              </a:ln>
            </c:spPr>
            <c:extLst>
              <c:ext xmlns:c16="http://schemas.microsoft.com/office/drawing/2014/chart" uri="{C3380CC4-5D6E-409C-BE32-E72D297353CC}">
                <c16:uniqueId val="{00000001-9257-4643-B57A-081E7291CEC1}"/>
              </c:ext>
            </c:extLst>
          </c:dPt>
          <c:dPt>
            <c:idx val="1"/>
            <c:bubble3D val="0"/>
            <c:spPr>
              <a:solidFill>
                <a:schemeClr val="accent4"/>
              </a:solidFill>
              <a:ln w="19050">
                <a:solidFill>
                  <a:schemeClr val="bg1"/>
                </a:solidFill>
              </a:ln>
            </c:spPr>
            <c:extLst>
              <c:ext xmlns:c16="http://schemas.microsoft.com/office/drawing/2014/chart" uri="{C3380CC4-5D6E-409C-BE32-E72D297353CC}">
                <c16:uniqueId val="{00000003-9257-4643-B57A-081E7291CEC1}"/>
              </c:ext>
            </c:extLst>
          </c:dPt>
          <c:dLbls>
            <c:dLbl>
              <c:idx val="0"/>
              <c:layout>
                <c:manualLayout>
                  <c:x val="-0.19110051380605608"/>
                  <c:y val="0.1639061191321119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257-4643-B57A-081E7291CEC1}"/>
                </c:ext>
              </c:extLst>
            </c:dLbl>
            <c:dLbl>
              <c:idx val="3"/>
              <c:delete val="1"/>
              <c:extLst>
                <c:ext xmlns:c15="http://schemas.microsoft.com/office/drawing/2012/chart" uri="{CE6537A1-D6FC-4f65-9D91-7224C49458BB}"/>
                <c:ext xmlns:c16="http://schemas.microsoft.com/office/drawing/2014/chart" uri="{C3380CC4-5D6E-409C-BE32-E72D297353CC}">
                  <c16:uniqueId val="{00000004-9257-4643-B57A-081E7291CEC1}"/>
                </c:ext>
              </c:extLst>
            </c:dLbl>
            <c:spPr>
              <a:noFill/>
              <a:ln>
                <a:noFill/>
              </a:ln>
              <a:effectLst/>
            </c:spPr>
            <c:txPr>
              <a:bodyPr wrap="square" lIns="38100" tIns="19050" rIns="38100" bIns="19050" anchor="ctr">
                <a:spAutoFit/>
              </a:bodyPr>
              <a:lstStyle/>
              <a:p>
                <a:pPr>
                  <a:defRPr sz="1600">
                    <a:solidFill>
                      <a:schemeClr val="bg1"/>
                    </a:solidFill>
                  </a:defRPr>
                </a:pPr>
                <a:endParaRPr lang="cs-CZ"/>
              </a:p>
            </c:txPr>
            <c:showLegendKey val="0"/>
            <c:showVal val="0"/>
            <c:showCatName val="0"/>
            <c:showSerName val="0"/>
            <c:showPercent val="1"/>
            <c:showBubbleSize val="0"/>
            <c:showLeaderLines val="0"/>
            <c:extLst>
              <c:ext xmlns:c15="http://schemas.microsoft.com/office/drawing/2012/chart" uri="{CE6537A1-D6FC-4f65-9D91-7224C49458BB}"/>
            </c:extLst>
          </c:dLbls>
          <c:cat>
            <c:strRef>
              <c:f>List1!$A$2:$A$3</c:f>
              <c:strCache>
                <c:ptCount val="2"/>
                <c:pt idx="0">
                  <c:v>PP+</c:v>
                </c:pt>
                <c:pt idx="1">
                  <c:v>PP-</c:v>
                </c:pt>
              </c:strCache>
            </c:strRef>
          </c:cat>
          <c:val>
            <c:numRef>
              <c:f>List1!$B$2:$B$3</c:f>
              <c:numCache>
                <c:formatCode>0.0</c:formatCode>
                <c:ptCount val="2"/>
                <c:pt idx="0">
                  <c:v>113</c:v>
                </c:pt>
                <c:pt idx="1">
                  <c:v>12</c:v>
                </c:pt>
              </c:numCache>
            </c:numRef>
          </c:val>
          <c:extLst>
            <c:ext xmlns:c16="http://schemas.microsoft.com/office/drawing/2014/chart" uri="{C3380CC4-5D6E-409C-BE32-E72D297353CC}">
              <c16:uniqueId val="{00000005-9257-4643-B57A-081E7291CEC1}"/>
            </c:ext>
          </c:extLst>
        </c:ser>
        <c:dLbls>
          <c:showLegendKey val="0"/>
          <c:showVal val="0"/>
          <c:showCatName val="0"/>
          <c:showSerName val="0"/>
          <c:showPercent val="0"/>
          <c:showBubbleSize val="0"/>
          <c:showLeaderLines val="0"/>
        </c:dLbls>
        <c:firstSliceAng val="261"/>
      </c:pieChart>
    </c:plotArea>
    <c:plotVisOnly val="1"/>
    <c:dispBlanksAs val="zero"/>
    <c:showDLblsOverMax val="0"/>
  </c:chart>
  <c:txPr>
    <a:bodyPr/>
    <a:lstStyle/>
    <a:p>
      <a:pPr>
        <a:defRPr sz="1800"/>
      </a:pPr>
      <a:endParaRPr lang="cs-CZ"/>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705634947750847E-2"/>
          <c:y val="6.9798919353452532E-2"/>
          <c:w val="0.80675121640885905"/>
          <c:h val="0.93020108064654772"/>
        </c:manualLayout>
      </c:layout>
      <c:pieChart>
        <c:varyColors val="1"/>
        <c:ser>
          <c:idx val="0"/>
          <c:order val="0"/>
          <c:tx>
            <c:strRef>
              <c:f>List1!$B$1</c:f>
              <c:strCache>
                <c:ptCount val="1"/>
                <c:pt idx="0">
                  <c:v>Prodej</c:v>
                </c:pt>
              </c:strCache>
            </c:strRef>
          </c:tx>
          <c:spPr>
            <a:ln w="19050">
              <a:solidFill>
                <a:schemeClr val="bg1"/>
              </a:solidFill>
            </a:ln>
          </c:spPr>
          <c:explosion val="11"/>
          <c:dPt>
            <c:idx val="0"/>
            <c:bubble3D val="0"/>
            <c:spPr>
              <a:solidFill>
                <a:schemeClr val="accent1"/>
              </a:solidFill>
              <a:ln w="19050">
                <a:solidFill>
                  <a:schemeClr val="bg1"/>
                </a:solidFill>
              </a:ln>
            </c:spPr>
            <c:extLst>
              <c:ext xmlns:c16="http://schemas.microsoft.com/office/drawing/2014/chart" uri="{C3380CC4-5D6E-409C-BE32-E72D297353CC}">
                <c16:uniqueId val="{00000001-6BA7-4E32-A282-CCB2A78D4D3A}"/>
              </c:ext>
            </c:extLst>
          </c:dPt>
          <c:dPt>
            <c:idx val="1"/>
            <c:bubble3D val="0"/>
            <c:spPr>
              <a:solidFill>
                <a:schemeClr val="accent5"/>
              </a:solidFill>
              <a:ln w="19050">
                <a:solidFill>
                  <a:schemeClr val="bg1"/>
                </a:solidFill>
              </a:ln>
            </c:spPr>
            <c:extLst>
              <c:ext xmlns:c16="http://schemas.microsoft.com/office/drawing/2014/chart" uri="{C3380CC4-5D6E-409C-BE32-E72D297353CC}">
                <c16:uniqueId val="{00000003-6BA7-4E32-A282-CCB2A78D4D3A}"/>
              </c:ext>
            </c:extLst>
          </c:dPt>
          <c:dLbls>
            <c:dLbl>
              <c:idx val="0"/>
              <c:layout>
                <c:manualLayout>
                  <c:x val="-0.22639986340859086"/>
                  <c:y val="7.347515685232605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BA7-4E32-A282-CCB2A78D4D3A}"/>
                </c:ext>
              </c:extLst>
            </c:dLbl>
            <c:dLbl>
              <c:idx val="1"/>
              <c:spPr>
                <a:noFill/>
                <a:ln>
                  <a:noFill/>
                </a:ln>
                <a:effectLst/>
              </c:spPr>
              <c:txPr>
                <a:bodyPr wrap="square" lIns="38100" tIns="19050" rIns="38100" bIns="19050" anchor="ctr">
                  <a:spAutoFit/>
                </a:bodyPr>
                <a:lstStyle/>
                <a:p>
                  <a:pPr>
                    <a:defRPr sz="1600">
                      <a:solidFill>
                        <a:schemeClr val="accent1"/>
                      </a:solidFill>
                    </a:defRPr>
                  </a:pPr>
                  <a:endParaRPr lang="cs-CZ"/>
                </a:p>
              </c:txPr>
              <c:showLegendKey val="0"/>
              <c:showVal val="0"/>
              <c:showCatName val="0"/>
              <c:showSerName val="0"/>
              <c:showPercent val="1"/>
              <c:showBubbleSize val="0"/>
              <c:extLst>
                <c:ext xmlns:c16="http://schemas.microsoft.com/office/drawing/2014/chart" uri="{C3380CC4-5D6E-409C-BE32-E72D297353CC}">
                  <c16:uniqueId val="{00000003-6BA7-4E32-A282-CCB2A78D4D3A}"/>
                </c:ext>
              </c:extLst>
            </c:dLbl>
            <c:dLbl>
              <c:idx val="3"/>
              <c:delete val="1"/>
              <c:extLst>
                <c:ext xmlns:c15="http://schemas.microsoft.com/office/drawing/2012/chart" uri="{CE6537A1-D6FC-4f65-9D91-7224C49458BB}"/>
                <c:ext xmlns:c16="http://schemas.microsoft.com/office/drawing/2014/chart" uri="{C3380CC4-5D6E-409C-BE32-E72D297353CC}">
                  <c16:uniqueId val="{00000004-6BA7-4E32-A282-CCB2A78D4D3A}"/>
                </c:ext>
              </c:extLst>
            </c:dLbl>
            <c:spPr>
              <a:noFill/>
              <a:ln>
                <a:noFill/>
              </a:ln>
              <a:effectLst/>
            </c:spPr>
            <c:txPr>
              <a:bodyPr wrap="square" lIns="38100" tIns="19050" rIns="38100" bIns="19050" anchor="ctr">
                <a:spAutoFit/>
              </a:bodyPr>
              <a:lstStyle/>
              <a:p>
                <a:pPr>
                  <a:defRPr sz="1600">
                    <a:solidFill>
                      <a:schemeClr val="bg1"/>
                    </a:solidFill>
                  </a:defRPr>
                </a:pPr>
                <a:endParaRPr lang="cs-CZ"/>
              </a:p>
            </c:txPr>
            <c:showLegendKey val="0"/>
            <c:showVal val="0"/>
            <c:showCatName val="0"/>
            <c:showSerName val="0"/>
            <c:showPercent val="1"/>
            <c:showBubbleSize val="0"/>
            <c:showLeaderLines val="0"/>
            <c:extLst>
              <c:ext xmlns:c15="http://schemas.microsoft.com/office/drawing/2012/chart" uri="{CE6537A1-D6FC-4f65-9D91-7224C49458BB}"/>
            </c:extLst>
          </c:dLbls>
          <c:cat>
            <c:strRef>
              <c:f>List1!$A$2:$A$3</c:f>
              <c:strCache>
                <c:ptCount val="2"/>
                <c:pt idx="0">
                  <c:v>Ne</c:v>
                </c:pt>
                <c:pt idx="1">
                  <c:v>Ano</c:v>
                </c:pt>
              </c:strCache>
            </c:strRef>
          </c:cat>
          <c:val>
            <c:numRef>
              <c:f>List1!$B$2:$B$3</c:f>
              <c:numCache>
                <c:formatCode>###0</c:formatCode>
                <c:ptCount val="2"/>
                <c:pt idx="0">
                  <c:v>114</c:v>
                </c:pt>
                <c:pt idx="1">
                  <c:v>11</c:v>
                </c:pt>
              </c:numCache>
            </c:numRef>
          </c:val>
          <c:extLst>
            <c:ext xmlns:c16="http://schemas.microsoft.com/office/drawing/2014/chart" uri="{C3380CC4-5D6E-409C-BE32-E72D297353CC}">
              <c16:uniqueId val="{00000005-6BA7-4E32-A282-CCB2A78D4D3A}"/>
            </c:ext>
          </c:extLst>
        </c:ser>
        <c:dLbls>
          <c:showLegendKey val="0"/>
          <c:showVal val="0"/>
          <c:showCatName val="0"/>
          <c:showSerName val="0"/>
          <c:showPercent val="0"/>
          <c:showBubbleSize val="0"/>
          <c:showLeaderLines val="0"/>
        </c:dLbls>
        <c:firstSliceAng val="261"/>
      </c:pieChart>
    </c:plotArea>
    <c:plotVisOnly val="1"/>
    <c:dispBlanksAs val="zero"/>
    <c:showDLblsOverMax val="0"/>
  </c:chart>
  <c:txPr>
    <a:bodyPr/>
    <a:lstStyle/>
    <a:p>
      <a:pPr>
        <a:defRPr sz="1800"/>
      </a:pPr>
      <a:endParaRPr lang="cs-CZ"/>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do 80</c:v>
                </c:pt>
              </c:strCache>
            </c:strRef>
          </c:tx>
          <c:spPr>
            <a:solidFill>
              <a:schemeClr val="accent5">
                <a:lumMod val="50000"/>
              </a:schemeClr>
            </a:solidFill>
          </c:spPr>
          <c:invertIfNegative val="0"/>
          <c:dLbls>
            <c:numFmt formatCode="0.0%" sourceLinked="0"/>
            <c:spPr>
              <a:noFill/>
              <a:ln>
                <a:noFill/>
              </a:ln>
              <a:effectLst/>
            </c:spPr>
            <c:txPr>
              <a:bodyPr rot="-5400000" vert="horz"/>
              <a:lstStyle/>
              <a:p>
                <a:pPr>
                  <a:defRPr sz="14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List1!$A$2:$A$22</c:f>
              <c:strCach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strCache>
            </c:strRef>
          </c:cat>
          <c:val>
            <c:numRef>
              <c:f>List1!$B$2:$B$22</c:f>
              <c:numCache>
                <c:formatCode>###0.0%</c:formatCode>
                <c:ptCount val="21"/>
                <c:pt idx="0">
                  <c:v>0.23100000000000001</c:v>
                </c:pt>
                <c:pt idx="1">
                  <c:v>0.154</c:v>
                </c:pt>
                <c:pt idx="2">
                  <c:v>9.1999999999999998E-2</c:v>
                </c:pt>
                <c:pt idx="3">
                  <c:v>3.1E-2</c:v>
                </c:pt>
                <c:pt idx="4">
                  <c:v>7.6999999999999999E-2</c:v>
                </c:pt>
                <c:pt idx="5" formatCode="#\ ##0.0">
                  <c:v>6.2E-2</c:v>
                </c:pt>
                <c:pt idx="6" formatCode="#\ ##0.0">
                  <c:v>4.5999999999999999E-2</c:v>
                </c:pt>
                <c:pt idx="7" formatCode="#\ ##0.0">
                  <c:v>4.5999999999999999E-2</c:v>
                </c:pt>
                <c:pt idx="8" formatCode="#\ ##0.0">
                  <c:v>1.4999999999999999E-2</c:v>
                </c:pt>
                <c:pt idx="9" formatCode="#\ ##0.0">
                  <c:v>3.1E-2</c:v>
                </c:pt>
                <c:pt idx="10" formatCode="#\ ##0.0">
                  <c:v>4.5999999999999999E-2</c:v>
                </c:pt>
                <c:pt idx="11" formatCode="#\ ##0.0">
                  <c:v>3.1E-2</c:v>
                </c:pt>
                <c:pt idx="12" formatCode="#\ ##0.0">
                  <c:v>1.4999999999999999E-2</c:v>
                </c:pt>
                <c:pt idx="13" formatCode="#\ ##0.0">
                  <c:v>3.1E-2</c:v>
                </c:pt>
                <c:pt idx="14" formatCode="#\ ##0.0">
                  <c:v>0</c:v>
                </c:pt>
                <c:pt idx="15" formatCode="#\ ##0.0">
                  <c:v>1.4999999999999999E-2</c:v>
                </c:pt>
                <c:pt idx="16" formatCode="#\ ##0.0">
                  <c:v>3.1E-2</c:v>
                </c:pt>
                <c:pt idx="17" formatCode="#\ ##0.0">
                  <c:v>1.4999999999999999E-2</c:v>
                </c:pt>
                <c:pt idx="18" formatCode="#\ ##0.0">
                  <c:v>0</c:v>
                </c:pt>
                <c:pt idx="19" formatCode="#\ ##0.0">
                  <c:v>0</c:v>
                </c:pt>
                <c:pt idx="20" formatCode="#\ ##0.0">
                  <c:v>3.0769230769230799E-2</c:v>
                </c:pt>
              </c:numCache>
            </c:numRef>
          </c:val>
          <c:extLst>
            <c:ext xmlns:c16="http://schemas.microsoft.com/office/drawing/2014/chart" uri="{C3380CC4-5D6E-409C-BE32-E72D297353CC}">
              <c16:uniqueId val="{00000000-5C38-48BB-9C28-DF0192855EA6}"/>
            </c:ext>
          </c:extLst>
        </c:ser>
        <c:ser>
          <c:idx val="1"/>
          <c:order val="1"/>
          <c:tx>
            <c:strRef>
              <c:f>List1!$C$1</c:f>
              <c:strCache>
                <c:ptCount val="1"/>
                <c:pt idx="0">
                  <c:v>80+</c:v>
                </c:pt>
              </c:strCache>
            </c:strRef>
          </c:tx>
          <c:spPr>
            <a:solidFill>
              <a:schemeClr val="accent6">
                <a:lumMod val="50000"/>
              </a:schemeClr>
            </a:solidFill>
          </c:spPr>
          <c:invertIfNegative val="0"/>
          <c:dLbls>
            <c:spPr>
              <a:noFill/>
              <a:ln>
                <a:noFill/>
              </a:ln>
              <a:effectLst/>
            </c:spPr>
            <c:txPr>
              <a:bodyPr rot="-5400000" vert="horz" wrap="square" lIns="38100" tIns="19050" rIns="38100" bIns="19050" anchor="ctr">
                <a:spAutoFit/>
              </a:bodyPr>
              <a:lstStyle/>
              <a:p>
                <a:pPr>
                  <a:defRPr sz="14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List1!$A$2:$A$22</c:f>
              <c:strCach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strCache>
            </c:strRef>
          </c:cat>
          <c:val>
            <c:numRef>
              <c:f>List1!$C$2:$C$22</c:f>
              <c:numCache>
                <c:formatCode>###0.0%</c:formatCode>
                <c:ptCount val="21"/>
                <c:pt idx="0">
                  <c:v>0.183</c:v>
                </c:pt>
                <c:pt idx="1">
                  <c:v>0.15</c:v>
                </c:pt>
                <c:pt idx="2">
                  <c:v>0.13300000000000001</c:v>
                </c:pt>
                <c:pt idx="3">
                  <c:v>0.13300000000000001</c:v>
                </c:pt>
                <c:pt idx="4">
                  <c:v>0.1</c:v>
                </c:pt>
                <c:pt idx="5" formatCode="0.00%">
                  <c:v>3.3000000000000002E-2</c:v>
                </c:pt>
                <c:pt idx="6" formatCode="0.00%">
                  <c:v>1.7000000000000001E-2</c:v>
                </c:pt>
                <c:pt idx="7" formatCode="0.00%">
                  <c:v>1.7000000000000001E-2</c:v>
                </c:pt>
                <c:pt idx="8" formatCode="0.00%">
                  <c:v>0.05</c:v>
                </c:pt>
                <c:pt idx="9" formatCode="0.00%">
                  <c:v>0</c:v>
                </c:pt>
                <c:pt idx="10" formatCode="0.00%">
                  <c:v>0</c:v>
                </c:pt>
                <c:pt idx="11" formatCode="0.00%">
                  <c:v>3.3000000000000002E-2</c:v>
                </c:pt>
                <c:pt idx="12" formatCode="0.00%">
                  <c:v>0</c:v>
                </c:pt>
                <c:pt idx="13" formatCode="0.00%">
                  <c:v>3.3000000000000002E-2</c:v>
                </c:pt>
                <c:pt idx="14" formatCode="0.00%">
                  <c:v>3.3000000000000002E-2</c:v>
                </c:pt>
                <c:pt idx="15" formatCode="0.00%">
                  <c:v>0</c:v>
                </c:pt>
                <c:pt idx="16" formatCode="0.00%">
                  <c:v>0</c:v>
                </c:pt>
                <c:pt idx="17" formatCode="0.00%">
                  <c:v>1.7000000000000001E-2</c:v>
                </c:pt>
                <c:pt idx="18" formatCode="0.00%">
                  <c:v>1.7000000000000001E-2</c:v>
                </c:pt>
                <c:pt idx="19" formatCode="0.00%">
                  <c:v>1.7000000000000001E-2</c:v>
                </c:pt>
                <c:pt idx="20" formatCode="General">
                  <c:v>0</c:v>
                </c:pt>
              </c:numCache>
            </c:numRef>
          </c:val>
          <c:extLst>
            <c:ext xmlns:c16="http://schemas.microsoft.com/office/drawing/2014/chart" uri="{C3380CC4-5D6E-409C-BE32-E72D297353CC}">
              <c16:uniqueId val="{00000001-5C38-48BB-9C28-DF0192855EA6}"/>
            </c:ext>
          </c:extLst>
        </c:ser>
        <c:dLbls>
          <c:showLegendKey val="0"/>
          <c:showVal val="0"/>
          <c:showCatName val="0"/>
          <c:showSerName val="0"/>
          <c:showPercent val="0"/>
          <c:showBubbleSize val="0"/>
        </c:dLbls>
        <c:gapWidth val="40"/>
        <c:axId val="691538096"/>
        <c:axId val="691526336"/>
      </c:barChart>
      <c:catAx>
        <c:axId val="691538096"/>
        <c:scaling>
          <c:orientation val="minMax"/>
        </c:scaling>
        <c:delete val="0"/>
        <c:axPos val="b"/>
        <c:minorGridlines>
          <c:spPr>
            <a:ln>
              <a:solidFill>
                <a:prstClr val="white"/>
              </a:solidFill>
            </a:ln>
          </c:spPr>
        </c:minorGridlines>
        <c:numFmt formatCode="General" sourceLinked="1"/>
        <c:majorTickMark val="out"/>
        <c:minorTickMark val="none"/>
        <c:tickLblPos val="nextTo"/>
        <c:spPr>
          <a:ln>
            <a:noFill/>
          </a:ln>
        </c:spPr>
        <c:txPr>
          <a:bodyPr rot="0" vert="horz"/>
          <a:lstStyle/>
          <a:p>
            <a:pPr>
              <a:defRPr sz="1400"/>
            </a:pPr>
            <a:endParaRPr lang="cs-CZ"/>
          </a:p>
        </c:txPr>
        <c:crossAx val="691526336"/>
        <c:crosses val="autoZero"/>
        <c:auto val="1"/>
        <c:lblAlgn val="ctr"/>
        <c:lblOffset val="100"/>
        <c:tickMarkSkip val="2"/>
        <c:noMultiLvlLbl val="0"/>
      </c:catAx>
      <c:valAx>
        <c:axId val="691526336"/>
        <c:scaling>
          <c:orientation val="minMax"/>
          <c:max val="0.30000000000000004"/>
        </c:scaling>
        <c:delete val="0"/>
        <c:axPos val="l"/>
        <c:majorGridlines>
          <c:spPr>
            <a:ln>
              <a:solidFill>
                <a:schemeClr val="bg1"/>
              </a:solidFill>
            </a:ln>
          </c:spPr>
        </c:majorGridlines>
        <c:numFmt formatCode="0%" sourceLinked="0"/>
        <c:majorTickMark val="out"/>
        <c:minorTickMark val="none"/>
        <c:tickLblPos val="nextTo"/>
        <c:spPr>
          <a:ln>
            <a:noFill/>
          </a:ln>
        </c:spPr>
        <c:txPr>
          <a:bodyPr/>
          <a:lstStyle/>
          <a:p>
            <a:pPr>
              <a:defRPr sz="1400"/>
            </a:pPr>
            <a:endParaRPr lang="cs-CZ"/>
          </a:p>
        </c:txPr>
        <c:crossAx val="691538096"/>
        <c:crosses val="autoZero"/>
        <c:crossBetween val="between"/>
      </c:valAx>
      <c:spPr>
        <a:solidFill>
          <a:srgbClr val="EEECE1"/>
        </a:solidFill>
      </c:spPr>
    </c:plotArea>
    <c:plotVisOnly val="1"/>
    <c:dispBlanksAs val="gap"/>
    <c:showDLblsOverMax val="0"/>
  </c:chart>
  <c:txPr>
    <a:bodyPr/>
    <a:lstStyle/>
    <a:p>
      <a:pPr>
        <a:defRPr sz="1800"/>
      </a:pPr>
      <a:endParaRPr lang="cs-CZ"/>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705634947750847E-2"/>
          <c:y val="6.9798919353452532E-2"/>
          <c:w val="0.80675121640885905"/>
          <c:h val="0.93020108064654772"/>
        </c:manualLayout>
      </c:layout>
      <c:pieChart>
        <c:varyColors val="1"/>
        <c:ser>
          <c:idx val="0"/>
          <c:order val="0"/>
          <c:tx>
            <c:strRef>
              <c:f>List1!$B$1</c:f>
              <c:strCache>
                <c:ptCount val="1"/>
                <c:pt idx="0">
                  <c:v>Prodej</c:v>
                </c:pt>
              </c:strCache>
            </c:strRef>
          </c:tx>
          <c:spPr>
            <a:ln w="19050">
              <a:solidFill>
                <a:schemeClr val="bg1"/>
              </a:solidFill>
            </a:ln>
          </c:spPr>
          <c:explosion val="11"/>
          <c:dPt>
            <c:idx val="0"/>
            <c:bubble3D val="0"/>
            <c:spPr>
              <a:solidFill>
                <a:schemeClr val="accent4"/>
              </a:solidFill>
              <a:ln w="19050">
                <a:solidFill>
                  <a:schemeClr val="bg1"/>
                </a:solidFill>
              </a:ln>
            </c:spPr>
            <c:extLst>
              <c:ext xmlns:c16="http://schemas.microsoft.com/office/drawing/2014/chart" uri="{C3380CC4-5D6E-409C-BE32-E72D297353CC}">
                <c16:uniqueId val="{00000001-4CCE-4094-BB72-ED5A5BE95FC7}"/>
              </c:ext>
            </c:extLst>
          </c:dPt>
          <c:dPt>
            <c:idx val="1"/>
            <c:bubble3D val="0"/>
            <c:spPr>
              <a:solidFill>
                <a:schemeClr val="bg2">
                  <a:lumMod val="50000"/>
                </a:schemeClr>
              </a:solidFill>
              <a:ln w="19050">
                <a:solidFill>
                  <a:schemeClr val="bg1"/>
                </a:solidFill>
              </a:ln>
            </c:spPr>
            <c:extLst>
              <c:ext xmlns:c16="http://schemas.microsoft.com/office/drawing/2014/chart" uri="{C3380CC4-5D6E-409C-BE32-E72D297353CC}">
                <c16:uniqueId val="{00000003-4CCE-4094-BB72-ED5A5BE95FC7}"/>
              </c:ext>
            </c:extLst>
          </c:dPt>
          <c:dLbls>
            <c:dLbl>
              <c:idx val="0"/>
              <c:layout>
                <c:manualLayout>
                  <c:x val="6.555593497613621E-2"/>
                  <c:y val="5.65193514248656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CCE-4094-BB72-ED5A5BE95FC7}"/>
                </c:ext>
              </c:extLst>
            </c:dLbl>
            <c:dLbl>
              <c:idx val="1"/>
              <c:layout>
                <c:manualLayout>
                  <c:x val="-0.25928106858953487"/>
                  <c:y val="-3.5333050291541997E-2"/>
                </c:manualLayout>
              </c:layout>
              <c:spPr>
                <a:noFill/>
                <a:ln>
                  <a:noFill/>
                </a:ln>
                <a:effectLst/>
              </c:spPr>
              <c:txPr>
                <a:bodyPr wrap="square" lIns="38100" tIns="19050" rIns="38100" bIns="19050" anchor="ctr">
                  <a:spAutoFit/>
                </a:bodyPr>
                <a:lstStyle/>
                <a:p>
                  <a:pPr>
                    <a:defRPr sz="1600">
                      <a:solidFill>
                        <a:schemeClr val="accent1"/>
                      </a:solidFill>
                    </a:defRPr>
                  </a:pPr>
                  <a:endParaRPr lang="cs-CZ"/>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CCE-4094-BB72-ED5A5BE95FC7}"/>
                </c:ext>
              </c:extLst>
            </c:dLbl>
            <c:dLbl>
              <c:idx val="3"/>
              <c:delete val="1"/>
              <c:extLst>
                <c:ext xmlns:c15="http://schemas.microsoft.com/office/drawing/2012/chart" uri="{CE6537A1-D6FC-4f65-9D91-7224C49458BB}"/>
                <c:ext xmlns:c16="http://schemas.microsoft.com/office/drawing/2014/chart" uri="{C3380CC4-5D6E-409C-BE32-E72D297353CC}">
                  <c16:uniqueId val="{00000004-4CCE-4094-BB72-ED5A5BE95FC7}"/>
                </c:ext>
              </c:extLst>
            </c:dLbl>
            <c:spPr>
              <a:noFill/>
              <a:ln>
                <a:noFill/>
              </a:ln>
              <a:effectLst/>
            </c:spPr>
            <c:txPr>
              <a:bodyPr wrap="square" lIns="38100" tIns="19050" rIns="38100" bIns="19050" anchor="ctr">
                <a:spAutoFit/>
              </a:bodyPr>
              <a:lstStyle/>
              <a:p>
                <a:pPr>
                  <a:defRPr sz="1600">
                    <a:solidFill>
                      <a:schemeClr val="bg1"/>
                    </a:solidFill>
                  </a:defRPr>
                </a:pPr>
                <a:endParaRPr lang="cs-CZ"/>
              </a:p>
            </c:txPr>
            <c:showLegendKey val="0"/>
            <c:showVal val="0"/>
            <c:showCatName val="0"/>
            <c:showSerName val="0"/>
            <c:showPercent val="1"/>
            <c:showBubbleSize val="0"/>
            <c:showLeaderLines val="0"/>
            <c:extLst>
              <c:ext xmlns:c15="http://schemas.microsoft.com/office/drawing/2012/chart" uri="{CE6537A1-D6FC-4f65-9D91-7224C49458BB}"/>
            </c:extLst>
          </c:dLbls>
          <c:cat>
            <c:strRef>
              <c:f>List1!$A$2:$A$3</c:f>
              <c:strCache>
                <c:ptCount val="2"/>
                <c:pt idx="0">
                  <c:v>před</c:v>
                </c:pt>
                <c:pt idx="1">
                  <c:v>Ano</c:v>
                </c:pt>
              </c:strCache>
            </c:strRef>
          </c:cat>
          <c:val>
            <c:numRef>
              <c:f>List1!$B$2:$B$3</c:f>
              <c:numCache>
                <c:formatCode>###0</c:formatCode>
                <c:ptCount val="2"/>
                <c:pt idx="0">
                  <c:v>12744.549746051411</c:v>
                </c:pt>
                <c:pt idx="1">
                  <c:v>179271.44385263926</c:v>
                </c:pt>
              </c:numCache>
            </c:numRef>
          </c:val>
          <c:extLst>
            <c:ext xmlns:c16="http://schemas.microsoft.com/office/drawing/2014/chart" uri="{C3380CC4-5D6E-409C-BE32-E72D297353CC}">
              <c16:uniqueId val="{00000005-4CCE-4094-BB72-ED5A5BE95FC7}"/>
            </c:ext>
          </c:extLst>
        </c:ser>
        <c:dLbls>
          <c:showLegendKey val="0"/>
          <c:showVal val="0"/>
          <c:showCatName val="0"/>
          <c:showSerName val="0"/>
          <c:showPercent val="0"/>
          <c:showBubbleSize val="0"/>
          <c:showLeaderLines val="0"/>
        </c:dLbls>
        <c:firstSliceAng val="261"/>
      </c:pieChart>
    </c:plotArea>
    <c:plotVisOnly val="1"/>
    <c:dispBlanksAs val="zero"/>
    <c:showDLblsOverMax val="0"/>
  </c:chart>
  <c:txPr>
    <a:bodyPr/>
    <a:lstStyle/>
    <a:p>
      <a:pPr>
        <a:defRPr sz="1800"/>
      </a:pPr>
      <a:endParaRPr lang="cs-CZ"/>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705634947750847E-2"/>
          <c:y val="6.9798919353452532E-2"/>
          <c:w val="0.80675121640885905"/>
          <c:h val="0.93020108064654772"/>
        </c:manualLayout>
      </c:layout>
      <c:pieChart>
        <c:varyColors val="1"/>
        <c:ser>
          <c:idx val="0"/>
          <c:order val="0"/>
          <c:tx>
            <c:strRef>
              <c:f>List1!$B$1</c:f>
              <c:strCache>
                <c:ptCount val="1"/>
                <c:pt idx="0">
                  <c:v>Prodej</c:v>
                </c:pt>
              </c:strCache>
            </c:strRef>
          </c:tx>
          <c:spPr>
            <a:ln w="19050">
              <a:solidFill>
                <a:schemeClr val="bg1"/>
              </a:solidFill>
            </a:ln>
          </c:spPr>
          <c:explosion val="11"/>
          <c:dPt>
            <c:idx val="0"/>
            <c:bubble3D val="0"/>
            <c:spPr>
              <a:solidFill>
                <a:schemeClr val="accent4"/>
              </a:solidFill>
              <a:ln w="19050">
                <a:solidFill>
                  <a:schemeClr val="bg1"/>
                </a:solidFill>
              </a:ln>
            </c:spPr>
            <c:extLst>
              <c:ext xmlns:c16="http://schemas.microsoft.com/office/drawing/2014/chart" uri="{C3380CC4-5D6E-409C-BE32-E72D297353CC}">
                <c16:uniqueId val="{00000001-F37D-492E-AAE7-3A3012730B05}"/>
              </c:ext>
            </c:extLst>
          </c:dPt>
          <c:dPt>
            <c:idx val="1"/>
            <c:bubble3D val="0"/>
            <c:spPr>
              <a:solidFill>
                <a:schemeClr val="bg2">
                  <a:lumMod val="50000"/>
                </a:schemeClr>
              </a:solidFill>
              <a:ln w="19050">
                <a:solidFill>
                  <a:schemeClr val="bg1"/>
                </a:solidFill>
              </a:ln>
            </c:spPr>
            <c:extLst>
              <c:ext xmlns:c16="http://schemas.microsoft.com/office/drawing/2014/chart" uri="{C3380CC4-5D6E-409C-BE32-E72D297353CC}">
                <c16:uniqueId val="{00000003-F37D-492E-AAE7-3A3012730B05}"/>
              </c:ext>
            </c:extLst>
          </c:dPt>
          <c:dLbls>
            <c:dLbl>
              <c:idx val="0"/>
              <c:layout>
                <c:manualLayout>
                  <c:x val="6.555593497613621E-2"/>
                  <c:y val="5.65193514248656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37D-492E-AAE7-3A3012730B05}"/>
                </c:ext>
              </c:extLst>
            </c:dLbl>
            <c:dLbl>
              <c:idx val="1"/>
              <c:layout>
                <c:manualLayout>
                  <c:x val="-0.25928106858953487"/>
                  <c:y val="-3.5333050291541997E-2"/>
                </c:manualLayout>
              </c:layout>
              <c:spPr>
                <a:noFill/>
                <a:ln>
                  <a:noFill/>
                </a:ln>
                <a:effectLst/>
              </c:spPr>
              <c:txPr>
                <a:bodyPr wrap="square" lIns="38100" tIns="19050" rIns="38100" bIns="19050" anchor="ctr">
                  <a:spAutoFit/>
                </a:bodyPr>
                <a:lstStyle/>
                <a:p>
                  <a:pPr>
                    <a:defRPr sz="1600">
                      <a:solidFill>
                        <a:schemeClr val="accent1"/>
                      </a:solidFill>
                    </a:defRPr>
                  </a:pPr>
                  <a:endParaRPr lang="cs-CZ"/>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37D-492E-AAE7-3A3012730B05}"/>
                </c:ext>
              </c:extLst>
            </c:dLbl>
            <c:dLbl>
              <c:idx val="3"/>
              <c:delete val="1"/>
              <c:extLst>
                <c:ext xmlns:c15="http://schemas.microsoft.com/office/drawing/2012/chart" uri="{CE6537A1-D6FC-4f65-9D91-7224C49458BB}"/>
                <c:ext xmlns:c16="http://schemas.microsoft.com/office/drawing/2014/chart" uri="{C3380CC4-5D6E-409C-BE32-E72D297353CC}">
                  <c16:uniqueId val="{00000004-F37D-492E-AAE7-3A3012730B05}"/>
                </c:ext>
              </c:extLst>
            </c:dLbl>
            <c:spPr>
              <a:noFill/>
              <a:ln>
                <a:noFill/>
              </a:ln>
              <a:effectLst/>
            </c:spPr>
            <c:txPr>
              <a:bodyPr wrap="square" lIns="38100" tIns="19050" rIns="38100" bIns="19050" anchor="ctr">
                <a:spAutoFit/>
              </a:bodyPr>
              <a:lstStyle/>
              <a:p>
                <a:pPr>
                  <a:defRPr sz="1600">
                    <a:solidFill>
                      <a:schemeClr val="bg1"/>
                    </a:solidFill>
                  </a:defRPr>
                </a:pPr>
                <a:endParaRPr lang="cs-CZ"/>
              </a:p>
            </c:txPr>
            <c:showLegendKey val="0"/>
            <c:showVal val="0"/>
            <c:showCatName val="0"/>
            <c:showSerName val="0"/>
            <c:showPercent val="1"/>
            <c:showBubbleSize val="0"/>
            <c:showLeaderLines val="0"/>
            <c:extLst>
              <c:ext xmlns:c15="http://schemas.microsoft.com/office/drawing/2012/chart" uri="{CE6537A1-D6FC-4f65-9D91-7224C49458BB}"/>
            </c:extLst>
          </c:dLbls>
          <c:cat>
            <c:strRef>
              <c:f>List1!$A$2:$A$3</c:f>
              <c:strCache>
                <c:ptCount val="2"/>
                <c:pt idx="0">
                  <c:v>před</c:v>
                </c:pt>
                <c:pt idx="1">
                  <c:v>po</c:v>
                </c:pt>
              </c:strCache>
            </c:strRef>
          </c:cat>
          <c:val>
            <c:numRef>
              <c:f>List1!$B$2:$B$3</c:f>
              <c:numCache>
                <c:formatCode>###0</c:formatCode>
                <c:ptCount val="2"/>
                <c:pt idx="0">
                  <c:v>2255.8923606628023</c:v>
                </c:pt>
                <c:pt idx="1">
                  <c:v>21737.664349770464</c:v>
                </c:pt>
              </c:numCache>
            </c:numRef>
          </c:val>
          <c:extLst>
            <c:ext xmlns:c16="http://schemas.microsoft.com/office/drawing/2014/chart" uri="{C3380CC4-5D6E-409C-BE32-E72D297353CC}">
              <c16:uniqueId val="{00000005-F37D-492E-AAE7-3A3012730B05}"/>
            </c:ext>
          </c:extLst>
        </c:ser>
        <c:dLbls>
          <c:showLegendKey val="0"/>
          <c:showVal val="0"/>
          <c:showCatName val="0"/>
          <c:showSerName val="0"/>
          <c:showPercent val="0"/>
          <c:showBubbleSize val="0"/>
          <c:showLeaderLines val="0"/>
        </c:dLbls>
        <c:firstSliceAng val="261"/>
      </c:pieChart>
    </c:plotArea>
    <c:plotVisOnly val="1"/>
    <c:dispBlanksAs val="zero"/>
    <c:showDLblsOverMax val="0"/>
  </c:chart>
  <c:txPr>
    <a:bodyPr/>
    <a:lstStyle/>
    <a:p>
      <a:pPr>
        <a:defRPr sz="1800"/>
      </a:pPr>
      <a:endParaRPr lang="cs-CZ"/>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15142586277223"/>
          <c:y val="4.2431708463485672E-2"/>
          <c:w val="0.85029064840390389"/>
          <c:h val="0.84327047126178378"/>
        </c:manualLayout>
      </c:layout>
      <c:lineChart>
        <c:grouping val="standard"/>
        <c:varyColors val="0"/>
        <c:ser>
          <c:idx val="0"/>
          <c:order val="0"/>
          <c:tx>
            <c:strRef>
              <c:f>List1!$B$1</c:f>
              <c:strCache>
                <c:ptCount val="1"/>
                <c:pt idx="0">
                  <c:v>celkem</c:v>
                </c:pt>
              </c:strCache>
            </c:strRef>
          </c:tx>
          <c:spPr>
            <a:ln>
              <a:solidFill>
                <a:schemeClr val="accent3"/>
              </a:solidFill>
            </a:ln>
          </c:spPr>
          <c:marker>
            <c:symbol val="circle"/>
            <c:size val="7"/>
            <c:spPr>
              <a:solidFill>
                <a:schemeClr val="accent3"/>
              </a:solidFill>
              <a:ln>
                <a:solidFill>
                  <a:schemeClr val="bg2"/>
                </a:solidFill>
              </a:ln>
            </c:spPr>
          </c:marker>
          <c:dLbls>
            <c:numFmt formatCode="0.0%" sourceLinked="0"/>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List1!$A$2:$A$6</c:f>
              <c:strCache>
                <c:ptCount val="5"/>
                <c:pt idx="0">
                  <c:v>leden</c:v>
                </c:pt>
                <c:pt idx="1">
                  <c:v>únor</c:v>
                </c:pt>
                <c:pt idx="2">
                  <c:v>březen</c:v>
                </c:pt>
                <c:pt idx="3">
                  <c:v>duben</c:v>
                </c:pt>
                <c:pt idx="4">
                  <c:v>květen</c:v>
                </c:pt>
              </c:strCache>
            </c:strRef>
          </c:cat>
          <c:val>
            <c:numRef>
              <c:f>List1!$B$2:$B$6</c:f>
              <c:numCache>
                <c:formatCode>0.0%</c:formatCode>
                <c:ptCount val="5"/>
                <c:pt idx="0">
                  <c:v>0.95456042146855447</c:v>
                </c:pt>
                <c:pt idx="1">
                  <c:v>1.0817923186344238</c:v>
                </c:pt>
                <c:pt idx="2">
                  <c:v>0.74919302775984509</c:v>
                </c:pt>
                <c:pt idx="3">
                  <c:v>0.51123978201634879</c:v>
                </c:pt>
                <c:pt idx="4">
                  <c:v>0.8797335203366059</c:v>
                </c:pt>
              </c:numCache>
            </c:numRef>
          </c:val>
          <c:smooth val="0"/>
          <c:extLst>
            <c:ext xmlns:c16="http://schemas.microsoft.com/office/drawing/2014/chart" uri="{C3380CC4-5D6E-409C-BE32-E72D297353CC}">
              <c16:uniqueId val="{00000000-1FA8-41B7-8C92-E49EA37C4590}"/>
            </c:ext>
          </c:extLst>
        </c:ser>
        <c:ser>
          <c:idx val="1"/>
          <c:order val="1"/>
          <c:tx>
            <c:strRef>
              <c:f>List1!$C$1</c:f>
              <c:strCache>
                <c:ptCount val="1"/>
                <c:pt idx="0">
                  <c:v>C_dg</c:v>
                </c:pt>
              </c:strCache>
            </c:strRef>
          </c:tx>
          <c:spPr>
            <a:ln>
              <a:solidFill>
                <a:schemeClr val="bg2">
                  <a:lumMod val="50000"/>
                </a:schemeClr>
              </a:solidFill>
              <a:prstDash val="sysDash"/>
            </a:ln>
          </c:spPr>
          <c:marker>
            <c:symbol val="circle"/>
            <c:size val="7"/>
            <c:spPr>
              <a:solidFill>
                <a:schemeClr val="bg2">
                  <a:lumMod val="50000"/>
                </a:schemeClr>
              </a:solidFill>
              <a:ln>
                <a:solidFill>
                  <a:schemeClr val="bg1"/>
                </a:solidFill>
              </a:ln>
            </c:spPr>
          </c:marker>
          <c:cat>
            <c:strRef>
              <c:f>List1!$A$2:$A$6</c:f>
              <c:strCache>
                <c:ptCount val="5"/>
                <c:pt idx="0">
                  <c:v>leden</c:v>
                </c:pt>
                <c:pt idx="1">
                  <c:v>únor</c:v>
                </c:pt>
                <c:pt idx="2">
                  <c:v>březen</c:v>
                </c:pt>
                <c:pt idx="3">
                  <c:v>duben</c:v>
                </c:pt>
                <c:pt idx="4">
                  <c:v>květen</c:v>
                </c:pt>
              </c:strCache>
            </c:strRef>
          </c:cat>
          <c:val>
            <c:numRef>
              <c:f>List1!$C$2:$C$6</c:f>
              <c:numCache>
                <c:formatCode>0.0%</c:formatCode>
                <c:ptCount val="5"/>
                <c:pt idx="0">
                  <c:v>1.0150375939849625</c:v>
                </c:pt>
                <c:pt idx="1">
                  <c:v>1.0843373493975903</c:v>
                </c:pt>
                <c:pt idx="2">
                  <c:v>1.0891472868217054</c:v>
                </c:pt>
                <c:pt idx="3">
                  <c:v>0.80708661417322836</c:v>
                </c:pt>
                <c:pt idx="4">
                  <c:v>0.94841269841269837</c:v>
                </c:pt>
              </c:numCache>
            </c:numRef>
          </c:val>
          <c:smooth val="0"/>
          <c:extLst>
            <c:ext xmlns:c16="http://schemas.microsoft.com/office/drawing/2014/chart" uri="{C3380CC4-5D6E-409C-BE32-E72D297353CC}">
              <c16:uniqueId val="{00000000-3FEF-4ACB-A187-1C1A1B8B4FC6}"/>
            </c:ext>
          </c:extLst>
        </c:ser>
        <c:ser>
          <c:idx val="2"/>
          <c:order val="2"/>
          <c:tx>
            <c:strRef>
              <c:f>List1!$D$1</c:f>
              <c:strCache>
                <c:ptCount val="1"/>
                <c:pt idx="0">
                  <c:v>I_dg</c:v>
                </c:pt>
              </c:strCache>
            </c:strRef>
          </c:tx>
          <c:spPr>
            <a:ln>
              <a:solidFill>
                <a:schemeClr val="accent5">
                  <a:lumMod val="75000"/>
                </a:schemeClr>
              </a:solidFill>
              <a:prstDash val="sysDash"/>
            </a:ln>
          </c:spPr>
          <c:marker>
            <c:symbol val="circle"/>
            <c:size val="7"/>
            <c:spPr>
              <a:solidFill>
                <a:schemeClr val="accent5">
                  <a:lumMod val="75000"/>
                </a:schemeClr>
              </a:solidFill>
              <a:ln>
                <a:solidFill>
                  <a:schemeClr val="bg1"/>
                </a:solidFill>
              </a:ln>
            </c:spPr>
          </c:marker>
          <c:cat>
            <c:strRef>
              <c:f>List1!$A$2:$A$6</c:f>
              <c:strCache>
                <c:ptCount val="5"/>
                <c:pt idx="0">
                  <c:v>leden</c:v>
                </c:pt>
                <c:pt idx="1">
                  <c:v>únor</c:v>
                </c:pt>
                <c:pt idx="2">
                  <c:v>březen</c:v>
                </c:pt>
                <c:pt idx="3">
                  <c:v>duben</c:v>
                </c:pt>
                <c:pt idx="4">
                  <c:v>květen</c:v>
                </c:pt>
              </c:strCache>
            </c:strRef>
          </c:cat>
          <c:val>
            <c:numRef>
              <c:f>List1!$D$2:$D$6</c:f>
              <c:numCache>
                <c:formatCode>0.0%</c:formatCode>
                <c:ptCount val="5"/>
                <c:pt idx="0">
                  <c:v>0.9807037457434733</c:v>
                </c:pt>
                <c:pt idx="1">
                  <c:v>1.1311688311688313</c:v>
                </c:pt>
                <c:pt idx="2">
                  <c:v>0.82352941176470584</c:v>
                </c:pt>
                <c:pt idx="3">
                  <c:v>0.47729918509895225</c:v>
                </c:pt>
                <c:pt idx="4">
                  <c:v>0.84311377245508978</c:v>
                </c:pt>
              </c:numCache>
            </c:numRef>
          </c:val>
          <c:smooth val="0"/>
          <c:extLst>
            <c:ext xmlns:c16="http://schemas.microsoft.com/office/drawing/2014/chart" uri="{C3380CC4-5D6E-409C-BE32-E72D297353CC}">
              <c16:uniqueId val="{00000001-3FEF-4ACB-A187-1C1A1B8B4FC6}"/>
            </c:ext>
          </c:extLst>
        </c:ser>
        <c:dLbls>
          <c:showLegendKey val="0"/>
          <c:showVal val="0"/>
          <c:showCatName val="0"/>
          <c:showSerName val="0"/>
          <c:showPercent val="0"/>
          <c:showBubbleSize val="0"/>
        </c:dLbls>
        <c:marker val="1"/>
        <c:smooth val="0"/>
        <c:axId val="106965248"/>
        <c:axId val="106991616"/>
      </c:lineChart>
      <c:catAx>
        <c:axId val="106965248"/>
        <c:scaling>
          <c:orientation val="minMax"/>
        </c:scaling>
        <c:delete val="0"/>
        <c:axPos val="b"/>
        <c:minorGridlines>
          <c:spPr>
            <a:ln>
              <a:solidFill>
                <a:prstClr val="white"/>
              </a:solidFill>
            </a:ln>
          </c:spPr>
        </c:minorGridlines>
        <c:numFmt formatCode="General" sourceLinked="1"/>
        <c:majorTickMark val="out"/>
        <c:minorTickMark val="none"/>
        <c:tickLblPos val="nextTo"/>
        <c:spPr>
          <a:ln>
            <a:noFill/>
          </a:ln>
        </c:spPr>
        <c:crossAx val="106991616"/>
        <c:crosses val="autoZero"/>
        <c:auto val="1"/>
        <c:lblAlgn val="ctr"/>
        <c:lblOffset val="100"/>
        <c:tickMarkSkip val="2"/>
        <c:noMultiLvlLbl val="0"/>
      </c:catAx>
      <c:valAx>
        <c:axId val="106991616"/>
        <c:scaling>
          <c:orientation val="minMax"/>
        </c:scaling>
        <c:delete val="0"/>
        <c:axPos val="l"/>
        <c:majorGridlines>
          <c:spPr>
            <a:ln>
              <a:solidFill>
                <a:schemeClr val="bg1"/>
              </a:solidFill>
            </a:ln>
          </c:spPr>
        </c:majorGridlines>
        <c:numFmt formatCode="0%" sourceLinked="0"/>
        <c:majorTickMark val="out"/>
        <c:minorTickMark val="none"/>
        <c:tickLblPos val="nextTo"/>
        <c:spPr>
          <a:ln>
            <a:noFill/>
          </a:ln>
        </c:spPr>
        <c:crossAx val="106965248"/>
        <c:crosses val="autoZero"/>
        <c:crossBetween val="between"/>
      </c:valAx>
      <c:spPr>
        <a:solidFill>
          <a:srgbClr val="EEECE1"/>
        </a:solidFill>
      </c:spPr>
    </c:plotArea>
    <c:plotVisOnly val="1"/>
    <c:dispBlanksAs val="gap"/>
    <c:showDLblsOverMax val="0"/>
  </c:chart>
  <c:txPr>
    <a:bodyPr/>
    <a:lstStyle/>
    <a:p>
      <a:pPr>
        <a:defRPr sz="900"/>
      </a:pPr>
      <a:endParaRPr lang="cs-CZ"/>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15142586277223"/>
          <c:y val="4.2431708463485672E-2"/>
          <c:w val="0.85029064840390389"/>
          <c:h val="0.84327047126178378"/>
        </c:manualLayout>
      </c:layout>
      <c:lineChart>
        <c:grouping val="standard"/>
        <c:varyColors val="0"/>
        <c:ser>
          <c:idx val="0"/>
          <c:order val="0"/>
          <c:tx>
            <c:strRef>
              <c:f>List1!$B$1</c:f>
              <c:strCache>
                <c:ptCount val="1"/>
                <c:pt idx="0">
                  <c:v>celkem</c:v>
                </c:pt>
              </c:strCache>
            </c:strRef>
          </c:tx>
          <c:spPr>
            <a:ln>
              <a:solidFill>
                <a:schemeClr val="accent3"/>
              </a:solidFill>
            </a:ln>
          </c:spPr>
          <c:marker>
            <c:symbol val="circle"/>
            <c:size val="7"/>
            <c:spPr>
              <a:solidFill>
                <a:schemeClr val="accent3"/>
              </a:solidFill>
              <a:ln>
                <a:solidFill>
                  <a:schemeClr val="bg2"/>
                </a:solidFill>
              </a:ln>
            </c:spPr>
          </c:marker>
          <c:dLbls>
            <c:numFmt formatCode="0.0%" sourceLinked="0"/>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List1!$A$2:$A$6</c:f>
              <c:strCache>
                <c:ptCount val="5"/>
                <c:pt idx="0">
                  <c:v>leden</c:v>
                </c:pt>
                <c:pt idx="1">
                  <c:v>únor</c:v>
                </c:pt>
                <c:pt idx="2">
                  <c:v>březen</c:v>
                </c:pt>
                <c:pt idx="3">
                  <c:v>duben</c:v>
                </c:pt>
                <c:pt idx="4">
                  <c:v>květen</c:v>
                </c:pt>
              </c:strCache>
            </c:strRef>
          </c:cat>
          <c:val>
            <c:numRef>
              <c:f>List1!$B$2:$B$6</c:f>
              <c:numCache>
                <c:formatCode>0.0%</c:formatCode>
                <c:ptCount val="5"/>
                <c:pt idx="0">
                  <c:v>0.87659783677482794</c:v>
                </c:pt>
                <c:pt idx="1">
                  <c:v>0.98160449667858973</c:v>
                </c:pt>
                <c:pt idx="2">
                  <c:v>0.73051451859398875</c:v>
                </c:pt>
                <c:pt idx="3">
                  <c:v>0.48350515463917526</c:v>
                </c:pt>
                <c:pt idx="4">
                  <c:v>0.68188585607940444</c:v>
                </c:pt>
              </c:numCache>
            </c:numRef>
          </c:val>
          <c:smooth val="0"/>
          <c:extLst>
            <c:ext xmlns:c16="http://schemas.microsoft.com/office/drawing/2014/chart" uri="{C3380CC4-5D6E-409C-BE32-E72D297353CC}">
              <c16:uniqueId val="{00000000-AE64-4915-9778-50FC5A3E371C}"/>
            </c:ext>
          </c:extLst>
        </c:ser>
        <c:ser>
          <c:idx val="1"/>
          <c:order val="1"/>
          <c:tx>
            <c:strRef>
              <c:f>List1!$C$1</c:f>
              <c:strCache>
                <c:ptCount val="1"/>
                <c:pt idx="0">
                  <c:v>C_dg</c:v>
                </c:pt>
              </c:strCache>
            </c:strRef>
          </c:tx>
          <c:spPr>
            <a:ln>
              <a:solidFill>
                <a:schemeClr val="bg2">
                  <a:lumMod val="50000"/>
                </a:schemeClr>
              </a:solidFill>
              <a:prstDash val="sysDash"/>
            </a:ln>
          </c:spPr>
          <c:marker>
            <c:symbol val="circle"/>
            <c:size val="7"/>
            <c:spPr>
              <a:solidFill>
                <a:schemeClr val="bg2">
                  <a:lumMod val="50000"/>
                </a:schemeClr>
              </a:solidFill>
              <a:ln>
                <a:solidFill>
                  <a:schemeClr val="bg1"/>
                </a:solidFill>
              </a:ln>
            </c:spPr>
          </c:marker>
          <c:cat>
            <c:strRef>
              <c:f>List1!$A$2:$A$6</c:f>
              <c:strCache>
                <c:ptCount val="5"/>
                <c:pt idx="0">
                  <c:v>leden</c:v>
                </c:pt>
                <c:pt idx="1">
                  <c:v>únor</c:v>
                </c:pt>
                <c:pt idx="2">
                  <c:v>březen</c:v>
                </c:pt>
                <c:pt idx="3">
                  <c:v>duben</c:v>
                </c:pt>
                <c:pt idx="4">
                  <c:v>květen</c:v>
                </c:pt>
              </c:strCache>
            </c:strRef>
          </c:cat>
          <c:val>
            <c:numRef>
              <c:f>List1!$C$2:$C$6</c:f>
              <c:numCache>
                <c:formatCode>0.0%</c:formatCode>
                <c:ptCount val="5"/>
                <c:pt idx="0">
                  <c:v>0.82051282051282048</c:v>
                </c:pt>
                <c:pt idx="1">
                  <c:v>1.0091743119266054</c:v>
                </c:pt>
                <c:pt idx="2">
                  <c:v>0.81132075471698117</c:v>
                </c:pt>
                <c:pt idx="3">
                  <c:v>0.72727272727272729</c:v>
                </c:pt>
                <c:pt idx="4">
                  <c:v>0.73333333333333328</c:v>
                </c:pt>
              </c:numCache>
            </c:numRef>
          </c:val>
          <c:smooth val="0"/>
          <c:extLst>
            <c:ext xmlns:c16="http://schemas.microsoft.com/office/drawing/2014/chart" uri="{C3380CC4-5D6E-409C-BE32-E72D297353CC}">
              <c16:uniqueId val="{00000001-AE64-4915-9778-50FC5A3E371C}"/>
            </c:ext>
          </c:extLst>
        </c:ser>
        <c:ser>
          <c:idx val="2"/>
          <c:order val="2"/>
          <c:tx>
            <c:strRef>
              <c:f>List1!$D$1</c:f>
              <c:strCache>
                <c:ptCount val="1"/>
                <c:pt idx="0">
                  <c:v>I_dg</c:v>
                </c:pt>
              </c:strCache>
            </c:strRef>
          </c:tx>
          <c:spPr>
            <a:ln>
              <a:solidFill>
                <a:schemeClr val="accent5">
                  <a:lumMod val="75000"/>
                </a:schemeClr>
              </a:solidFill>
              <a:prstDash val="sysDash"/>
            </a:ln>
          </c:spPr>
          <c:marker>
            <c:symbol val="circle"/>
            <c:size val="7"/>
            <c:spPr>
              <a:solidFill>
                <a:schemeClr val="accent5">
                  <a:lumMod val="75000"/>
                </a:schemeClr>
              </a:solidFill>
              <a:ln>
                <a:solidFill>
                  <a:schemeClr val="bg1"/>
                </a:solidFill>
              </a:ln>
            </c:spPr>
          </c:marker>
          <c:cat>
            <c:strRef>
              <c:f>List1!$A$2:$A$6</c:f>
              <c:strCache>
                <c:ptCount val="5"/>
                <c:pt idx="0">
                  <c:v>leden</c:v>
                </c:pt>
                <c:pt idx="1">
                  <c:v>únor</c:v>
                </c:pt>
                <c:pt idx="2">
                  <c:v>březen</c:v>
                </c:pt>
                <c:pt idx="3">
                  <c:v>duben</c:v>
                </c:pt>
                <c:pt idx="4">
                  <c:v>květen</c:v>
                </c:pt>
              </c:strCache>
            </c:strRef>
          </c:cat>
          <c:val>
            <c:numRef>
              <c:f>List1!$D$2:$D$6</c:f>
              <c:numCache>
                <c:formatCode>0.0%</c:formatCode>
                <c:ptCount val="5"/>
                <c:pt idx="0">
                  <c:v>0.85442176870748299</c:v>
                </c:pt>
                <c:pt idx="1">
                  <c:v>0.9678899082568807</c:v>
                </c:pt>
                <c:pt idx="2">
                  <c:v>0.72105997210599726</c:v>
                </c:pt>
                <c:pt idx="3">
                  <c:v>0.47189349112426038</c:v>
                </c:pt>
                <c:pt idx="4">
                  <c:v>0.66522988505747127</c:v>
                </c:pt>
              </c:numCache>
            </c:numRef>
          </c:val>
          <c:smooth val="0"/>
          <c:extLst>
            <c:ext xmlns:c16="http://schemas.microsoft.com/office/drawing/2014/chart" uri="{C3380CC4-5D6E-409C-BE32-E72D297353CC}">
              <c16:uniqueId val="{00000002-AE64-4915-9778-50FC5A3E371C}"/>
            </c:ext>
          </c:extLst>
        </c:ser>
        <c:dLbls>
          <c:showLegendKey val="0"/>
          <c:showVal val="0"/>
          <c:showCatName val="0"/>
          <c:showSerName val="0"/>
          <c:showPercent val="0"/>
          <c:showBubbleSize val="0"/>
        </c:dLbls>
        <c:marker val="1"/>
        <c:smooth val="0"/>
        <c:axId val="106965248"/>
        <c:axId val="106991616"/>
      </c:lineChart>
      <c:catAx>
        <c:axId val="106965248"/>
        <c:scaling>
          <c:orientation val="minMax"/>
        </c:scaling>
        <c:delete val="0"/>
        <c:axPos val="b"/>
        <c:minorGridlines>
          <c:spPr>
            <a:ln>
              <a:solidFill>
                <a:prstClr val="white"/>
              </a:solidFill>
            </a:ln>
          </c:spPr>
        </c:minorGridlines>
        <c:numFmt formatCode="General" sourceLinked="1"/>
        <c:majorTickMark val="out"/>
        <c:minorTickMark val="none"/>
        <c:tickLblPos val="nextTo"/>
        <c:spPr>
          <a:ln>
            <a:noFill/>
          </a:ln>
        </c:spPr>
        <c:crossAx val="106991616"/>
        <c:crosses val="autoZero"/>
        <c:auto val="1"/>
        <c:lblAlgn val="ctr"/>
        <c:lblOffset val="100"/>
        <c:tickMarkSkip val="2"/>
        <c:noMultiLvlLbl val="0"/>
      </c:catAx>
      <c:valAx>
        <c:axId val="106991616"/>
        <c:scaling>
          <c:orientation val="minMax"/>
        </c:scaling>
        <c:delete val="0"/>
        <c:axPos val="l"/>
        <c:majorGridlines>
          <c:spPr>
            <a:ln>
              <a:solidFill>
                <a:schemeClr val="bg1"/>
              </a:solidFill>
            </a:ln>
          </c:spPr>
        </c:majorGridlines>
        <c:numFmt formatCode="0%" sourceLinked="0"/>
        <c:majorTickMark val="out"/>
        <c:minorTickMark val="none"/>
        <c:tickLblPos val="nextTo"/>
        <c:spPr>
          <a:ln>
            <a:noFill/>
          </a:ln>
        </c:spPr>
        <c:crossAx val="106965248"/>
        <c:crosses val="autoZero"/>
        <c:crossBetween val="between"/>
      </c:valAx>
      <c:spPr>
        <a:solidFill>
          <a:srgbClr val="EEECE1"/>
        </a:solidFill>
      </c:spPr>
    </c:plotArea>
    <c:plotVisOnly val="1"/>
    <c:dispBlanksAs val="gap"/>
    <c:showDLblsOverMax val="0"/>
  </c:chart>
  <c:txPr>
    <a:bodyPr/>
    <a:lstStyle/>
    <a:p>
      <a:pPr>
        <a:defRPr sz="900"/>
      </a:pPr>
      <a:endParaRPr lang="cs-CZ"/>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15142586277223"/>
          <c:y val="4.2431708463485672E-2"/>
          <c:w val="0.85029064840390389"/>
          <c:h val="0.84327047126178378"/>
        </c:manualLayout>
      </c:layout>
      <c:lineChart>
        <c:grouping val="standard"/>
        <c:varyColors val="0"/>
        <c:ser>
          <c:idx val="0"/>
          <c:order val="0"/>
          <c:tx>
            <c:strRef>
              <c:f>List1!$B$1</c:f>
              <c:strCache>
                <c:ptCount val="1"/>
                <c:pt idx="0">
                  <c:v>celkem</c:v>
                </c:pt>
              </c:strCache>
            </c:strRef>
          </c:tx>
          <c:spPr>
            <a:ln>
              <a:solidFill>
                <a:schemeClr val="accent3"/>
              </a:solidFill>
            </a:ln>
          </c:spPr>
          <c:marker>
            <c:symbol val="circle"/>
            <c:size val="7"/>
            <c:spPr>
              <a:solidFill>
                <a:schemeClr val="accent3"/>
              </a:solidFill>
              <a:ln>
                <a:solidFill>
                  <a:schemeClr val="bg2"/>
                </a:solidFill>
              </a:ln>
            </c:spPr>
          </c:marker>
          <c:dLbls>
            <c:numFmt formatCode="0.0%" sourceLinked="0"/>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List1!$A$2:$A$6</c:f>
              <c:strCache>
                <c:ptCount val="5"/>
                <c:pt idx="0">
                  <c:v>leden</c:v>
                </c:pt>
                <c:pt idx="1">
                  <c:v>únor</c:v>
                </c:pt>
                <c:pt idx="2">
                  <c:v>březen</c:v>
                </c:pt>
                <c:pt idx="3">
                  <c:v>duben</c:v>
                </c:pt>
                <c:pt idx="4">
                  <c:v>květen</c:v>
                </c:pt>
              </c:strCache>
            </c:strRef>
          </c:cat>
          <c:val>
            <c:numRef>
              <c:f>List1!$B$2:$B$6</c:f>
              <c:numCache>
                <c:formatCode>0.0%</c:formatCode>
                <c:ptCount val="5"/>
                <c:pt idx="0">
                  <c:v>1.023102310231023</c:v>
                </c:pt>
                <c:pt idx="1">
                  <c:v>0.98814229249011853</c:v>
                </c:pt>
                <c:pt idx="2">
                  <c:v>0.86946778711484596</c:v>
                </c:pt>
                <c:pt idx="3">
                  <c:v>0.53854447439353104</c:v>
                </c:pt>
                <c:pt idx="4">
                  <c:v>0.64569892473118284</c:v>
                </c:pt>
              </c:numCache>
            </c:numRef>
          </c:val>
          <c:smooth val="0"/>
          <c:extLst>
            <c:ext xmlns:c16="http://schemas.microsoft.com/office/drawing/2014/chart" uri="{C3380CC4-5D6E-409C-BE32-E72D297353CC}">
              <c16:uniqueId val="{00000000-1FA8-41B7-8C92-E49EA37C4590}"/>
            </c:ext>
          </c:extLst>
        </c:ser>
        <c:ser>
          <c:idx val="1"/>
          <c:order val="1"/>
          <c:tx>
            <c:strRef>
              <c:f>List1!$C$1</c:f>
              <c:strCache>
                <c:ptCount val="1"/>
                <c:pt idx="0">
                  <c:v>C_dg</c:v>
                </c:pt>
              </c:strCache>
            </c:strRef>
          </c:tx>
          <c:spPr>
            <a:ln>
              <a:solidFill>
                <a:schemeClr val="bg2">
                  <a:lumMod val="50000"/>
                </a:schemeClr>
              </a:solidFill>
              <a:prstDash val="sysDash"/>
            </a:ln>
          </c:spPr>
          <c:marker>
            <c:symbol val="circle"/>
            <c:size val="7"/>
            <c:spPr>
              <a:solidFill>
                <a:schemeClr val="bg2">
                  <a:lumMod val="50000"/>
                </a:schemeClr>
              </a:solidFill>
              <a:ln>
                <a:solidFill>
                  <a:schemeClr val="bg1"/>
                </a:solidFill>
              </a:ln>
            </c:spPr>
          </c:marker>
          <c:cat>
            <c:strRef>
              <c:f>List1!$A$2:$A$6</c:f>
              <c:strCache>
                <c:ptCount val="5"/>
                <c:pt idx="0">
                  <c:v>leden</c:v>
                </c:pt>
                <c:pt idx="1">
                  <c:v>únor</c:v>
                </c:pt>
                <c:pt idx="2">
                  <c:v>březen</c:v>
                </c:pt>
                <c:pt idx="3">
                  <c:v>duben</c:v>
                </c:pt>
                <c:pt idx="4">
                  <c:v>květen</c:v>
                </c:pt>
              </c:strCache>
            </c:strRef>
          </c:cat>
          <c:val>
            <c:numRef>
              <c:f>List1!$C$2:$C$6</c:f>
              <c:numCache>
                <c:formatCode>0.0%</c:formatCode>
                <c:ptCount val="5"/>
                <c:pt idx="0">
                  <c:v>1.032258064516129</c:v>
                </c:pt>
                <c:pt idx="1">
                  <c:v>0.9375</c:v>
                </c:pt>
                <c:pt idx="2">
                  <c:v>0.875</c:v>
                </c:pt>
                <c:pt idx="3">
                  <c:v>0.67741935483870963</c:v>
                </c:pt>
                <c:pt idx="4">
                  <c:v>0.58227848101265822</c:v>
                </c:pt>
              </c:numCache>
            </c:numRef>
          </c:val>
          <c:smooth val="0"/>
          <c:extLst>
            <c:ext xmlns:c16="http://schemas.microsoft.com/office/drawing/2014/chart" uri="{C3380CC4-5D6E-409C-BE32-E72D297353CC}">
              <c16:uniqueId val="{00000000-3FEF-4ACB-A187-1C1A1B8B4FC6}"/>
            </c:ext>
          </c:extLst>
        </c:ser>
        <c:ser>
          <c:idx val="2"/>
          <c:order val="2"/>
          <c:tx>
            <c:strRef>
              <c:f>List1!$D$1</c:f>
              <c:strCache>
                <c:ptCount val="1"/>
                <c:pt idx="0">
                  <c:v>I_dg</c:v>
                </c:pt>
              </c:strCache>
            </c:strRef>
          </c:tx>
          <c:spPr>
            <a:ln>
              <a:solidFill>
                <a:schemeClr val="accent5">
                  <a:lumMod val="75000"/>
                </a:schemeClr>
              </a:solidFill>
              <a:prstDash val="sysDash"/>
            </a:ln>
          </c:spPr>
          <c:marker>
            <c:symbol val="circle"/>
            <c:size val="7"/>
            <c:spPr>
              <a:solidFill>
                <a:schemeClr val="accent5">
                  <a:lumMod val="75000"/>
                </a:schemeClr>
              </a:solidFill>
              <a:ln>
                <a:solidFill>
                  <a:schemeClr val="bg1"/>
                </a:solidFill>
              </a:ln>
            </c:spPr>
          </c:marker>
          <c:cat>
            <c:strRef>
              <c:f>List1!$A$2:$A$6</c:f>
              <c:strCache>
                <c:ptCount val="5"/>
                <c:pt idx="0">
                  <c:v>leden</c:v>
                </c:pt>
                <c:pt idx="1">
                  <c:v>únor</c:v>
                </c:pt>
                <c:pt idx="2">
                  <c:v>březen</c:v>
                </c:pt>
                <c:pt idx="3">
                  <c:v>duben</c:v>
                </c:pt>
                <c:pt idx="4">
                  <c:v>květen</c:v>
                </c:pt>
              </c:strCache>
            </c:strRef>
          </c:cat>
          <c:val>
            <c:numRef>
              <c:f>List1!$D$2:$D$6</c:f>
              <c:numCache>
                <c:formatCode>0.0%</c:formatCode>
                <c:ptCount val="5"/>
                <c:pt idx="0">
                  <c:v>1.2124999999999999</c:v>
                </c:pt>
                <c:pt idx="1">
                  <c:v>1.128421052631579</c:v>
                </c:pt>
                <c:pt idx="2">
                  <c:v>1.0915178571428572</c:v>
                </c:pt>
                <c:pt idx="3">
                  <c:v>0.62955854126679467</c:v>
                </c:pt>
                <c:pt idx="4">
                  <c:v>0.64480874316939896</c:v>
                </c:pt>
              </c:numCache>
            </c:numRef>
          </c:val>
          <c:smooth val="0"/>
          <c:extLst>
            <c:ext xmlns:c16="http://schemas.microsoft.com/office/drawing/2014/chart" uri="{C3380CC4-5D6E-409C-BE32-E72D297353CC}">
              <c16:uniqueId val="{00000001-3FEF-4ACB-A187-1C1A1B8B4FC6}"/>
            </c:ext>
          </c:extLst>
        </c:ser>
        <c:dLbls>
          <c:showLegendKey val="0"/>
          <c:showVal val="0"/>
          <c:showCatName val="0"/>
          <c:showSerName val="0"/>
          <c:showPercent val="0"/>
          <c:showBubbleSize val="0"/>
        </c:dLbls>
        <c:marker val="1"/>
        <c:smooth val="0"/>
        <c:axId val="106965248"/>
        <c:axId val="106991616"/>
      </c:lineChart>
      <c:catAx>
        <c:axId val="106965248"/>
        <c:scaling>
          <c:orientation val="minMax"/>
        </c:scaling>
        <c:delete val="0"/>
        <c:axPos val="b"/>
        <c:minorGridlines>
          <c:spPr>
            <a:ln>
              <a:solidFill>
                <a:prstClr val="white"/>
              </a:solidFill>
            </a:ln>
          </c:spPr>
        </c:minorGridlines>
        <c:numFmt formatCode="General" sourceLinked="1"/>
        <c:majorTickMark val="out"/>
        <c:minorTickMark val="none"/>
        <c:tickLblPos val="nextTo"/>
        <c:spPr>
          <a:ln>
            <a:noFill/>
          </a:ln>
        </c:spPr>
        <c:crossAx val="106991616"/>
        <c:crosses val="autoZero"/>
        <c:auto val="1"/>
        <c:lblAlgn val="ctr"/>
        <c:lblOffset val="100"/>
        <c:tickMarkSkip val="2"/>
        <c:noMultiLvlLbl val="0"/>
      </c:catAx>
      <c:valAx>
        <c:axId val="106991616"/>
        <c:scaling>
          <c:orientation val="minMax"/>
        </c:scaling>
        <c:delete val="0"/>
        <c:axPos val="l"/>
        <c:majorGridlines>
          <c:spPr>
            <a:ln>
              <a:solidFill>
                <a:schemeClr val="bg1"/>
              </a:solidFill>
            </a:ln>
          </c:spPr>
        </c:majorGridlines>
        <c:numFmt formatCode="0%" sourceLinked="0"/>
        <c:majorTickMark val="out"/>
        <c:minorTickMark val="none"/>
        <c:tickLblPos val="nextTo"/>
        <c:spPr>
          <a:ln>
            <a:noFill/>
          </a:ln>
        </c:spPr>
        <c:crossAx val="106965248"/>
        <c:crosses val="autoZero"/>
        <c:crossBetween val="between"/>
      </c:valAx>
      <c:spPr>
        <a:solidFill>
          <a:srgbClr val="EEECE1"/>
        </a:solidFill>
      </c:spPr>
    </c:plotArea>
    <c:plotVisOnly val="1"/>
    <c:dispBlanksAs val="gap"/>
    <c:showDLblsOverMax val="0"/>
  </c:chart>
  <c:txPr>
    <a:bodyPr/>
    <a:lstStyle/>
    <a:p>
      <a:pPr>
        <a:defRPr sz="900"/>
      </a:pPr>
      <a:endParaRPr lang="cs-CZ"/>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15142586277223"/>
          <c:y val="4.2431708463485672E-2"/>
          <c:w val="0.85029064840390389"/>
          <c:h val="0.84327047126178378"/>
        </c:manualLayout>
      </c:layout>
      <c:lineChart>
        <c:grouping val="standard"/>
        <c:varyColors val="0"/>
        <c:ser>
          <c:idx val="0"/>
          <c:order val="0"/>
          <c:tx>
            <c:strRef>
              <c:f>List1!$B$1</c:f>
              <c:strCache>
                <c:ptCount val="1"/>
                <c:pt idx="0">
                  <c:v>celkem</c:v>
                </c:pt>
              </c:strCache>
            </c:strRef>
          </c:tx>
          <c:spPr>
            <a:ln>
              <a:solidFill>
                <a:schemeClr val="accent3"/>
              </a:solidFill>
            </a:ln>
          </c:spPr>
          <c:marker>
            <c:symbol val="circle"/>
            <c:size val="7"/>
            <c:spPr>
              <a:solidFill>
                <a:schemeClr val="accent3"/>
              </a:solidFill>
              <a:ln>
                <a:solidFill>
                  <a:schemeClr val="bg2"/>
                </a:solidFill>
              </a:ln>
            </c:spPr>
          </c:marker>
          <c:dLbls>
            <c:numFmt formatCode="0.0%" sourceLinked="0"/>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List1!$A$2:$A$6</c:f>
              <c:strCache>
                <c:ptCount val="5"/>
                <c:pt idx="0">
                  <c:v>leden</c:v>
                </c:pt>
                <c:pt idx="1">
                  <c:v>únor</c:v>
                </c:pt>
                <c:pt idx="2">
                  <c:v>březen</c:v>
                </c:pt>
                <c:pt idx="3">
                  <c:v>duben</c:v>
                </c:pt>
                <c:pt idx="4">
                  <c:v>květen</c:v>
                </c:pt>
              </c:strCache>
            </c:strRef>
          </c:cat>
          <c:val>
            <c:numRef>
              <c:f>List1!$B$2:$B$6</c:f>
              <c:numCache>
                <c:formatCode>0.0%</c:formatCode>
                <c:ptCount val="5"/>
                <c:pt idx="0">
                  <c:v>0.97818791946308725</c:v>
                </c:pt>
                <c:pt idx="1">
                  <c:v>0.94284158954817643</c:v>
                </c:pt>
                <c:pt idx="2">
                  <c:v>0.75899843505477305</c:v>
                </c:pt>
                <c:pt idx="3">
                  <c:v>0.51843817787418656</c:v>
                </c:pt>
                <c:pt idx="4">
                  <c:v>0.83277216610549942</c:v>
                </c:pt>
              </c:numCache>
            </c:numRef>
          </c:val>
          <c:smooth val="0"/>
          <c:extLst>
            <c:ext xmlns:c16="http://schemas.microsoft.com/office/drawing/2014/chart" uri="{C3380CC4-5D6E-409C-BE32-E72D297353CC}">
              <c16:uniqueId val="{00000000-AE64-4915-9778-50FC5A3E371C}"/>
            </c:ext>
          </c:extLst>
        </c:ser>
        <c:ser>
          <c:idx val="1"/>
          <c:order val="1"/>
          <c:tx>
            <c:strRef>
              <c:f>List1!$C$1</c:f>
              <c:strCache>
                <c:ptCount val="1"/>
                <c:pt idx="0">
                  <c:v>C_dg</c:v>
                </c:pt>
              </c:strCache>
            </c:strRef>
          </c:tx>
          <c:spPr>
            <a:ln>
              <a:solidFill>
                <a:schemeClr val="bg2">
                  <a:lumMod val="50000"/>
                </a:schemeClr>
              </a:solidFill>
              <a:prstDash val="sysDash"/>
            </a:ln>
          </c:spPr>
          <c:marker>
            <c:symbol val="circle"/>
            <c:size val="7"/>
            <c:spPr>
              <a:solidFill>
                <a:schemeClr val="bg2">
                  <a:lumMod val="50000"/>
                </a:schemeClr>
              </a:solidFill>
              <a:ln>
                <a:solidFill>
                  <a:schemeClr val="bg1"/>
                </a:solidFill>
              </a:ln>
            </c:spPr>
          </c:marker>
          <c:cat>
            <c:strRef>
              <c:f>List1!$A$2:$A$6</c:f>
              <c:strCache>
                <c:ptCount val="5"/>
                <c:pt idx="0">
                  <c:v>leden</c:v>
                </c:pt>
                <c:pt idx="1">
                  <c:v>únor</c:v>
                </c:pt>
                <c:pt idx="2">
                  <c:v>březen</c:v>
                </c:pt>
                <c:pt idx="3">
                  <c:v>duben</c:v>
                </c:pt>
                <c:pt idx="4">
                  <c:v>květen</c:v>
                </c:pt>
              </c:strCache>
            </c:strRef>
          </c:cat>
          <c:val>
            <c:numRef>
              <c:f>List1!$C$2:$C$6</c:f>
              <c:numCache>
                <c:formatCode>0.0%</c:formatCode>
                <c:ptCount val="5"/>
                <c:pt idx="0">
                  <c:v>1.1478260869565218</c:v>
                </c:pt>
                <c:pt idx="1">
                  <c:v>0.9375</c:v>
                </c:pt>
                <c:pt idx="2">
                  <c:v>0.71232876712328763</c:v>
                </c:pt>
                <c:pt idx="3">
                  <c:v>0.6339285714285714</c:v>
                </c:pt>
                <c:pt idx="4">
                  <c:v>0.79432624113475181</c:v>
                </c:pt>
              </c:numCache>
            </c:numRef>
          </c:val>
          <c:smooth val="0"/>
          <c:extLst>
            <c:ext xmlns:c16="http://schemas.microsoft.com/office/drawing/2014/chart" uri="{C3380CC4-5D6E-409C-BE32-E72D297353CC}">
              <c16:uniqueId val="{00000001-AE64-4915-9778-50FC5A3E371C}"/>
            </c:ext>
          </c:extLst>
        </c:ser>
        <c:ser>
          <c:idx val="2"/>
          <c:order val="2"/>
          <c:tx>
            <c:strRef>
              <c:f>List1!$D$1</c:f>
              <c:strCache>
                <c:ptCount val="1"/>
                <c:pt idx="0">
                  <c:v>I_dg</c:v>
                </c:pt>
              </c:strCache>
            </c:strRef>
          </c:tx>
          <c:spPr>
            <a:ln>
              <a:solidFill>
                <a:schemeClr val="accent5">
                  <a:lumMod val="75000"/>
                </a:schemeClr>
              </a:solidFill>
              <a:prstDash val="sysDash"/>
            </a:ln>
          </c:spPr>
          <c:marker>
            <c:symbol val="circle"/>
            <c:size val="7"/>
            <c:spPr>
              <a:solidFill>
                <a:schemeClr val="accent5">
                  <a:lumMod val="75000"/>
                </a:schemeClr>
              </a:solidFill>
              <a:ln>
                <a:solidFill>
                  <a:schemeClr val="bg1"/>
                </a:solidFill>
              </a:ln>
            </c:spPr>
          </c:marker>
          <c:cat>
            <c:strRef>
              <c:f>List1!$A$2:$A$6</c:f>
              <c:strCache>
                <c:ptCount val="5"/>
                <c:pt idx="0">
                  <c:v>leden</c:v>
                </c:pt>
                <c:pt idx="1">
                  <c:v>únor</c:v>
                </c:pt>
                <c:pt idx="2">
                  <c:v>březen</c:v>
                </c:pt>
                <c:pt idx="3">
                  <c:v>duben</c:v>
                </c:pt>
                <c:pt idx="4">
                  <c:v>květen</c:v>
                </c:pt>
              </c:strCache>
            </c:strRef>
          </c:cat>
          <c:val>
            <c:numRef>
              <c:f>List1!$D$2:$D$6</c:f>
              <c:numCache>
                <c:formatCode>0.0%</c:formatCode>
                <c:ptCount val="5"/>
                <c:pt idx="0">
                  <c:v>1.0116580310880829</c:v>
                </c:pt>
                <c:pt idx="1">
                  <c:v>0.97780678851174929</c:v>
                </c:pt>
                <c:pt idx="2">
                  <c:v>0.80179028132992325</c:v>
                </c:pt>
                <c:pt idx="3">
                  <c:v>0.51709986320109436</c:v>
                </c:pt>
                <c:pt idx="4">
                  <c:v>0.81070496083550914</c:v>
                </c:pt>
              </c:numCache>
            </c:numRef>
          </c:val>
          <c:smooth val="0"/>
          <c:extLst>
            <c:ext xmlns:c16="http://schemas.microsoft.com/office/drawing/2014/chart" uri="{C3380CC4-5D6E-409C-BE32-E72D297353CC}">
              <c16:uniqueId val="{00000002-AE64-4915-9778-50FC5A3E371C}"/>
            </c:ext>
          </c:extLst>
        </c:ser>
        <c:dLbls>
          <c:showLegendKey val="0"/>
          <c:showVal val="0"/>
          <c:showCatName val="0"/>
          <c:showSerName val="0"/>
          <c:showPercent val="0"/>
          <c:showBubbleSize val="0"/>
        </c:dLbls>
        <c:marker val="1"/>
        <c:smooth val="0"/>
        <c:axId val="106965248"/>
        <c:axId val="106991616"/>
      </c:lineChart>
      <c:catAx>
        <c:axId val="106965248"/>
        <c:scaling>
          <c:orientation val="minMax"/>
        </c:scaling>
        <c:delete val="0"/>
        <c:axPos val="b"/>
        <c:minorGridlines>
          <c:spPr>
            <a:ln>
              <a:solidFill>
                <a:prstClr val="white"/>
              </a:solidFill>
            </a:ln>
          </c:spPr>
        </c:minorGridlines>
        <c:numFmt formatCode="General" sourceLinked="1"/>
        <c:majorTickMark val="out"/>
        <c:minorTickMark val="none"/>
        <c:tickLblPos val="nextTo"/>
        <c:spPr>
          <a:ln>
            <a:noFill/>
          </a:ln>
        </c:spPr>
        <c:crossAx val="106991616"/>
        <c:crosses val="autoZero"/>
        <c:auto val="1"/>
        <c:lblAlgn val="ctr"/>
        <c:lblOffset val="100"/>
        <c:tickMarkSkip val="2"/>
        <c:noMultiLvlLbl val="0"/>
      </c:catAx>
      <c:valAx>
        <c:axId val="106991616"/>
        <c:scaling>
          <c:orientation val="minMax"/>
        </c:scaling>
        <c:delete val="0"/>
        <c:axPos val="l"/>
        <c:majorGridlines>
          <c:spPr>
            <a:ln>
              <a:solidFill>
                <a:schemeClr val="bg1"/>
              </a:solidFill>
            </a:ln>
          </c:spPr>
        </c:majorGridlines>
        <c:numFmt formatCode="0%" sourceLinked="0"/>
        <c:majorTickMark val="out"/>
        <c:minorTickMark val="none"/>
        <c:tickLblPos val="nextTo"/>
        <c:spPr>
          <a:ln>
            <a:noFill/>
          </a:ln>
        </c:spPr>
        <c:crossAx val="106965248"/>
        <c:crosses val="autoZero"/>
        <c:crossBetween val="between"/>
      </c:valAx>
      <c:spPr>
        <a:solidFill>
          <a:srgbClr val="EEECE1"/>
        </a:solidFill>
      </c:spPr>
    </c:plotArea>
    <c:plotVisOnly val="1"/>
    <c:dispBlanksAs val="gap"/>
    <c:showDLblsOverMax val="0"/>
  </c:chart>
  <c:txPr>
    <a:bodyPr/>
    <a:lstStyle/>
    <a:p>
      <a:pPr>
        <a:defRPr sz="900"/>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Řada 1</c:v>
                </c:pt>
              </c:strCache>
            </c:strRef>
          </c:tx>
          <c:spPr>
            <a:solidFill>
              <a:schemeClr val="accent3"/>
            </a:solidFill>
          </c:spPr>
          <c:invertIfNegative val="0"/>
          <c:dPt>
            <c:idx val="0"/>
            <c:invertIfNegative val="0"/>
            <c:bubble3D val="0"/>
            <c:spPr>
              <a:solidFill>
                <a:schemeClr val="accent1"/>
              </a:solidFill>
            </c:spPr>
            <c:extLst>
              <c:ext xmlns:c16="http://schemas.microsoft.com/office/drawing/2014/chart" uri="{C3380CC4-5D6E-409C-BE32-E72D297353CC}">
                <c16:uniqueId val="{00000003-EB45-4048-A8A0-D0F65DF319B0}"/>
              </c:ext>
            </c:extLst>
          </c:dPt>
          <c:dPt>
            <c:idx val="1"/>
            <c:invertIfNegative val="0"/>
            <c:bubble3D val="0"/>
            <c:spPr>
              <a:solidFill>
                <a:schemeClr val="accent1"/>
              </a:solidFill>
            </c:spPr>
            <c:extLst>
              <c:ext xmlns:c16="http://schemas.microsoft.com/office/drawing/2014/chart" uri="{C3380CC4-5D6E-409C-BE32-E72D297353CC}">
                <c16:uniqueId val="{00000002-EB45-4048-A8A0-D0F65DF319B0}"/>
              </c:ext>
            </c:extLst>
          </c:dPt>
          <c:dPt>
            <c:idx val="2"/>
            <c:invertIfNegative val="0"/>
            <c:bubble3D val="0"/>
            <c:spPr>
              <a:solidFill>
                <a:schemeClr val="accent1"/>
              </a:solidFill>
            </c:spPr>
            <c:extLst>
              <c:ext xmlns:c16="http://schemas.microsoft.com/office/drawing/2014/chart" uri="{C3380CC4-5D6E-409C-BE32-E72D297353CC}">
                <c16:uniqueId val="{00000001-EB45-4048-A8A0-D0F65DF319B0}"/>
              </c:ext>
            </c:extLst>
          </c:dPt>
          <c:dPt>
            <c:idx val="3"/>
            <c:invertIfNegative val="0"/>
            <c:bubble3D val="0"/>
            <c:spPr>
              <a:solidFill>
                <a:schemeClr val="accent1"/>
              </a:solidFill>
            </c:spPr>
            <c:extLst>
              <c:ext xmlns:c16="http://schemas.microsoft.com/office/drawing/2014/chart" uri="{C3380CC4-5D6E-409C-BE32-E72D297353CC}">
                <c16:uniqueId val="{00000000-EB45-4048-A8A0-D0F65DF319B0}"/>
              </c:ext>
            </c:extLst>
          </c:dPt>
          <c:dLbls>
            <c:numFmt formatCode="0.0%" sourceLinked="0"/>
            <c:spPr>
              <a:noFill/>
              <a:ln>
                <a:noFill/>
              </a:ln>
              <a:effectLst/>
            </c:spPr>
            <c:txPr>
              <a:bodyPr rot="-5400000" vert="horz"/>
              <a:lstStyle/>
              <a:p>
                <a:pPr>
                  <a:defRPr sz="11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List1!$A$2:$A$15</c:f>
              <c:strCache>
                <c:ptCount val="14"/>
                <c:pt idx="0">
                  <c:v>0</c:v>
                </c:pt>
                <c:pt idx="1">
                  <c:v>1</c:v>
                </c:pt>
                <c:pt idx="2">
                  <c:v>2</c:v>
                </c:pt>
                <c:pt idx="3">
                  <c:v>3</c:v>
                </c:pt>
                <c:pt idx="4">
                  <c:v>4</c:v>
                </c:pt>
                <c:pt idx="5">
                  <c:v>5</c:v>
                </c:pt>
                <c:pt idx="6">
                  <c:v>6</c:v>
                </c:pt>
                <c:pt idx="7">
                  <c:v>7</c:v>
                </c:pt>
                <c:pt idx="8">
                  <c:v>8</c:v>
                </c:pt>
                <c:pt idx="9">
                  <c:v>9</c:v>
                </c:pt>
                <c:pt idx="10">
                  <c:v>10</c:v>
                </c:pt>
                <c:pt idx="11">
                  <c:v>11</c:v>
                </c:pt>
                <c:pt idx="12">
                  <c:v>12</c:v>
                </c:pt>
                <c:pt idx="13">
                  <c:v>13</c:v>
                </c:pt>
              </c:strCache>
            </c:strRef>
          </c:cat>
          <c:val>
            <c:numRef>
              <c:f>List1!$B$2:$B$15</c:f>
              <c:numCache>
                <c:formatCode>###0.0%</c:formatCode>
                <c:ptCount val="14"/>
                <c:pt idx="0">
                  <c:v>5.9880239520958087E-3</c:v>
                </c:pt>
                <c:pt idx="1">
                  <c:v>5.9880239520958087E-3</c:v>
                </c:pt>
                <c:pt idx="2">
                  <c:v>2.9940119760479042E-2</c:v>
                </c:pt>
                <c:pt idx="3">
                  <c:v>4.790419161676647E-2</c:v>
                </c:pt>
                <c:pt idx="4">
                  <c:v>9.580838323353294E-2</c:v>
                </c:pt>
                <c:pt idx="5">
                  <c:v>7.7844311377245512E-2</c:v>
                </c:pt>
                <c:pt idx="6">
                  <c:v>8.9820359281437126E-2</c:v>
                </c:pt>
                <c:pt idx="7">
                  <c:v>0.1317365269461078</c:v>
                </c:pt>
                <c:pt idx="8">
                  <c:v>9.580838323353294E-2</c:v>
                </c:pt>
                <c:pt idx="9">
                  <c:v>0.17964071856287425</c:v>
                </c:pt>
                <c:pt idx="10">
                  <c:v>0.11976047904191617</c:v>
                </c:pt>
                <c:pt idx="11" formatCode="#\ ##0.0">
                  <c:v>8.9820359281437126E-2</c:v>
                </c:pt>
                <c:pt idx="12" formatCode="#\ ##0.0">
                  <c:v>1.7964071856287425E-2</c:v>
                </c:pt>
                <c:pt idx="13" formatCode="#\ ##0.0">
                  <c:v>1.1976047904191617E-2</c:v>
                </c:pt>
              </c:numCache>
            </c:numRef>
          </c:val>
          <c:extLst>
            <c:ext xmlns:c16="http://schemas.microsoft.com/office/drawing/2014/chart" uri="{C3380CC4-5D6E-409C-BE32-E72D297353CC}">
              <c16:uniqueId val="{00000000-C63E-4988-B6A9-A17B66AF640E}"/>
            </c:ext>
          </c:extLst>
        </c:ser>
        <c:dLbls>
          <c:showLegendKey val="0"/>
          <c:showVal val="0"/>
          <c:showCatName val="0"/>
          <c:showSerName val="0"/>
          <c:showPercent val="0"/>
          <c:showBubbleSize val="0"/>
        </c:dLbls>
        <c:gapWidth val="40"/>
        <c:axId val="191387136"/>
        <c:axId val="191388672"/>
      </c:barChart>
      <c:catAx>
        <c:axId val="191387136"/>
        <c:scaling>
          <c:orientation val="minMax"/>
        </c:scaling>
        <c:delete val="0"/>
        <c:axPos val="b"/>
        <c:minorGridlines>
          <c:spPr>
            <a:ln>
              <a:solidFill>
                <a:prstClr val="white"/>
              </a:solidFill>
            </a:ln>
          </c:spPr>
        </c:minorGridlines>
        <c:numFmt formatCode="General" sourceLinked="1"/>
        <c:majorTickMark val="out"/>
        <c:minorTickMark val="none"/>
        <c:tickLblPos val="nextTo"/>
        <c:spPr>
          <a:ln>
            <a:noFill/>
          </a:ln>
        </c:spPr>
        <c:txPr>
          <a:bodyPr rot="0" vert="horz"/>
          <a:lstStyle/>
          <a:p>
            <a:pPr>
              <a:defRPr sz="1100"/>
            </a:pPr>
            <a:endParaRPr lang="cs-CZ"/>
          </a:p>
        </c:txPr>
        <c:crossAx val="191388672"/>
        <c:crosses val="autoZero"/>
        <c:auto val="1"/>
        <c:lblAlgn val="ctr"/>
        <c:lblOffset val="100"/>
        <c:tickMarkSkip val="2"/>
        <c:noMultiLvlLbl val="0"/>
      </c:catAx>
      <c:valAx>
        <c:axId val="191388672"/>
        <c:scaling>
          <c:orientation val="minMax"/>
          <c:max val="0.30000000000000004"/>
        </c:scaling>
        <c:delete val="0"/>
        <c:axPos val="l"/>
        <c:majorGridlines>
          <c:spPr>
            <a:ln>
              <a:solidFill>
                <a:schemeClr val="bg1"/>
              </a:solidFill>
            </a:ln>
          </c:spPr>
        </c:majorGridlines>
        <c:numFmt formatCode="0%" sourceLinked="0"/>
        <c:majorTickMark val="out"/>
        <c:minorTickMark val="none"/>
        <c:tickLblPos val="nextTo"/>
        <c:spPr>
          <a:ln>
            <a:noFill/>
          </a:ln>
        </c:spPr>
        <c:txPr>
          <a:bodyPr/>
          <a:lstStyle/>
          <a:p>
            <a:pPr>
              <a:defRPr sz="1100"/>
            </a:pPr>
            <a:endParaRPr lang="cs-CZ"/>
          </a:p>
        </c:txPr>
        <c:crossAx val="191387136"/>
        <c:crosses val="autoZero"/>
        <c:crossBetween val="between"/>
      </c:valAx>
      <c:spPr>
        <a:solidFill>
          <a:srgbClr val="EEECE1"/>
        </a:solidFill>
      </c:spPr>
    </c:plotArea>
    <c:plotVisOnly val="1"/>
    <c:dispBlanksAs val="gap"/>
    <c:showDLblsOverMax val="0"/>
  </c:chart>
  <c:txPr>
    <a:bodyPr/>
    <a:lstStyle/>
    <a:p>
      <a:pPr>
        <a:defRPr sz="1800"/>
      </a:pPr>
      <a:endParaRPr lang="cs-CZ"/>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15142586277223"/>
          <c:y val="4.2431708463485672E-2"/>
          <c:w val="0.85029064840390389"/>
          <c:h val="0.84327047126178378"/>
        </c:manualLayout>
      </c:layout>
      <c:lineChart>
        <c:grouping val="standard"/>
        <c:varyColors val="0"/>
        <c:ser>
          <c:idx val="0"/>
          <c:order val="0"/>
          <c:tx>
            <c:strRef>
              <c:f>List1!$B$1</c:f>
              <c:strCache>
                <c:ptCount val="1"/>
                <c:pt idx="0">
                  <c:v>celkem</c:v>
                </c:pt>
              </c:strCache>
            </c:strRef>
          </c:tx>
          <c:spPr>
            <a:ln>
              <a:solidFill>
                <a:schemeClr val="accent3"/>
              </a:solidFill>
            </a:ln>
          </c:spPr>
          <c:marker>
            <c:symbol val="circle"/>
            <c:size val="7"/>
            <c:spPr>
              <a:solidFill>
                <a:schemeClr val="accent3"/>
              </a:solidFill>
              <a:ln>
                <a:solidFill>
                  <a:schemeClr val="bg2"/>
                </a:solidFill>
              </a:ln>
            </c:spPr>
          </c:marker>
          <c:dLbls>
            <c:numFmt formatCode="0.0%" sourceLinked="0"/>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leden</c:v>
                </c:pt>
                <c:pt idx="1">
                  <c:v>únor</c:v>
                </c:pt>
                <c:pt idx="2">
                  <c:v>březen</c:v>
                </c:pt>
                <c:pt idx="3">
                  <c:v>duben</c:v>
                </c:pt>
              </c:strCache>
            </c:strRef>
          </c:cat>
          <c:val>
            <c:numRef>
              <c:f>List1!$B$2:$B$5</c:f>
              <c:numCache>
                <c:formatCode>0.0%</c:formatCode>
                <c:ptCount val="4"/>
                <c:pt idx="0">
                  <c:v>1.5242718446601942</c:v>
                </c:pt>
                <c:pt idx="1">
                  <c:v>1.2707910750507099</c:v>
                </c:pt>
                <c:pt idx="2">
                  <c:v>1.3320895522388059</c:v>
                </c:pt>
                <c:pt idx="3">
                  <c:v>0.7275711159737418</c:v>
                </c:pt>
              </c:numCache>
            </c:numRef>
          </c:val>
          <c:smooth val="0"/>
          <c:extLst>
            <c:ext xmlns:c16="http://schemas.microsoft.com/office/drawing/2014/chart" uri="{C3380CC4-5D6E-409C-BE32-E72D297353CC}">
              <c16:uniqueId val="{00000000-1FA8-41B7-8C92-E49EA37C4590}"/>
            </c:ext>
          </c:extLst>
        </c:ser>
        <c:ser>
          <c:idx val="1"/>
          <c:order val="1"/>
          <c:tx>
            <c:strRef>
              <c:f>List1!$C$1</c:f>
              <c:strCache>
                <c:ptCount val="1"/>
                <c:pt idx="0">
                  <c:v>C_dg</c:v>
                </c:pt>
              </c:strCache>
            </c:strRef>
          </c:tx>
          <c:spPr>
            <a:ln>
              <a:solidFill>
                <a:schemeClr val="bg2">
                  <a:lumMod val="50000"/>
                </a:schemeClr>
              </a:solidFill>
              <a:prstDash val="sysDash"/>
            </a:ln>
          </c:spPr>
          <c:marker>
            <c:symbol val="circle"/>
            <c:size val="7"/>
            <c:spPr>
              <a:solidFill>
                <a:schemeClr val="bg2">
                  <a:lumMod val="50000"/>
                </a:schemeClr>
              </a:solidFill>
              <a:ln>
                <a:solidFill>
                  <a:schemeClr val="bg1"/>
                </a:solidFill>
              </a:ln>
            </c:spPr>
          </c:marker>
          <c:cat>
            <c:strRef>
              <c:f>List1!$A$2:$A$5</c:f>
              <c:strCache>
                <c:ptCount val="4"/>
                <c:pt idx="0">
                  <c:v>leden</c:v>
                </c:pt>
                <c:pt idx="1">
                  <c:v>únor</c:v>
                </c:pt>
                <c:pt idx="2">
                  <c:v>březen</c:v>
                </c:pt>
                <c:pt idx="3">
                  <c:v>duben</c:v>
                </c:pt>
              </c:strCache>
            </c:strRef>
          </c:cat>
          <c:val>
            <c:numRef>
              <c:f>List1!$C$2:$C$5</c:f>
              <c:numCache>
                <c:formatCode>0.0%</c:formatCode>
                <c:ptCount val="4"/>
                <c:pt idx="0">
                  <c:v>1.4791666666666667</c:v>
                </c:pt>
                <c:pt idx="1">
                  <c:v>0.76829268292682928</c:v>
                </c:pt>
                <c:pt idx="2">
                  <c:v>1.22</c:v>
                </c:pt>
                <c:pt idx="3">
                  <c:v>0.5714285714285714</c:v>
                </c:pt>
              </c:numCache>
            </c:numRef>
          </c:val>
          <c:smooth val="0"/>
          <c:extLst>
            <c:ext xmlns:c16="http://schemas.microsoft.com/office/drawing/2014/chart" uri="{C3380CC4-5D6E-409C-BE32-E72D297353CC}">
              <c16:uniqueId val="{00000000-3FEF-4ACB-A187-1C1A1B8B4FC6}"/>
            </c:ext>
          </c:extLst>
        </c:ser>
        <c:ser>
          <c:idx val="2"/>
          <c:order val="2"/>
          <c:tx>
            <c:strRef>
              <c:f>List1!$D$1</c:f>
              <c:strCache>
                <c:ptCount val="1"/>
                <c:pt idx="0">
                  <c:v>I_dg</c:v>
                </c:pt>
              </c:strCache>
            </c:strRef>
          </c:tx>
          <c:spPr>
            <a:ln>
              <a:solidFill>
                <a:schemeClr val="accent5">
                  <a:lumMod val="75000"/>
                </a:schemeClr>
              </a:solidFill>
              <a:prstDash val="sysDash"/>
            </a:ln>
          </c:spPr>
          <c:marker>
            <c:symbol val="circle"/>
            <c:size val="7"/>
            <c:spPr>
              <a:solidFill>
                <a:schemeClr val="accent5">
                  <a:lumMod val="75000"/>
                </a:schemeClr>
              </a:solidFill>
              <a:ln>
                <a:solidFill>
                  <a:schemeClr val="bg1"/>
                </a:solidFill>
              </a:ln>
            </c:spPr>
          </c:marker>
          <c:cat>
            <c:strRef>
              <c:f>List1!$A$2:$A$5</c:f>
              <c:strCache>
                <c:ptCount val="4"/>
                <c:pt idx="0">
                  <c:v>leden</c:v>
                </c:pt>
                <c:pt idx="1">
                  <c:v>únor</c:v>
                </c:pt>
                <c:pt idx="2">
                  <c:v>březen</c:v>
                </c:pt>
                <c:pt idx="3">
                  <c:v>duben</c:v>
                </c:pt>
              </c:strCache>
            </c:strRef>
          </c:cat>
          <c:val>
            <c:numRef>
              <c:f>List1!$D$2:$D$5</c:f>
              <c:numCache>
                <c:formatCode>0.0%</c:formatCode>
                <c:ptCount val="4"/>
                <c:pt idx="0">
                  <c:v>1.2776470588235294</c:v>
                </c:pt>
                <c:pt idx="1">
                  <c:v>1.1096774193548387</c:v>
                </c:pt>
                <c:pt idx="2">
                  <c:v>1.0971128608923884</c:v>
                </c:pt>
                <c:pt idx="3">
                  <c:v>0.71365638766519823</c:v>
                </c:pt>
              </c:numCache>
            </c:numRef>
          </c:val>
          <c:smooth val="0"/>
          <c:extLst>
            <c:ext xmlns:c16="http://schemas.microsoft.com/office/drawing/2014/chart" uri="{C3380CC4-5D6E-409C-BE32-E72D297353CC}">
              <c16:uniqueId val="{00000001-3FEF-4ACB-A187-1C1A1B8B4FC6}"/>
            </c:ext>
          </c:extLst>
        </c:ser>
        <c:dLbls>
          <c:showLegendKey val="0"/>
          <c:showVal val="0"/>
          <c:showCatName val="0"/>
          <c:showSerName val="0"/>
          <c:showPercent val="0"/>
          <c:showBubbleSize val="0"/>
        </c:dLbls>
        <c:marker val="1"/>
        <c:smooth val="0"/>
        <c:axId val="106965248"/>
        <c:axId val="106991616"/>
      </c:lineChart>
      <c:catAx>
        <c:axId val="106965248"/>
        <c:scaling>
          <c:orientation val="minMax"/>
        </c:scaling>
        <c:delete val="0"/>
        <c:axPos val="b"/>
        <c:minorGridlines>
          <c:spPr>
            <a:ln>
              <a:solidFill>
                <a:prstClr val="white"/>
              </a:solidFill>
            </a:ln>
          </c:spPr>
        </c:minorGridlines>
        <c:numFmt formatCode="General" sourceLinked="1"/>
        <c:majorTickMark val="out"/>
        <c:minorTickMark val="none"/>
        <c:tickLblPos val="nextTo"/>
        <c:spPr>
          <a:ln>
            <a:noFill/>
          </a:ln>
        </c:spPr>
        <c:crossAx val="106991616"/>
        <c:crosses val="autoZero"/>
        <c:auto val="1"/>
        <c:lblAlgn val="ctr"/>
        <c:lblOffset val="100"/>
        <c:tickMarkSkip val="2"/>
        <c:noMultiLvlLbl val="0"/>
      </c:catAx>
      <c:valAx>
        <c:axId val="106991616"/>
        <c:scaling>
          <c:orientation val="minMax"/>
        </c:scaling>
        <c:delete val="0"/>
        <c:axPos val="l"/>
        <c:majorGridlines>
          <c:spPr>
            <a:ln>
              <a:solidFill>
                <a:schemeClr val="bg1"/>
              </a:solidFill>
            </a:ln>
          </c:spPr>
        </c:majorGridlines>
        <c:numFmt formatCode="0%" sourceLinked="0"/>
        <c:majorTickMark val="out"/>
        <c:minorTickMark val="none"/>
        <c:tickLblPos val="nextTo"/>
        <c:spPr>
          <a:ln>
            <a:noFill/>
          </a:ln>
        </c:spPr>
        <c:crossAx val="106965248"/>
        <c:crosses val="autoZero"/>
        <c:crossBetween val="between"/>
      </c:valAx>
      <c:spPr>
        <a:solidFill>
          <a:srgbClr val="EEECE1"/>
        </a:solidFill>
      </c:spPr>
    </c:plotArea>
    <c:plotVisOnly val="1"/>
    <c:dispBlanksAs val="gap"/>
    <c:showDLblsOverMax val="0"/>
  </c:chart>
  <c:txPr>
    <a:bodyPr/>
    <a:lstStyle/>
    <a:p>
      <a:pPr>
        <a:defRPr sz="900"/>
      </a:pPr>
      <a:endParaRPr lang="cs-CZ"/>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705634947750847E-2"/>
          <c:y val="6.9798919353452532E-2"/>
          <c:w val="0.80675121640885905"/>
          <c:h val="0.93020108064654772"/>
        </c:manualLayout>
      </c:layout>
      <c:pieChart>
        <c:varyColors val="1"/>
        <c:ser>
          <c:idx val="0"/>
          <c:order val="0"/>
          <c:tx>
            <c:strRef>
              <c:f>List1!$B$1</c:f>
              <c:strCache>
                <c:ptCount val="1"/>
                <c:pt idx="0">
                  <c:v>Prodej</c:v>
                </c:pt>
              </c:strCache>
            </c:strRef>
          </c:tx>
          <c:spPr>
            <a:ln w="19050">
              <a:solidFill>
                <a:schemeClr val="bg1"/>
              </a:solidFill>
            </a:ln>
          </c:spPr>
          <c:explosion val="11"/>
          <c:dPt>
            <c:idx val="0"/>
            <c:bubble3D val="0"/>
            <c:spPr>
              <a:solidFill>
                <a:schemeClr val="accent1"/>
              </a:solidFill>
              <a:ln w="19050">
                <a:solidFill>
                  <a:schemeClr val="bg1"/>
                </a:solidFill>
              </a:ln>
            </c:spPr>
            <c:extLst>
              <c:ext xmlns:c16="http://schemas.microsoft.com/office/drawing/2014/chart" uri="{C3380CC4-5D6E-409C-BE32-E72D297353CC}">
                <c16:uniqueId val="{00000001-D440-4E02-A3B8-BDC25F4D7721}"/>
              </c:ext>
            </c:extLst>
          </c:dPt>
          <c:dPt>
            <c:idx val="1"/>
            <c:bubble3D val="0"/>
            <c:spPr>
              <a:solidFill>
                <a:schemeClr val="accent5"/>
              </a:solidFill>
              <a:ln w="19050">
                <a:solidFill>
                  <a:schemeClr val="bg1"/>
                </a:solidFill>
              </a:ln>
            </c:spPr>
            <c:extLst>
              <c:ext xmlns:c16="http://schemas.microsoft.com/office/drawing/2014/chart" uri="{C3380CC4-5D6E-409C-BE32-E72D297353CC}">
                <c16:uniqueId val="{00000003-D440-4E02-A3B8-BDC25F4D7721}"/>
              </c:ext>
            </c:extLst>
          </c:dPt>
          <c:dLbls>
            <c:dLbl>
              <c:idx val="0"/>
              <c:layout>
                <c:manualLayout>
                  <c:x val="-0.10033075768525219"/>
                  <c:y val="0.197817729987031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440-4E02-A3B8-BDC25F4D7721}"/>
                </c:ext>
              </c:extLst>
            </c:dLbl>
            <c:dLbl>
              <c:idx val="3"/>
              <c:delete val="1"/>
              <c:extLst>
                <c:ext xmlns:c15="http://schemas.microsoft.com/office/drawing/2012/chart" uri="{CE6537A1-D6FC-4f65-9D91-7224C49458BB}"/>
                <c:ext xmlns:c16="http://schemas.microsoft.com/office/drawing/2014/chart" uri="{C3380CC4-5D6E-409C-BE32-E72D297353CC}">
                  <c16:uniqueId val="{00000005-D440-4E02-A3B8-BDC25F4D7721}"/>
                </c:ext>
              </c:extLst>
            </c:dLbl>
            <c:spPr>
              <a:noFill/>
              <a:ln>
                <a:noFill/>
              </a:ln>
              <a:effectLst/>
            </c:spPr>
            <c:txPr>
              <a:bodyPr wrap="square" lIns="38100" tIns="19050" rIns="38100" bIns="19050" anchor="ctr">
                <a:spAutoFit/>
              </a:bodyPr>
              <a:lstStyle/>
              <a:p>
                <a:pPr>
                  <a:defRPr sz="1600">
                    <a:solidFill>
                      <a:schemeClr val="bg1"/>
                    </a:solidFill>
                  </a:defRPr>
                </a:pPr>
                <a:endParaRPr lang="cs-CZ"/>
              </a:p>
            </c:txPr>
            <c:showLegendKey val="0"/>
            <c:showVal val="0"/>
            <c:showCatName val="0"/>
            <c:showSerName val="0"/>
            <c:showPercent val="1"/>
            <c:showBubbleSize val="0"/>
            <c:showLeaderLines val="0"/>
            <c:extLst>
              <c:ext xmlns:c15="http://schemas.microsoft.com/office/drawing/2012/chart" uri="{CE6537A1-D6FC-4f65-9D91-7224C49458BB}"/>
            </c:extLst>
          </c:dLbls>
          <c:cat>
            <c:strRef>
              <c:f>List1!$A$2:$A$3</c:f>
              <c:strCache>
                <c:ptCount val="2"/>
                <c:pt idx="0">
                  <c:v>Ne</c:v>
                </c:pt>
                <c:pt idx="1">
                  <c:v>Ano</c:v>
                </c:pt>
              </c:strCache>
            </c:strRef>
          </c:cat>
          <c:val>
            <c:numRef>
              <c:f>List1!$B$2:$B$3</c:f>
              <c:numCache>
                <c:formatCode>###0</c:formatCode>
                <c:ptCount val="2"/>
                <c:pt idx="0">
                  <c:v>104</c:v>
                </c:pt>
                <c:pt idx="1">
                  <c:v>66</c:v>
                </c:pt>
              </c:numCache>
            </c:numRef>
          </c:val>
          <c:extLst>
            <c:ext xmlns:c16="http://schemas.microsoft.com/office/drawing/2014/chart" uri="{C3380CC4-5D6E-409C-BE32-E72D297353CC}">
              <c16:uniqueId val="{00000006-D440-4E02-A3B8-BDC25F4D7721}"/>
            </c:ext>
          </c:extLst>
        </c:ser>
        <c:dLbls>
          <c:showLegendKey val="0"/>
          <c:showVal val="0"/>
          <c:showCatName val="0"/>
          <c:showSerName val="0"/>
          <c:showPercent val="0"/>
          <c:showBubbleSize val="0"/>
          <c:showLeaderLines val="0"/>
        </c:dLbls>
        <c:firstSliceAng val="261"/>
      </c:pieChart>
    </c:plotArea>
    <c:plotVisOnly val="1"/>
    <c:dispBlanksAs val="zero"/>
    <c:showDLblsOverMax val="0"/>
  </c:chart>
  <c:txPr>
    <a:bodyPr/>
    <a:lstStyle/>
    <a:p>
      <a:pPr>
        <a:defRPr sz="1800"/>
      </a:pPr>
      <a:endParaRPr lang="cs-CZ"/>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Řada 1</c:v>
                </c:pt>
              </c:strCache>
            </c:strRef>
          </c:tx>
          <c:spPr>
            <a:solidFill>
              <a:schemeClr val="accent1"/>
            </a:solidFill>
          </c:spPr>
          <c:invertIfNegative val="0"/>
          <c:dLbls>
            <c:numFmt formatCode="0.0%" sourceLinked="0"/>
            <c:spPr>
              <a:noFill/>
              <a:ln>
                <a:noFill/>
              </a:ln>
              <a:effectLst/>
            </c:spPr>
            <c:txPr>
              <a:bodyPr rot="-5400000" vert="horz"/>
              <a:lstStyle/>
              <a:p>
                <a:pPr>
                  <a:defRPr sz="11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List1!$A$2:$A$15</c:f>
              <c:strCache>
                <c:ptCount val="14"/>
                <c:pt idx="0">
                  <c:v>0</c:v>
                </c:pt>
                <c:pt idx="1">
                  <c:v>1</c:v>
                </c:pt>
                <c:pt idx="2">
                  <c:v>2</c:v>
                </c:pt>
                <c:pt idx="3">
                  <c:v>3</c:v>
                </c:pt>
                <c:pt idx="4">
                  <c:v>4</c:v>
                </c:pt>
                <c:pt idx="5">
                  <c:v>5</c:v>
                </c:pt>
                <c:pt idx="6">
                  <c:v>6</c:v>
                </c:pt>
                <c:pt idx="7">
                  <c:v>7</c:v>
                </c:pt>
                <c:pt idx="8">
                  <c:v>8</c:v>
                </c:pt>
                <c:pt idx="9">
                  <c:v>9</c:v>
                </c:pt>
                <c:pt idx="10">
                  <c:v>10</c:v>
                </c:pt>
                <c:pt idx="11">
                  <c:v>11</c:v>
                </c:pt>
                <c:pt idx="12">
                  <c:v>12</c:v>
                </c:pt>
                <c:pt idx="13">
                  <c:v>13</c:v>
                </c:pt>
              </c:strCache>
            </c:strRef>
          </c:cat>
          <c:val>
            <c:numRef>
              <c:f>List1!$B$2:$B$15</c:f>
              <c:numCache>
                <c:formatCode>###0.0%</c:formatCode>
                <c:ptCount val="14"/>
                <c:pt idx="0">
                  <c:v>0</c:v>
                </c:pt>
                <c:pt idx="1">
                  <c:v>0</c:v>
                </c:pt>
                <c:pt idx="2">
                  <c:v>0</c:v>
                </c:pt>
                <c:pt idx="3">
                  <c:v>3.8461538461538464E-2</c:v>
                </c:pt>
                <c:pt idx="4">
                  <c:v>6.7307692307692304E-2</c:v>
                </c:pt>
                <c:pt idx="5">
                  <c:v>9.6153846153846159E-3</c:v>
                </c:pt>
                <c:pt idx="6">
                  <c:v>9.6153846153846173E-2</c:v>
                </c:pt>
                <c:pt idx="7">
                  <c:v>8.6538461538461536E-2</c:v>
                </c:pt>
                <c:pt idx="8">
                  <c:v>0.14423076923076922</c:v>
                </c:pt>
                <c:pt idx="9">
                  <c:v>0.14423076923076922</c:v>
                </c:pt>
                <c:pt idx="10">
                  <c:v>0.14423076923076922</c:v>
                </c:pt>
                <c:pt idx="11">
                  <c:v>0.125</c:v>
                </c:pt>
                <c:pt idx="12">
                  <c:v>0.11538461538461538</c:v>
                </c:pt>
                <c:pt idx="13">
                  <c:v>2.8846153846153844E-2</c:v>
                </c:pt>
              </c:numCache>
            </c:numRef>
          </c:val>
          <c:extLst>
            <c:ext xmlns:c16="http://schemas.microsoft.com/office/drawing/2014/chart" uri="{C3380CC4-5D6E-409C-BE32-E72D297353CC}">
              <c16:uniqueId val="{00000000-C63E-4988-B6A9-A17B66AF640E}"/>
            </c:ext>
          </c:extLst>
        </c:ser>
        <c:dLbls>
          <c:showLegendKey val="0"/>
          <c:showVal val="0"/>
          <c:showCatName val="0"/>
          <c:showSerName val="0"/>
          <c:showPercent val="0"/>
          <c:showBubbleSize val="0"/>
        </c:dLbls>
        <c:gapWidth val="40"/>
        <c:axId val="691538488"/>
        <c:axId val="691534568"/>
      </c:barChart>
      <c:catAx>
        <c:axId val="691538488"/>
        <c:scaling>
          <c:orientation val="minMax"/>
        </c:scaling>
        <c:delete val="0"/>
        <c:axPos val="b"/>
        <c:minorGridlines>
          <c:spPr>
            <a:ln>
              <a:solidFill>
                <a:prstClr val="white"/>
              </a:solidFill>
            </a:ln>
          </c:spPr>
        </c:minorGridlines>
        <c:numFmt formatCode="General" sourceLinked="1"/>
        <c:majorTickMark val="out"/>
        <c:minorTickMark val="none"/>
        <c:tickLblPos val="nextTo"/>
        <c:spPr>
          <a:ln>
            <a:noFill/>
          </a:ln>
        </c:spPr>
        <c:txPr>
          <a:bodyPr rot="0" vert="horz"/>
          <a:lstStyle/>
          <a:p>
            <a:pPr>
              <a:defRPr sz="1100"/>
            </a:pPr>
            <a:endParaRPr lang="cs-CZ"/>
          </a:p>
        </c:txPr>
        <c:crossAx val="691534568"/>
        <c:crosses val="autoZero"/>
        <c:auto val="1"/>
        <c:lblAlgn val="ctr"/>
        <c:lblOffset val="100"/>
        <c:tickMarkSkip val="2"/>
        <c:noMultiLvlLbl val="0"/>
      </c:catAx>
      <c:valAx>
        <c:axId val="691534568"/>
        <c:scaling>
          <c:orientation val="minMax"/>
          <c:max val="0.35000000000000003"/>
        </c:scaling>
        <c:delete val="0"/>
        <c:axPos val="l"/>
        <c:majorGridlines>
          <c:spPr>
            <a:ln>
              <a:solidFill>
                <a:schemeClr val="bg1"/>
              </a:solidFill>
            </a:ln>
          </c:spPr>
        </c:majorGridlines>
        <c:numFmt formatCode="0%" sourceLinked="0"/>
        <c:majorTickMark val="out"/>
        <c:minorTickMark val="none"/>
        <c:tickLblPos val="nextTo"/>
        <c:spPr>
          <a:ln>
            <a:noFill/>
          </a:ln>
        </c:spPr>
        <c:txPr>
          <a:bodyPr/>
          <a:lstStyle/>
          <a:p>
            <a:pPr>
              <a:defRPr sz="1100"/>
            </a:pPr>
            <a:endParaRPr lang="cs-CZ"/>
          </a:p>
        </c:txPr>
        <c:crossAx val="691538488"/>
        <c:crosses val="autoZero"/>
        <c:crossBetween val="between"/>
      </c:valAx>
      <c:spPr>
        <a:solidFill>
          <a:srgbClr val="EEECE1"/>
        </a:solidFill>
      </c:spPr>
    </c:plotArea>
    <c:plotVisOnly val="1"/>
    <c:dispBlanksAs val="gap"/>
    <c:showDLblsOverMax val="0"/>
  </c:chart>
  <c:txPr>
    <a:bodyPr/>
    <a:lstStyle/>
    <a:p>
      <a:pPr>
        <a:defRPr sz="1800"/>
      </a:pPr>
      <a:endParaRPr lang="cs-CZ"/>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Řada 1</c:v>
                </c:pt>
              </c:strCache>
            </c:strRef>
          </c:tx>
          <c:spPr>
            <a:solidFill>
              <a:schemeClr val="accent5"/>
            </a:solidFill>
          </c:spPr>
          <c:invertIfNegative val="0"/>
          <c:dLbls>
            <c:numFmt formatCode="0.0%" sourceLinked="0"/>
            <c:spPr>
              <a:noFill/>
              <a:ln>
                <a:noFill/>
              </a:ln>
              <a:effectLst/>
            </c:spPr>
            <c:txPr>
              <a:bodyPr rot="-5400000" vert="horz"/>
              <a:lstStyle/>
              <a:p>
                <a:pPr>
                  <a:defRPr sz="11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List1!$A$2:$A$15</c:f>
              <c:strCache>
                <c:ptCount val="14"/>
                <c:pt idx="0">
                  <c:v>0</c:v>
                </c:pt>
                <c:pt idx="1">
                  <c:v>1</c:v>
                </c:pt>
                <c:pt idx="2">
                  <c:v>2</c:v>
                </c:pt>
                <c:pt idx="3">
                  <c:v>3</c:v>
                </c:pt>
                <c:pt idx="4">
                  <c:v>4</c:v>
                </c:pt>
                <c:pt idx="5">
                  <c:v>5</c:v>
                </c:pt>
                <c:pt idx="6">
                  <c:v>6</c:v>
                </c:pt>
                <c:pt idx="7">
                  <c:v>7</c:v>
                </c:pt>
                <c:pt idx="8">
                  <c:v>8</c:v>
                </c:pt>
                <c:pt idx="9">
                  <c:v>9</c:v>
                </c:pt>
                <c:pt idx="10">
                  <c:v>10</c:v>
                </c:pt>
                <c:pt idx="11">
                  <c:v>11</c:v>
                </c:pt>
                <c:pt idx="12">
                  <c:v>12</c:v>
                </c:pt>
                <c:pt idx="13">
                  <c:v>13</c:v>
                </c:pt>
              </c:strCache>
            </c:strRef>
          </c:cat>
          <c:val>
            <c:numRef>
              <c:f>List1!$B$2:$B$15</c:f>
              <c:numCache>
                <c:formatCode>###0.0%</c:formatCode>
                <c:ptCount val="14"/>
                <c:pt idx="0">
                  <c:v>0.13636363636363635</c:v>
                </c:pt>
                <c:pt idx="1">
                  <c:v>0.25757575757575757</c:v>
                </c:pt>
                <c:pt idx="2">
                  <c:v>0.15151515151515152</c:v>
                </c:pt>
                <c:pt idx="3">
                  <c:v>0.30303030303030304</c:v>
                </c:pt>
                <c:pt idx="4">
                  <c:v>1.5151515151515152E-2</c:v>
                </c:pt>
                <c:pt idx="5">
                  <c:v>4.5454545454545456E-2</c:v>
                </c:pt>
                <c:pt idx="6">
                  <c:v>3.0303030303030304E-2</c:v>
                </c:pt>
                <c:pt idx="7">
                  <c:v>1.5151515151515152E-2</c:v>
                </c:pt>
                <c:pt idx="8">
                  <c:v>4.5454545454545456E-2</c:v>
                </c:pt>
                <c:pt idx="9">
                  <c:v>0</c:v>
                </c:pt>
                <c:pt idx="10">
                  <c:v>0</c:v>
                </c:pt>
                <c:pt idx="11">
                  <c:v>0</c:v>
                </c:pt>
                <c:pt idx="12">
                  <c:v>0</c:v>
                </c:pt>
                <c:pt idx="13">
                  <c:v>0</c:v>
                </c:pt>
              </c:numCache>
            </c:numRef>
          </c:val>
          <c:extLst>
            <c:ext xmlns:c16="http://schemas.microsoft.com/office/drawing/2014/chart" uri="{C3380CC4-5D6E-409C-BE32-E72D297353CC}">
              <c16:uniqueId val="{00000000-DE84-4A06-97E6-D937B22E3E56}"/>
            </c:ext>
          </c:extLst>
        </c:ser>
        <c:dLbls>
          <c:showLegendKey val="0"/>
          <c:showVal val="0"/>
          <c:showCatName val="0"/>
          <c:showSerName val="0"/>
          <c:showPercent val="0"/>
          <c:showBubbleSize val="0"/>
        </c:dLbls>
        <c:gapWidth val="40"/>
        <c:axId val="691538096"/>
        <c:axId val="691526336"/>
      </c:barChart>
      <c:catAx>
        <c:axId val="691538096"/>
        <c:scaling>
          <c:orientation val="minMax"/>
        </c:scaling>
        <c:delete val="0"/>
        <c:axPos val="b"/>
        <c:minorGridlines>
          <c:spPr>
            <a:ln>
              <a:solidFill>
                <a:prstClr val="white"/>
              </a:solidFill>
            </a:ln>
          </c:spPr>
        </c:minorGridlines>
        <c:numFmt formatCode="General" sourceLinked="1"/>
        <c:majorTickMark val="out"/>
        <c:minorTickMark val="none"/>
        <c:tickLblPos val="nextTo"/>
        <c:spPr>
          <a:ln>
            <a:noFill/>
          </a:ln>
        </c:spPr>
        <c:txPr>
          <a:bodyPr rot="0" vert="horz"/>
          <a:lstStyle/>
          <a:p>
            <a:pPr>
              <a:defRPr sz="1100"/>
            </a:pPr>
            <a:endParaRPr lang="cs-CZ"/>
          </a:p>
        </c:txPr>
        <c:crossAx val="691526336"/>
        <c:crosses val="autoZero"/>
        <c:auto val="1"/>
        <c:lblAlgn val="ctr"/>
        <c:lblOffset val="100"/>
        <c:tickMarkSkip val="2"/>
        <c:noMultiLvlLbl val="0"/>
      </c:catAx>
      <c:valAx>
        <c:axId val="691526336"/>
        <c:scaling>
          <c:orientation val="minMax"/>
          <c:max val="0.35000000000000003"/>
        </c:scaling>
        <c:delete val="0"/>
        <c:axPos val="l"/>
        <c:majorGridlines>
          <c:spPr>
            <a:ln>
              <a:solidFill>
                <a:schemeClr val="bg1"/>
              </a:solidFill>
            </a:ln>
          </c:spPr>
        </c:majorGridlines>
        <c:numFmt formatCode="0%" sourceLinked="0"/>
        <c:majorTickMark val="out"/>
        <c:minorTickMark val="none"/>
        <c:tickLblPos val="nextTo"/>
        <c:spPr>
          <a:ln>
            <a:noFill/>
          </a:ln>
        </c:spPr>
        <c:txPr>
          <a:bodyPr/>
          <a:lstStyle/>
          <a:p>
            <a:pPr>
              <a:defRPr sz="1100"/>
            </a:pPr>
            <a:endParaRPr lang="cs-CZ"/>
          </a:p>
        </c:txPr>
        <c:crossAx val="691538096"/>
        <c:crosses val="autoZero"/>
        <c:crossBetween val="between"/>
      </c:valAx>
      <c:spPr>
        <a:solidFill>
          <a:srgbClr val="EEECE1"/>
        </a:solidFill>
      </c:spPr>
    </c:plotArea>
    <c:plotVisOnly val="1"/>
    <c:dispBlanksAs val="gap"/>
    <c:showDLblsOverMax val="0"/>
  </c:chart>
  <c:txPr>
    <a:bodyPr/>
    <a:lstStyle/>
    <a:p>
      <a:pPr>
        <a:defRPr sz="1800"/>
      </a:pPr>
      <a:endParaRPr lang="cs-CZ"/>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Řada 1</c:v>
                </c:pt>
              </c:strCache>
            </c:strRef>
          </c:tx>
          <c:spPr>
            <a:solidFill>
              <a:schemeClr val="accent3"/>
            </a:solidFill>
          </c:spPr>
          <c:invertIfNegative val="0"/>
          <c:dPt>
            <c:idx val="0"/>
            <c:invertIfNegative val="0"/>
            <c:bubble3D val="0"/>
            <c:spPr>
              <a:solidFill>
                <a:schemeClr val="accent1"/>
              </a:solidFill>
            </c:spPr>
            <c:extLst>
              <c:ext xmlns:c16="http://schemas.microsoft.com/office/drawing/2014/chart" uri="{C3380CC4-5D6E-409C-BE32-E72D297353CC}">
                <c16:uniqueId val="{00000003-EB45-4048-A8A0-D0F65DF319B0}"/>
              </c:ext>
            </c:extLst>
          </c:dPt>
          <c:dPt>
            <c:idx val="1"/>
            <c:invertIfNegative val="0"/>
            <c:bubble3D val="0"/>
            <c:spPr>
              <a:solidFill>
                <a:schemeClr val="accent1"/>
              </a:solidFill>
            </c:spPr>
            <c:extLst>
              <c:ext xmlns:c16="http://schemas.microsoft.com/office/drawing/2014/chart" uri="{C3380CC4-5D6E-409C-BE32-E72D297353CC}">
                <c16:uniqueId val="{00000002-EB45-4048-A8A0-D0F65DF319B0}"/>
              </c:ext>
            </c:extLst>
          </c:dPt>
          <c:dPt>
            <c:idx val="2"/>
            <c:invertIfNegative val="0"/>
            <c:bubble3D val="0"/>
            <c:spPr>
              <a:solidFill>
                <a:schemeClr val="accent1"/>
              </a:solidFill>
            </c:spPr>
            <c:extLst>
              <c:ext xmlns:c16="http://schemas.microsoft.com/office/drawing/2014/chart" uri="{C3380CC4-5D6E-409C-BE32-E72D297353CC}">
                <c16:uniqueId val="{00000001-EB45-4048-A8A0-D0F65DF319B0}"/>
              </c:ext>
            </c:extLst>
          </c:dPt>
          <c:dPt>
            <c:idx val="3"/>
            <c:invertIfNegative val="0"/>
            <c:bubble3D val="0"/>
            <c:spPr>
              <a:solidFill>
                <a:schemeClr val="accent1"/>
              </a:solidFill>
            </c:spPr>
            <c:extLst>
              <c:ext xmlns:c16="http://schemas.microsoft.com/office/drawing/2014/chart" uri="{C3380CC4-5D6E-409C-BE32-E72D297353CC}">
                <c16:uniqueId val="{00000000-EB45-4048-A8A0-D0F65DF319B0}"/>
              </c:ext>
            </c:extLst>
          </c:dPt>
          <c:dLbls>
            <c:numFmt formatCode="0.0%" sourceLinked="0"/>
            <c:spPr>
              <a:noFill/>
              <a:ln>
                <a:noFill/>
              </a:ln>
              <a:effectLst/>
            </c:spPr>
            <c:txPr>
              <a:bodyPr rot="-5400000" vert="horz"/>
              <a:lstStyle/>
              <a:p>
                <a:pPr>
                  <a:defRPr sz="11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List1!$A$2:$A$15</c:f>
              <c:strCache>
                <c:ptCount val="14"/>
                <c:pt idx="0">
                  <c:v>0</c:v>
                </c:pt>
                <c:pt idx="1">
                  <c:v>1</c:v>
                </c:pt>
                <c:pt idx="2">
                  <c:v>2</c:v>
                </c:pt>
                <c:pt idx="3">
                  <c:v>3</c:v>
                </c:pt>
                <c:pt idx="4">
                  <c:v>4</c:v>
                </c:pt>
                <c:pt idx="5">
                  <c:v>5</c:v>
                </c:pt>
                <c:pt idx="6">
                  <c:v>6</c:v>
                </c:pt>
                <c:pt idx="7">
                  <c:v>7</c:v>
                </c:pt>
                <c:pt idx="8">
                  <c:v>8</c:v>
                </c:pt>
                <c:pt idx="9">
                  <c:v>9</c:v>
                </c:pt>
                <c:pt idx="10">
                  <c:v>10</c:v>
                </c:pt>
                <c:pt idx="11">
                  <c:v>11</c:v>
                </c:pt>
                <c:pt idx="12">
                  <c:v>12</c:v>
                </c:pt>
                <c:pt idx="13">
                  <c:v>13</c:v>
                </c:pt>
              </c:strCache>
            </c:strRef>
          </c:cat>
          <c:val>
            <c:numRef>
              <c:f>List1!$B$2:$B$15</c:f>
              <c:numCache>
                <c:formatCode>###0.0%</c:formatCode>
                <c:ptCount val="14"/>
                <c:pt idx="0">
                  <c:v>0</c:v>
                </c:pt>
                <c:pt idx="1">
                  <c:v>0</c:v>
                </c:pt>
                <c:pt idx="2">
                  <c:v>0</c:v>
                </c:pt>
                <c:pt idx="3">
                  <c:v>3.8461538461538464E-2</c:v>
                </c:pt>
                <c:pt idx="4">
                  <c:v>6.7307692307692304E-2</c:v>
                </c:pt>
                <c:pt idx="5">
                  <c:v>9.6153846153846159E-3</c:v>
                </c:pt>
                <c:pt idx="6">
                  <c:v>9.6153846153846173E-2</c:v>
                </c:pt>
                <c:pt idx="7">
                  <c:v>8.6538461538461536E-2</c:v>
                </c:pt>
                <c:pt idx="8">
                  <c:v>0.14423076923076922</c:v>
                </c:pt>
                <c:pt idx="9">
                  <c:v>0.14423076923076922</c:v>
                </c:pt>
                <c:pt idx="10">
                  <c:v>0.14423076923076922</c:v>
                </c:pt>
                <c:pt idx="11">
                  <c:v>0.125</c:v>
                </c:pt>
                <c:pt idx="12">
                  <c:v>0.11538461538461538</c:v>
                </c:pt>
                <c:pt idx="13">
                  <c:v>2.8846153846153844E-2</c:v>
                </c:pt>
              </c:numCache>
            </c:numRef>
          </c:val>
          <c:extLst>
            <c:ext xmlns:c16="http://schemas.microsoft.com/office/drawing/2014/chart" uri="{C3380CC4-5D6E-409C-BE32-E72D297353CC}">
              <c16:uniqueId val="{00000000-C63E-4988-B6A9-A17B66AF640E}"/>
            </c:ext>
          </c:extLst>
        </c:ser>
        <c:dLbls>
          <c:showLegendKey val="0"/>
          <c:showVal val="0"/>
          <c:showCatName val="0"/>
          <c:showSerName val="0"/>
          <c:showPercent val="0"/>
          <c:showBubbleSize val="0"/>
        </c:dLbls>
        <c:gapWidth val="40"/>
        <c:axId val="691528688"/>
        <c:axId val="691532608"/>
      </c:barChart>
      <c:catAx>
        <c:axId val="691528688"/>
        <c:scaling>
          <c:orientation val="minMax"/>
        </c:scaling>
        <c:delete val="0"/>
        <c:axPos val="b"/>
        <c:minorGridlines>
          <c:spPr>
            <a:ln>
              <a:solidFill>
                <a:prstClr val="white"/>
              </a:solidFill>
            </a:ln>
          </c:spPr>
        </c:minorGridlines>
        <c:numFmt formatCode="General" sourceLinked="1"/>
        <c:majorTickMark val="out"/>
        <c:minorTickMark val="none"/>
        <c:tickLblPos val="nextTo"/>
        <c:spPr>
          <a:ln>
            <a:noFill/>
          </a:ln>
        </c:spPr>
        <c:txPr>
          <a:bodyPr rot="0" vert="horz"/>
          <a:lstStyle/>
          <a:p>
            <a:pPr>
              <a:defRPr sz="1100"/>
            </a:pPr>
            <a:endParaRPr lang="cs-CZ"/>
          </a:p>
        </c:txPr>
        <c:crossAx val="691532608"/>
        <c:crosses val="autoZero"/>
        <c:auto val="1"/>
        <c:lblAlgn val="ctr"/>
        <c:lblOffset val="100"/>
        <c:tickMarkSkip val="2"/>
        <c:noMultiLvlLbl val="0"/>
      </c:catAx>
      <c:valAx>
        <c:axId val="691532608"/>
        <c:scaling>
          <c:orientation val="minMax"/>
          <c:max val="0.30000000000000004"/>
        </c:scaling>
        <c:delete val="0"/>
        <c:axPos val="l"/>
        <c:majorGridlines>
          <c:spPr>
            <a:ln>
              <a:solidFill>
                <a:schemeClr val="bg1"/>
              </a:solidFill>
            </a:ln>
          </c:spPr>
        </c:majorGridlines>
        <c:numFmt formatCode="0%" sourceLinked="0"/>
        <c:majorTickMark val="out"/>
        <c:minorTickMark val="none"/>
        <c:tickLblPos val="nextTo"/>
        <c:spPr>
          <a:ln>
            <a:noFill/>
          </a:ln>
        </c:spPr>
        <c:txPr>
          <a:bodyPr/>
          <a:lstStyle/>
          <a:p>
            <a:pPr>
              <a:defRPr sz="1100"/>
            </a:pPr>
            <a:endParaRPr lang="cs-CZ"/>
          </a:p>
        </c:txPr>
        <c:crossAx val="691528688"/>
        <c:crosses val="autoZero"/>
        <c:crossBetween val="between"/>
      </c:valAx>
      <c:spPr>
        <a:solidFill>
          <a:srgbClr val="EEECE1"/>
        </a:solidFill>
      </c:spPr>
    </c:plotArea>
    <c:plotVisOnly val="1"/>
    <c:dispBlanksAs val="gap"/>
    <c:showDLblsOverMax val="0"/>
  </c:chart>
  <c:txPr>
    <a:bodyPr/>
    <a:lstStyle/>
    <a:p>
      <a:pPr>
        <a:defRPr sz="1800"/>
      </a:pPr>
      <a:endParaRPr lang="cs-CZ"/>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705634947750847E-2"/>
          <c:y val="6.9798919353452532E-2"/>
          <c:w val="0.80675121640885905"/>
          <c:h val="0.93020108064654772"/>
        </c:manualLayout>
      </c:layout>
      <c:pieChart>
        <c:varyColors val="1"/>
        <c:ser>
          <c:idx val="0"/>
          <c:order val="0"/>
          <c:tx>
            <c:strRef>
              <c:f>List1!$B$1</c:f>
              <c:strCache>
                <c:ptCount val="1"/>
                <c:pt idx="0">
                  <c:v>Prodej</c:v>
                </c:pt>
              </c:strCache>
            </c:strRef>
          </c:tx>
          <c:spPr>
            <a:ln w="19050">
              <a:solidFill>
                <a:schemeClr val="bg1"/>
              </a:solidFill>
            </a:ln>
          </c:spPr>
          <c:explosion val="8"/>
          <c:dPt>
            <c:idx val="0"/>
            <c:bubble3D val="0"/>
            <c:spPr>
              <a:solidFill>
                <a:schemeClr val="accent3"/>
              </a:solidFill>
              <a:ln w="19050">
                <a:solidFill>
                  <a:schemeClr val="bg1"/>
                </a:solidFill>
              </a:ln>
            </c:spPr>
            <c:extLst>
              <c:ext xmlns:c16="http://schemas.microsoft.com/office/drawing/2014/chart" uri="{C3380CC4-5D6E-409C-BE32-E72D297353CC}">
                <c16:uniqueId val="{00000001-0BFC-4D02-9D98-2BE4BDD96FC1}"/>
              </c:ext>
            </c:extLst>
          </c:dPt>
          <c:dPt>
            <c:idx val="1"/>
            <c:bubble3D val="0"/>
            <c:spPr>
              <a:solidFill>
                <a:schemeClr val="accent4"/>
              </a:solidFill>
              <a:ln w="19050">
                <a:solidFill>
                  <a:schemeClr val="bg1"/>
                </a:solidFill>
              </a:ln>
            </c:spPr>
            <c:extLst>
              <c:ext xmlns:c16="http://schemas.microsoft.com/office/drawing/2014/chart" uri="{C3380CC4-5D6E-409C-BE32-E72D297353CC}">
                <c16:uniqueId val="{00000003-0BFC-4D02-9D98-2BE4BDD96FC1}"/>
              </c:ext>
            </c:extLst>
          </c:dPt>
          <c:dLbls>
            <c:dLbl>
              <c:idx val="0"/>
              <c:layout>
                <c:manualLayout>
                  <c:x val="-0.1053735219141856"/>
                  <c:y val="0.16955805427459861"/>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BFC-4D02-9D98-2BE4BDD96FC1}"/>
                </c:ext>
              </c:extLst>
            </c:dLbl>
            <c:dLbl>
              <c:idx val="3"/>
              <c:delete val="1"/>
              <c:extLst>
                <c:ext xmlns:c15="http://schemas.microsoft.com/office/drawing/2012/chart" uri="{CE6537A1-D6FC-4f65-9D91-7224C49458BB}"/>
                <c:ext xmlns:c16="http://schemas.microsoft.com/office/drawing/2014/chart" uri="{C3380CC4-5D6E-409C-BE32-E72D297353CC}">
                  <c16:uniqueId val="{00000004-0BFC-4D02-9D98-2BE4BDD96FC1}"/>
                </c:ext>
              </c:extLst>
            </c:dLbl>
            <c:spPr>
              <a:noFill/>
              <a:ln>
                <a:noFill/>
              </a:ln>
              <a:effectLst/>
            </c:spPr>
            <c:txPr>
              <a:bodyPr wrap="square" lIns="38100" tIns="19050" rIns="38100" bIns="19050" anchor="ctr">
                <a:spAutoFit/>
              </a:bodyPr>
              <a:lstStyle/>
              <a:p>
                <a:pPr>
                  <a:defRPr sz="1600">
                    <a:solidFill>
                      <a:schemeClr val="bg1"/>
                    </a:solidFill>
                  </a:defRPr>
                </a:pPr>
                <a:endParaRPr lang="cs-CZ"/>
              </a:p>
            </c:txPr>
            <c:showLegendKey val="0"/>
            <c:showVal val="0"/>
            <c:showCatName val="0"/>
            <c:showSerName val="0"/>
            <c:showPercent val="1"/>
            <c:showBubbleSize val="0"/>
            <c:showLeaderLines val="0"/>
            <c:extLst>
              <c:ext xmlns:c15="http://schemas.microsoft.com/office/drawing/2012/chart" uri="{CE6537A1-D6FC-4f65-9D91-7224C49458BB}"/>
            </c:extLst>
          </c:dLbls>
          <c:cat>
            <c:strRef>
              <c:f>List1!$A$2:$A$3</c:f>
              <c:strCache>
                <c:ptCount val="2"/>
                <c:pt idx="0">
                  <c:v>PP+</c:v>
                </c:pt>
                <c:pt idx="1">
                  <c:v>PP-</c:v>
                </c:pt>
              </c:strCache>
            </c:strRef>
          </c:cat>
          <c:val>
            <c:numRef>
              <c:f>List1!$B$2:$B$3</c:f>
              <c:numCache>
                <c:formatCode>###0.0%</c:formatCode>
                <c:ptCount val="2"/>
                <c:pt idx="0">
                  <c:v>100</c:v>
                </c:pt>
                <c:pt idx="1">
                  <c:v>70</c:v>
                </c:pt>
              </c:numCache>
            </c:numRef>
          </c:val>
          <c:extLst>
            <c:ext xmlns:c16="http://schemas.microsoft.com/office/drawing/2014/chart" uri="{C3380CC4-5D6E-409C-BE32-E72D297353CC}">
              <c16:uniqueId val="{00000005-0BFC-4D02-9D98-2BE4BDD96FC1}"/>
            </c:ext>
          </c:extLst>
        </c:ser>
        <c:dLbls>
          <c:showLegendKey val="0"/>
          <c:showVal val="0"/>
          <c:showCatName val="0"/>
          <c:showSerName val="0"/>
          <c:showPercent val="0"/>
          <c:showBubbleSize val="0"/>
          <c:showLeaderLines val="0"/>
        </c:dLbls>
        <c:firstSliceAng val="261"/>
      </c:pieChart>
    </c:plotArea>
    <c:plotVisOnly val="1"/>
    <c:dispBlanksAs val="zero"/>
    <c:showDLblsOverMax val="0"/>
  </c:chart>
  <c:txPr>
    <a:bodyPr/>
    <a:lstStyle/>
    <a:p>
      <a:pPr>
        <a:defRPr sz="1800"/>
      </a:pPr>
      <a:endParaRPr lang="cs-CZ"/>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705634947750847E-2"/>
          <c:y val="6.9798919353452532E-2"/>
          <c:w val="0.80675121640885905"/>
          <c:h val="0.93020108064654772"/>
        </c:manualLayout>
      </c:layout>
      <c:pieChart>
        <c:varyColors val="1"/>
        <c:ser>
          <c:idx val="0"/>
          <c:order val="0"/>
          <c:tx>
            <c:strRef>
              <c:f>List1!$B$1</c:f>
              <c:strCache>
                <c:ptCount val="1"/>
                <c:pt idx="0">
                  <c:v>Prodej</c:v>
                </c:pt>
              </c:strCache>
            </c:strRef>
          </c:tx>
          <c:spPr>
            <a:ln w="19050">
              <a:solidFill>
                <a:schemeClr val="bg1"/>
              </a:solidFill>
            </a:ln>
          </c:spPr>
          <c:explosion val="11"/>
          <c:dPt>
            <c:idx val="0"/>
            <c:bubble3D val="0"/>
            <c:spPr>
              <a:solidFill>
                <a:schemeClr val="accent1"/>
              </a:solidFill>
              <a:ln w="19050">
                <a:solidFill>
                  <a:schemeClr val="bg1"/>
                </a:solidFill>
              </a:ln>
            </c:spPr>
            <c:extLst>
              <c:ext xmlns:c16="http://schemas.microsoft.com/office/drawing/2014/chart" uri="{C3380CC4-5D6E-409C-BE32-E72D297353CC}">
                <c16:uniqueId val="{00000001-5A6F-43B5-844A-D2A64AC2EC21}"/>
              </c:ext>
            </c:extLst>
          </c:dPt>
          <c:dPt>
            <c:idx val="1"/>
            <c:bubble3D val="0"/>
            <c:spPr>
              <a:solidFill>
                <a:schemeClr val="accent5"/>
              </a:solidFill>
              <a:ln w="19050">
                <a:solidFill>
                  <a:schemeClr val="bg1"/>
                </a:solidFill>
              </a:ln>
            </c:spPr>
            <c:extLst>
              <c:ext xmlns:c16="http://schemas.microsoft.com/office/drawing/2014/chart" uri="{C3380CC4-5D6E-409C-BE32-E72D297353CC}">
                <c16:uniqueId val="{00000003-5A6F-43B5-844A-D2A64AC2EC21}"/>
              </c:ext>
            </c:extLst>
          </c:dPt>
          <c:dLbls>
            <c:dLbl>
              <c:idx val="0"/>
              <c:layout>
                <c:manualLayout>
                  <c:x val="-0.10033075768525219"/>
                  <c:y val="0.197817729987031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A6F-43B5-844A-D2A64AC2EC21}"/>
                </c:ext>
              </c:extLst>
            </c:dLbl>
            <c:dLbl>
              <c:idx val="3"/>
              <c:delete val="1"/>
              <c:extLst>
                <c:ext xmlns:c15="http://schemas.microsoft.com/office/drawing/2012/chart" uri="{CE6537A1-D6FC-4f65-9D91-7224C49458BB}"/>
                <c:ext xmlns:c16="http://schemas.microsoft.com/office/drawing/2014/chart" uri="{C3380CC4-5D6E-409C-BE32-E72D297353CC}">
                  <c16:uniqueId val="{00000004-5A6F-43B5-844A-D2A64AC2EC21}"/>
                </c:ext>
              </c:extLst>
            </c:dLbl>
            <c:spPr>
              <a:noFill/>
              <a:ln>
                <a:noFill/>
              </a:ln>
              <a:effectLst/>
            </c:spPr>
            <c:txPr>
              <a:bodyPr wrap="square" lIns="38100" tIns="19050" rIns="38100" bIns="19050" anchor="ctr">
                <a:spAutoFit/>
              </a:bodyPr>
              <a:lstStyle/>
              <a:p>
                <a:pPr>
                  <a:defRPr sz="1600">
                    <a:solidFill>
                      <a:schemeClr val="bg1"/>
                    </a:solidFill>
                  </a:defRPr>
                </a:pPr>
                <a:endParaRPr lang="cs-CZ"/>
              </a:p>
            </c:txPr>
            <c:showLegendKey val="0"/>
            <c:showVal val="0"/>
            <c:showCatName val="0"/>
            <c:showSerName val="0"/>
            <c:showPercent val="1"/>
            <c:showBubbleSize val="0"/>
            <c:showLeaderLines val="0"/>
            <c:extLst>
              <c:ext xmlns:c15="http://schemas.microsoft.com/office/drawing/2012/chart" uri="{CE6537A1-D6FC-4f65-9D91-7224C49458BB}"/>
            </c:extLst>
          </c:dLbls>
          <c:cat>
            <c:strRef>
              <c:f>List1!$A$2:$A$3</c:f>
              <c:strCache>
                <c:ptCount val="2"/>
                <c:pt idx="0">
                  <c:v>Ne</c:v>
                </c:pt>
                <c:pt idx="1">
                  <c:v>Ano</c:v>
                </c:pt>
              </c:strCache>
            </c:strRef>
          </c:cat>
          <c:val>
            <c:numRef>
              <c:f>List1!$B$2:$B$3</c:f>
              <c:numCache>
                <c:formatCode>###0</c:formatCode>
                <c:ptCount val="2"/>
                <c:pt idx="0">
                  <c:v>104</c:v>
                </c:pt>
                <c:pt idx="1">
                  <c:v>66</c:v>
                </c:pt>
              </c:numCache>
            </c:numRef>
          </c:val>
          <c:extLst>
            <c:ext xmlns:c16="http://schemas.microsoft.com/office/drawing/2014/chart" uri="{C3380CC4-5D6E-409C-BE32-E72D297353CC}">
              <c16:uniqueId val="{00000005-5A6F-43B5-844A-D2A64AC2EC21}"/>
            </c:ext>
          </c:extLst>
        </c:ser>
        <c:dLbls>
          <c:showLegendKey val="0"/>
          <c:showVal val="0"/>
          <c:showCatName val="0"/>
          <c:showSerName val="0"/>
          <c:showPercent val="0"/>
          <c:showBubbleSize val="0"/>
          <c:showLeaderLines val="0"/>
        </c:dLbls>
        <c:firstSliceAng val="261"/>
      </c:pieChart>
    </c:plotArea>
    <c:plotVisOnly val="1"/>
    <c:dispBlanksAs val="zero"/>
    <c:showDLblsOverMax val="0"/>
  </c:chart>
  <c:txPr>
    <a:bodyPr/>
    <a:lstStyle/>
    <a:p>
      <a:pPr>
        <a:defRPr sz="1800"/>
      </a:pPr>
      <a:endParaRPr lang="cs-CZ"/>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List1!$B$1</c:f>
              <c:strCache>
                <c:ptCount val="1"/>
                <c:pt idx="0">
                  <c:v>Ano</c:v>
                </c:pt>
              </c:strCache>
            </c:strRef>
          </c:tx>
          <c:spPr>
            <a:solidFill>
              <a:schemeClr val="accent1"/>
            </a:solidFill>
            <a:ln>
              <a:solidFill>
                <a:schemeClr val="bg1"/>
              </a:solidFill>
            </a:ln>
          </c:spPr>
          <c:invertIfNegative val="0"/>
          <c:dLbls>
            <c:dLbl>
              <c:idx val="14"/>
              <c:layout>
                <c:manualLayout>
                  <c:x val="2.8651147587500671E-2"/>
                  <c:y val="2.3387594893331896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3C-45FF-9ABB-FBE5F15C5BEA}"/>
                </c:ext>
              </c:extLst>
            </c:dLbl>
            <c:numFmt formatCode="0.0%" sourceLinked="0"/>
            <c:spPr>
              <a:noFill/>
              <a:ln>
                <a:noFill/>
              </a:ln>
              <a:effectLst/>
            </c:spPr>
            <c:txPr>
              <a:bodyPr/>
              <a:lstStyle/>
              <a:p>
                <a:pPr>
                  <a:defRPr sz="12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List1!$A$2:$A$14</c:f>
              <c:strCache>
                <c:ptCount val="13"/>
                <c:pt idx="0">
                  <c:v>Zhoršení funkčního stavu</c:v>
                </c:pt>
                <c:pt idx="1">
                  <c:v>Specifické indikátory závažnosti chronického onemocnění a jeho progrese</c:v>
                </c:pt>
                <c:pt idx="2">
                  <c:v>Multimorbidita</c:v>
                </c:pt>
                <c:pt idx="3">
                  <c:v>Výrazná závislost/nesoběstačnost</c:v>
                </c:pt>
                <c:pt idx="4">
                  <c:v>Potřeba paliativní péče</c:v>
                </c:pt>
                <c:pt idx="5">
                  <c:v>Zhoršení kognitivního stavu</c:v>
                </c:pt>
                <c:pt idx="6">
                  <c:v>Významná sociální křehkost/zranitelnost</c:v>
                </c:pt>
                <c:pt idx="7">
                  <c:v>Zhodnocení potřeby/intenzity intervencí</c:v>
                </c:pt>
                <c:pt idx="8">
                  <c:v>Geriatrické syndromy</c:v>
                </c:pt>
                <c:pt idx="9">
                  <c:v>Zhoršení nutričního stavu</c:v>
                </c:pt>
                <c:pt idx="10">
                  <c:v>Persistující symptomy</c:v>
                </c:pt>
                <c:pt idx="11">
                  <c:v>Distres a/nebo těžká porucha adaptace</c:v>
                </c:pt>
                <c:pt idx="12">
                  <c:v>Žádost o limitaci léčby/paliativní péči</c:v>
                </c:pt>
              </c:strCache>
            </c:strRef>
          </c:cat>
          <c:val>
            <c:numRef>
              <c:f>List1!$B$2:$B$14</c:f>
              <c:numCache>
                <c:formatCode>###0.0%</c:formatCode>
                <c:ptCount val="13"/>
                <c:pt idx="0">
                  <c:v>0.71176470588235285</c:v>
                </c:pt>
                <c:pt idx="1">
                  <c:v>0.68235294117647061</c:v>
                </c:pt>
                <c:pt idx="2">
                  <c:v>0.62352941176470589</c:v>
                </c:pt>
                <c:pt idx="3">
                  <c:v>0.52352941176470591</c:v>
                </c:pt>
                <c:pt idx="4">
                  <c:v>0.51764705882352946</c:v>
                </c:pt>
                <c:pt idx="5">
                  <c:v>0.48823529411764705</c:v>
                </c:pt>
                <c:pt idx="6">
                  <c:v>0.48823529411764705</c:v>
                </c:pt>
                <c:pt idx="7">
                  <c:v>0.48823529411764705</c:v>
                </c:pt>
                <c:pt idx="8">
                  <c:v>0.47647058823529403</c:v>
                </c:pt>
                <c:pt idx="9">
                  <c:v>0.44117647058823528</c:v>
                </c:pt>
                <c:pt idx="10">
                  <c:v>0.42941176470588233</c:v>
                </c:pt>
                <c:pt idx="11">
                  <c:v>0.23529411764705879</c:v>
                </c:pt>
                <c:pt idx="12">
                  <c:v>0.1176470588235294</c:v>
                </c:pt>
              </c:numCache>
            </c:numRef>
          </c:val>
          <c:extLst>
            <c:ext xmlns:c16="http://schemas.microsoft.com/office/drawing/2014/chart" uri="{C3380CC4-5D6E-409C-BE32-E72D297353CC}">
              <c16:uniqueId val="{00000000-F397-455E-8ACD-40AE82E3172C}"/>
            </c:ext>
          </c:extLst>
        </c:ser>
        <c:ser>
          <c:idx val="1"/>
          <c:order val="1"/>
          <c:tx>
            <c:strRef>
              <c:f>List1!$C$1</c:f>
              <c:strCache>
                <c:ptCount val="1"/>
                <c:pt idx="0">
                  <c:v>Ne</c:v>
                </c:pt>
              </c:strCache>
            </c:strRef>
          </c:tx>
          <c:spPr>
            <a:solidFill>
              <a:schemeClr val="accent1">
                <a:lumMod val="60000"/>
                <a:lumOff val="40000"/>
              </a:schemeClr>
            </a:solidFill>
            <a:ln>
              <a:solidFill>
                <a:prstClr val="white"/>
              </a:solidFill>
            </a:ln>
          </c:spPr>
          <c:invertIfNegative val="0"/>
          <c:dLbls>
            <c:numFmt formatCode="0.0%" sourceLinked="0"/>
            <c:spPr>
              <a:noFill/>
              <a:ln>
                <a:noFill/>
              </a:ln>
              <a:effectLst/>
            </c:spPr>
            <c:txPr>
              <a:bodyPr/>
              <a:lstStyle/>
              <a:p>
                <a:pPr>
                  <a:defRPr sz="12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List1!$A$2:$A$14</c:f>
              <c:strCache>
                <c:ptCount val="13"/>
                <c:pt idx="0">
                  <c:v>Zhoršení funkčního stavu</c:v>
                </c:pt>
                <c:pt idx="1">
                  <c:v>Specifické indikátory závažnosti chronického onemocnění a jeho progrese</c:v>
                </c:pt>
                <c:pt idx="2">
                  <c:v>Multimorbidita</c:v>
                </c:pt>
                <c:pt idx="3">
                  <c:v>Výrazná závislost/nesoběstačnost</c:v>
                </c:pt>
                <c:pt idx="4">
                  <c:v>Potřeba paliativní péče</c:v>
                </c:pt>
                <c:pt idx="5">
                  <c:v>Zhoršení kognitivního stavu</c:v>
                </c:pt>
                <c:pt idx="6">
                  <c:v>Významná sociální křehkost/zranitelnost</c:v>
                </c:pt>
                <c:pt idx="7">
                  <c:v>Zhodnocení potřeby/intenzity intervencí</c:v>
                </c:pt>
                <c:pt idx="8">
                  <c:v>Geriatrické syndromy</c:v>
                </c:pt>
                <c:pt idx="9">
                  <c:v>Zhoršení nutričního stavu</c:v>
                </c:pt>
                <c:pt idx="10">
                  <c:v>Persistující symptomy</c:v>
                </c:pt>
                <c:pt idx="11">
                  <c:v>Distres a/nebo těžká porucha adaptace</c:v>
                </c:pt>
                <c:pt idx="12">
                  <c:v>Žádost o limitaci léčby/paliativní péči</c:v>
                </c:pt>
              </c:strCache>
            </c:strRef>
          </c:cat>
          <c:val>
            <c:numRef>
              <c:f>List1!$C$2:$C$14</c:f>
              <c:numCache>
                <c:formatCode>###0.0%</c:formatCode>
                <c:ptCount val="13"/>
                <c:pt idx="0">
                  <c:v>0.28823529411764703</c:v>
                </c:pt>
                <c:pt idx="1">
                  <c:v>0.31764705882352939</c:v>
                </c:pt>
                <c:pt idx="2">
                  <c:v>0.37647058823529411</c:v>
                </c:pt>
                <c:pt idx="3">
                  <c:v>0.47647058823529403</c:v>
                </c:pt>
                <c:pt idx="4">
                  <c:v>0.4823529411764706</c:v>
                </c:pt>
                <c:pt idx="5">
                  <c:v>0.5117647058823529</c:v>
                </c:pt>
                <c:pt idx="6">
                  <c:v>0.5117647058823529</c:v>
                </c:pt>
                <c:pt idx="7">
                  <c:v>0.5117647058823529</c:v>
                </c:pt>
                <c:pt idx="8">
                  <c:v>0.52352941176470591</c:v>
                </c:pt>
                <c:pt idx="9">
                  <c:v>0.55882352941176472</c:v>
                </c:pt>
                <c:pt idx="10">
                  <c:v>0.57058823529411762</c:v>
                </c:pt>
                <c:pt idx="11">
                  <c:v>0.76470588235294112</c:v>
                </c:pt>
                <c:pt idx="12">
                  <c:v>0.88235294117647056</c:v>
                </c:pt>
              </c:numCache>
            </c:numRef>
          </c:val>
          <c:extLst>
            <c:ext xmlns:c16="http://schemas.microsoft.com/office/drawing/2014/chart" uri="{C3380CC4-5D6E-409C-BE32-E72D297353CC}">
              <c16:uniqueId val="{00000001-F397-455E-8ACD-40AE82E3172C}"/>
            </c:ext>
          </c:extLst>
        </c:ser>
        <c:dLbls>
          <c:showLegendKey val="0"/>
          <c:showVal val="0"/>
          <c:showCatName val="0"/>
          <c:showSerName val="0"/>
          <c:showPercent val="0"/>
          <c:showBubbleSize val="0"/>
        </c:dLbls>
        <c:gapWidth val="40"/>
        <c:overlap val="100"/>
        <c:axId val="691545152"/>
        <c:axId val="691545936"/>
      </c:barChart>
      <c:catAx>
        <c:axId val="691545152"/>
        <c:scaling>
          <c:orientation val="maxMin"/>
        </c:scaling>
        <c:delete val="1"/>
        <c:axPos val="l"/>
        <c:numFmt formatCode="General" sourceLinked="1"/>
        <c:majorTickMark val="out"/>
        <c:minorTickMark val="none"/>
        <c:tickLblPos val="none"/>
        <c:crossAx val="691545936"/>
        <c:crosses val="autoZero"/>
        <c:auto val="1"/>
        <c:lblAlgn val="ctr"/>
        <c:lblOffset val="100"/>
        <c:noMultiLvlLbl val="0"/>
      </c:catAx>
      <c:valAx>
        <c:axId val="691545936"/>
        <c:scaling>
          <c:orientation val="minMax"/>
        </c:scaling>
        <c:delete val="0"/>
        <c:axPos val="t"/>
        <c:numFmt formatCode="0%" sourceLinked="1"/>
        <c:majorTickMark val="out"/>
        <c:minorTickMark val="none"/>
        <c:tickLblPos val="nextTo"/>
        <c:txPr>
          <a:bodyPr/>
          <a:lstStyle/>
          <a:p>
            <a:pPr>
              <a:defRPr sz="1200"/>
            </a:pPr>
            <a:endParaRPr lang="cs-CZ"/>
          </a:p>
        </c:txPr>
        <c:crossAx val="691545152"/>
        <c:crosses val="autoZero"/>
        <c:crossBetween val="between"/>
      </c:valAx>
    </c:plotArea>
    <c:plotVisOnly val="1"/>
    <c:dispBlanksAs val="gap"/>
    <c:showDLblsOverMax val="0"/>
  </c:chart>
  <c:txPr>
    <a:bodyPr/>
    <a:lstStyle/>
    <a:p>
      <a:pPr>
        <a:defRPr sz="1800"/>
      </a:pPr>
      <a:endParaRPr lang="cs-CZ"/>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705634947750847E-2"/>
          <c:y val="6.9798919353452532E-2"/>
          <c:w val="0.80675121640885905"/>
          <c:h val="0.93020108064654772"/>
        </c:manualLayout>
      </c:layout>
      <c:pieChart>
        <c:varyColors val="1"/>
        <c:ser>
          <c:idx val="0"/>
          <c:order val="0"/>
          <c:tx>
            <c:strRef>
              <c:f>List1!$B$1</c:f>
              <c:strCache>
                <c:ptCount val="1"/>
                <c:pt idx="0">
                  <c:v>Prodej</c:v>
                </c:pt>
              </c:strCache>
            </c:strRef>
          </c:tx>
          <c:spPr>
            <a:ln w="19050">
              <a:solidFill>
                <a:schemeClr val="bg1"/>
              </a:solidFill>
            </a:ln>
          </c:spPr>
          <c:explosion val="11"/>
          <c:dPt>
            <c:idx val="0"/>
            <c:bubble3D val="0"/>
            <c:spPr>
              <a:solidFill>
                <a:schemeClr val="accent1"/>
              </a:solidFill>
              <a:ln w="19050">
                <a:solidFill>
                  <a:schemeClr val="bg1"/>
                </a:solidFill>
              </a:ln>
            </c:spPr>
            <c:extLst>
              <c:ext xmlns:c16="http://schemas.microsoft.com/office/drawing/2014/chart" uri="{C3380CC4-5D6E-409C-BE32-E72D297353CC}">
                <c16:uniqueId val="{00000001-D440-4E02-A3B8-BDC25F4D7721}"/>
              </c:ext>
            </c:extLst>
          </c:dPt>
          <c:dPt>
            <c:idx val="1"/>
            <c:bubble3D val="0"/>
            <c:spPr>
              <a:solidFill>
                <a:schemeClr val="accent5"/>
              </a:solidFill>
              <a:ln w="19050">
                <a:solidFill>
                  <a:schemeClr val="bg1"/>
                </a:solidFill>
              </a:ln>
            </c:spPr>
            <c:extLst>
              <c:ext xmlns:c16="http://schemas.microsoft.com/office/drawing/2014/chart" uri="{C3380CC4-5D6E-409C-BE32-E72D297353CC}">
                <c16:uniqueId val="{00000003-D440-4E02-A3B8-BDC25F4D7721}"/>
              </c:ext>
            </c:extLst>
          </c:dPt>
          <c:dLbls>
            <c:dLbl>
              <c:idx val="0"/>
              <c:layout>
                <c:manualLayout>
                  <c:x val="-0.10033075768525219"/>
                  <c:y val="0.197817729987031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440-4E02-A3B8-BDC25F4D7721}"/>
                </c:ext>
              </c:extLst>
            </c:dLbl>
            <c:dLbl>
              <c:idx val="3"/>
              <c:delete val="1"/>
              <c:extLst>
                <c:ext xmlns:c15="http://schemas.microsoft.com/office/drawing/2012/chart" uri="{CE6537A1-D6FC-4f65-9D91-7224C49458BB}"/>
                <c:ext xmlns:c16="http://schemas.microsoft.com/office/drawing/2014/chart" uri="{C3380CC4-5D6E-409C-BE32-E72D297353CC}">
                  <c16:uniqueId val="{00000005-D440-4E02-A3B8-BDC25F4D7721}"/>
                </c:ext>
              </c:extLst>
            </c:dLbl>
            <c:spPr>
              <a:noFill/>
              <a:ln>
                <a:noFill/>
              </a:ln>
              <a:effectLst/>
            </c:spPr>
            <c:txPr>
              <a:bodyPr wrap="square" lIns="38100" tIns="19050" rIns="38100" bIns="19050" anchor="ctr">
                <a:spAutoFit/>
              </a:bodyPr>
              <a:lstStyle/>
              <a:p>
                <a:pPr>
                  <a:defRPr sz="1600">
                    <a:solidFill>
                      <a:schemeClr val="bg1"/>
                    </a:solidFill>
                  </a:defRPr>
                </a:pPr>
                <a:endParaRPr lang="cs-CZ"/>
              </a:p>
            </c:txPr>
            <c:showLegendKey val="0"/>
            <c:showVal val="0"/>
            <c:showCatName val="0"/>
            <c:showSerName val="0"/>
            <c:showPercent val="1"/>
            <c:showBubbleSize val="0"/>
            <c:showLeaderLines val="0"/>
            <c:extLst>
              <c:ext xmlns:c15="http://schemas.microsoft.com/office/drawing/2012/chart" uri="{CE6537A1-D6FC-4f65-9D91-7224C49458BB}"/>
            </c:extLst>
          </c:dLbls>
          <c:cat>
            <c:strRef>
              <c:f>List1!$A$2:$A$3</c:f>
              <c:strCache>
                <c:ptCount val="2"/>
                <c:pt idx="0">
                  <c:v>Ne</c:v>
                </c:pt>
                <c:pt idx="1">
                  <c:v>Ano</c:v>
                </c:pt>
              </c:strCache>
            </c:strRef>
          </c:cat>
          <c:val>
            <c:numRef>
              <c:f>List1!$B$2:$B$3</c:f>
              <c:numCache>
                <c:formatCode>###0</c:formatCode>
                <c:ptCount val="2"/>
                <c:pt idx="0">
                  <c:v>104</c:v>
                </c:pt>
                <c:pt idx="1">
                  <c:v>66</c:v>
                </c:pt>
              </c:numCache>
            </c:numRef>
          </c:val>
          <c:extLst>
            <c:ext xmlns:c16="http://schemas.microsoft.com/office/drawing/2014/chart" uri="{C3380CC4-5D6E-409C-BE32-E72D297353CC}">
              <c16:uniqueId val="{00000006-D440-4E02-A3B8-BDC25F4D7721}"/>
            </c:ext>
          </c:extLst>
        </c:ser>
        <c:dLbls>
          <c:showLegendKey val="0"/>
          <c:showVal val="0"/>
          <c:showCatName val="0"/>
          <c:showSerName val="0"/>
          <c:showPercent val="0"/>
          <c:showBubbleSize val="0"/>
          <c:showLeaderLines val="0"/>
        </c:dLbls>
        <c:firstSliceAng val="261"/>
      </c:pieChart>
    </c:plotArea>
    <c:plotVisOnly val="1"/>
    <c:dispBlanksAs val="zero"/>
    <c:showDLblsOverMax val="0"/>
  </c:chart>
  <c:txPr>
    <a:bodyPr/>
    <a:lstStyle/>
    <a:p>
      <a:pPr>
        <a:defRPr sz="1800"/>
      </a:pPr>
      <a:endParaRPr lang="cs-CZ"/>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705634947750847E-2"/>
          <c:y val="6.9798919353452532E-2"/>
          <c:w val="0.80675121640885905"/>
          <c:h val="0.93020108064654772"/>
        </c:manualLayout>
      </c:layout>
      <c:pieChart>
        <c:varyColors val="1"/>
        <c:ser>
          <c:idx val="0"/>
          <c:order val="0"/>
          <c:tx>
            <c:strRef>
              <c:f>List1!$B$1</c:f>
              <c:strCache>
                <c:ptCount val="1"/>
                <c:pt idx="0">
                  <c:v>Prodej</c:v>
                </c:pt>
              </c:strCache>
            </c:strRef>
          </c:tx>
          <c:spPr>
            <a:ln w="19050">
              <a:solidFill>
                <a:schemeClr val="bg1"/>
              </a:solidFill>
            </a:ln>
          </c:spPr>
          <c:dPt>
            <c:idx val="0"/>
            <c:bubble3D val="0"/>
            <c:spPr>
              <a:solidFill>
                <a:schemeClr val="accent3">
                  <a:lumMod val="50000"/>
                </a:schemeClr>
              </a:solidFill>
              <a:ln w="19050">
                <a:solidFill>
                  <a:schemeClr val="bg1"/>
                </a:solidFill>
              </a:ln>
            </c:spPr>
            <c:extLst>
              <c:ext xmlns:c16="http://schemas.microsoft.com/office/drawing/2014/chart" uri="{C3380CC4-5D6E-409C-BE32-E72D297353CC}">
                <c16:uniqueId val="{00000001-BFA6-41A6-BA63-63257E46E4BD}"/>
              </c:ext>
            </c:extLst>
          </c:dPt>
          <c:dPt>
            <c:idx val="1"/>
            <c:bubble3D val="0"/>
            <c:spPr>
              <a:solidFill>
                <a:schemeClr val="accent3"/>
              </a:solidFill>
              <a:ln w="19050">
                <a:solidFill>
                  <a:schemeClr val="bg1"/>
                </a:solidFill>
              </a:ln>
            </c:spPr>
            <c:extLst>
              <c:ext xmlns:c16="http://schemas.microsoft.com/office/drawing/2014/chart" uri="{C3380CC4-5D6E-409C-BE32-E72D297353CC}">
                <c16:uniqueId val="{00000003-BFA6-41A6-BA63-63257E46E4BD}"/>
              </c:ext>
            </c:extLst>
          </c:dPt>
          <c:dPt>
            <c:idx val="2"/>
            <c:bubble3D val="0"/>
            <c:spPr>
              <a:solidFill>
                <a:schemeClr val="accent3">
                  <a:lumMod val="40000"/>
                  <a:lumOff val="60000"/>
                </a:schemeClr>
              </a:solidFill>
              <a:ln w="19050">
                <a:solidFill>
                  <a:schemeClr val="bg1"/>
                </a:solidFill>
              </a:ln>
            </c:spPr>
            <c:extLst>
              <c:ext xmlns:c16="http://schemas.microsoft.com/office/drawing/2014/chart" uri="{C3380CC4-5D6E-409C-BE32-E72D297353CC}">
                <c16:uniqueId val="{00000006-BFA6-41A6-BA63-63257E46E4BD}"/>
              </c:ext>
            </c:extLst>
          </c:dPt>
          <c:dPt>
            <c:idx val="3"/>
            <c:bubble3D val="0"/>
            <c:spPr>
              <a:solidFill>
                <a:schemeClr val="accent3">
                  <a:lumMod val="20000"/>
                  <a:lumOff val="80000"/>
                </a:schemeClr>
              </a:solidFill>
              <a:ln w="19050">
                <a:solidFill>
                  <a:schemeClr val="bg1"/>
                </a:solidFill>
              </a:ln>
            </c:spPr>
            <c:extLst>
              <c:ext xmlns:c16="http://schemas.microsoft.com/office/drawing/2014/chart" uri="{C3380CC4-5D6E-409C-BE32-E72D297353CC}">
                <c16:uniqueId val="{00000004-BFA6-41A6-BA63-63257E46E4BD}"/>
              </c:ext>
            </c:extLst>
          </c:dPt>
          <c:dLbls>
            <c:dLbl>
              <c:idx val="0"/>
              <c:layout>
                <c:manualLayout>
                  <c:x val="0.11598357726547176"/>
                  <c:y val="0.1526022488471386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FA6-41A6-BA63-63257E46E4BD}"/>
                </c:ext>
              </c:extLst>
            </c:dLbl>
            <c:dLbl>
              <c:idx val="3"/>
              <c:layout>
                <c:manualLayout>
                  <c:x val="9.0294267131501002E-2"/>
                  <c:y val="-0.15418790592687731"/>
                </c:manualLayout>
              </c:layout>
              <c:spPr>
                <a:noFill/>
                <a:ln>
                  <a:noFill/>
                </a:ln>
                <a:effectLst/>
              </c:spPr>
              <c:txPr>
                <a:bodyPr wrap="square" lIns="38100" tIns="19050" rIns="38100" bIns="19050" anchor="ctr">
                  <a:spAutoFit/>
                </a:bodyPr>
                <a:lstStyle/>
                <a:p>
                  <a:pPr>
                    <a:defRPr sz="1600">
                      <a:solidFill>
                        <a:schemeClr val="accent3"/>
                      </a:solidFill>
                    </a:defRPr>
                  </a:pPr>
                  <a:endParaRPr lang="cs-CZ"/>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BFA6-41A6-BA63-63257E46E4BD}"/>
                </c:ext>
              </c:extLst>
            </c:dLbl>
            <c:spPr>
              <a:noFill/>
              <a:ln>
                <a:noFill/>
              </a:ln>
              <a:effectLst/>
            </c:spPr>
            <c:txPr>
              <a:bodyPr wrap="square" lIns="38100" tIns="19050" rIns="38100" bIns="19050" anchor="ctr">
                <a:spAutoFit/>
              </a:bodyPr>
              <a:lstStyle/>
              <a:p>
                <a:pPr>
                  <a:defRPr sz="1600">
                    <a:solidFill>
                      <a:schemeClr val="bg1"/>
                    </a:solidFill>
                  </a:defRPr>
                </a:pPr>
                <a:endParaRPr lang="cs-CZ"/>
              </a:p>
            </c:txPr>
            <c:showLegendKey val="0"/>
            <c:showVal val="0"/>
            <c:showCatName val="0"/>
            <c:showSerName val="0"/>
            <c:showPercent val="1"/>
            <c:showBubbleSize val="0"/>
            <c:showLeaderLines val="1"/>
            <c:extLst>
              <c:ext xmlns:c15="http://schemas.microsoft.com/office/drawing/2012/chart" uri="{CE6537A1-D6FC-4f65-9D91-7224C49458BB}"/>
            </c:extLst>
          </c:dLbls>
          <c:cat>
            <c:strRef>
              <c:f>List1!$A$2:$A$5</c:f>
              <c:strCache>
                <c:ptCount val="4"/>
                <c:pt idx="0">
                  <c:v>do 14 dnů</c:v>
                </c:pt>
                <c:pt idx="1">
                  <c:v>do 3 měsíců</c:v>
                </c:pt>
                <c:pt idx="2">
                  <c:v>do půl roku</c:v>
                </c:pt>
                <c:pt idx="3">
                  <c:v>déle</c:v>
                </c:pt>
              </c:strCache>
            </c:strRef>
          </c:cat>
          <c:val>
            <c:numRef>
              <c:f>List1!$B$2:$B$5</c:f>
              <c:numCache>
                <c:formatCode>###0</c:formatCode>
                <c:ptCount val="4"/>
                <c:pt idx="0">
                  <c:v>23</c:v>
                </c:pt>
                <c:pt idx="1">
                  <c:v>27</c:v>
                </c:pt>
                <c:pt idx="2" formatCode="###0.0">
                  <c:v>12</c:v>
                </c:pt>
                <c:pt idx="3" formatCode="###0.0">
                  <c:v>42</c:v>
                </c:pt>
              </c:numCache>
            </c:numRef>
          </c:val>
          <c:extLst>
            <c:ext xmlns:c16="http://schemas.microsoft.com/office/drawing/2014/chart" uri="{C3380CC4-5D6E-409C-BE32-E72D297353CC}">
              <c16:uniqueId val="{00000005-BFA6-41A6-BA63-63257E46E4BD}"/>
            </c:ext>
          </c:extLst>
        </c:ser>
        <c:dLbls>
          <c:showLegendKey val="0"/>
          <c:showVal val="0"/>
          <c:showCatName val="0"/>
          <c:showSerName val="0"/>
          <c:showPercent val="0"/>
          <c:showBubbleSize val="0"/>
          <c:showLeaderLines val="1"/>
        </c:dLbls>
        <c:firstSliceAng val="261"/>
      </c:pieChart>
    </c:plotArea>
    <c:plotVisOnly val="1"/>
    <c:dispBlanksAs val="zero"/>
    <c:showDLblsOverMax val="0"/>
  </c:chart>
  <c:txPr>
    <a:bodyPr/>
    <a:lstStyle/>
    <a:p>
      <a:pPr>
        <a:defRPr sz="1800"/>
      </a:pPr>
      <a:endParaRPr lang="cs-CZ"/>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705634947750847E-2"/>
          <c:y val="6.9798919353452532E-2"/>
          <c:w val="0.80675121640885905"/>
          <c:h val="0.93020108064654772"/>
        </c:manualLayout>
      </c:layout>
      <c:pieChart>
        <c:varyColors val="1"/>
        <c:ser>
          <c:idx val="0"/>
          <c:order val="0"/>
          <c:tx>
            <c:strRef>
              <c:f>List1!$B$1</c:f>
              <c:strCache>
                <c:ptCount val="1"/>
                <c:pt idx="0">
                  <c:v>Prodej</c:v>
                </c:pt>
              </c:strCache>
            </c:strRef>
          </c:tx>
          <c:spPr>
            <a:ln w="19050">
              <a:solidFill>
                <a:schemeClr val="bg1"/>
              </a:solidFill>
            </a:ln>
          </c:spPr>
          <c:explosion val="8"/>
          <c:dPt>
            <c:idx val="0"/>
            <c:bubble3D val="0"/>
            <c:spPr>
              <a:solidFill>
                <a:schemeClr val="accent3"/>
              </a:solidFill>
              <a:ln w="19050">
                <a:solidFill>
                  <a:schemeClr val="bg1"/>
                </a:solidFill>
              </a:ln>
            </c:spPr>
            <c:extLst>
              <c:ext xmlns:c16="http://schemas.microsoft.com/office/drawing/2014/chart" uri="{C3380CC4-5D6E-409C-BE32-E72D297353CC}">
                <c16:uniqueId val="{00000001-0BFC-4D02-9D98-2BE4BDD96FC1}"/>
              </c:ext>
            </c:extLst>
          </c:dPt>
          <c:dPt>
            <c:idx val="1"/>
            <c:bubble3D val="0"/>
            <c:spPr>
              <a:solidFill>
                <a:schemeClr val="accent4"/>
              </a:solidFill>
              <a:ln w="19050">
                <a:solidFill>
                  <a:schemeClr val="bg1"/>
                </a:solidFill>
              </a:ln>
            </c:spPr>
            <c:extLst>
              <c:ext xmlns:c16="http://schemas.microsoft.com/office/drawing/2014/chart" uri="{C3380CC4-5D6E-409C-BE32-E72D297353CC}">
                <c16:uniqueId val="{00000003-0BFC-4D02-9D98-2BE4BDD96FC1}"/>
              </c:ext>
            </c:extLst>
          </c:dPt>
          <c:dLbls>
            <c:dLbl>
              <c:idx val="0"/>
              <c:layout>
                <c:manualLayout>
                  <c:x val="-0.10033075768525219"/>
                  <c:y val="0.1978177299870317"/>
                </c:manualLayout>
              </c:layout>
              <c:tx>
                <c:rich>
                  <a:bodyPr/>
                  <a:lstStyle/>
                  <a:p>
                    <a:r>
                      <a:rPr lang="en-US" dirty="0"/>
                      <a:t>65%</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BFC-4D02-9D98-2BE4BDD96FC1}"/>
                </c:ext>
              </c:extLst>
            </c:dLbl>
            <c:dLbl>
              <c:idx val="1"/>
              <c:layout>
                <c:manualLayout>
                  <c:x val="-8.7594189222035875E-3"/>
                  <c:y val="-0.18017096436884608"/>
                </c:manualLayout>
              </c:layout>
              <c:tx>
                <c:rich>
                  <a:bodyPr/>
                  <a:lstStyle/>
                  <a:p>
                    <a:r>
                      <a:rPr lang="en-US"/>
                      <a:t>35%</a:t>
                    </a:r>
                    <a:endParaRPr lang="en-US"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BFC-4D02-9D98-2BE4BDD96FC1}"/>
                </c:ext>
              </c:extLst>
            </c:dLbl>
            <c:dLbl>
              <c:idx val="3"/>
              <c:delete val="1"/>
              <c:extLst>
                <c:ext xmlns:c15="http://schemas.microsoft.com/office/drawing/2012/chart" uri="{CE6537A1-D6FC-4f65-9D91-7224C49458BB}"/>
                <c:ext xmlns:c16="http://schemas.microsoft.com/office/drawing/2014/chart" uri="{C3380CC4-5D6E-409C-BE32-E72D297353CC}">
                  <c16:uniqueId val="{00000004-0BFC-4D02-9D98-2BE4BDD96FC1}"/>
                </c:ext>
              </c:extLst>
            </c:dLbl>
            <c:spPr>
              <a:noFill/>
              <a:ln>
                <a:noFill/>
              </a:ln>
              <a:effectLst/>
            </c:spPr>
            <c:txPr>
              <a:bodyPr wrap="square" lIns="38100" tIns="19050" rIns="38100" bIns="19050" anchor="ctr">
                <a:spAutoFit/>
              </a:bodyPr>
              <a:lstStyle/>
              <a:p>
                <a:pPr>
                  <a:defRPr sz="1600">
                    <a:solidFill>
                      <a:schemeClr val="bg1"/>
                    </a:solidFill>
                  </a:defRPr>
                </a:pPr>
                <a:endParaRPr lang="cs-CZ"/>
              </a:p>
            </c:txPr>
            <c:showLegendKey val="0"/>
            <c:showVal val="0"/>
            <c:showCatName val="0"/>
            <c:showSerName val="0"/>
            <c:showPercent val="1"/>
            <c:showBubbleSize val="0"/>
            <c:showLeaderLines val="0"/>
            <c:extLst>
              <c:ext xmlns:c15="http://schemas.microsoft.com/office/drawing/2012/chart" uri="{CE6537A1-D6FC-4f65-9D91-7224C49458BB}"/>
            </c:extLst>
          </c:dLbls>
          <c:cat>
            <c:strRef>
              <c:f>List1!$A$2:$A$3</c:f>
              <c:strCache>
                <c:ptCount val="2"/>
                <c:pt idx="0">
                  <c:v>PP+</c:v>
                </c:pt>
                <c:pt idx="1">
                  <c:v>PP-</c:v>
                </c:pt>
              </c:strCache>
            </c:strRef>
          </c:cat>
          <c:val>
            <c:numRef>
              <c:f>List1!$B$2:$B$3</c:f>
              <c:numCache>
                <c:formatCode>###0</c:formatCode>
                <c:ptCount val="2"/>
                <c:pt idx="0">
                  <c:v>152</c:v>
                </c:pt>
                <c:pt idx="1">
                  <c:v>119</c:v>
                </c:pt>
              </c:numCache>
            </c:numRef>
          </c:val>
          <c:extLst>
            <c:ext xmlns:c16="http://schemas.microsoft.com/office/drawing/2014/chart" uri="{C3380CC4-5D6E-409C-BE32-E72D297353CC}">
              <c16:uniqueId val="{00000005-0BFC-4D02-9D98-2BE4BDD96FC1}"/>
            </c:ext>
          </c:extLst>
        </c:ser>
        <c:dLbls>
          <c:showLegendKey val="0"/>
          <c:showVal val="0"/>
          <c:showCatName val="0"/>
          <c:showSerName val="0"/>
          <c:showPercent val="0"/>
          <c:showBubbleSize val="0"/>
          <c:showLeaderLines val="0"/>
        </c:dLbls>
        <c:firstSliceAng val="261"/>
      </c:pieChart>
    </c:plotArea>
    <c:plotVisOnly val="1"/>
    <c:dispBlanksAs val="zero"/>
    <c:showDLblsOverMax val="0"/>
  </c:chart>
  <c:txPr>
    <a:bodyPr/>
    <a:lstStyle/>
    <a:p>
      <a:pPr>
        <a:defRPr sz="1800"/>
      </a:pPr>
      <a:endParaRPr lang="cs-CZ"/>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705634947750847E-2"/>
          <c:y val="6.9798919353452532E-2"/>
          <c:w val="0.80675121640885905"/>
          <c:h val="0.93020108064654772"/>
        </c:manualLayout>
      </c:layout>
      <c:pieChart>
        <c:varyColors val="1"/>
        <c:ser>
          <c:idx val="0"/>
          <c:order val="0"/>
          <c:tx>
            <c:strRef>
              <c:f>List1!$B$1</c:f>
              <c:strCache>
                <c:ptCount val="1"/>
                <c:pt idx="0">
                  <c:v>Prodej</c:v>
                </c:pt>
              </c:strCache>
            </c:strRef>
          </c:tx>
          <c:spPr>
            <a:ln w="19050">
              <a:solidFill>
                <a:schemeClr val="bg1"/>
              </a:solidFill>
            </a:ln>
          </c:spPr>
          <c:dPt>
            <c:idx val="0"/>
            <c:bubble3D val="0"/>
            <c:spPr>
              <a:solidFill>
                <a:schemeClr val="accent3">
                  <a:lumMod val="50000"/>
                </a:schemeClr>
              </a:solidFill>
              <a:ln w="19050">
                <a:solidFill>
                  <a:schemeClr val="bg1"/>
                </a:solidFill>
              </a:ln>
            </c:spPr>
            <c:extLst>
              <c:ext xmlns:c16="http://schemas.microsoft.com/office/drawing/2014/chart" uri="{C3380CC4-5D6E-409C-BE32-E72D297353CC}">
                <c16:uniqueId val="{00000001-79B5-4D66-B5D5-83E2F93DF84E}"/>
              </c:ext>
            </c:extLst>
          </c:dPt>
          <c:dPt>
            <c:idx val="1"/>
            <c:bubble3D val="0"/>
            <c:spPr>
              <a:solidFill>
                <a:schemeClr val="accent3"/>
              </a:solidFill>
              <a:ln w="19050">
                <a:solidFill>
                  <a:schemeClr val="bg1"/>
                </a:solidFill>
              </a:ln>
            </c:spPr>
            <c:extLst>
              <c:ext xmlns:c16="http://schemas.microsoft.com/office/drawing/2014/chart" uri="{C3380CC4-5D6E-409C-BE32-E72D297353CC}">
                <c16:uniqueId val="{00000003-79B5-4D66-B5D5-83E2F93DF84E}"/>
              </c:ext>
            </c:extLst>
          </c:dPt>
          <c:dPt>
            <c:idx val="2"/>
            <c:bubble3D val="0"/>
            <c:spPr>
              <a:solidFill>
                <a:schemeClr val="accent3">
                  <a:lumMod val="40000"/>
                  <a:lumOff val="60000"/>
                </a:schemeClr>
              </a:solidFill>
              <a:ln w="19050">
                <a:solidFill>
                  <a:schemeClr val="bg1"/>
                </a:solidFill>
              </a:ln>
            </c:spPr>
            <c:extLst>
              <c:ext xmlns:c16="http://schemas.microsoft.com/office/drawing/2014/chart" uri="{C3380CC4-5D6E-409C-BE32-E72D297353CC}">
                <c16:uniqueId val="{00000005-79B5-4D66-B5D5-83E2F93DF84E}"/>
              </c:ext>
            </c:extLst>
          </c:dPt>
          <c:dPt>
            <c:idx val="3"/>
            <c:bubble3D val="0"/>
            <c:spPr>
              <a:solidFill>
                <a:schemeClr val="accent3">
                  <a:lumMod val="20000"/>
                  <a:lumOff val="80000"/>
                </a:schemeClr>
              </a:solidFill>
              <a:ln w="19050">
                <a:solidFill>
                  <a:schemeClr val="bg1"/>
                </a:solidFill>
              </a:ln>
            </c:spPr>
            <c:extLst>
              <c:ext xmlns:c16="http://schemas.microsoft.com/office/drawing/2014/chart" uri="{C3380CC4-5D6E-409C-BE32-E72D297353CC}">
                <c16:uniqueId val="{00000007-79B5-4D66-B5D5-83E2F93DF84E}"/>
              </c:ext>
            </c:extLst>
          </c:dPt>
          <c:dLbls>
            <c:dLbl>
              <c:idx val="0"/>
              <c:delete val="1"/>
              <c:extLst>
                <c:ext xmlns:c15="http://schemas.microsoft.com/office/drawing/2012/chart" uri="{CE6537A1-D6FC-4f65-9D91-7224C49458BB}"/>
                <c:ext xmlns:c16="http://schemas.microsoft.com/office/drawing/2014/chart" uri="{C3380CC4-5D6E-409C-BE32-E72D297353CC}">
                  <c16:uniqueId val="{00000001-79B5-4D66-B5D5-83E2F93DF84E}"/>
                </c:ext>
              </c:extLst>
            </c:dLbl>
            <c:dLbl>
              <c:idx val="2"/>
              <c:delete val="1"/>
              <c:extLst>
                <c:ext xmlns:c15="http://schemas.microsoft.com/office/drawing/2012/chart" uri="{CE6537A1-D6FC-4f65-9D91-7224C49458BB}"/>
                <c:ext xmlns:c16="http://schemas.microsoft.com/office/drawing/2014/chart" uri="{C3380CC4-5D6E-409C-BE32-E72D297353CC}">
                  <c16:uniqueId val="{00000005-79B5-4D66-B5D5-83E2F93DF84E}"/>
                </c:ext>
              </c:extLst>
            </c:dLbl>
            <c:dLbl>
              <c:idx val="3"/>
              <c:layout>
                <c:manualLayout>
                  <c:x val="-0.19666780492840871"/>
                  <c:y val="-0.15983984106936402"/>
                </c:manualLayout>
              </c:layout>
              <c:spPr>
                <a:noFill/>
                <a:ln>
                  <a:noFill/>
                </a:ln>
                <a:effectLst/>
              </c:spPr>
              <c:txPr>
                <a:bodyPr wrap="square" lIns="38100" tIns="19050" rIns="38100" bIns="19050" anchor="ctr">
                  <a:spAutoFit/>
                </a:bodyPr>
                <a:lstStyle/>
                <a:p>
                  <a:pPr>
                    <a:defRPr sz="1600">
                      <a:solidFill>
                        <a:schemeClr val="accent3"/>
                      </a:solidFill>
                    </a:defRPr>
                  </a:pPr>
                  <a:endParaRPr lang="cs-CZ"/>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9B5-4D66-B5D5-83E2F93DF84E}"/>
                </c:ext>
              </c:extLst>
            </c:dLbl>
            <c:spPr>
              <a:noFill/>
              <a:ln>
                <a:noFill/>
              </a:ln>
              <a:effectLst/>
            </c:spPr>
            <c:txPr>
              <a:bodyPr wrap="square" lIns="38100" tIns="19050" rIns="38100" bIns="19050" anchor="ctr">
                <a:spAutoFit/>
              </a:bodyPr>
              <a:lstStyle/>
              <a:p>
                <a:pPr>
                  <a:defRPr sz="1600">
                    <a:solidFill>
                      <a:schemeClr val="bg1"/>
                    </a:solidFill>
                  </a:defRPr>
                </a:pPr>
                <a:endParaRPr lang="cs-CZ"/>
              </a:p>
            </c:txPr>
            <c:showLegendKey val="0"/>
            <c:showVal val="0"/>
            <c:showCatName val="0"/>
            <c:showSerName val="0"/>
            <c:showPercent val="1"/>
            <c:showBubbleSize val="0"/>
            <c:showLeaderLines val="1"/>
            <c:extLst>
              <c:ext xmlns:c15="http://schemas.microsoft.com/office/drawing/2012/chart" uri="{CE6537A1-D6FC-4f65-9D91-7224C49458BB}"/>
            </c:extLst>
          </c:dLbls>
          <c:cat>
            <c:strRef>
              <c:f>List1!$A$2:$A$5</c:f>
              <c:strCache>
                <c:ptCount val="4"/>
                <c:pt idx="0">
                  <c:v>do 14 dnů</c:v>
                </c:pt>
                <c:pt idx="1">
                  <c:v>do 3 měsíců</c:v>
                </c:pt>
                <c:pt idx="2">
                  <c:v>do půl roku</c:v>
                </c:pt>
                <c:pt idx="3">
                  <c:v>déle</c:v>
                </c:pt>
              </c:strCache>
            </c:strRef>
          </c:cat>
          <c:val>
            <c:numRef>
              <c:f>List1!$B$2:$B$5</c:f>
              <c:numCache>
                <c:formatCode>###0</c:formatCode>
                <c:ptCount val="4"/>
                <c:pt idx="0">
                  <c:v>1</c:v>
                </c:pt>
                <c:pt idx="1">
                  <c:v>9</c:v>
                </c:pt>
                <c:pt idx="2">
                  <c:v>1</c:v>
                </c:pt>
                <c:pt idx="3">
                  <c:v>55</c:v>
                </c:pt>
              </c:numCache>
            </c:numRef>
          </c:val>
          <c:extLst>
            <c:ext xmlns:c16="http://schemas.microsoft.com/office/drawing/2014/chart" uri="{C3380CC4-5D6E-409C-BE32-E72D297353CC}">
              <c16:uniqueId val="{00000008-79B5-4D66-B5D5-83E2F93DF84E}"/>
            </c:ext>
          </c:extLst>
        </c:ser>
        <c:dLbls>
          <c:showLegendKey val="0"/>
          <c:showVal val="0"/>
          <c:showCatName val="0"/>
          <c:showSerName val="0"/>
          <c:showPercent val="0"/>
          <c:showBubbleSize val="0"/>
          <c:showLeaderLines val="1"/>
        </c:dLbls>
        <c:firstSliceAng val="261"/>
      </c:pieChart>
    </c:plotArea>
    <c:plotVisOnly val="1"/>
    <c:dispBlanksAs val="zero"/>
    <c:showDLblsOverMax val="0"/>
  </c:chart>
  <c:txPr>
    <a:bodyPr/>
    <a:lstStyle/>
    <a:p>
      <a:pPr>
        <a:defRPr sz="1800"/>
      </a:pPr>
      <a:endParaRPr lang="cs-CZ"/>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List1!$B$1</c:f>
              <c:strCache>
                <c:ptCount val="1"/>
                <c:pt idx="0">
                  <c:v>Sloupec2</c:v>
                </c:pt>
              </c:strCache>
            </c:strRef>
          </c:tx>
          <c:spPr>
            <a:solidFill>
              <a:schemeClr val="accent3">
                <a:lumMod val="50000"/>
              </a:schemeClr>
            </a:solidFill>
            <a:ln>
              <a:solidFill>
                <a:schemeClr val="bg1"/>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E19B-49D3-A7B3-451D8B88164C}"/>
                </c:ext>
              </c:extLst>
            </c:dLbl>
            <c:dLbl>
              <c:idx val="1"/>
              <c:delete val="1"/>
              <c:extLst>
                <c:ext xmlns:c15="http://schemas.microsoft.com/office/drawing/2012/chart" uri="{CE6537A1-D6FC-4f65-9D91-7224C49458BB}"/>
                <c:ext xmlns:c16="http://schemas.microsoft.com/office/drawing/2014/chart" uri="{C3380CC4-5D6E-409C-BE32-E72D297353CC}">
                  <c16:uniqueId val="{00000001-E19B-49D3-A7B3-451D8B88164C}"/>
                </c:ext>
              </c:extLst>
            </c:dLbl>
            <c:dLbl>
              <c:idx val="2"/>
              <c:delete val="1"/>
              <c:extLst>
                <c:ext xmlns:c15="http://schemas.microsoft.com/office/drawing/2012/chart" uri="{CE6537A1-D6FC-4f65-9D91-7224C49458BB}"/>
                <c:ext xmlns:c16="http://schemas.microsoft.com/office/drawing/2014/chart" uri="{C3380CC4-5D6E-409C-BE32-E72D297353CC}">
                  <c16:uniqueId val="{00000002-E19B-49D3-A7B3-451D8B88164C}"/>
                </c:ext>
              </c:extLst>
            </c:dLbl>
            <c:dLbl>
              <c:idx val="3"/>
              <c:delete val="1"/>
              <c:extLst>
                <c:ext xmlns:c15="http://schemas.microsoft.com/office/drawing/2012/chart" uri="{CE6537A1-D6FC-4f65-9D91-7224C49458BB}"/>
                <c:ext xmlns:c16="http://schemas.microsoft.com/office/drawing/2014/chart" uri="{C3380CC4-5D6E-409C-BE32-E72D297353CC}">
                  <c16:uniqueId val="{00000003-E19B-49D3-A7B3-451D8B88164C}"/>
                </c:ext>
              </c:extLst>
            </c:dLbl>
            <c:dLbl>
              <c:idx val="4"/>
              <c:delete val="1"/>
              <c:extLst>
                <c:ext xmlns:c15="http://schemas.microsoft.com/office/drawing/2012/chart" uri="{CE6537A1-D6FC-4f65-9D91-7224C49458BB}"/>
                <c:ext xmlns:c16="http://schemas.microsoft.com/office/drawing/2014/chart" uri="{C3380CC4-5D6E-409C-BE32-E72D297353CC}">
                  <c16:uniqueId val="{00000004-E19B-49D3-A7B3-451D8B88164C}"/>
                </c:ext>
              </c:extLst>
            </c:dLbl>
            <c:dLbl>
              <c:idx val="5"/>
              <c:delete val="1"/>
              <c:extLst>
                <c:ext xmlns:c15="http://schemas.microsoft.com/office/drawing/2012/chart" uri="{CE6537A1-D6FC-4f65-9D91-7224C49458BB}"/>
                <c:ext xmlns:c16="http://schemas.microsoft.com/office/drawing/2014/chart" uri="{C3380CC4-5D6E-409C-BE32-E72D297353CC}">
                  <c16:uniqueId val="{00000005-E19B-49D3-A7B3-451D8B88164C}"/>
                </c:ext>
              </c:extLst>
            </c:dLbl>
            <c:dLbl>
              <c:idx val="7"/>
              <c:delete val="1"/>
              <c:extLst>
                <c:ext xmlns:c15="http://schemas.microsoft.com/office/drawing/2012/chart" uri="{CE6537A1-D6FC-4f65-9D91-7224C49458BB}"/>
                <c:ext xmlns:c16="http://schemas.microsoft.com/office/drawing/2014/chart" uri="{C3380CC4-5D6E-409C-BE32-E72D297353CC}">
                  <c16:uniqueId val="{00000006-E19B-49D3-A7B3-451D8B88164C}"/>
                </c:ext>
              </c:extLst>
            </c:dLbl>
            <c:dLbl>
              <c:idx val="14"/>
              <c:layout>
                <c:manualLayout>
                  <c:x val="2.8651147587500671E-2"/>
                  <c:y val="2.3387594893331896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19B-49D3-A7B3-451D8B88164C}"/>
                </c:ext>
              </c:extLst>
            </c:dLbl>
            <c:numFmt formatCode="0.0%" sourceLinked="0"/>
            <c:spPr>
              <a:noFill/>
              <a:ln>
                <a:noFill/>
              </a:ln>
              <a:effectLst/>
            </c:spPr>
            <c:txPr>
              <a:bodyPr/>
              <a:lstStyle/>
              <a:p>
                <a:pPr>
                  <a:defRPr sz="11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List1!$A$2:$A$16</c:f>
              <c:strCache>
                <c:ptCount val="1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Žádost o limitaci léčby/paliativní péči</c:v>
                </c:pt>
              </c:strCache>
            </c:strRef>
          </c:cat>
          <c:val>
            <c:numRef>
              <c:f>List1!$B$2:$B$16</c:f>
              <c:numCache>
                <c:formatCode>###0.0%</c:formatCode>
                <c:ptCount val="15"/>
                <c:pt idx="0">
                  <c:v>0</c:v>
                </c:pt>
                <c:pt idx="1">
                  <c:v>0</c:v>
                </c:pt>
                <c:pt idx="2">
                  <c:v>0</c:v>
                </c:pt>
                <c:pt idx="3">
                  <c:v>4.1666666666666657E-2</c:v>
                </c:pt>
                <c:pt idx="4">
                  <c:v>0</c:v>
                </c:pt>
                <c:pt idx="5">
                  <c:v>0</c:v>
                </c:pt>
                <c:pt idx="6">
                  <c:v>8.3333333333333315E-2</c:v>
                </c:pt>
                <c:pt idx="7">
                  <c:v>0</c:v>
                </c:pt>
                <c:pt idx="8">
                  <c:v>0.1111111111111111</c:v>
                </c:pt>
                <c:pt idx="9">
                  <c:v>0.33333333333333326</c:v>
                </c:pt>
                <c:pt idx="10">
                  <c:v>0.4</c:v>
                </c:pt>
                <c:pt idx="11">
                  <c:v>0.23076923076923075</c:v>
                </c:pt>
                <c:pt idx="12">
                  <c:v>0.41666666666666674</c:v>
                </c:pt>
                <c:pt idx="13">
                  <c:v>0.33333333333333326</c:v>
                </c:pt>
                <c:pt idx="14">
                  <c:v>0.1176470588235294</c:v>
                </c:pt>
              </c:numCache>
            </c:numRef>
          </c:val>
          <c:extLst>
            <c:ext xmlns:c16="http://schemas.microsoft.com/office/drawing/2014/chart" uri="{C3380CC4-5D6E-409C-BE32-E72D297353CC}">
              <c16:uniqueId val="{00000008-E19B-49D3-A7B3-451D8B88164C}"/>
            </c:ext>
          </c:extLst>
        </c:ser>
        <c:ser>
          <c:idx val="1"/>
          <c:order val="1"/>
          <c:tx>
            <c:strRef>
              <c:f>List1!$C$1</c:f>
              <c:strCache>
                <c:ptCount val="1"/>
                <c:pt idx="0">
                  <c:v>Sloupec3</c:v>
                </c:pt>
              </c:strCache>
            </c:strRef>
          </c:tx>
          <c:spPr>
            <a:solidFill>
              <a:schemeClr val="accent3"/>
            </a:solidFill>
            <a:ln>
              <a:solidFill>
                <a:prstClr val="white"/>
              </a:solidFill>
            </a:ln>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9-E19B-49D3-A7B3-451D8B88164C}"/>
                </c:ext>
              </c:extLst>
            </c:dLbl>
            <c:dLbl>
              <c:idx val="5"/>
              <c:delete val="1"/>
              <c:extLst>
                <c:ext xmlns:c15="http://schemas.microsoft.com/office/drawing/2012/chart" uri="{CE6537A1-D6FC-4f65-9D91-7224C49458BB}"/>
                <c:ext xmlns:c16="http://schemas.microsoft.com/office/drawing/2014/chart" uri="{C3380CC4-5D6E-409C-BE32-E72D297353CC}">
                  <c16:uniqueId val="{0000000A-E19B-49D3-A7B3-451D8B88164C}"/>
                </c:ext>
              </c:extLst>
            </c:dLbl>
            <c:numFmt formatCode="0.0%" sourceLinked="0"/>
            <c:spPr>
              <a:noFill/>
              <a:ln>
                <a:noFill/>
              </a:ln>
              <a:effectLst/>
            </c:spPr>
            <c:txPr>
              <a:bodyPr/>
              <a:lstStyle/>
              <a:p>
                <a:pPr>
                  <a:defRPr sz="11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List1!$A$2:$A$16</c:f>
              <c:strCache>
                <c:ptCount val="1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Žádost o limitaci léčby/paliativní péči</c:v>
                </c:pt>
              </c:strCache>
            </c:strRef>
          </c:cat>
          <c:val>
            <c:numRef>
              <c:f>List1!$C$2:$C$16</c:f>
              <c:numCache>
                <c:formatCode>###0.0%</c:formatCode>
                <c:ptCount val="15"/>
                <c:pt idx="0">
                  <c:v>0.1111111111111111</c:v>
                </c:pt>
                <c:pt idx="1">
                  <c:v>0</c:v>
                </c:pt>
                <c:pt idx="2">
                  <c:v>0.2</c:v>
                </c:pt>
                <c:pt idx="3">
                  <c:v>0.16666666666666663</c:v>
                </c:pt>
                <c:pt idx="4">
                  <c:v>0.5</c:v>
                </c:pt>
                <c:pt idx="5">
                  <c:v>0</c:v>
                </c:pt>
                <c:pt idx="6">
                  <c:v>0.41666666666666674</c:v>
                </c:pt>
                <c:pt idx="7">
                  <c:v>0.2</c:v>
                </c:pt>
                <c:pt idx="8">
                  <c:v>5.5555555555555552E-2</c:v>
                </c:pt>
                <c:pt idx="9">
                  <c:v>0.33333333333333326</c:v>
                </c:pt>
                <c:pt idx="10">
                  <c:v>0.2</c:v>
                </c:pt>
                <c:pt idx="11">
                  <c:v>0.38461538461538469</c:v>
                </c:pt>
                <c:pt idx="12">
                  <c:v>0.16666666666666663</c:v>
                </c:pt>
                <c:pt idx="13">
                  <c:v>0.66666666666666652</c:v>
                </c:pt>
                <c:pt idx="14">
                  <c:v>0.88235294117647056</c:v>
                </c:pt>
              </c:numCache>
            </c:numRef>
          </c:val>
          <c:extLst>
            <c:ext xmlns:c16="http://schemas.microsoft.com/office/drawing/2014/chart" uri="{C3380CC4-5D6E-409C-BE32-E72D297353CC}">
              <c16:uniqueId val="{0000000B-E19B-49D3-A7B3-451D8B88164C}"/>
            </c:ext>
          </c:extLst>
        </c:ser>
        <c:ser>
          <c:idx val="2"/>
          <c:order val="2"/>
          <c:tx>
            <c:strRef>
              <c:f>List1!$D$1</c:f>
              <c:strCache>
                <c:ptCount val="1"/>
                <c:pt idx="0">
                  <c:v>Sloupec4</c:v>
                </c:pt>
              </c:strCache>
            </c:strRef>
          </c:tx>
          <c:spPr>
            <a:solidFill>
              <a:schemeClr val="accent3">
                <a:lumMod val="40000"/>
                <a:lumOff val="60000"/>
              </a:schemeClr>
            </a:solidFill>
            <a:ln>
              <a:solidFill>
                <a:schemeClr val="bg1"/>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C-E19B-49D3-A7B3-451D8B88164C}"/>
                </c:ext>
              </c:extLst>
            </c:dLbl>
            <c:dLbl>
              <c:idx val="1"/>
              <c:delete val="1"/>
              <c:extLst>
                <c:ext xmlns:c15="http://schemas.microsoft.com/office/drawing/2012/chart" uri="{CE6537A1-D6FC-4f65-9D91-7224C49458BB}"/>
                <c:ext xmlns:c16="http://schemas.microsoft.com/office/drawing/2014/chart" uri="{C3380CC4-5D6E-409C-BE32-E72D297353CC}">
                  <c16:uniqueId val="{0000000D-E19B-49D3-A7B3-451D8B88164C}"/>
                </c:ext>
              </c:extLst>
            </c:dLbl>
            <c:dLbl>
              <c:idx val="2"/>
              <c:delete val="1"/>
              <c:extLst>
                <c:ext xmlns:c15="http://schemas.microsoft.com/office/drawing/2012/chart" uri="{CE6537A1-D6FC-4f65-9D91-7224C49458BB}"/>
                <c:ext xmlns:c16="http://schemas.microsoft.com/office/drawing/2014/chart" uri="{C3380CC4-5D6E-409C-BE32-E72D297353CC}">
                  <c16:uniqueId val="{0000000E-E19B-49D3-A7B3-451D8B88164C}"/>
                </c:ext>
              </c:extLst>
            </c:dLbl>
            <c:dLbl>
              <c:idx val="4"/>
              <c:delete val="1"/>
              <c:extLst>
                <c:ext xmlns:c15="http://schemas.microsoft.com/office/drawing/2012/chart" uri="{CE6537A1-D6FC-4f65-9D91-7224C49458BB}"/>
                <c:ext xmlns:c16="http://schemas.microsoft.com/office/drawing/2014/chart" uri="{C3380CC4-5D6E-409C-BE32-E72D297353CC}">
                  <c16:uniqueId val="{0000000F-E19B-49D3-A7B3-451D8B88164C}"/>
                </c:ext>
              </c:extLst>
            </c:dLbl>
            <c:dLbl>
              <c:idx val="5"/>
              <c:delete val="1"/>
              <c:extLst>
                <c:ext xmlns:c15="http://schemas.microsoft.com/office/drawing/2012/chart" uri="{CE6537A1-D6FC-4f65-9D91-7224C49458BB}"/>
                <c:ext xmlns:c16="http://schemas.microsoft.com/office/drawing/2014/chart" uri="{C3380CC4-5D6E-409C-BE32-E72D297353CC}">
                  <c16:uniqueId val="{00000010-E19B-49D3-A7B3-451D8B88164C}"/>
                </c:ext>
              </c:extLst>
            </c:dLbl>
            <c:dLbl>
              <c:idx val="6"/>
              <c:delete val="1"/>
              <c:extLst>
                <c:ext xmlns:c15="http://schemas.microsoft.com/office/drawing/2012/chart" uri="{CE6537A1-D6FC-4f65-9D91-7224C49458BB}"/>
                <c:ext xmlns:c16="http://schemas.microsoft.com/office/drawing/2014/chart" uri="{C3380CC4-5D6E-409C-BE32-E72D297353CC}">
                  <c16:uniqueId val="{00000011-E19B-49D3-A7B3-451D8B88164C}"/>
                </c:ext>
              </c:extLst>
            </c:dLbl>
            <c:dLbl>
              <c:idx val="13"/>
              <c:delete val="1"/>
              <c:extLst>
                <c:ext xmlns:c15="http://schemas.microsoft.com/office/drawing/2012/chart" uri="{CE6537A1-D6FC-4f65-9D91-7224C49458BB}"/>
                <c:ext xmlns:c16="http://schemas.microsoft.com/office/drawing/2014/chart" uri="{C3380CC4-5D6E-409C-BE32-E72D297353CC}">
                  <c16:uniqueId val="{00000012-E19B-49D3-A7B3-451D8B88164C}"/>
                </c:ext>
              </c:extLst>
            </c:dLbl>
            <c:numFmt formatCode="0.0%" sourceLinked="0"/>
            <c:spPr>
              <a:noFill/>
              <a:ln>
                <a:noFill/>
              </a:ln>
              <a:effectLst/>
            </c:spPr>
            <c:txPr>
              <a:bodyPr wrap="square" lIns="38100" tIns="19050" rIns="38100" bIns="19050" anchor="ctr">
                <a:spAutoFit/>
              </a:bodyPr>
              <a:lstStyle/>
              <a:p>
                <a:pPr>
                  <a:defRPr sz="11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List1!$A$2:$A$16</c:f>
              <c:strCache>
                <c:ptCount val="1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Žádost o limitaci léčby/paliativní péči</c:v>
                </c:pt>
              </c:strCache>
            </c:strRef>
          </c:cat>
          <c:val>
            <c:numRef>
              <c:f>List1!$D$2:$D$16</c:f>
              <c:numCache>
                <c:formatCode>General</c:formatCode>
                <c:ptCount val="15"/>
                <c:pt idx="0">
                  <c:v>0</c:v>
                </c:pt>
                <c:pt idx="1">
                  <c:v>0</c:v>
                </c:pt>
                <c:pt idx="2">
                  <c:v>0</c:v>
                </c:pt>
                <c:pt idx="3">
                  <c:v>8.3333333333333315E-2</c:v>
                </c:pt>
                <c:pt idx="4">
                  <c:v>0</c:v>
                </c:pt>
                <c:pt idx="5">
                  <c:v>0</c:v>
                </c:pt>
                <c:pt idx="6">
                  <c:v>0</c:v>
                </c:pt>
                <c:pt idx="7">
                  <c:v>0.2</c:v>
                </c:pt>
                <c:pt idx="8">
                  <c:v>0.1111111111111111</c:v>
                </c:pt>
                <c:pt idx="9">
                  <c:v>6.6666666666666666E-2</c:v>
                </c:pt>
                <c:pt idx="10">
                  <c:v>0.13333333333333333</c:v>
                </c:pt>
                <c:pt idx="11">
                  <c:v>0.15384615384615385</c:v>
                </c:pt>
                <c:pt idx="12">
                  <c:v>0.16666666666666663</c:v>
                </c:pt>
                <c:pt idx="13">
                  <c:v>0</c:v>
                </c:pt>
              </c:numCache>
            </c:numRef>
          </c:val>
          <c:extLst>
            <c:ext xmlns:c16="http://schemas.microsoft.com/office/drawing/2014/chart" uri="{C3380CC4-5D6E-409C-BE32-E72D297353CC}">
              <c16:uniqueId val="{00000013-E19B-49D3-A7B3-451D8B88164C}"/>
            </c:ext>
          </c:extLst>
        </c:ser>
        <c:ser>
          <c:idx val="3"/>
          <c:order val="3"/>
          <c:tx>
            <c:strRef>
              <c:f>List1!$E$1</c:f>
              <c:strCache>
                <c:ptCount val="1"/>
                <c:pt idx="0">
                  <c:v>Sloupec5</c:v>
                </c:pt>
              </c:strCache>
            </c:strRef>
          </c:tx>
          <c:spPr>
            <a:solidFill>
              <a:schemeClr val="accent3">
                <a:lumMod val="20000"/>
                <a:lumOff val="80000"/>
              </a:schemeClr>
            </a:solidFill>
            <a:ln>
              <a:solidFill>
                <a:schemeClr val="bg1"/>
              </a:solidFill>
            </a:ln>
          </c:spPr>
          <c:invertIfNegative val="0"/>
          <c:dLbls>
            <c:dLbl>
              <c:idx val="13"/>
              <c:delete val="1"/>
              <c:extLst>
                <c:ext xmlns:c15="http://schemas.microsoft.com/office/drawing/2012/chart" uri="{CE6537A1-D6FC-4f65-9D91-7224C49458BB}"/>
                <c:ext xmlns:c16="http://schemas.microsoft.com/office/drawing/2014/chart" uri="{C3380CC4-5D6E-409C-BE32-E72D297353CC}">
                  <c16:uniqueId val="{00000014-E19B-49D3-A7B3-451D8B88164C}"/>
                </c:ext>
              </c:extLst>
            </c:dLbl>
            <c:numFmt formatCode="0.0%" sourceLinked="0"/>
            <c:spPr>
              <a:noFill/>
              <a:ln>
                <a:noFill/>
              </a:ln>
              <a:effectLst/>
            </c:spPr>
            <c:txPr>
              <a:bodyPr wrap="square" lIns="38100" tIns="19050" rIns="38100" bIns="19050" anchor="ctr">
                <a:spAutoFit/>
              </a:bodyPr>
              <a:lstStyle/>
              <a:p>
                <a:pPr>
                  <a:defRPr sz="11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List1!$A$2:$A$16</c:f>
              <c:strCache>
                <c:ptCount val="1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Žádost o limitaci léčby/paliativní péči</c:v>
                </c:pt>
              </c:strCache>
            </c:strRef>
          </c:cat>
          <c:val>
            <c:numRef>
              <c:f>List1!$E$2:$E$16</c:f>
              <c:numCache>
                <c:formatCode>General</c:formatCode>
                <c:ptCount val="15"/>
                <c:pt idx="0">
                  <c:v>0.88888888888888884</c:v>
                </c:pt>
                <c:pt idx="1">
                  <c:v>1</c:v>
                </c:pt>
                <c:pt idx="2">
                  <c:v>0.8</c:v>
                </c:pt>
                <c:pt idx="3">
                  <c:v>0.70833333333333348</c:v>
                </c:pt>
                <c:pt idx="4">
                  <c:v>0.5</c:v>
                </c:pt>
                <c:pt idx="5">
                  <c:v>1</c:v>
                </c:pt>
                <c:pt idx="6">
                  <c:v>0.5</c:v>
                </c:pt>
                <c:pt idx="7">
                  <c:v>0.6</c:v>
                </c:pt>
                <c:pt idx="8">
                  <c:v>0.7222222222222221</c:v>
                </c:pt>
                <c:pt idx="9">
                  <c:v>0.26666666666666666</c:v>
                </c:pt>
                <c:pt idx="10">
                  <c:v>0.26666666666666666</c:v>
                </c:pt>
                <c:pt idx="11">
                  <c:v>0.23076923076923075</c:v>
                </c:pt>
                <c:pt idx="12">
                  <c:v>0.25</c:v>
                </c:pt>
                <c:pt idx="13">
                  <c:v>0</c:v>
                </c:pt>
              </c:numCache>
            </c:numRef>
          </c:val>
          <c:extLst>
            <c:ext xmlns:c16="http://schemas.microsoft.com/office/drawing/2014/chart" uri="{C3380CC4-5D6E-409C-BE32-E72D297353CC}">
              <c16:uniqueId val="{00000015-E19B-49D3-A7B3-451D8B88164C}"/>
            </c:ext>
          </c:extLst>
        </c:ser>
        <c:dLbls>
          <c:showLegendKey val="0"/>
          <c:showVal val="0"/>
          <c:showCatName val="0"/>
          <c:showSerName val="0"/>
          <c:showPercent val="0"/>
          <c:showBubbleSize val="0"/>
        </c:dLbls>
        <c:gapWidth val="40"/>
        <c:overlap val="100"/>
        <c:axId val="691545152"/>
        <c:axId val="691545936"/>
      </c:barChart>
      <c:catAx>
        <c:axId val="691545152"/>
        <c:scaling>
          <c:orientation val="maxMin"/>
        </c:scaling>
        <c:delete val="1"/>
        <c:axPos val="l"/>
        <c:numFmt formatCode="General" sourceLinked="1"/>
        <c:majorTickMark val="out"/>
        <c:minorTickMark val="none"/>
        <c:tickLblPos val="none"/>
        <c:crossAx val="691545936"/>
        <c:crosses val="autoZero"/>
        <c:auto val="1"/>
        <c:lblAlgn val="ctr"/>
        <c:lblOffset val="100"/>
        <c:noMultiLvlLbl val="0"/>
      </c:catAx>
      <c:valAx>
        <c:axId val="691545936"/>
        <c:scaling>
          <c:orientation val="minMax"/>
        </c:scaling>
        <c:delete val="0"/>
        <c:axPos val="t"/>
        <c:numFmt formatCode="0%" sourceLinked="1"/>
        <c:majorTickMark val="out"/>
        <c:minorTickMark val="none"/>
        <c:tickLblPos val="nextTo"/>
        <c:txPr>
          <a:bodyPr/>
          <a:lstStyle/>
          <a:p>
            <a:pPr>
              <a:defRPr sz="1200"/>
            </a:pPr>
            <a:endParaRPr lang="cs-CZ"/>
          </a:p>
        </c:txPr>
        <c:crossAx val="691545152"/>
        <c:crosses val="autoZero"/>
        <c:crossBetween val="between"/>
      </c:valAx>
    </c:plotArea>
    <c:plotVisOnly val="1"/>
    <c:dispBlanksAs val="gap"/>
    <c:showDLblsOverMax val="0"/>
  </c:chart>
  <c:txPr>
    <a:bodyPr/>
    <a:lstStyle/>
    <a:p>
      <a:pPr>
        <a:defRPr sz="1800"/>
      </a:pPr>
      <a:endParaRPr lang="cs-CZ"/>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705634947750847E-2"/>
          <c:y val="6.9798919353452532E-2"/>
          <c:w val="0.80675121640885905"/>
          <c:h val="0.93020108064654772"/>
        </c:manualLayout>
      </c:layout>
      <c:pieChart>
        <c:varyColors val="1"/>
        <c:ser>
          <c:idx val="0"/>
          <c:order val="0"/>
          <c:tx>
            <c:strRef>
              <c:f>List1!$B$1</c:f>
              <c:strCache>
                <c:ptCount val="1"/>
                <c:pt idx="0">
                  <c:v>Prodej</c:v>
                </c:pt>
              </c:strCache>
            </c:strRef>
          </c:tx>
          <c:spPr>
            <a:ln w="19050">
              <a:solidFill>
                <a:schemeClr val="bg1"/>
              </a:solidFill>
            </a:ln>
          </c:spPr>
          <c:explosion val="8"/>
          <c:dPt>
            <c:idx val="0"/>
            <c:bubble3D val="0"/>
            <c:spPr>
              <a:solidFill>
                <a:schemeClr val="accent1"/>
              </a:solidFill>
              <a:ln w="19050">
                <a:solidFill>
                  <a:schemeClr val="bg1"/>
                </a:solidFill>
              </a:ln>
            </c:spPr>
            <c:extLst>
              <c:ext xmlns:c16="http://schemas.microsoft.com/office/drawing/2014/chart" uri="{C3380CC4-5D6E-409C-BE32-E72D297353CC}">
                <c16:uniqueId val="{00000001-1E5D-416B-BCA0-5960410EC5D2}"/>
              </c:ext>
            </c:extLst>
          </c:dPt>
          <c:dPt>
            <c:idx val="1"/>
            <c:bubble3D val="0"/>
            <c:spPr>
              <a:solidFill>
                <a:schemeClr val="accent5"/>
              </a:solidFill>
              <a:ln w="19050">
                <a:solidFill>
                  <a:schemeClr val="bg1"/>
                </a:solidFill>
              </a:ln>
            </c:spPr>
            <c:extLst>
              <c:ext xmlns:c16="http://schemas.microsoft.com/office/drawing/2014/chart" uri="{C3380CC4-5D6E-409C-BE32-E72D297353CC}">
                <c16:uniqueId val="{00000003-1E5D-416B-BCA0-5960410EC5D2}"/>
              </c:ext>
            </c:extLst>
          </c:dPt>
          <c:dLbls>
            <c:dLbl>
              <c:idx val="0"/>
              <c:layout>
                <c:manualLayout>
                  <c:x val="-0.18101498534818888"/>
                  <c:y val="0.197817729987031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E5D-416B-BCA0-5960410EC5D2}"/>
                </c:ext>
              </c:extLst>
            </c:dLbl>
            <c:dLbl>
              <c:idx val="3"/>
              <c:delete val="1"/>
              <c:extLst>
                <c:ext xmlns:c15="http://schemas.microsoft.com/office/drawing/2012/chart" uri="{CE6537A1-D6FC-4f65-9D91-7224C49458BB}"/>
                <c:ext xmlns:c16="http://schemas.microsoft.com/office/drawing/2014/chart" uri="{C3380CC4-5D6E-409C-BE32-E72D297353CC}">
                  <c16:uniqueId val="{00000004-1E5D-416B-BCA0-5960410EC5D2}"/>
                </c:ext>
              </c:extLst>
            </c:dLbl>
            <c:spPr>
              <a:noFill/>
              <a:ln>
                <a:noFill/>
              </a:ln>
              <a:effectLst/>
            </c:spPr>
            <c:txPr>
              <a:bodyPr wrap="square" lIns="38100" tIns="19050" rIns="38100" bIns="19050" anchor="ctr">
                <a:spAutoFit/>
              </a:bodyPr>
              <a:lstStyle/>
              <a:p>
                <a:pPr>
                  <a:defRPr sz="1600">
                    <a:solidFill>
                      <a:schemeClr val="bg1"/>
                    </a:solidFill>
                  </a:defRPr>
                </a:pPr>
                <a:endParaRPr lang="cs-CZ"/>
              </a:p>
            </c:txPr>
            <c:showLegendKey val="0"/>
            <c:showVal val="0"/>
            <c:showCatName val="0"/>
            <c:showSerName val="0"/>
            <c:showPercent val="1"/>
            <c:showBubbleSize val="0"/>
            <c:showLeaderLines val="0"/>
            <c:extLst>
              <c:ext xmlns:c15="http://schemas.microsoft.com/office/drawing/2012/chart" uri="{CE6537A1-D6FC-4f65-9D91-7224C49458BB}"/>
            </c:extLst>
          </c:dLbls>
          <c:cat>
            <c:strRef>
              <c:f>List1!$A$2:$A$3</c:f>
              <c:strCache>
                <c:ptCount val="2"/>
                <c:pt idx="0">
                  <c:v>ne</c:v>
                </c:pt>
                <c:pt idx="1">
                  <c:v>Ano</c:v>
                </c:pt>
              </c:strCache>
            </c:strRef>
          </c:cat>
          <c:val>
            <c:numRef>
              <c:f>List1!$B$2:$B$3</c:f>
              <c:numCache>
                <c:formatCode>###0</c:formatCode>
                <c:ptCount val="2"/>
                <c:pt idx="0">
                  <c:v>167</c:v>
                </c:pt>
                <c:pt idx="1">
                  <c:v>11</c:v>
                </c:pt>
              </c:numCache>
            </c:numRef>
          </c:val>
          <c:extLst>
            <c:ext xmlns:c16="http://schemas.microsoft.com/office/drawing/2014/chart" uri="{C3380CC4-5D6E-409C-BE32-E72D297353CC}">
              <c16:uniqueId val="{00000005-1E5D-416B-BCA0-5960410EC5D2}"/>
            </c:ext>
          </c:extLst>
        </c:ser>
        <c:dLbls>
          <c:showLegendKey val="0"/>
          <c:showVal val="0"/>
          <c:showCatName val="0"/>
          <c:showSerName val="0"/>
          <c:showPercent val="0"/>
          <c:showBubbleSize val="0"/>
          <c:showLeaderLines val="0"/>
        </c:dLbls>
        <c:firstSliceAng val="261"/>
      </c:pieChart>
    </c:plotArea>
    <c:plotVisOnly val="1"/>
    <c:dispBlanksAs val="zero"/>
    <c:showDLblsOverMax val="0"/>
  </c:chart>
  <c:txPr>
    <a:bodyPr/>
    <a:lstStyle/>
    <a:p>
      <a:pPr>
        <a:defRPr sz="1800"/>
      </a:pPr>
      <a:endParaRPr lang="cs-CZ"/>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Řada 1</c:v>
                </c:pt>
              </c:strCache>
            </c:strRef>
          </c:tx>
          <c:spPr>
            <a:solidFill>
              <a:schemeClr val="accent1"/>
            </a:solidFill>
          </c:spPr>
          <c:invertIfNegative val="0"/>
          <c:dLbls>
            <c:numFmt formatCode="0.0%" sourceLinked="0"/>
            <c:spPr>
              <a:noFill/>
              <a:ln>
                <a:noFill/>
              </a:ln>
              <a:effectLst/>
            </c:spPr>
            <c:txPr>
              <a:bodyPr rot="-5400000" vert="horz"/>
              <a:lstStyle/>
              <a:p>
                <a:pPr>
                  <a:defRPr sz="11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List1!$A$2:$A$15</c:f>
              <c:strCache>
                <c:ptCount val="14"/>
                <c:pt idx="0">
                  <c:v>0</c:v>
                </c:pt>
                <c:pt idx="1">
                  <c:v>1</c:v>
                </c:pt>
                <c:pt idx="2">
                  <c:v>2</c:v>
                </c:pt>
                <c:pt idx="3">
                  <c:v>3</c:v>
                </c:pt>
                <c:pt idx="4">
                  <c:v>4</c:v>
                </c:pt>
                <c:pt idx="5">
                  <c:v>5</c:v>
                </c:pt>
                <c:pt idx="6">
                  <c:v>6</c:v>
                </c:pt>
                <c:pt idx="7">
                  <c:v>7</c:v>
                </c:pt>
                <c:pt idx="8">
                  <c:v>8</c:v>
                </c:pt>
                <c:pt idx="9">
                  <c:v>9</c:v>
                </c:pt>
                <c:pt idx="10">
                  <c:v>10</c:v>
                </c:pt>
                <c:pt idx="11">
                  <c:v>11</c:v>
                </c:pt>
                <c:pt idx="12">
                  <c:v>12</c:v>
                </c:pt>
                <c:pt idx="13">
                  <c:v>13</c:v>
                </c:pt>
              </c:strCache>
            </c:strRef>
          </c:cat>
          <c:val>
            <c:numRef>
              <c:f>List1!$B$2:$B$15</c:f>
              <c:numCache>
                <c:formatCode>###0.0%</c:formatCode>
                <c:ptCount val="14"/>
                <c:pt idx="0">
                  <c:v>0</c:v>
                </c:pt>
                <c:pt idx="1">
                  <c:v>4.7393364928909956E-3</c:v>
                </c:pt>
                <c:pt idx="2">
                  <c:v>2.3696682464454978E-2</c:v>
                </c:pt>
                <c:pt idx="3">
                  <c:v>1.8957345971563982E-2</c:v>
                </c:pt>
                <c:pt idx="4">
                  <c:v>9.4786729857819912E-3</c:v>
                </c:pt>
                <c:pt idx="5">
                  <c:v>6.1611374407582936E-2</c:v>
                </c:pt>
                <c:pt idx="6">
                  <c:v>0.12322274881516587</c:v>
                </c:pt>
                <c:pt idx="7">
                  <c:v>0.13270142180094788</c:v>
                </c:pt>
                <c:pt idx="8">
                  <c:v>0.1990521327014218</c:v>
                </c:pt>
                <c:pt idx="9">
                  <c:v>0.17535545023696686</c:v>
                </c:pt>
                <c:pt idx="10">
                  <c:v>0.14218009478672985</c:v>
                </c:pt>
                <c:pt idx="11">
                  <c:v>8.5308056872037921E-2</c:v>
                </c:pt>
                <c:pt idx="12">
                  <c:v>2.3696682464454978E-2</c:v>
                </c:pt>
                <c:pt idx="13" formatCode="#\ ##0.0">
                  <c:v>1.1976047904191617E-2</c:v>
                </c:pt>
              </c:numCache>
            </c:numRef>
          </c:val>
          <c:extLst>
            <c:ext xmlns:c16="http://schemas.microsoft.com/office/drawing/2014/chart" uri="{C3380CC4-5D6E-409C-BE32-E72D297353CC}">
              <c16:uniqueId val="{00000000-8B0D-41C0-880B-A206191A7E73}"/>
            </c:ext>
          </c:extLst>
        </c:ser>
        <c:dLbls>
          <c:showLegendKey val="0"/>
          <c:showVal val="0"/>
          <c:showCatName val="0"/>
          <c:showSerName val="0"/>
          <c:showPercent val="0"/>
          <c:showBubbleSize val="0"/>
        </c:dLbls>
        <c:gapWidth val="40"/>
        <c:axId val="191387136"/>
        <c:axId val="191388672"/>
      </c:barChart>
      <c:catAx>
        <c:axId val="191387136"/>
        <c:scaling>
          <c:orientation val="minMax"/>
        </c:scaling>
        <c:delete val="0"/>
        <c:axPos val="b"/>
        <c:minorGridlines>
          <c:spPr>
            <a:ln>
              <a:solidFill>
                <a:prstClr val="white"/>
              </a:solidFill>
            </a:ln>
          </c:spPr>
        </c:minorGridlines>
        <c:numFmt formatCode="General" sourceLinked="1"/>
        <c:majorTickMark val="out"/>
        <c:minorTickMark val="none"/>
        <c:tickLblPos val="nextTo"/>
        <c:spPr>
          <a:ln>
            <a:noFill/>
          </a:ln>
        </c:spPr>
        <c:txPr>
          <a:bodyPr rot="0" vert="horz"/>
          <a:lstStyle/>
          <a:p>
            <a:pPr>
              <a:defRPr sz="1100"/>
            </a:pPr>
            <a:endParaRPr lang="cs-CZ"/>
          </a:p>
        </c:txPr>
        <c:crossAx val="191388672"/>
        <c:crosses val="autoZero"/>
        <c:auto val="1"/>
        <c:lblAlgn val="ctr"/>
        <c:lblOffset val="100"/>
        <c:tickMarkSkip val="2"/>
        <c:noMultiLvlLbl val="0"/>
      </c:catAx>
      <c:valAx>
        <c:axId val="191388672"/>
        <c:scaling>
          <c:orientation val="minMax"/>
          <c:max val="0.30000000000000004"/>
        </c:scaling>
        <c:delete val="0"/>
        <c:axPos val="l"/>
        <c:majorGridlines>
          <c:spPr>
            <a:ln>
              <a:solidFill>
                <a:schemeClr val="bg1"/>
              </a:solidFill>
            </a:ln>
          </c:spPr>
        </c:majorGridlines>
        <c:numFmt formatCode="0%" sourceLinked="0"/>
        <c:majorTickMark val="out"/>
        <c:minorTickMark val="none"/>
        <c:tickLblPos val="nextTo"/>
        <c:spPr>
          <a:ln>
            <a:noFill/>
          </a:ln>
        </c:spPr>
        <c:txPr>
          <a:bodyPr/>
          <a:lstStyle/>
          <a:p>
            <a:pPr>
              <a:defRPr sz="1100"/>
            </a:pPr>
            <a:endParaRPr lang="cs-CZ"/>
          </a:p>
        </c:txPr>
        <c:crossAx val="191387136"/>
        <c:crosses val="autoZero"/>
        <c:crossBetween val="between"/>
      </c:valAx>
      <c:spPr>
        <a:solidFill>
          <a:srgbClr val="EEECE1"/>
        </a:solidFill>
      </c:spPr>
    </c:plotArea>
    <c:plotVisOnly val="1"/>
    <c:dispBlanksAs val="gap"/>
    <c:showDLblsOverMax val="0"/>
  </c:chart>
  <c:txPr>
    <a:bodyPr/>
    <a:lstStyle/>
    <a:p>
      <a:pPr>
        <a:defRPr sz="1800"/>
      </a:pPr>
      <a:endParaRPr lang="cs-CZ"/>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Řada 1</c:v>
                </c:pt>
              </c:strCache>
            </c:strRef>
          </c:tx>
          <c:spPr>
            <a:solidFill>
              <a:schemeClr val="accent5"/>
            </a:solidFill>
          </c:spPr>
          <c:invertIfNegative val="0"/>
          <c:dLbls>
            <c:numFmt formatCode="0.0%" sourceLinked="0"/>
            <c:spPr>
              <a:noFill/>
              <a:ln>
                <a:noFill/>
              </a:ln>
              <a:effectLst/>
            </c:spPr>
            <c:txPr>
              <a:bodyPr rot="-5400000" vert="horz"/>
              <a:lstStyle/>
              <a:p>
                <a:pPr>
                  <a:defRPr sz="11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List1!$A$2:$A$15</c:f>
              <c:strCache>
                <c:ptCount val="14"/>
                <c:pt idx="0">
                  <c:v>0</c:v>
                </c:pt>
                <c:pt idx="1">
                  <c:v>1</c:v>
                </c:pt>
                <c:pt idx="2">
                  <c:v>2</c:v>
                </c:pt>
                <c:pt idx="3">
                  <c:v>3</c:v>
                </c:pt>
                <c:pt idx="4">
                  <c:v>4</c:v>
                </c:pt>
                <c:pt idx="5">
                  <c:v>5</c:v>
                </c:pt>
                <c:pt idx="6">
                  <c:v>6</c:v>
                </c:pt>
                <c:pt idx="7">
                  <c:v>7</c:v>
                </c:pt>
                <c:pt idx="8">
                  <c:v>8</c:v>
                </c:pt>
                <c:pt idx="9">
                  <c:v>9</c:v>
                </c:pt>
                <c:pt idx="10">
                  <c:v>10</c:v>
                </c:pt>
                <c:pt idx="11">
                  <c:v>11</c:v>
                </c:pt>
                <c:pt idx="12">
                  <c:v>12</c:v>
                </c:pt>
                <c:pt idx="13">
                  <c:v>13</c:v>
                </c:pt>
              </c:strCache>
            </c:strRef>
          </c:cat>
          <c:val>
            <c:numRef>
              <c:f>List1!$B$2:$B$15</c:f>
              <c:numCache>
                <c:formatCode>###0.0%</c:formatCode>
                <c:ptCount val="14"/>
                <c:pt idx="0">
                  <c:v>9.0909090909090912E-2</c:v>
                </c:pt>
                <c:pt idx="1">
                  <c:v>9.0909090909090912E-2</c:v>
                </c:pt>
                <c:pt idx="2">
                  <c:v>9.0909090909090912E-2</c:v>
                </c:pt>
                <c:pt idx="3">
                  <c:v>0</c:v>
                </c:pt>
                <c:pt idx="4">
                  <c:v>0</c:v>
                </c:pt>
                <c:pt idx="5">
                  <c:v>9.0909090909090912E-2</c:v>
                </c:pt>
                <c:pt idx="6">
                  <c:v>9.0909090909090912E-2</c:v>
                </c:pt>
                <c:pt idx="7">
                  <c:v>0.18181818181818182</c:v>
                </c:pt>
                <c:pt idx="8">
                  <c:v>9.0909090909090912E-2</c:v>
                </c:pt>
                <c:pt idx="9">
                  <c:v>9.0909090909090912E-2</c:v>
                </c:pt>
                <c:pt idx="10">
                  <c:v>9.0909090909090912E-2</c:v>
                </c:pt>
                <c:pt idx="11">
                  <c:v>0</c:v>
                </c:pt>
                <c:pt idx="12">
                  <c:v>9.0909090909090912E-2</c:v>
                </c:pt>
                <c:pt idx="13">
                  <c:v>0</c:v>
                </c:pt>
              </c:numCache>
            </c:numRef>
          </c:val>
          <c:extLst>
            <c:ext xmlns:c16="http://schemas.microsoft.com/office/drawing/2014/chart" uri="{C3380CC4-5D6E-409C-BE32-E72D297353CC}">
              <c16:uniqueId val="{00000000-1965-416B-B77C-E31D553205A4}"/>
            </c:ext>
          </c:extLst>
        </c:ser>
        <c:dLbls>
          <c:showLegendKey val="0"/>
          <c:showVal val="0"/>
          <c:showCatName val="0"/>
          <c:showSerName val="0"/>
          <c:showPercent val="0"/>
          <c:showBubbleSize val="0"/>
        </c:dLbls>
        <c:gapWidth val="40"/>
        <c:axId val="191387136"/>
        <c:axId val="191388672"/>
      </c:barChart>
      <c:catAx>
        <c:axId val="191387136"/>
        <c:scaling>
          <c:orientation val="minMax"/>
        </c:scaling>
        <c:delete val="0"/>
        <c:axPos val="b"/>
        <c:minorGridlines>
          <c:spPr>
            <a:ln>
              <a:solidFill>
                <a:prstClr val="white"/>
              </a:solidFill>
            </a:ln>
          </c:spPr>
        </c:minorGridlines>
        <c:numFmt formatCode="General" sourceLinked="1"/>
        <c:majorTickMark val="out"/>
        <c:minorTickMark val="none"/>
        <c:tickLblPos val="nextTo"/>
        <c:spPr>
          <a:ln>
            <a:noFill/>
          </a:ln>
        </c:spPr>
        <c:txPr>
          <a:bodyPr rot="0" vert="horz"/>
          <a:lstStyle/>
          <a:p>
            <a:pPr>
              <a:defRPr sz="1100"/>
            </a:pPr>
            <a:endParaRPr lang="cs-CZ"/>
          </a:p>
        </c:txPr>
        <c:crossAx val="191388672"/>
        <c:crosses val="autoZero"/>
        <c:auto val="1"/>
        <c:lblAlgn val="ctr"/>
        <c:lblOffset val="100"/>
        <c:tickMarkSkip val="2"/>
        <c:noMultiLvlLbl val="0"/>
      </c:catAx>
      <c:valAx>
        <c:axId val="191388672"/>
        <c:scaling>
          <c:orientation val="minMax"/>
          <c:max val="0.30000000000000004"/>
        </c:scaling>
        <c:delete val="0"/>
        <c:axPos val="l"/>
        <c:majorGridlines>
          <c:spPr>
            <a:ln>
              <a:solidFill>
                <a:schemeClr val="bg1"/>
              </a:solidFill>
            </a:ln>
          </c:spPr>
        </c:majorGridlines>
        <c:numFmt formatCode="0%" sourceLinked="0"/>
        <c:majorTickMark val="out"/>
        <c:minorTickMark val="none"/>
        <c:tickLblPos val="nextTo"/>
        <c:spPr>
          <a:ln>
            <a:noFill/>
          </a:ln>
        </c:spPr>
        <c:txPr>
          <a:bodyPr/>
          <a:lstStyle/>
          <a:p>
            <a:pPr>
              <a:defRPr sz="1100"/>
            </a:pPr>
            <a:endParaRPr lang="cs-CZ"/>
          </a:p>
        </c:txPr>
        <c:crossAx val="191387136"/>
        <c:crosses val="autoZero"/>
        <c:crossBetween val="between"/>
      </c:valAx>
      <c:spPr>
        <a:solidFill>
          <a:srgbClr val="EEECE1"/>
        </a:solidFill>
      </c:spPr>
    </c:plotArea>
    <c:plotVisOnly val="1"/>
    <c:dispBlanksAs val="gap"/>
    <c:showDLblsOverMax val="0"/>
  </c:chart>
  <c:txPr>
    <a:bodyPr/>
    <a:lstStyle/>
    <a:p>
      <a:pPr>
        <a:defRPr sz="1800"/>
      </a:pPr>
      <a:endParaRPr lang="cs-CZ"/>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Řada 1</c:v>
                </c:pt>
              </c:strCache>
            </c:strRef>
          </c:tx>
          <c:spPr>
            <a:solidFill>
              <a:schemeClr val="accent2"/>
            </a:solidFill>
          </c:spPr>
          <c:invertIfNegative val="0"/>
          <c:dLbls>
            <c:numFmt formatCode="#,##0" sourceLinked="0"/>
            <c:spPr>
              <a:noFill/>
              <a:ln>
                <a:noFill/>
              </a:ln>
              <a:effectLst/>
            </c:spPr>
            <c:txPr>
              <a:bodyPr rot="0" vert="horz"/>
              <a:lstStyle/>
              <a:p>
                <a:pPr>
                  <a:defRPr sz="11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List1!$A$2:$A$10</c:f>
              <c:strCache>
                <c:ptCount val="9"/>
                <c:pt idx="0">
                  <c:v>srpen</c:v>
                </c:pt>
                <c:pt idx="1">
                  <c:v>září</c:v>
                </c:pt>
                <c:pt idx="2">
                  <c:v>říjen</c:v>
                </c:pt>
                <c:pt idx="3">
                  <c:v>listopad</c:v>
                </c:pt>
                <c:pt idx="4">
                  <c:v>prosinec</c:v>
                </c:pt>
                <c:pt idx="5">
                  <c:v>leden</c:v>
                </c:pt>
                <c:pt idx="6">
                  <c:v>únor</c:v>
                </c:pt>
                <c:pt idx="7">
                  <c:v>březen</c:v>
                </c:pt>
                <c:pt idx="8">
                  <c:v>duben</c:v>
                </c:pt>
              </c:strCache>
            </c:strRef>
          </c:cat>
          <c:val>
            <c:numRef>
              <c:f>List1!$B$2:$B$10</c:f>
              <c:numCache>
                <c:formatCode>###0</c:formatCode>
                <c:ptCount val="9"/>
                <c:pt idx="0">
                  <c:v>1</c:v>
                </c:pt>
                <c:pt idx="1">
                  <c:v>1</c:v>
                </c:pt>
                <c:pt idx="2">
                  <c:v>69</c:v>
                </c:pt>
                <c:pt idx="3">
                  <c:v>101</c:v>
                </c:pt>
                <c:pt idx="4">
                  <c:v>104</c:v>
                </c:pt>
                <c:pt idx="5">
                  <c:v>143</c:v>
                </c:pt>
                <c:pt idx="6">
                  <c:v>173</c:v>
                </c:pt>
                <c:pt idx="7">
                  <c:v>208</c:v>
                </c:pt>
                <c:pt idx="8">
                  <c:v>211</c:v>
                </c:pt>
              </c:numCache>
            </c:numRef>
          </c:val>
          <c:extLst>
            <c:ext xmlns:c16="http://schemas.microsoft.com/office/drawing/2014/chart" uri="{C3380CC4-5D6E-409C-BE32-E72D297353CC}">
              <c16:uniqueId val="{00000000-8CA6-40A3-84C1-CA4298255E57}"/>
            </c:ext>
          </c:extLst>
        </c:ser>
        <c:dLbls>
          <c:showLegendKey val="0"/>
          <c:showVal val="0"/>
          <c:showCatName val="0"/>
          <c:showSerName val="0"/>
          <c:showPercent val="0"/>
          <c:showBubbleSize val="0"/>
        </c:dLbls>
        <c:gapWidth val="40"/>
        <c:axId val="191387136"/>
        <c:axId val="191388672"/>
      </c:barChart>
      <c:catAx>
        <c:axId val="191387136"/>
        <c:scaling>
          <c:orientation val="minMax"/>
        </c:scaling>
        <c:delete val="0"/>
        <c:axPos val="b"/>
        <c:minorGridlines>
          <c:spPr>
            <a:ln>
              <a:solidFill>
                <a:prstClr val="white"/>
              </a:solidFill>
            </a:ln>
          </c:spPr>
        </c:minorGridlines>
        <c:numFmt formatCode="General" sourceLinked="1"/>
        <c:majorTickMark val="out"/>
        <c:minorTickMark val="none"/>
        <c:tickLblPos val="nextTo"/>
        <c:spPr>
          <a:ln>
            <a:noFill/>
          </a:ln>
        </c:spPr>
        <c:txPr>
          <a:bodyPr rot="0" vert="horz"/>
          <a:lstStyle/>
          <a:p>
            <a:pPr>
              <a:defRPr sz="1100"/>
            </a:pPr>
            <a:endParaRPr lang="cs-CZ"/>
          </a:p>
        </c:txPr>
        <c:crossAx val="191388672"/>
        <c:crosses val="autoZero"/>
        <c:auto val="1"/>
        <c:lblAlgn val="ctr"/>
        <c:lblOffset val="100"/>
        <c:tickMarkSkip val="2"/>
        <c:noMultiLvlLbl val="0"/>
      </c:catAx>
      <c:valAx>
        <c:axId val="191388672"/>
        <c:scaling>
          <c:orientation val="minMax"/>
          <c:max val="220"/>
          <c:min val="0"/>
        </c:scaling>
        <c:delete val="0"/>
        <c:axPos val="l"/>
        <c:majorGridlines>
          <c:spPr>
            <a:ln>
              <a:solidFill>
                <a:schemeClr val="bg1"/>
              </a:solidFill>
            </a:ln>
          </c:spPr>
        </c:majorGridlines>
        <c:numFmt formatCode="#,##0" sourceLinked="0"/>
        <c:majorTickMark val="out"/>
        <c:minorTickMark val="none"/>
        <c:tickLblPos val="nextTo"/>
        <c:spPr>
          <a:ln>
            <a:noFill/>
          </a:ln>
        </c:spPr>
        <c:txPr>
          <a:bodyPr/>
          <a:lstStyle/>
          <a:p>
            <a:pPr>
              <a:defRPr sz="1100"/>
            </a:pPr>
            <a:endParaRPr lang="cs-CZ"/>
          </a:p>
        </c:txPr>
        <c:crossAx val="191387136"/>
        <c:crosses val="autoZero"/>
        <c:crossBetween val="between"/>
      </c:valAx>
      <c:spPr>
        <a:solidFill>
          <a:srgbClr val="EEECE1"/>
        </a:solidFill>
      </c:spPr>
    </c:plotArea>
    <c:plotVisOnly val="1"/>
    <c:dispBlanksAs val="gap"/>
    <c:showDLblsOverMax val="0"/>
  </c:chart>
  <c:txPr>
    <a:bodyPr/>
    <a:lstStyle/>
    <a:p>
      <a:pPr>
        <a:defRPr sz="1800"/>
      </a:pPr>
      <a:endParaRPr lang="cs-CZ"/>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List1!$B$1</c:f>
              <c:strCache>
                <c:ptCount val="1"/>
                <c:pt idx="0">
                  <c:v>Řada 1</c:v>
                </c:pt>
              </c:strCache>
            </c:strRef>
          </c:tx>
          <c:spPr>
            <a:ln w="19050">
              <a:noFill/>
            </a:ln>
          </c:spPr>
          <c:dPt>
            <c:idx val="0"/>
            <c:bubble3D val="0"/>
            <c:extLst>
              <c:ext xmlns:c16="http://schemas.microsoft.com/office/drawing/2014/chart" uri="{C3380CC4-5D6E-409C-BE32-E72D297353CC}">
                <c16:uniqueId val="{00000001-4D12-4BFB-8719-D46C2114484E}"/>
              </c:ext>
            </c:extLst>
          </c:dPt>
          <c:dPt>
            <c:idx val="1"/>
            <c:bubble3D val="0"/>
            <c:extLst>
              <c:ext xmlns:c16="http://schemas.microsoft.com/office/drawing/2014/chart" uri="{C3380CC4-5D6E-409C-BE32-E72D297353CC}">
                <c16:uniqueId val="{00000002-4D12-4BFB-8719-D46C2114484E}"/>
              </c:ext>
            </c:extLst>
          </c:dPt>
          <c:dPt>
            <c:idx val="2"/>
            <c:bubble3D val="0"/>
            <c:extLst>
              <c:ext xmlns:c16="http://schemas.microsoft.com/office/drawing/2014/chart" uri="{C3380CC4-5D6E-409C-BE32-E72D297353CC}">
                <c16:uniqueId val="{00000003-4D12-4BFB-8719-D46C2114484E}"/>
              </c:ext>
            </c:extLst>
          </c:dPt>
          <c:dPt>
            <c:idx val="3"/>
            <c:bubble3D val="0"/>
            <c:extLst>
              <c:ext xmlns:c16="http://schemas.microsoft.com/office/drawing/2014/chart" uri="{C3380CC4-5D6E-409C-BE32-E72D297353CC}">
                <c16:uniqueId val="{00000004-4D12-4BFB-8719-D46C2114484E}"/>
              </c:ext>
            </c:extLst>
          </c:dPt>
          <c:dPt>
            <c:idx val="10"/>
            <c:bubble3D val="0"/>
            <c:extLst>
              <c:ext xmlns:c16="http://schemas.microsoft.com/office/drawing/2014/chart" uri="{C3380CC4-5D6E-409C-BE32-E72D297353CC}">
                <c16:uniqueId val="{00000006-4D12-4BFB-8719-D46C2114484E}"/>
              </c:ext>
            </c:extLst>
          </c:dPt>
          <c:dPt>
            <c:idx val="11"/>
            <c:bubble3D val="0"/>
            <c:extLst>
              <c:ext xmlns:c16="http://schemas.microsoft.com/office/drawing/2014/chart" uri="{C3380CC4-5D6E-409C-BE32-E72D297353CC}">
                <c16:uniqueId val="{00000008-4D12-4BFB-8719-D46C2114484E}"/>
              </c:ext>
            </c:extLst>
          </c:dPt>
          <c:dPt>
            <c:idx val="12"/>
            <c:bubble3D val="0"/>
            <c:extLst>
              <c:ext xmlns:c16="http://schemas.microsoft.com/office/drawing/2014/chart" uri="{C3380CC4-5D6E-409C-BE32-E72D297353CC}">
                <c16:uniqueId val="{0000000A-4D12-4BFB-8719-D46C2114484E}"/>
              </c:ext>
            </c:extLst>
          </c:dPt>
          <c:dPt>
            <c:idx val="13"/>
            <c:bubble3D val="0"/>
            <c:extLst>
              <c:ext xmlns:c16="http://schemas.microsoft.com/office/drawing/2014/chart" uri="{C3380CC4-5D6E-409C-BE32-E72D297353CC}">
                <c16:uniqueId val="{0000000C-4D12-4BFB-8719-D46C2114484E}"/>
              </c:ext>
            </c:extLst>
          </c:dPt>
          <c:xVal>
            <c:numRef>
              <c:f>List1!$A$2:$A$212</c:f>
              <c:numCache>
                <c:formatCode>General</c:formatCode>
                <c:ptCount val="211"/>
                <c:pt idx="0">
                  <c:v>9</c:v>
                </c:pt>
                <c:pt idx="1">
                  <c:v>10</c:v>
                </c:pt>
                <c:pt idx="2">
                  <c:v>9</c:v>
                </c:pt>
                <c:pt idx="3">
                  <c:v>12</c:v>
                </c:pt>
                <c:pt idx="4">
                  <c:v>12</c:v>
                </c:pt>
                <c:pt idx="5">
                  <c:v>11</c:v>
                </c:pt>
                <c:pt idx="6">
                  <c:v>11</c:v>
                </c:pt>
                <c:pt idx="7">
                  <c:v>9</c:v>
                </c:pt>
                <c:pt idx="8">
                  <c:v>11</c:v>
                </c:pt>
                <c:pt idx="9">
                  <c:v>8</c:v>
                </c:pt>
                <c:pt idx="10">
                  <c:v>7</c:v>
                </c:pt>
                <c:pt idx="11">
                  <c:v>8</c:v>
                </c:pt>
                <c:pt idx="12">
                  <c:v>7</c:v>
                </c:pt>
                <c:pt idx="13">
                  <c:v>10</c:v>
                </c:pt>
                <c:pt idx="14">
                  <c:v>8</c:v>
                </c:pt>
                <c:pt idx="15">
                  <c:v>9</c:v>
                </c:pt>
                <c:pt idx="16">
                  <c:v>8</c:v>
                </c:pt>
                <c:pt idx="17">
                  <c:v>6</c:v>
                </c:pt>
                <c:pt idx="18">
                  <c:v>9</c:v>
                </c:pt>
                <c:pt idx="19">
                  <c:v>9</c:v>
                </c:pt>
                <c:pt idx="20">
                  <c:v>10</c:v>
                </c:pt>
                <c:pt idx="21">
                  <c:v>9</c:v>
                </c:pt>
                <c:pt idx="22">
                  <c:v>9</c:v>
                </c:pt>
                <c:pt idx="23">
                  <c:v>9</c:v>
                </c:pt>
                <c:pt idx="24">
                  <c:v>10</c:v>
                </c:pt>
                <c:pt idx="25">
                  <c:v>3</c:v>
                </c:pt>
                <c:pt idx="26">
                  <c:v>6</c:v>
                </c:pt>
                <c:pt idx="27">
                  <c:v>9</c:v>
                </c:pt>
                <c:pt idx="28">
                  <c:v>10</c:v>
                </c:pt>
                <c:pt idx="29">
                  <c:v>5</c:v>
                </c:pt>
                <c:pt idx="30">
                  <c:v>11</c:v>
                </c:pt>
                <c:pt idx="31">
                  <c:v>2</c:v>
                </c:pt>
                <c:pt idx="32">
                  <c:v>4</c:v>
                </c:pt>
                <c:pt idx="33">
                  <c:v>3</c:v>
                </c:pt>
                <c:pt idx="34">
                  <c:v>9</c:v>
                </c:pt>
                <c:pt idx="35">
                  <c:v>3</c:v>
                </c:pt>
                <c:pt idx="36">
                  <c:v>9</c:v>
                </c:pt>
                <c:pt idx="37">
                  <c:v>6</c:v>
                </c:pt>
                <c:pt idx="38">
                  <c:v>7</c:v>
                </c:pt>
                <c:pt idx="39">
                  <c:v>7</c:v>
                </c:pt>
                <c:pt idx="40">
                  <c:v>10</c:v>
                </c:pt>
                <c:pt idx="41">
                  <c:v>6</c:v>
                </c:pt>
                <c:pt idx="42">
                  <c:v>3</c:v>
                </c:pt>
                <c:pt idx="43">
                  <c:v>5</c:v>
                </c:pt>
                <c:pt idx="44">
                  <c:v>7</c:v>
                </c:pt>
                <c:pt idx="45">
                  <c:v>10</c:v>
                </c:pt>
                <c:pt idx="46">
                  <c:v>8</c:v>
                </c:pt>
                <c:pt idx="47">
                  <c:v>6</c:v>
                </c:pt>
                <c:pt idx="48">
                  <c:v>7</c:v>
                </c:pt>
                <c:pt idx="49">
                  <c:v>7</c:v>
                </c:pt>
                <c:pt idx="50">
                  <c:v>7</c:v>
                </c:pt>
                <c:pt idx="51">
                  <c:v>4</c:v>
                </c:pt>
                <c:pt idx="52">
                  <c:v>8</c:v>
                </c:pt>
                <c:pt idx="53">
                  <c:v>8</c:v>
                </c:pt>
                <c:pt idx="54">
                  <c:v>10</c:v>
                </c:pt>
                <c:pt idx="55">
                  <c:v>8</c:v>
                </c:pt>
                <c:pt idx="56">
                  <c:v>8</c:v>
                </c:pt>
                <c:pt idx="57">
                  <c:v>7</c:v>
                </c:pt>
                <c:pt idx="58">
                  <c:v>9</c:v>
                </c:pt>
                <c:pt idx="59">
                  <c:v>9</c:v>
                </c:pt>
                <c:pt idx="60">
                  <c:v>7</c:v>
                </c:pt>
                <c:pt idx="61">
                  <c:v>7</c:v>
                </c:pt>
                <c:pt idx="62">
                  <c:v>9</c:v>
                </c:pt>
                <c:pt idx="63">
                  <c:v>8</c:v>
                </c:pt>
                <c:pt idx="64">
                  <c:v>8</c:v>
                </c:pt>
                <c:pt idx="65">
                  <c:v>4</c:v>
                </c:pt>
                <c:pt idx="66">
                  <c:v>11</c:v>
                </c:pt>
                <c:pt idx="67">
                  <c:v>7</c:v>
                </c:pt>
                <c:pt idx="68">
                  <c:v>8</c:v>
                </c:pt>
                <c:pt idx="69">
                  <c:v>7</c:v>
                </c:pt>
                <c:pt idx="70">
                  <c:v>7</c:v>
                </c:pt>
                <c:pt idx="71">
                  <c:v>8</c:v>
                </c:pt>
                <c:pt idx="72">
                  <c:v>8</c:v>
                </c:pt>
                <c:pt idx="73">
                  <c:v>9</c:v>
                </c:pt>
                <c:pt idx="74">
                  <c:v>7</c:v>
                </c:pt>
                <c:pt idx="75">
                  <c:v>9</c:v>
                </c:pt>
                <c:pt idx="76">
                  <c:v>6</c:v>
                </c:pt>
                <c:pt idx="77">
                  <c:v>8</c:v>
                </c:pt>
                <c:pt idx="78">
                  <c:v>11</c:v>
                </c:pt>
                <c:pt idx="79">
                  <c:v>10</c:v>
                </c:pt>
                <c:pt idx="80">
                  <c:v>10</c:v>
                </c:pt>
                <c:pt idx="81">
                  <c:v>11</c:v>
                </c:pt>
                <c:pt idx="82">
                  <c:v>11</c:v>
                </c:pt>
                <c:pt idx="83">
                  <c:v>11</c:v>
                </c:pt>
                <c:pt idx="84">
                  <c:v>11</c:v>
                </c:pt>
                <c:pt idx="85">
                  <c:v>10</c:v>
                </c:pt>
                <c:pt idx="86">
                  <c:v>10</c:v>
                </c:pt>
                <c:pt idx="87">
                  <c:v>11</c:v>
                </c:pt>
                <c:pt idx="88">
                  <c:v>7</c:v>
                </c:pt>
                <c:pt idx="89">
                  <c:v>12</c:v>
                </c:pt>
                <c:pt idx="90">
                  <c:v>9</c:v>
                </c:pt>
                <c:pt idx="91">
                  <c:v>7</c:v>
                </c:pt>
                <c:pt idx="92">
                  <c:v>9</c:v>
                </c:pt>
                <c:pt idx="93">
                  <c:v>10</c:v>
                </c:pt>
                <c:pt idx="94">
                  <c:v>10</c:v>
                </c:pt>
                <c:pt idx="95">
                  <c:v>10</c:v>
                </c:pt>
                <c:pt idx="96">
                  <c:v>9</c:v>
                </c:pt>
                <c:pt idx="97">
                  <c:v>11</c:v>
                </c:pt>
                <c:pt idx="98">
                  <c:v>11</c:v>
                </c:pt>
                <c:pt idx="99">
                  <c:v>11</c:v>
                </c:pt>
                <c:pt idx="100">
                  <c:v>11</c:v>
                </c:pt>
                <c:pt idx="101">
                  <c:v>10</c:v>
                </c:pt>
                <c:pt idx="102">
                  <c:v>12</c:v>
                </c:pt>
                <c:pt idx="103">
                  <c:v>10</c:v>
                </c:pt>
                <c:pt idx="104">
                  <c:v>9</c:v>
                </c:pt>
                <c:pt idx="105">
                  <c:v>8</c:v>
                </c:pt>
                <c:pt idx="106">
                  <c:v>12</c:v>
                </c:pt>
                <c:pt idx="107">
                  <c:v>12</c:v>
                </c:pt>
                <c:pt idx="108">
                  <c:v>12</c:v>
                </c:pt>
                <c:pt idx="109">
                  <c:v>12</c:v>
                </c:pt>
                <c:pt idx="110">
                  <c:v>8</c:v>
                </c:pt>
                <c:pt idx="111">
                  <c:v>13</c:v>
                </c:pt>
                <c:pt idx="112">
                  <c:v>11</c:v>
                </c:pt>
                <c:pt idx="113">
                  <c:v>9</c:v>
                </c:pt>
                <c:pt idx="114">
                  <c:v>13</c:v>
                </c:pt>
                <c:pt idx="115">
                  <c:v>9</c:v>
                </c:pt>
                <c:pt idx="116">
                  <c:v>8</c:v>
                </c:pt>
                <c:pt idx="117">
                  <c:v>9</c:v>
                </c:pt>
                <c:pt idx="118">
                  <c:v>9</c:v>
                </c:pt>
                <c:pt idx="119">
                  <c:v>13</c:v>
                </c:pt>
                <c:pt idx="120">
                  <c:v>9</c:v>
                </c:pt>
                <c:pt idx="121">
                  <c:v>11</c:v>
                </c:pt>
                <c:pt idx="122">
                  <c:v>7</c:v>
                </c:pt>
                <c:pt idx="123">
                  <c:v>7</c:v>
                </c:pt>
                <c:pt idx="124">
                  <c:v>12</c:v>
                </c:pt>
                <c:pt idx="125">
                  <c:v>11</c:v>
                </c:pt>
                <c:pt idx="126">
                  <c:v>7</c:v>
                </c:pt>
                <c:pt idx="127">
                  <c:v>7</c:v>
                </c:pt>
                <c:pt idx="128">
                  <c:v>9</c:v>
                </c:pt>
                <c:pt idx="129">
                  <c:v>6</c:v>
                </c:pt>
                <c:pt idx="130">
                  <c:v>7</c:v>
                </c:pt>
                <c:pt idx="131">
                  <c:v>7</c:v>
                </c:pt>
                <c:pt idx="132">
                  <c:v>10</c:v>
                </c:pt>
                <c:pt idx="133">
                  <c:v>10</c:v>
                </c:pt>
                <c:pt idx="134">
                  <c:v>6</c:v>
                </c:pt>
                <c:pt idx="135">
                  <c:v>10</c:v>
                </c:pt>
                <c:pt idx="136">
                  <c:v>6</c:v>
                </c:pt>
                <c:pt idx="137">
                  <c:v>4</c:v>
                </c:pt>
                <c:pt idx="138">
                  <c:v>3</c:v>
                </c:pt>
                <c:pt idx="139">
                  <c:v>11</c:v>
                </c:pt>
                <c:pt idx="140">
                  <c:v>9</c:v>
                </c:pt>
                <c:pt idx="141">
                  <c:v>12</c:v>
                </c:pt>
                <c:pt idx="142">
                  <c:v>9</c:v>
                </c:pt>
                <c:pt idx="143">
                  <c:v>12</c:v>
                </c:pt>
                <c:pt idx="144">
                  <c:v>8</c:v>
                </c:pt>
                <c:pt idx="145">
                  <c:v>7</c:v>
                </c:pt>
                <c:pt idx="146">
                  <c:v>8</c:v>
                </c:pt>
                <c:pt idx="147">
                  <c:v>7</c:v>
                </c:pt>
                <c:pt idx="148">
                  <c:v>9</c:v>
                </c:pt>
                <c:pt idx="149">
                  <c:v>10</c:v>
                </c:pt>
                <c:pt idx="150">
                  <c:v>10</c:v>
                </c:pt>
                <c:pt idx="151">
                  <c:v>9</c:v>
                </c:pt>
                <c:pt idx="152">
                  <c:v>12</c:v>
                </c:pt>
                <c:pt idx="153">
                  <c:v>8</c:v>
                </c:pt>
                <c:pt idx="154">
                  <c:v>9</c:v>
                </c:pt>
                <c:pt idx="155">
                  <c:v>10</c:v>
                </c:pt>
                <c:pt idx="156">
                  <c:v>10</c:v>
                </c:pt>
                <c:pt idx="157">
                  <c:v>10</c:v>
                </c:pt>
                <c:pt idx="158">
                  <c:v>6</c:v>
                </c:pt>
                <c:pt idx="159">
                  <c:v>13</c:v>
                </c:pt>
                <c:pt idx="160">
                  <c:v>12</c:v>
                </c:pt>
                <c:pt idx="161">
                  <c:v>10</c:v>
                </c:pt>
                <c:pt idx="162">
                  <c:v>11</c:v>
                </c:pt>
                <c:pt idx="163">
                  <c:v>9</c:v>
                </c:pt>
                <c:pt idx="164">
                  <c:v>8</c:v>
                </c:pt>
                <c:pt idx="165">
                  <c:v>10</c:v>
                </c:pt>
                <c:pt idx="166">
                  <c:v>10</c:v>
                </c:pt>
                <c:pt idx="167">
                  <c:v>6</c:v>
                </c:pt>
                <c:pt idx="168">
                  <c:v>12</c:v>
                </c:pt>
                <c:pt idx="169">
                  <c:v>8</c:v>
                </c:pt>
                <c:pt idx="170">
                  <c:v>12</c:v>
                </c:pt>
                <c:pt idx="171">
                  <c:v>11</c:v>
                </c:pt>
                <c:pt idx="172">
                  <c:v>10</c:v>
                </c:pt>
                <c:pt idx="173">
                  <c:v>9</c:v>
                </c:pt>
                <c:pt idx="174">
                  <c:v>10</c:v>
                </c:pt>
                <c:pt idx="175">
                  <c:v>12</c:v>
                </c:pt>
                <c:pt idx="176">
                  <c:v>9</c:v>
                </c:pt>
                <c:pt idx="177">
                  <c:v>11</c:v>
                </c:pt>
                <c:pt idx="178">
                  <c:v>10</c:v>
                </c:pt>
                <c:pt idx="179">
                  <c:v>10</c:v>
                </c:pt>
                <c:pt idx="180">
                  <c:v>8</c:v>
                </c:pt>
                <c:pt idx="181">
                  <c:v>10</c:v>
                </c:pt>
                <c:pt idx="182">
                  <c:v>8</c:v>
                </c:pt>
                <c:pt idx="183">
                  <c:v>8</c:v>
                </c:pt>
                <c:pt idx="184">
                  <c:v>7</c:v>
                </c:pt>
                <c:pt idx="185">
                  <c:v>11</c:v>
                </c:pt>
                <c:pt idx="186">
                  <c:v>6</c:v>
                </c:pt>
                <c:pt idx="187">
                  <c:v>10</c:v>
                </c:pt>
                <c:pt idx="188">
                  <c:v>6</c:v>
                </c:pt>
                <c:pt idx="189">
                  <c:v>9</c:v>
                </c:pt>
                <c:pt idx="190">
                  <c:v>11</c:v>
                </c:pt>
                <c:pt idx="191">
                  <c:v>11</c:v>
                </c:pt>
                <c:pt idx="192">
                  <c:v>11</c:v>
                </c:pt>
                <c:pt idx="193">
                  <c:v>10</c:v>
                </c:pt>
                <c:pt idx="194">
                  <c:v>10</c:v>
                </c:pt>
                <c:pt idx="195">
                  <c:v>12</c:v>
                </c:pt>
                <c:pt idx="196">
                  <c:v>9</c:v>
                </c:pt>
                <c:pt idx="197">
                  <c:v>11</c:v>
                </c:pt>
                <c:pt idx="198">
                  <c:v>9</c:v>
                </c:pt>
                <c:pt idx="199">
                  <c:v>13</c:v>
                </c:pt>
                <c:pt idx="200">
                  <c:v>11</c:v>
                </c:pt>
                <c:pt idx="201">
                  <c:v>10</c:v>
                </c:pt>
                <c:pt idx="202">
                  <c:v>11</c:v>
                </c:pt>
                <c:pt idx="203">
                  <c:v>8</c:v>
                </c:pt>
                <c:pt idx="204">
                  <c:v>8</c:v>
                </c:pt>
                <c:pt idx="205">
                  <c:v>11</c:v>
                </c:pt>
                <c:pt idx="206">
                  <c:v>9</c:v>
                </c:pt>
                <c:pt idx="207">
                  <c:v>12</c:v>
                </c:pt>
                <c:pt idx="208">
                  <c:v>9</c:v>
                </c:pt>
                <c:pt idx="209">
                  <c:v>9</c:v>
                </c:pt>
                <c:pt idx="210">
                  <c:v>9</c:v>
                </c:pt>
              </c:numCache>
            </c:numRef>
          </c:xVal>
          <c:yVal>
            <c:numRef>
              <c:f>List1!$B$2:$B$212</c:f>
              <c:numCache>
                <c:formatCode>General</c:formatCode>
                <c:ptCount val="211"/>
                <c:pt idx="0">
                  <c:v>96</c:v>
                </c:pt>
                <c:pt idx="1">
                  <c:v>89</c:v>
                </c:pt>
                <c:pt idx="2">
                  <c:v>79</c:v>
                </c:pt>
                <c:pt idx="3">
                  <c:v>84</c:v>
                </c:pt>
                <c:pt idx="4">
                  <c:v>89</c:v>
                </c:pt>
                <c:pt idx="5">
                  <c:v>87</c:v>
                </c:pt>
                <c:pt idx="6">
                  <c:v>66</c:v>
                </c:pt>
                <c:pt idx="7">
                  <c:v>70</c:v>
                </c:pt>
                <c:pt idx="8">
                  <c:v>87</c:v>
                </c:pt>
                <c:pt idx="9">
                  <c:v>97</c:v>
                </c:pt>
                <c:pt idx="10">
                  <c:v>97</c:v>
                </c:pt>
                <c:pt idx="11">
                  <c:v>84</c:v>
                </c:pt>
                <c:pt idx="12">
                  <c:v>84</c:v>
                </c:pt>
                <c:pt idx="13">
                  <c:v>91</c:v>
                </c:pt>
                <c:pt idx="14">
                  <c:v>65</c:v>
                </c:pt>
                <c:pt idx="15">
                  <c:v>70</c:v>
                </c:pt>
                <c:pt idx="16">
                  <c:v>68</c:v>
                </c:pt>
                <c:pt idx="17">
                  <c:v>62</c:v>
                </c:pt>
                <c:pt idx="18">
                  <c:v>72</c:v>
                </c:pt>
                <c:pt idx="19">
                  <c:v>67</c:v>
                </c:pt>
                <c:pt idx="20">
                  <c:v>67</c:v>
                </c:pt>
                <c:pt idx="21">
                  <c:v>67</c:v>
                </c:pt>
                <c:pt idx="22">
                  <c:v>93</c:v>
                </c:pt>
                <c:pt idx="23">
                  <c:v>75</c:v>
                </c:pt>
                <c:pt idx="24">
                  <c:v>88</c:v>
                </c:pt>
                <c:pt idx="25">
                  <c:v>92</c:v>
                </c:pt>
                <c:pt idx="26">
                  <c:v>90</c:v>
                </c:pt>
                <c:pt idx="27">
                  <c:v>89</c:v>
                </c:pt>
                <c:pt idx="28">
                  <c:v>87</c:v>
                </c:pt>
                <c:pt idx="29">
                  <c:v>86</c:v>
                </c:pt>
                <c:pt idx="30">
                  <c:v>82</c:v>
                </c:pt>
                <c:pt idx="31">
                  <c:v>82</c:v>
                </c:pt>
                <c:pt idx="32">
                  <c:v>82</c:v>
                </c:pt>
                <c:pt idx="33">
                  <c:v>80</c:v>
                </c:pt>
                <c:pt idx="34">
                  <c:v>81</c:v>
                </c:pt>
                <c:pt idx="35">
                  <c:v>80</c:v>
                </c:pt>
                <c:pt idx="36">
                  <c:v>77</c:v>
                </c:pt>
                <c:pt idx="37">
                  <c:v>71</c:v>
                </c:pt>
                <c:pt idx="38">
                  <c:v>71</c:v>
                </c:pt>
                <c:pt idx="39">
                  <c:v>69</c:v>
                </c:pt>
                <c:pt idx="40">
                  <c:v>66</c:v>
                </c:pt>
                <c:pt idx="41">
                  <c:v>93</c:v>
                </c:pt>
                <c:pt idx="42">
                  <c:v>88</c:v>
                </c:pt>
                <c:pt idx="43">
                  <c:v>87</c:v>
                </c:pt>
                <c:pt idx="44">
                  <c:v>86</c:v>
                </c:pt>
                <c:pt idx="45">
                  <c:v>84</c:v>
                </c:pt>
                <c:pt idx="46">
                  <c:v>82</c:v>
                </c:pt>
                <c:pt idx="47">
                  <c:v>72</c:v>
                </c:pt>
                <c:pt idx="48">
                  <c:v>69</c:v>
                </c:pt>
                <c:pt idx="49">
                  <c:v>48</c:v>
                </c:pt>
                <c:pt idx="50">
                  <c:v>48</c:v>
                </c:pt>
                <c:pt idx="51">
                  <c:v>88</c:v>
                </c:pt>
                <c:pt idx="52">
                  <c:v>79</c:v>
                </c:pt>
                <c:pt idx="53">
                  <c:v>72</c:v>
                </c:pt>
                <c:pt idx="54">
                  <c:v>64</c:v>
                </c:pt>
                <c:pt idx="55">
                  <c:v>94</c:v>
                </c:pt>
                <c:pt idx="56">
                  <c:v>89</c:v>
                </c:pt>
                <c:pt idx="57">
                  <c:v>74</c:v>
                </c:pt>
                <c:pt idx="58">
                  <c:v>88</c:v>
                </c:pt>
                <c:pt idx="59">
                  <c:v>94</c:v>
                </c:pt>
                <c:pt idx="60">
                  <c:v>89</c:v>
                </c:pt>
                <c:pt idx="61">
                  <c:v>83</c:v>
                </c:pt>
                <c:pt idx="62">
                  <c:v>82</c:v>
                </c:pt>
                <c:pt idx="63">
                  <c:v>80</c:v>
                </c:pt>
                <c:pt idx="64">
                  <c:v>70</c:v>
                </c:pt>
                <c:pt idx="65">
                  <c:v>73</c:v>
                </c:pt>
                <c:pt idx="66">
                  <c:v>78</c:v>
                </c:pt>
                <c:pt idx="67">
                  <c:v>79</c:v>
                </c:pt>
                <c:pt idx="68">
                  <c:v>78</c:v>
                </c:pt>
                <c:pt idx="69">
                  <c:v>87</c:v>
                </c:pt>
                <c:pt idx="70">
                  <c:v>94</c:v>
                </c:pt>
                <c:pt idx="71">
                  <c:v>80</c:v>
                </c:pt>
                <c:pt idx="72">
                  <c:v>79</c:v>
                </c:pt>
                <c:pt idx="73">
                  <c:v>79</c:v>
                </c:pt>
                <c:pt idx="74">
                  <c:v>74</c:v>
                </c:pt>
                <c:pt idx="75">
                  <c:v>69</c:v>
                </c:pt>
                <c:pt idx="76">
                  <c:v>79</c:v>
                </c:pt>
                <c:pt idx="77">
                  <c:v>77</c:v>
                </c:pt>
                <c:pt idx="78">
                  <c:v>90</c:v>
                </c:pt>
                <c:pt idx="79">
                  <c:v>82</c:v>
                </c:pt>
                <c:pt idx="80">
                  <c:v>77</c:v>
                </c:pt>
                <c:pt idx="81">
                  <c:v>75</c:v>
                </c:pt>
                <c:pt idx="82">
                  <c:v>73</c:v>
                </c:pt>
                <c:pt idx="83">
                  <c:v>73</c:v>
                </c:pt>
                <c:pt idx="84">
                  <c:v>97</c:v>
                </c:pt>
                <c:pt idx="85">
                  <c:v>86</c:v>
                </c:pt>
                <c:pt idx="86">
                  <c:v>94</c:v>
                </c:pt>
                <c:pt idx="87">
                  <c:v>95</c:v>
                </c:pt>
                <c:pt idx="88">
                  <c:v>86</c:v>
                </c:pt>
                <c:pt idx="89">
                  <c:v>75</c:v>
                </c:pt>
                <c:pt idx="90">
                  <c:v>93</c:v>
                </c:pt>
                <c:pt idx="91">
                  <c:v>89</c:v>
                </c:pt>
                <c:pt idx="92">
                  <c:v>87</c:v>
                </c:pt>
                <c:pt idx="93">
                  <c:v>87</c:v>
                </c:pt>
                <c:pt idx="94">
                  <c:v>68</c:v>
                </c:pt>
                <c:pt idx="95">
                  <c:v>87</c:v>
                </c:pt>
                <c:pt idx="96">
                  <c:v>86</c:v>
                </c:pt>
                <c:pt idx="97">
                  <c:v>78</c:v>
                </c:pt>
                <c:pt idx="98">
                  <c:v>90</c:v>
                </c:pt>
                <c:pt idx="99">
                  <c:v>81</c:v>
                </c:pt>
                <c:pt idx="100">
                  <c:v>57</c:v>
                </c:pt>
                <c:pt idx="101">
                  <c:v>80</c:v>
                </c:pt>
                <c:pt idx="102">
                  <c:v>74</c:v>
                </c:pt>
                <c:pt idx="103">
                  <c:v>89</c:v>
                </c:pt>
                <c:pt idx="104">
                  <c:v>87</c:v>
                </c:pt>
                <c:pt idx="105">
                  <c:v>78</c:v>
                </c:pt>
                <c:pt idx="106">
                  <c:v>87</c:v>
                </c:pt>
                <c:pt idx="107">
                  <c:v>94</c:v>
                </c:pt>
                <c:pt idx="108">
                  <c:v>78</c:v>
                </c:pt>
                <c:pt idx="109">
                  <c:v>76</c:v>
                </c:pt>
                <c:pt idx="110">
                  <c:v>74</c:v>
                </c:pt>
                <c:pt idx="111">
                  <c:v>72</c:v>
                </c:pt>
                <c:pt idx="112">
                  <c:v>70</c:v>
                </c:pt>
                <c:pt idx="113">
                  <c:v>58</c:v>
                </c:pt>
                <c:pt idx="114">
                  <c:v>96</c:v>
                </c:pt>
                <c:pt idx="115">
                  <c:v>92</c:v>
                </c:pt>
                <c:pt idx="116">
                  <c:v>92</c:v>
                </c:pt>
                <c:pt idx="117">
                  <c:v>90</c:v>
                </c:pt>
                <c:pt idx="118">
                  <c:v>88</c:v>
                </c:pt>
                <c:pt idx="119">
                  <c:v>87</c:v>
                </c:pt>
                <c:pt idx="120">
                  <c:v>86</c:v>
                </c:pt>
                <c:pt idx="121">
                  <c:v>76</c:v>
                </c:pt>
                <c:pt idx="122">
                  <c:v>75</c:v>
                </c:pt>
                <c:pt idx="123">
                  <c:v>67</c:v>
                </c:pt>
                <c:pt idx="124">
                  <c:v>91</c:v>
                </c:pt>
                <c:pt idx="126">
                  <c:v>83</c:v>
                </c:pt>
                <c:pt idx="127">
                  <c:v>81</c:v>
                </c:pt>
                <c:pt idx="128">
                  <c:v>79</c:v>
                </c:pt>
                <c:pt idx="129">
                  <c:v>68</c:v>
                </c:pt>
                <c:pt idx="130">
                  <c:v>70</c:v>
                </c:pt>
                <c:pt idx="131">
                  <c:v>89</c:v>
                </c:pt>
                <c:pt idx="132">
                  <c:v>88</c:v>
                </c:pt>
                <c:pt idx="133">
                  <c:v>81</c:v>
                </c:pt>
                <c:pt idx="134">
                  <c:v>80</c:v>
                </c:pt>
                <c:pt idx="135">
                  <c:v>78</c:v>
                </c:pt>
                <c:pt idx="136">
                  <c:v>73</c:v>
                </c:pt>
                <c:pt idx="137">
                  <c:v>63</c:v>
                </c:pt>
                <c:pt idx="138">
                  <c:v>49</c:v>
                </c:pt>
                <c:pt idx="139">
                  <c:v>94</c:v>
                </c:pt>
                <c:pt idx="140">
                  <c:v>89</c:v>
                </c:pt>
                <c:pt idx="141">
                  <c:v>80</c:v>
                </c:pt>
                <c:pt idx="142">
                  <c:v>66</c:v>
                </c:pt>
                <c:pt idx="143">
                  <c:v>82</c:v>
                </c:pt>
                <c:pt idx="144">
                  <c:v>75</c:v>
                </c:pt>
                <c:pt idx="145">
                  <c:v>63</c:v>
                </c:pt>
                <c:pt idx="146">
                  <c:v>88</c:v>
                </c:pt>
                <c:pt idx="147">
                  <c:v>67</c:v>
                </c:pt>
                <c:pt idx="148">
                  <c:v>82</c:v>
                </c:pt>
                <c:pt idx="149">
                  <c:v>80</c:v>
                </c:pt>
                <c:pt idx="150">
                  <c:v>92</c:v>
                </c:pt>
                <c:pt idx="151">
                  <c:v>84</c:v>
                </c:pt>
                <c:pt idx="152">
                  <c:v>76</c:v>
                </c:pt>
                <c:pt idx="153">
                  <c:v>76</c:v>
                </c:pt>
                <c:pt idx="154">
                  <c:v>59</c:v>
                </c:pt>
                <c:pt idx="155">
                  <c:v>91</c:v>
                </c:pt>
                <c:pt idx="156">
                  <c:v>79</c:v>
                </c:pt>
                <c:pt idx="157">
                  <c:v>68</c:v>
                </c:pt>
                <c:pt idx="158">
                  <c:v>62</c:v>
                </c:pt>
                <c:pt idx="159">
                  <c:v>82</c:v>
                </c:pt>
                <c:pt idx="160">
                  <c:v>78</c:v>
                </c:pt>
                <c:pt idx="161">
                  <c:v>84</c:v>
                </c:pt>
                <c:pt idx="162">
                  <c:v>77</c:v>
                </c:pt>
                <c:pt idx="163">
                  <c:v>93</c:v>
                </c:pt>
                <c:pt idx="164">
                  <c:v>83</c:v>
                </c:pt>
                <c:pt idx="165">
                  <c:v>82</c:v>
                </c:pt>
                <c:pt idx="166">
                  <c:v>72</c:v>
                </c:pt>
                <c:pt idx="167">
                  <c:v>87</c:v>
                </c:pt>
                <c:pt idx="168">
                  <c:v>84</c:v>
                </c:pt>
                <c:pt idx="169">
                  <c:v>80</c:v>
                </c:pt>
                <c:pt idx="170">
                  <c:v>76</c:v>
                </c:pt>
                <c:pt idx="171">
                  <c:v>63</c:v>
                </c:pt>
                <c:pt idx="172">
                  <c:v>86</c:v>
                </c:pt>
                <c:pt idx="173">
                  <c:v>94</c:v>
                </c:pt>
                <c:pt idx="174">
                  <c:v>92</c:v>
                </c:pt>
                <c:pt idx="175">
                  <c:v>88</c:v>
                </c:pt>
                <c:pt idx="176">
                  <c:v>76</c:v>
                </c:pt>
                <c:pt idx="177">
                  <c:v>68</c:v>
                </c:pt>
                <c:pt idx="178">
                  <c:v>65</c:v>
                </c:pt>
                <c:pt idx="179">
                  <c:v>89</c:v>
                </c:pt>
                <c:pt idx="180">
                  <c:v>89</c:v>
                </c:pt>
                <c:pt idx="181">
                  <c:v>87</c:v>
                </c:pt>
                <c:pt idx="182">
                  <c:v>86</c:v>
                </c:pt>
                <c:pt idx="184">
                  <c:v>81</c:v>
                </c:pt>
                <c:pt idx="185">
                  <c:v>85</c:v>
                </c:pt>
                <c:pt idx="186">
                  <c:v>81</c:v>
                </c:pt>
                <c:pt idx="187">
                  <c:v>74</c:v>
                </c:pt>
                <c:pt idx="188">
                  <c:v>50</c:v>
                </c:pt>
                <c:pt idx="189">
                  <c:v>76</c:v>
                </c:pt>
                <c:pt idx="190">
                  <c:v>91</c:v>
                </c:pt>
                <c:pt idx="192">
                  <c:v>86</c:v>
                </c:pt>
                <c:pt idx="193">
                  <c:v>85</c:v>
                </c:pt>
                <c:pt idx="194">
                  <c:v>73</c:v>
                </c:pt>
                <c:pt idx="195">
                  <c:v>69</c:v>
                </c:pt>
                <c:pt idx="196">
                  <c:v>80</c:v>
                </c:pt>
                <c:pt idx="197">
                  <c:v>86</c:v>
                </c:pt>
                <c:pt idx="198">
                  <c:v>70</c:v>
                </c:pt>
                <c:pt idx="199">
                  <c:v>63</c:v>
                </c:pt>
                <c:pt idx="200">
                  <c:v>89</c:v>
                </c:pt>
                <c:pt idx="201">
                  <c:v>86</c:v>
                </c:pt>
                <c:pt idx="202">
                  <c:v>79</c:v>
                </c:pt>
                <c:pt idx="203">
                  <c:v>78</c:v>
                </c:pt>
                <c:pt idx="204">
                  <c:v>78</c:v>
                </c:pt>
                <c:pt idx="205">
                  <c:v>71</c:v>
                </c:pt>
                <c:pt idx="207">
                  <c:v>81</c:v>
                </c:pt>
                <c:pt idx="208">
                  <c:v>85</c:v>
                </c:pt>
                <c:pt idx="209">
                  <c:v>96</c:v>
                </c:pt>
                <c:pt idx="210">
                  <c:v>87</c:v>
                </c:pt>
              </c:numCache>
            </c:numRef>
          </c:yVal>
          <c:smooth val="0"/>
          <c:extLst>
            <c:ext xmlns:c16="http://schemas.microsoft.com/office/drawing/2014/chart" uri="{C3380CC4-5D6E-409C-BE32-E72D297353CC}">
              <c16:uniqueId val="{0000000D-4D12-4BFB-8719-D46C2114484E}"/>
            </c:ext>
          </c:extLst>
        </c:ser>
        <c:dLbls>
          <c:showLegendKey val="0"/>
          <c:showVal val="0"/>
          <c:showCatName val="0"/>
          <c:showSerName val="0"/>
          <c:showPercent val="0"/>
          <c:showBubbleSize val="0"/>
        </c:dLbls>
        <c:axId val="191387136"/>
        <c:axId val="191388672"/>
      </c:scatterChart>
      <c:valAx>
        <c:axId val="191387136"/>
        <c:scaling>
          <c:orientation val="minMax"/>
          <c:max val="13"/>
          <c:min val="0"/>
        </c:scaling>
        <c:delete val="0"/>
        <c:axPos val="b"/>
        <c:majorGridlines>
          <c:spPr>
            <a:ln>
              <a:solidFill>
                <a:prstClr val="white"/>
              </a:solidFill>
            </a:ln>
          </c:spPr>
        </c:majorGridlines>
        <c:numFmt formatCode="General" sourceLinked="1"/>
        <c:majorTickMark val="out"/>
        <c:minorTickMark val="none"/>
        <c:tickLblPos val="nextTo"/>
        <c:spPr>
          <a:ln>
            <a:noFill/>
          </a:ln>
        </c:spPr>
        <c:txPr>
          <a:bodyPr rot="0" vert="horz"/>
          <a:lstStyle/>
          <a:p>
            <a:pPr>
              <a:defRPr sz="1100"/>
            </a:pPr>
            <a:endParaRPr lang="cs-CZ"/>
          </a:p>
        </c:txPr>
        <c:crossAx val="191388672"/>
        <c:crosses val="autoZero"/>
        <c:crossBetween val="midCat"/>
        <c:majorUnit val="1"/>
      </c:valAx>
      <c:valAx>
        <c:axId val="191388672"/>
        <c:scaling>
          <c:orientation val="minMax"/>
          <c:min val="50"/>
        </c:scaling>
        <c:delete val="0"/>
        <c:axPos val="l"/>
        <c:majorGridlines>
          <c:spPr>
            <a:ln>
              <a:solidFill>
                <a:schemeClr val="bg1"/>
              </a:solidFill>
            </a:ln>
          </c:spPr>
        </c:majorGridlines>
        <c:numFmt formatCode="#,##0" sourceLinked="0"/>
        <c:majorTickMark val="out"/>
        <c:minorTickMark val="none"/>
        <c:tickLblPos val="nextTo"/>
        <c:spPr>
          <a:ln>
            <a:noFill/>
          </a:ln>
        </c:spPr>
        <c:txPr>
          <a:bodyPr/>
          <a:lstStyle/>
          <a:p>
            <a:pPr>
              <a:defRPr sz="1100"/>
            </a:pPr>
            <a:endParaRPr lang="cs-CZ"/>
          </a:p>
        </c:txPr>
        <c:crossAx val="191387136"/>
        <c:crosses val="autoZero"/>
        <c:crossBetween val="midCat"/>
      </c:valAx>
      <c:spPr>
        <a:solidFill>
          <a:srgbClr val="EEECE1"/>
        </a:solidFill>
      </c:spPr>
    </c:plotArea>
    <c:plotVisOnly val="1"/>
    <c:dispBlanksAs val="gap"/>
    <c:showDLblsOverMax val="0"/>
  </c:chart>
  <c:txPr>
    <a:bodyPr/>
    <a:lstStyle/>
    <a:p>
      <a:pPr>
        <a:defRPr sz="1800"/>
      </a:pPr>
      <a:endParaRPr lang="cs-CZ"/>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705634947750847E-2"/>
          <c:y val="6.9798919353452532E-2"/>
          <c:w val="0.80675121640885905"/>
          <c:h val="0.93020108064654772"/>
        </c:manualLayout>
      </c:layout>
      <c:pieChart>
        <c:varyColors val="1"/>
        <c:ser>
          <c:idx val="0"/>
          <c:order val="0"/>
          <c:tx>
            <c:strRef>
              <c:f>List1!$B$1</c:f>
              <c:strCache>
                <c:ptCount val="1"/>
                <c:pt idx="0">
                  <c:v>Prodej</c:v>
                </c:pt>
              </c:strCache>
            </c:strRef>
          </c:tx>
          <c:spPr>
            <a:ln w="19050">
              <a:solidFill>
                <a:schemeClr val="bg1"/>
              </a:solidFill>
            </a:ln>
          </c:spPr>
          <c:explosion val="8"/>
          <c:dPt>
            <c:idx val="0"/>
            <c:bubble3D val="0"/>
            <c:spPr>
              <a:solidFill>
                <a:schemeClr val="accent1"/>
              </a:solidFill>
              <a:ln w="19050">
                <a:solidFill>
                  <a:schemeClr val="bg1"/>
                </a:solidFill>
              </a:ln>
            </c:spPr>
            <c:extLst>
              <c:ext xmlns:c16="http://schemas.microsoft.com/office/drawing/2014/chart" uri="{C3380CC4-5D6E-409C-BE32-E72D297353CC}">
                <c16:uniqueId val="{00000001-0EB7-48EC-99E3-A648A50CF90A}"/>
              </c:ext>
            </c:extLst>
          </c:dPt>
          <c:dPt>
            <c:idx val="1"/>
            <c:bubble3D val="0"/>
            <c:spPr>
              <a:solidFill>
                <a:schemeClr val="accent5"/>
              </a:solidFill>
              <a:ln w="19050">
                <a:solidFill>
                  <a:schemeClr val="bg1"/>
                </a:solidFill>
              </a:ln>
            </c:spPr>
            <c:extLst>
              <c:ext xmlns:c16="http://schemas.microsoft.com/office/drawing/2014/chart" uri="{C3380CC4-5D6E-409C-BE32-E72D297353CC}">
                <c16:uniqueId val="{00000003-0EB7-48EC-99E3-A648A50CF90A}"/>
              </c:ext>
            </c:extLst>
          </c:dPt>
          <c:dLbls>
            <c:dLbl>
              <c:idx val="0"/>
              <c:layout>
                <c:manualLayout>
                  <c:x val="-0.18101498534818888"/>
                  <c:y val="0.197817729987031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EB7-48EC-99E3-A648A50CF90A}"/>
                </c:ext>
              </c:extLst>
            </c:dLbl>
            <c:dLbl>
              <c:idx val="3"/>
              <c:delete val="1"/>
              <c:extLst>
                <c:ext xmlns:c15="http://schemas.microsoft.com/office/drawing/2012/chart" uri="{CE6537A1-D6FC-4f65-9D91-7224C49458BB}"/>
                <c:ext xmlns:c16="http://schemas.microsoft.com/office/drawing/2014/chart" uri="{C3380CC4-5D6E-409C-BE32-E72D297353CC}">
                  <c16:uniqueId val="{00000004-0EB7-48EC-99E3-A648A50CF90A}"/>
                </c:ext>
              </c:extLst>
            </c:dLbl>
            <c:spPr>
              <a:noFill/>
              <a:ln>
                <a:noFill/>
              </a:ln>
              <a:effectLst/>
            </c:spPr>
            <c:txPr>
              <a:bodyPr wrap="square" lIns="38100" tIns="19050" rIns="38100" bIns="19050" anchor="ctr">
                <a:spAutoFit/>
              </a:bodyPr>
              <a:lstStyle/>
              <a:p>
                <a:pPr>
                  <a:defRPr sz="1600">
                    <a:solidFill>
                      <a:schemeClr val="bg1"/>
                    </a:solidFill>
                  </a:defRPr>
                </a:pPr>
                <a:endParaRPr lang="cs-CZ"/>
              </a:p>
            </c:txPr>
            <c:showLegendKey val="0"/>
            <c:showVal val="0"/>
            <c:showCatName val="0"/>
            <c:showSerName val="0"/>
            <c:showPercent val="1"/>
            <c:showBubbleSize val="0"/>
            <c:showLeaderLines val="0"/>
            <c:extLst>
              <c:ext xmlns:c15="http://schemas.microsoft.com/office/drawing/2012/chart" uri="{CE6537A1-D6FC-4f65-9D91-7224C49458BB}"/>
            </c:extLst>
          </c:dLbls>
          <c:cat>
            <c:strRef>
              <c:f>List1!$A$2:$A$3</c:f>
              <c:strCache>
                <c:ptCount val="2"/>
                <c:pt idx="0">
                  <c:v>f</c:v>
                </c:pt>
                <c:pt idx="1">
                  <c:v>m</c:v>
                </c:pt>
              </c:strCache>
            </c:strRef>
          </c:cat>
          <c:val>
            <c:numRef>
              <c:f>List1!$B$2:$B$3</c:f>
              <c:numCache>
                <c:formatCode>###0</c:formatCode>
                <c:ptCount val="2"/>
                <c:pt idx="0">
                  <c:v>120</c:v>
                </c:pt>
                <c:pt idx="1">
                  <c:v>87</c:v>
                </c:pt>
              </c:numCache>
            </c:numRef>
          </c:val>
          <c:extLst>
            <c:ext xmlns:c16="http://schemas.microsoft.com/office/drawing/2014/chart" uri="{C3380CC4-5D6E-409C-BE32-E72D297353CC}">
              <c16:uniqueId val="{00000005-0EB7-48EC-99E3-A648A50CF90A}"/>
            </c:ext>
          </c:extLst>
        </c:ser>
        <c:dLbls>
          <c:showLegendKey val="0"/>
          <c:showVal val="0"/>
          <c:showCatName val="0"/>
          <c:showSerName val="0"/>
          <c:showPercent val="0"/>
          <c:showBubbleSize val="0"/>
          <c:showLeaderLines val="0"/>
        </c:dLbls>
        <c:firstSliceAng val="261"/>
      </c:pieChart>
    </c:plotArea>
    <c:plotVisOnly val="1"/>
    <c:dispBlanksAs val="zero"/>
    <c:showDLblsOverMax val="0"/>
  </c:chart>
  <c:txPr>
    <a:bodyPr/>
    <a:lstStyle/>
    <a:p>
      <a:pPr>
        <a:defRPr sz="1800"/>
      </a:pPr>
      <a:endParaRPr lang="cs-CZ"/>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Řada 1</c:v>
                </c:pt>
              </c:strCache>
            </c:strRef>
          </c:tx>
          <c:spPr>
            <a:solidFill>
              <a:schemeClr val="accent1"/>
            </a:solidFill>
          </c:spPr>
          <c:invertIfNegative val="0"/>
          <c:dLbls>
            <c:numFmt formatCode="0.0%" sourceLinked="0"/>
            <c:spPr>
              <a:noFill/>
              <a:ln>
                <a:noFill/>
              </a:ln>
              <a:effectLst/>
            </c:spPr>
            <c:txPr>
              <a:bodyPr rot="-5400000" vert="horz"/>
              <a:lstStyle/>
              <a:p>
                <a:pPr>
                  <a:defRPr sz="11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List1!$A$2:$A$15</c:f>
              <c:strCache>
                <c:ptCount val="14"/>
                <c:pt idx="0">
                  <c:v>0</c:v>
                </c:pt>
                <c:pt idx="1">
                  <c:v>1</c:v>
                </c:pt>
                <c:pt idx="2">
                  <c:v>2</c:v>
                </c:pt>
                <c:pt idx="3">
                  <c:v>3</c:v>
                </c:pt>
                <c:pt idx="4">
                  <c:v>4</c:v>
                </c:pt>
                <c:pt idx="5">
                  <c:v>5</c:v>
                </c:pt>
                <c:pt idx="6">
                  <c:v>6</c:v>
                </c:pt>
                <c:pt idx="7">
                  <c:v>7</c:v>
                </c:pt>
                <c:pt idx="8">
                  <c:v>8</c:v>
                </c:pt>
                <c:pt idx="9">
                  <c:v>9</c:v>
                </c:pt>
                <c:pt idx="10">
                  <c:v>10</c:v>
                </c:pt>
                <c:pt idx="11">
                  <c:v>11</c:v>
                </c:pt>
                <c:pt idx="12">
                  <c:v>12</c:v>
                </c:pt>
                <c:pt idx="13">
                  <c:v>13</c:v>
                </c:pt>
              </c:strCache>
            </c:strRef>
          </c:cat>
          <c:val>
            <c:numRef>
              <c:f>List1!$B$2:$B$15</c:f>
              <c:numCache>
                <c:formatCode>###0.0%</c:formatCode>
                <c:ptCount val="14"/>
                <c:pt idx="0">
                  <c:v>0</c:v>
                </c:pt>
                <c:pt idx="1">
                  <c:v>2.5000000000000001E-2</c:v>
                </c:pt>
                <c:pt idx="2">
                  <c:v>1.6666666666666666E-2</c:v>
                </c:pt>
                <c:pt idx="3">
                  <c:v>8.3333333333333332E-3</c:v>
                </c:pt>
                <c:pt idx="4">
                  <c:v>5.8333333333333327E-2</c:v>
                </c:pt>
                <c:pt idx="5">
                  <c:v>0.1</c:v>
                </c:pt>
                <c:pt idx="6">
                  <c:v>0.15</c:v>
                </c:pt>
                <c:pt idx="7">
                  <c:v>0.23333333333333331</c:v>
                </c:pt>
                <c:pt idx="8">
                  <c:v>0.17499999999999999</c:v>
                </c:pt>
                <c:pt idx="9">
                  <c:v>0.14166666666666666</c:v>
                </c:pt>
                <c:pt idx="10">
                  <c:v>5.8333333333333327E-2</c:v>
                </c:pt>
                <c:pt idx="11">
                  <c:v>3.3333333333333333E-2</c:v>
                </c:pt>
                <c:pt idx="12">
                  <c:v>2.3696682464454978E-2</c:v>
                </c:pt>
                <c:pt idx="13" formatCode="#\ ##0.0">
                  <c:v>1.1976047904191617E-2</c:v>
                </c:pt>
              </c:numCache>
            </c:numRef>
          </c:val>
          <c:extLst>
            <c:ext xmlns:c16="http://schemas.microsoft.com/office/drawing/2014/chart" uri="{C3380CC4-5D6E-409C-BE32-E72D297353CC}">
              <c16:uniqueId val="{00000000-85FA-48AD-9DC2-D2562AD3B42B}"/>
            </c:ext>
          </c:extLst>
        </c:ser>
        <c:dLbls>
          <c:showLegendKey val="0"/>
          <c:showVal val="0"/>
          <c:showCatName val="0"/>
          <c:showSerName val="0"/>
          <c:showPercent val="0"/>
          <c:showBubbleSize val="0"/>
        </c:dLbls>
        <c:gapWidth val="40"/>
        <c:axId val="191387136"/>
        <c:axId val="191388672"/>
      </c:barChart>
      <c:catAx>
        <c:axId val="191387136"/>
        <c:scaling>
          <c:orientation val="minMax"/>
        </c:scaling>
        <c:delete val="0"/>
        <c:axPos val="b"/>
        <c:minorGridlines>
          <c:spPr>
            <a:ln>
              <a:solidFill>
                <a:prstClr val="white"/>
              </a:solidFill>
            </a:ln>
          </c:spPr>
        </c:minorGridlines>
        <c:numFmt formatCode="General" sourceLinked="1"/>
        <c:majorTickMark val="out"/>
        <c:minorTickMark val="none"/>
        <c:tickLblPos val="nextTo"/>
        <c:spPr>
          <a:ln>
            <a:noFill/>
          </a:ln>
        </c:spPr>
        <c:txPr>
          <a:bodyPr rot="0" vert="horz"/>
          <a:lstStyle/>
          <a:p>
            <a:pPr>
              <a:defRPr sz="1100"/>
            </a:pPr>
            <a:endParaRPr lang="cs-CZ"/>
          </a:p>
        </c:txPr>
        <c:crossAx val="191388672"/>
        <c:crosses val="autoZero"/>
        <c:auto val="1"/>
        <c:lblAlgn val="ctr"/>
        <c:lblOffset val="100"/>
        <c:tickMarkSkip val="2"/>
        <c:noMultiLvlLbl val="0"/>
      </c:catAx>
      <c:valAx>
        <c:axId val="191388672"/>
        <c:scaling>
          <c:orientation val="minMax"/>
          <c:max val="0.30000000000000004"/>
        </c:scaling>
        <c:delete val="0"/>
        <c:axPos val="l"/>
        <c:majorGridlines>
          <c:spPr>
            <a:ln>
              <a:solidFill>
                <a:schemeClr val="bg1"/>
              </a:solidFill>
            </a:ln>
          </c:spPr>
        </c:majorGridlines>
        <c:numFmt formatCode="0%" sourceLinked="0"/>
        <c:majorTickMark val="out"/>
        <c:minorTickMark val="none"/>
        <c:tickLblPos val="nextTo"/>
        <c:spPr>
          <a:ln>
            <a:noFill/>
          </a:ln>
        </c:spPr>
        <c:txPr>
          <a:bodyPr/>
          <a:lstStyle/>
          <a:p>
            <a:pPr>
              <a:defRPr sz="1100"/>
            </a:pPr>
            <a:endParaRPr lang="cs-CZ"/>
          </a:p>
        </c:txPr>
        <c:crossAx val="191387136"/>
        <c:crosses val="autoZero"/>
        <c:crossBetween val="between"/>
      </c:valAx>
      <c:spPr>
        <a:solidFill>
          <a:srgbClr val="EEECE1"/>
        </a:solidFill>
      </c:spPr>
    </c:plotArea>
    <c:plotVisOnly val="1"/>
    <c:dispBlanksAs val="gap"/>
    <c:showDLblsOverMax val="0"/>
  </c:chart>
  <c:txPr>
    <a:bodyPr/>
    <a:lstStyle/>
    <a:p>
      <a:pPr>
        <a:defRPr sz="1800"/>
      </a:pPr>
      <a:endParaRPr lang="cs-CZ"/>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Řada 1</c:v>
                </c:pt>
              </c:strCache>
            </c:strRef>
          </c:tx>
          <c:spPr>
            <a:solidFill>
              <a:schemeClr val="accent5"/>
            </a:solidFill>
          </c:spPr>
          <c:invertIfNegative val="0"/>
          <c:dLbls>
            <c:numFmt formatCode="0.0%" sourceLinked="0"/>
            <c:spPr>
              <a:noFill/>
              <a:ln>
                <a:noFill/>
              </a:ln>
              <a:effectLst/>
            </c:spPr>
            <c:txPr>
              <a:bodyPr rot="-5400000" vert="horz"/>
              <a:lstStyle/>
              <a:p>
                <a:pPr>
                  <a:defRPr sz="11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List1!$A$2:$A$15</c:f>
              <c:strCache>
                <c:ptCount val="14"/>
                <c:pt idx="0">
                  <c:v>0</c:v>
                </c:pt>
                <c:pt idx="1">
                  <c:v>1</c:v>
                </c:pt>
                <c:pt idx="2">
                  <c:v>2</c:v>
                </c:pt>
                <c:pt idx="3">
                  <c:v>3</c:v>
                </c:pt>
                <c:pt idx="4">
                  <c:v>4</c:v>
                </c:pt>
                <c:pt idx="5">
                  <c:v>5</c:v>
                </c:pt>
                <c:pt idx="6">
                  <c:v>6</c:v>
                </c:pt>
                <c:pt idx="7">
                  <c:v>7</c:v>
                </c:pt>
                <c:pt idx="8">
                  <c:v>8</c:v>
                </c:pt>
                <c:pt idx="9">
                  <c:v>9</c:v>
                </c:pt>
                <c:pt idx="10">
                  <c:v>10</c:v>
                </c:pt>
                <c:pt idx="11">
                  <c:v>11</c:v>
                </c:pt>
                <c:pt idx="12">
                  <c:v>12</c:v>
                </c:pt>
                <c:pt idx="13">
                  <c:v>13</c:v>
                </c:pt>
              </c:strCache>
            </c:strRef>
          </c:cat>
          <c:val>
            <c:numRef>
              <c:f>List1!$B$2:$B$15</c:f>
              <c:numCache>
                <c:formatCode>###0.0%</c:formatCode>
                <c:ptCount val="14"/>
                <c:pt idx="0">
                  <c:v>1.1494252873563218E-2</c:v>
                </c:pt>
                <c:pt idx="1">
                  <c:v>2.2988505747126436E-2</c:v>
                </c:pt>
                <c:pt idx="2">
                  <c:v>2.2988505747126436E-2</c:v>
                </c:pt>
                <c:pt idx="3">
                  <c:v>1.1494252873563218E-2</c:v>
                </c:pt>
                <c:pt idx="4">
                  <c:v>6.8965517241379309E-2</c:v>
                </c:pt>
                <c:pt idx="5">
                  <c:v>0.16091954022988506</c:v>
                </c:pt>
                <c:pt idx="6">
                  <c:v>0.10344827586206896</c:v>
                </c:pt>
                <c:pt idx="7">
                  <c:v>0.14942528735632185</c:v>
                </c:pt>
                <c:pt idx="8">
                  <c:v>0.18390804597701149</c:v>
                </c:pt>
                <c:pt idx="9">
                  <c:v>0.12643678160919541</c:v>
                </c:pt>
                <c:pt idx="10">
                  <c:v>0.12643678160919541</c:v>
                </c:pt>
                <c:pt idx="11">
                  <c:v>1.1494252873563218E-2</c:v>
                </c:pt>
                <c:pt idx="12">
                  <c:v>9.0909090909090912E-2</c:v>
                </c:pt>
                <c:pt idx="13">
                  <c:v>0</c:v>
                </c:pt>
              </c:numCache>
            </c:numRef>
          </c:val>
          <c:extLst>
            <c:ext xmlns:c16="http://schemas.microsoft.com/office/drawing/2014/chart" uri="{C3380CC4-5D6E-409C-BE32-E72D297353CC}">
              <c16:uniqueId val="{00000000-0681-4829-AA88-52ADADE708B8}"/>
            </c:ext>
          </c:extLst>
        </c:ser>
        <c:dLbls>
          <c:showLegendKey val="0"/>
          <c:showVal val="0"/>
          <c:showCatName val="0"/>
          <c:showSerName val="0"/>
          <c:showPercent val="0"/>
          <c:showBubbleSize val="0"/>
        </c:dLbls>
        <c:gapWidth val="40"/>
        <c:axId val="191387136"/>
        <c:axId val="191388672"/>
      </c:barChart>
      <c:catAx>
        <c:axId val="191387136"/>
        <c:scaling>
          <c:orientation val="minMax"/>
        </c:scaling>
        <c:delete val="0"/>
        <c:axPos val="b"/>
        <c:minorGridlines>
          <c:spPr>
            <a:ln>
              <a:solidFill>
                <a:prstClr val="white"/>
              </a:solidFill>
            </a:ln>
          </c:spPr>
        </c:minorGridlines>
        <c:numFmt formatCode="General" sourceLinked="1"/>
        <c:majorTickMark val="out"/>
        <c:minorTickMark val="none"/>
        <c:tickLblPos val="nextTo"/>
        <c:spPr>
          <a:ln>
            <a:noFill/>
          </a:ln>
        </c:spPr>
        <c:txPr>
          <a:bodyPr rot="0" vert="horz"/>
          <a:lstStyle/>
          <a:p>
            <a:pPr>
              <a:defRPr sz="1100"/>
            </a:pPr>
            <a:endParaRPr lang="cs-CZ"/>
          </a:p>
        </c:txPr>
        <c:crossAx val="191388672"/>
        <c:crosses val="autoZero"/>
        <c:auto val="1"/>
        <c:lblAlgn val="ctr"/>
        <c:lblOffset val="100"/>
        <c:tickMarkSkip val="2"/>
        <c:noMultiLvlLbl val="0"/>
      </c:catAx>
      <c:valAx>
        <c:axId val="191388672"/>
        <c:scaling>
          <c:orientation val="minMax"/>
          <c:max val="0.30000000000000004"/>
        </c:scaling>
        <c:delete val="0"/>
        <c:axPos val="l"/>
        <c:majorGridlines>
          <c:spPr>
            <a:ln>
              <a:solidFill>
                <a:schemeClr val="bg1"/>
              </a:solidFill>
            </a:ln>
          </c:spPr>
        </c:majorGridlines>
        <c:numFmt formatCode="0%" sourceLinked="0"/>
        <c:majorTickMark val="out"/>
        <c:minorTickMark val="none"/>
        <c:tickLblPos val="nextTo"/>
        <c:spPr>
          <a:ln>
            <a:noFill/>
          </a:ln>
        </c:spPr>
        <c:txPr>
          <a:bodyPr/>
          <a:lstStyle/>
          <a:p>
            <a:pPr>
              <a:defRPr sz="1100"/>
            </a:pPr>
            <a:endParaRPr lang="cs-CZ"/>
          </a:p>
        </c:txPr>
        <c:crossAx val="191387136"/>
        <c:crosses val="autoZero"/>
        <c:crossBetween val="between"/>
      </c:valAx>
      <c:spPr>
        <a:solidFill>
          <a:srgbClr val="EEECE1"/>
        </a:solidFill>
      </c:spPr>
    </c:plotArea>
    <c:plotVisOnly val="1"/>
    <c:dispBlanksAs val="gap"/>
    <c:showDLblsOverMax val="0"/>
  </c:chart>
  <c:txPr>
    <a:bodyPr/>
    <a:lstStyle/>
    <a:p>
      <a:pPr>
        <a:defRPr sz="1800"/>
      </a:pPr>
      <a:endParaRPr lang="cs-CZ"/>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Řada 1</c:v>
                </c:pt>
              </c:strCache>
            </c:strRef>
          </c:tx>
          <c:spPr>
            <a:solidFill>
              <a:schemeClr val="bg1">
                <a:lumMod val="50000"/>
              </a:schemeClr>
            </a:solidFill>
          </c:spPr>
          <c:invertIfNegative val="0"/>
          <c:dPt>
            <c:idx val="0"/>
            <c:invertIfNegative val="0"/>
            <c:bubble3D val="0"/>
            <c:extLst>
              <c:ext xmlns:c16="http://schemas.microsoft.com/office/drawing/2014/chart" uri="{C3380CC4-5D6E-409C-BE32-E72D297353CC}">
                <c16:uniqueId val="{00000003-EB45-4048-A8A0-D0F65DF319B0}"/>
              </c:ext>
            </c:extLst>
          </c:dPt>
          <c:dPt>
            <c:idx val="1"/>
            <c:invertIfNegative val="0"/>
            <c:bubble3D val="0"/>
            <c:extLst>
              <c:ext xmlns:c16="http://schemas.microsoft.com/office/drawing/2014/chart" uri="{C3380CC4-5D6E-409C-BE32-E72D297353CC}">
                <c16:uniqueId val="{00000002-EB45-4048-A8A0-D0F65DF319B0}"/>
              </c:ext>
            </c:extLst>
          </c:dPt>
          <c:dPt>
            <c:idx val="2"/>
            <c:invertIfNegative val="0"/>
            <c:bubble3D val="0"/>
            <c:extLst>
              <c:ext xmlns:c16="http://schemas.microsoft.com/office/drawing/2014/chart" uri="{C3380CC4-5D6E-409C-BE32-E72D297353CC}">
                <c16:uniqueId val="{00000001-EB45-4048-A8A0-D0F65DF319B0}"/>
              </c:ext>
            </c:extLst>
          </c:dPt>
          <c:dPt>
            <c:idx val="3"/>
            <c:invertIfNegative val="0"/>
            <c:bubble3D val="0"/>
            <c:extLst>
              <c:ext xmlns:c16="http://schemas.microsoft.com/office/drawing/2014/chart" uri="{C3380CC4-5D6E-409C-BE32-E72D297353CC}">
                <c16:uniqueId val="{00000000-EB45-4048-A8A0-D0F65DF319B0}"/>
              </c:ext>
            </c:extLst>
          </c:dPt>
          <c:dPt>
            <c:idx val="7"/>
            <c:invertIfNegative val="0"/>
            <c:bubble3D val="0"/>
            <c:spPr>
              <a:solidFill>
                <a:schemeClr val="accent3"/>
              </a:solidFill>
            </c:spPr>
            <c:extLst>
              <c:ext xmlns:c16="http://schemas.microsoft.com/office/drawing/2014/chart" uri="{C3380CC4-5D6E-409C-BE32-E72D297353CC}">
                <c16:uniqueId val="{00000008-F08B-4AA6-B01E-3749C4F14922}"/>
              </c:ext>
            </c:extLst>
          </c:dPt>
          <c:dPt>
            <c:idx val="8"/>
            <c:invertIfNegative val="0"/>
            <c:bubble3D val="0"/>
            <c:spPr>
              <a:solidFill>
                <a:schemeClr val="accent3"/>
              </a:solidFill>
            </c:spPr>
            <c:extLst>
              <c:ext xmlns:c16="http://schemas.microsoft.com/office/drawing/2014/chart" uri="{C3380CC4-5D6E-409C-BE32-E72D297353CC}">
                <c16:uniqueId val="{00000009-F08B-4AA6-B01E-3749C4F14922}"/>
              </c:ext>
            </c:extLst>
          </c:dPt>
          <c:dPt>
            <c:idx val="9"/>
            <c:invertIfNegative val="0"/>
            <c:bubble3D val="0"/>
            <c:spPr>
              <a:solidFill>
                <a:schemeClr val="accent3"/>
              </a:solidFill>
            </c:spPr>
            <c:extLst>
              <c:ext xmlns:c16="http://schemas.microsoft.com/office/drawing/2014/chart" uri="{C3380CC4-5D6E-409C-BE32-E72D297353CC}">
                <c16:uniqueId val="{0000000A-F08B-4AA6-B01E-3749C4F14922}"/>
              </c:ext>
            </c:extLst>
          </c:dPt>
          <c:dPt>
            <c:idx val="10"/>
            <c:invertIfNegative val="0"/>
            <c:bubble3D val="0"/>
            <c:spPr>
              <a:solidFill>
                <a:schemeClr val="accent3"/>
              </a:solidFill>
            </c:spPr>
            <c:extLst>
              <c:ext xmlns:c16="http://schemas.microsoft.com/office/drawing/2014/chart" uri="{C3380CC4-5D6E-409C-BE32-E72D297353CC}">
                <c16:uniqueId val="{0000000B-F08B-4AA6-B01E-3749C4F14922}"/>
              </c:ext>
            </c:extLst>
          </c:dPt>
          <c:dPt>
            <c:idx val="11"/>
            <c:invertIfNegative val="0"/>
            <c:bubble3D val="0"/>
            <c:spPr>
              <a:solidFill>
                <a:schemeClr val="accent3"/>
              </a:solidFill>
            </c:spPr>
            <c:extLst>
              <c:ext xmlns:c16="http://schemas.microsoft.com/office/drawing/2014/chart" uri="{C3380CC4-5D6E-409C-BE32-E72D297353CC}">
                <c16:uniqueId val="{0000000C-F08B-4AA6-B01E-3749C4F14922}"/>
              </c:ext>
            </c:extLst>
          </c:dPt>
          <c:dPt>
            <c:idx val="12"/>
            <c:invertIfNegative val="0"/>
            <c:bubble3D val="0"/>
            <c:spPr>
              <a:solidFill>
                <a:schemeClr val="accent3"/>
              </a:solidFill>
            </c:spPr>
            <c:extLst>
              <c:ext xmlns:c16="http://schemas.microsoft.com/office/drawing/2014/chart" uri="{C3380CC4-5D6E-409C-BE32-E72D297353CC}">
                <c16:uniqueId val="{0000000D-F08B-4AA6-B01E-3749C4F14922}"/>
              </c:ext>
            </c:extLst>
          </c:dPt>
          <c:dPt>
            <c:idx val="13"/>
            <c:invertIfNegative val="0"/>
            <c:bubble3D val="0"/>
            <c:spPr>
              <a:solidFill>
                <a:schemeClr val="accent3"/>
              </a:solidFill>
            </c:spPr>
            <c:extLst>
              <c:ext xmlns:c16="http://schemas.microsoft.com/office/drawing/2014/chart" uri="{C3380CC4-5D6E-409C-BE32-E72D297353CC}">
                <c16:uniqueId val="{0000000E-F08B-4AA6-B01E-3749C4F14922}"/>
              </c:ext>
            </c:extLst>
          </c:dPt>
          <c:dLbls>
            <c:numFmt formatCode="0.0%" sourceLinked="0"/>
            <c:spPr>
              <a:noFill/>
              <a:ln>
                <a:noFill/>
              </a:ln>
              <a:effectLst/>
            </c:spPr>
            <c:txPr>
              <a:bodyPr rot="-5400000" vert="horz"/>
              <a:lstStyle/>
              <a:p>
                <a:pPr>
                  <a:defRPr sz="11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List1!$A$2:$A$15</c:f>
              <c:strCache>
                <c:ptCount val="14"/>
                <c:pt idx="0">
                  <c:v>0</c:v>
                </c:pt>
                <c:pt idx="1">
                  <c:v>1</c:v>
                </c:pt>
                <c:pt idx="2">
                  <c:v>2</c:v>
                </c:pt>
                <c:pt idx="3">
                  <c:v>3</c:v>
                </c:pt>
                <c:pt idx="4">
                  <c:v>4</c:v>
                </c:pt>
                <c:pt idx="5">
                  <c:v>5</c:v>
                </c:pt>
                <c:pt idx="6">
                  <c:v>6</c:v>
                </c:pt>
                <c:pt idx="7">
                  <c:v>7</c:v>
                </c:pt>
                <c:pt idx="8">
                  <c:v>8</c:v>
                </c:pt>
                <c:pt idx="9">
                  <c:v>9</c:v>
                </c:pt>
                <c:pt idx="10">
                  <c:v>10</c:v>
                </c:pt>
                <c:pt idx="11">
                  <c:v>11</c:v>
                </c:pt>
                <c:pt idx="12">
                  <c:v>12</c:v>
                </c:pt>
                <c:pt idx="13">
                  <c:v>13</c:v>
                </c:pt>
              </c:strCache>
            </c:strRef>
          </c:cat>
          <c:val>
            <c:numRef>
              <c:f>List1!$B$2:$B$15</c:f>
              <c:numCache>
                <c:formatCode>###0.0%</c:formatCode>
                <c:ptCount val="14"/>
                <c:pt idx="0">
                  <c:v>1.0600706713780918E-2</c:v>
                </c:pt>
                <c:pt idx="1">
                  <c:v>2.8268551236749116E-2</c:v>
                </c:pt>
                <c:pt idx="2">
                  <c:v>4.9469964664310952E-2</c:v>
                </c:pt>
                <c:pt idx="3">
                  <c:v>7.4204946996466431E-2</c:v>
                </c:pt>
                <c:pt idx="4">
                  <c:v>0.10247349823321555</c:v>
                </c:pt>
                <c:pt idx="5">
                  <c:v>0.11307420494699646</c:v>
                </c:pt>
                <c:pt idx="6">
                  <c:v>7.4204946996466431E-2</c:v>
                </c:pt>
                <c:pt idx="7">
                  <c:v>0.11307420494699646</c:v>
                </c:pt>
                <c:pt idx="8">
                  <c:v>0.10247349823321555</c:v>
                </c:pt>
                <c:pt idx="9">
                  <c:v>0.13074204946996468</c:v>
                </c:pt>
                <c:pt idx="10">
                  <c:v>0.10600706713780919</c:v>
                </c:pt>
                <c:pt idx="11">
                  <c:v>4.9469964664310952E-2</c:v>
                </c:pt>
                <c:pt idx="12">
                  <c:v>2.8268551236749116E-2</c:v>
                </c:pt>
                <c:pt idx="13">
                  <c:v>1.7667844522968199E-2</c:v>
                </c:pt>
              </c:numCache>
            </c:numRef>
          </c:val>
          <c:extLst>
            <c:ext xmlns:c16="http://schemas.microsoft.com/office/drawing/2014/chart" uri="{C3380CC4-5D6E-409C-BE32-E72D297353CC}">
              <c16:uniqueId val="{00000000-C63E-4988-B6A9-A17B66AF640E}"/>
            </c:ext>
          </c:extLst>
        </c:ser>
        <c:dLbls>
          <c:showLegendKey val="0"/>
          <c:showVal val="0"/>
          <c:showCatName val="0"/>
          <c:showSerName val="0"/>
          <c:showPercent val="0"/>
          <c:showBubbleSize val="0"/>
        </c:dLbls>
        <c:gapWidth val="40"/>
        <c:axId val="191387136"/>
        <c:axId val="191388672"/>
      </c:barChart>
      <c:catAx>
        <c:axId val="191387136"/>
        <c:scaling>
          <c:orientation val="minMax"/>
        </c:scaling>
        <c:delete val="0"/>
        <c:axPos val="b"/>
        <c:minorGridlines>
          <c:spPr>
            <a:ln>
              <a:solidFill>
                <a:prstClr val="white"/>
              </a:solidFill>
            </a:ln>
          </c:spPr>
        </c:minorGridlines>
        <c:numFmt formatCode="General" sourceLinked="1"/>
        <c:majorTickMark val="out"/>
        <c:minorTickMark val="none"/>
        <c:tickLblPos val="nextTo"/>
        <c:spPr>
          <a:ln>
            <a:noFill/>
          </a:ln>
        </c:spPr>
        <c:txPr>
          <a:bodyPr rot="0" vert="horz"/>
          <a:lstStyle/>
          <a:p>
            <a:pPr>
              <a:defRPr sz="1100"/>
            </a:pPr>
            <a:endParaRPr lang="cs-CZ"/>
          </a:p>
        </c:txPr>
        <c:crossAx val="191388672"/>
        <c:crosses val="autoZero"/>
        <c:auto val="1"/>
        <c:lblAlgn val="ctr"/>
        <c:lblOffset val="100"/>
        <c:tickMarkSkip val="2"/>
        <c:noMultiLvlLbl val="0"/>
      </c:catAx>
      <c:valAx>
        <c:axId val="191388672"/>
        <c:scaling>
          <c:orientation val="minMax"/>
          <c:max val="0.30000000000000004"/>
        </c:scaling>
        <c:delete val="0"/>
        <c:axPos val="l"/>
        <c:majorGridlines>
          <c:spPr>
            <a:ln>
              <a:solidFill>
                <a:schemeClr val="bg1"/>
              </a:solidFill>
            </a:ln>
          </c:spPr>
        </c:majorGridlines>
        <c:numFmt formatCode="0%" sourceLinked="0"/>
        <c:majorTickMark val="out"/>
        <c:minorTickMark val="none"/>
        <c:tickLblPos val="nextTo"/>
        <c:spPr>
          <a:ln>
            <a:noFill/>
          </a:ln>
        </c:spPr>
        <c:txPr>
          <a:bodyPr/>
          <a:lstStyle/>
          <a:p>
            <a:pPr>
              <a:defRPr sz="1100"/>
            </a:pPr>
            <a:endParaRPr lang="cs-CZ"/>
          </a:p>
        </c:txPr>
        <c:crossAx val="191387136"/>
        <c:crosses val="autoZero"/>
        <c:crossBetween val="between"/>
      </c:valAx>
      <c:spPr>
        <a:solidFill>
          <a:srgbClr val="EEECE1"/>
        </a:solidFill>
      </c:spPr>
    </c:plotArea>
    <c:plotVisOnly val="1"/>
    <c:dispBlanksAs val="gap"/>
    <c:showDLblsOverMax val="0"/>
  </c:chart>
  <c:txPr>
    <a:bodyPr/>
    <a:lstStyle/>
    <a:p>
      <a:pPr>
        <a:defRPr sz="1800"/>
      </a:pPr>
      <a:endParaRPr lang="cs-CZ"/>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705634947750847E-2"/>
          <c:y val="6.9798919353452532E-2"/>
          <c:w val="0.80675121640885905"/>
          <c:h val="0.93020108064654772"/>
        </c:manualLayout>
      </c:layout>
      <c:pieChart>
        <c:varyColors val="1"/>
        <c:ser>
          <c:idx val="0"/>
          <c:order val="0"/>
          <c:tx>
            <c:strRef>
              <c:f>List1!$B$1</c:f>
              <c:strCache>
                <c:ptCount val="1"/>
                <c:pt idx="0">
                  <c:v>Prodej</c:v>
                </c:pt>
              </c:strCache>
            </c:strRef>
          </c:tx>
          <c:spPr>
            <a:ln w="19050">
              <a:solidFill>
                <a:schemeClr val="bg1"/>
              </a:solidFill>
            </a:ln>
          </c:spPr>
          <c:explosion val="8"/>
          <c:dPt>
            <c:idx val="0"/>
            <c:bubble3D val="0"/>
            <c:spPr>
              <a:solidFill>
                <a:schemeClr val="accent3"/>
              </a:solidFill>
              <a:ln w="19050">
                <a:solidFill>
                  <a:schemeClr val="bg1"/>
                </a:solidFill>
              </a:ln>
            </c:spPr>
            <c:extLst>
              <c:ext xmlns:c16="http://schemas.microsoft.com/office/drawing/2014/chart" uri="{C3380CC4-5D6E-409C-BE32-E72D297353CC}">
                <c16:uniqueId val="{00000001-0BFC-4D02-9D98-2BE4BDD96FC1}"/>
              </c:ext>
            </c:extLst>
          </c:dPt>
          <c:dPt>
            <c:idx val="1"/>
            <c:bubble3D val="0"/>
            <c:spPr>
              <a:solidFill>
                <a:schemeClr val="accent4"/>
              </a:solidFill>
              <a:ln w="19050">
                <a:solidFill>
                  <a:schemeClr val="bg1"/>
                </a:solidFill>
              </a:ln>
            </c:spPr>
            <c:extLst>
              <c:ext xmlns:c16="http://schemas.microsoft.com/office/drawing/2014/chart" uri="{C3380CC4-5D6E-409C-BE32-E72D297353CC}">
                <c16:uniqueId val="{00000003-0BFC-4D02-9D98-2BE4BDD96FC1}"/>
              </c:ext>
            </c:extLst>
          </c:dPt>
          <c:dLbls>
            <c:dLbl>
              <c:idx val="0"/>
              <c:layout>
                <c:manualLayout>
                  <c:x val="6.6080461869555199E-2"/>
                  <c:y val="0.2204254705569781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BFC-4D02-9D98-2BE4BDD96FC1}"/>
                </c:ext>
              </c:extLst>
            </c:dLbl>
            <c:dLbl>
              <c:idx val="3"/>
              <c:delete val="1"/>
              <c:extLst>
                <c:ext xmlns:c15="http://schemas.microsoft.com/office/drawing/2012/chart" uri="{CE6537A1-D6FC-4f65-9D91-7224C49458BB}"/>
                <c:ext xmlns:c16="http://schemas.microsoft.com/office/drawing/2014/chart" uri="{C3380CC4-5D6E-409C-BE32-E72D297353CC}">
                  <c16:uniqueId val="{00000004-0BFC-4D02-9D98-2BE4BDD96FC1}"/>
                </c:ext>
              </c:extLst>
            </c:dLbl>
            <c:spPr>
              <a:noFill/>
              <a:ln>
                <a:noFill/>
              </a:ln>
              <a:effectLst/>
            </c:spPr>
            <c:txPr>
              <a:bodyPr wrap="square" lIns="38100" tIns="19050" rIns="38100" bIns="19050" anchor="ctr">
                <a:spAutoFit/>
              </a:bodyPr>
              <a:lstStyle/>
              <a:p>
                <a:pPr>
                  <a:defRPr sz="1600">
                    <a:solidFill>
                      <a:schemeClr val="bg1"/>
                    </a:solidFill>
                  </a:defRPr>
                </a:pPr>
                <a:endParaRPr lang="cs-CZ"/>
              </a:p>
            </c:txPr>
            <c:showLegendKey val="0"/>
            <c:showVal val="0"/>
            <c:showCatName val="0"/>
            <c:showSerName val="0"/>
            <c:showPercent val="1"/>
            <c:showBubbleSize val="0"/>
            <c:showLeaderLines val="0"/>
            <c:extLst>
              <c:ext xmlns:c15="http://schemas.microsoft.com/office/drawing/2012/chart" uri="{CE6537A1-D6FC-4f65-9D91-7224C49458BB}"/>
            </c:extLst>
          </c:dLbls>
          <c:cat>
            <c:strRef>
              <c:f>List1!$A$2:$A$3</c:f>
              <c:strCache>
                <c:ptCount val="2"/>
                <c:pt idx="0">
                  <c:v>PP+</c:v>
                </c:pt>
                <c:pt idx="1">
                  <c:v>PP-</c:v>
                </c:pt>
              </c:strCache>
            </c:strRef>
          </c:cat>
          <c:val>
            <c:numRef>
              <c:f>List1!$B$2:$B$3</c:f>
              <c:numCache>
                <c:formatCode>###0</c:formatCode>
                <c:ptCount val="2"/>
                <c:pt idx="0">
                  <c:v>145</c:v>
                </c:pt>
                <c:pt idx="1">
                  <c:v>141</c:v>
                </c:pt>
              </c:numCache>
            </c:numRef>
          </c:val>
          <c:extLst>
            <c:ext xmlns:c16="http://schemas.microsoft.com/office/drawing/2014/chart" uri="{C3380CC4-5D6E-409C-BE32-E72D297353CC}">
              <c16:uniqueId val="{00000005-0BFC-4D02-9D98-2BE4BDD96FC1}"/>
            </c:ext>
          </c:extLst>
        </c:ser>
        <c:dLbls>
          <c:showLegendKey val="0"/>
          <c:showVal val="0"/>
          <c:showCatName val="0"/>
          <c:showSerName val="0"/>
          <c:showPercent val="0"/>
          <c:showBubbleSize val="0"/>
          <c:showLeaderLines val="0"/>
        </c:dLbls>
        <c:firstSliceAng val="261"/>
      </c:pieChart>
    </c:plotArea>
    <c:plotVisOnly val="1"/>
    <c:dispBlanksAs val="zero"/>
    <c:showDLblsOverMax val="0"/>
  </c:chart>
  <c:txPr>
    <a:bodyPr/>
    <a:lstStyle/>
    <a:p>
      <a:pPr>
        <a:defRPr sz="1800"/>
      </a:pPr>
      <a:endParaRPr lang="cs-CZ"/>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15142586277223"/>
          <c:y val="4.2431708463485672E-2"/>
          <c:w val="0.85029064840390356"/>
          <c:h val="0.84327047126178345"/>
        </c:manualLayout>
      </c:layout>
      <c:lineChart>
        <c:grouping val="standard"/>
        <c:varyColors val="0"/>
        <c:ser>
          <c:idx val="0"/>
          <c:order val="0"/>
          <c:tx>
            <c:strRef>
              <c:f>List1!$B$1</c:f>
              <c:strCache>
                <c:ptCount val="1"/>
                <c:pt idx="0">
                  <c:v>Doma, v zařízení sociálních služeb</c:v>
                </c:pt>
              </c:strCache>
            </c:strRef>
          </c:tx>
          <c:spPr>
            <a:ln>
              <a:solidFill>
                <a:schemeClr val="accent5"/>
              </a:solidFill>
            </a:ln>
          </c:spPr>
          <c:marker>
            <c:symbol val="circle"/>
            <c:size val="7"/>
            <c:spPr>
              <a:solidFill>
                <a:schemeClr val="accent5"/>
              </a:solidFill>
              <a:ln>
                <a:solidFill>
                  <a:schemeClr val="bg2"/>
                </a:solidFill>
              </a:ln>
            </c:spPr>
          </c:marker>
          <c:dLbls>
            <c:numFmt formatCode="0.0%" sourceLinked="0"/>
            <c:spPr>
              <a:noFill/>
              <a:ln>
                <a:noFill/>
              </a:ln>
              <a:effectLst/>
            </c:spPr>
            <c:txPr>
              <a:bodyPr/>
              <a:lstStyle/>
              <a:p>
                <a:pPr>
                  <a:defRPr sz="1000">
                    <a:solidFill>
                      <a:schemeClr val="accent5">
                        <a:lumMod val="75000"/>
                      </a:schemeClr>
                    </a:solidFill>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List1!$B$2:$B$13</c:f>
              <c:numCache>
                <c:formatCode>0.00%</c:formatCode>
                <c:ptCount val="12"/>
                <c:pt idx="0">
                  <c:v>0.18500307314074985</c:v>
                </c:pt>
                <c:pt idx="1">
                  <c:v>0.19670200235571261</c:v>
                </c:pt>
                <c:pt idx="2">
                  <c:v>0.21018609206660138</c:v>
                </c:pt>
                <c:pt idx="3">
                  <c:v>0.21963824289405684</c:v>
                </c:pt>
                <c:pt idx="4">
                  <c:v>0.23875167528240474</c:v>
                </c:pt>
                <c:pt idx="5">
                  <c:v>0.22246051861961397</c:v>
                </c:pt>
                <c:pt idx="6">
                  <c:v>0.23094262295081966</c:v>
                </c:pt>
                <c:pt idx="7">
                  <c:v>0.22904596369254537</c:v>
                </c:pt>
                <c:pt idx="8">
                  <c:v>0.2253352011206724</c:v>
                </c:pt>
                <c:pt idx="9">
                  <c:v>0.25453857791225415</c:v>
                </c:pt>
                <c:pt idx="10">
                  <c:v>0.25848019708167519</c:v>
                </c:pt>
                <c:pt idx="11">
                  <c:v>0.29122744327318206</c:v>
                </c:pt>
              </c:numCache>
            </c:numRef>
          </c:val>
          <c:smooth val="0"/>
          <c:extLst>
            <c:ext xmlns:c16="http://schemas.microsoft.com/office/drawing/2014/chart" uri="{C3380CC4-5D6E-409C-BE32-E72D297353CC}">
              <c16:uniqueId val="{00000000-B567-4C0B-9736-C56A71D70AE9}"/>
            </c:ext>
          </c:extLst>
        </c:ser>
        <c:ser>
          <c:idx val="1"/>
          <c:order val="1"/>
          <c:tx>
            <c:strRef>
              <c:f>List1!$C$1</c:f>
              <c:strCache>
                <c:ptCount val="1"/>
                <c:pt idx="0">
                  <c:v>Ve zdravotnickém zařízení</c:v>
                </c:pt>
              </c:strCache>
            </c:strRef>
          </c:tx>
          <c:spPr>
            <a:ln>
              <a:solidFill>
                <a:schemeClr val="accent1"/>
              </a:solidFill>
            </a:ln>
          </c:spPr>
          <c:marker>
            <c:symbol val="circle"/>
            <c:size val="7"/>
            <c:spPr>
              <a:solidFill>
                <a:schemeClr val="accent1"/>
              </a:solidFill>
              <a:ln>
                <a:solidFill>
                  <a:schemeClr val="bg2"/>
                </a:solidFill>
              </a:ln>
            </c:spPr>
          </c:marker>
          <c:dLbls>
            <c:numFmt formatCode="0.0%" sourceLinked="0"/>
            <c:spPr>
              <a:noFill/>
              <a:ln>
                <a:noFill/>
              </a:ln>
              <a:effectLst/>
            </c:spPr>
            <c:txPr>
              <a:bodyPr/>
              <a:lstStyle/>
              <a:p>
                <a:pPr>
                  <a:defRPr sz="1000"/>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List1!$C$2:$C$13</c:f>
              <c:numCache>
                <c:formatCode>0.00%</c:formatCode>
                <c:ptCount val="12"/>
                <c:pt idx="0">
                  <c:v>0.72382708461380862</c:v>
                </c:pt>
                <c:pt idx="1">
                  <c:v>0.70533961523360822</c:v>
                </c:pt>
                <c:pt idx="2">
                  <c:v>0.70264446620959842</c:v>
                </c:pt>
                <c:pt idx="3">
                  <c:v>0.68058040151063404</c:v>
                </c:pt>
                <c:pt idx="4">
                  <c:v>0.66302891058778479</c:v>
                </c:pt>
                <c:pt idx="5">
                  <c:v>0.66504191850263206</c:v>
                </c:pt>
                <c:pt idx="6">
                  <c:v>0.63401639344262295</c:v>
                </c:pt>
                <c:pt idx="7">
                  <c:v>0.63518733101583624</c:v>
                </c:pt>
                <c:pt idx="8">
                  <c:v>0.64738843305983595</c:v>
                </c:pt>
                <c:pt idx="9">
                  <c:v>0.62670196671709533</c:v>
                </c:pt>
                <c:pt idx="10">
                  <c:v>0.60640515444381282</c:v>
                </c:pt>
                <c:pt idx="11">
                  <c:v>0.57977487939967842</c:v>
                </c:pt>
              </c:numCache>
            </c:numRef>
          </c:val>
          <c:smooth val="0"/>
          <c:extLst>
            <c:ext xmlns:c16="http://schemas.microsoft.com/office/drawing/2014/chart" uri="{C3380CC4-5D6E-409C-BE32-E72D297353CC}">
              <c16:uniqueId val="{00000001-B567-4C0B-9736-C56A71D70AE9}"/>
            </c:ext>
          </c:extLst>
        </c:ser>
        <c:ser>
          <c:idx val="2"/>
          <c:order val="2"/>
          <c:tx>
            <c:strRef>
              <c:f>List1!$D$1</c:f>
              <c:strCache>
                <c:ptCount val="1"/>
                <c:pt idx="0">
                  <c:v>Na ulici, při převozu</c:v>
                </c:pt>
              </c:strCache>
            </c:strRef>
          </c:tx>
          <c:marker>
            <c:symbol val="circle"/>
            <c:size val="7"/>
            <c:spPr>
              <a:ln>
                <a:solidFill>
                  <a:srgbClr val="EEECE1"/>
                </a:solidFill>
              </a:ln>
            </c:spPr>
          </c:marker>
          <c:cat>
            <c:numRef>
              <c:f>List1!$A$2:$A$13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List1!$D$2:$D$13</c:f>
              <c:numCache>
                <c:formatCode>0.00%</c:formatCode>
                <c:ptCount val="12"/>
                <c:pt idx="0">
                  <c:v>2.2536365498873182E-2</c:v>
                </c:pt>
                <c:pt idx="1">
                  <c:v>3.4550451511582252E-2</c:v>
                </c:pt>
                <c:pt idx="2">
                  <c:v>2.4485798237022526E-2</c:v>
                </c:pt>
                <c:pt idx="3">
                  <c:v>2.8622540250447227E-2</c:v>
                </c:pt>
                <c:pt idx="4">
                  <c:v>2.067777139574957E-2</c:v>
                </c:pt>
                <c:pt idx="5">
                  <c:v>2.2226554883992982E-2</c:v>
                </c:pt>
                <c:pt idx="6">
                  <c:v>1.331967213114754E-2</c:v>
                </c:pt>
                <c:pt idx="7">
                  <c:v>6.5662417921977601E-3</c:v>
                </c:pt>
                <c:pt idx="8">
                  <c:v>1.5209125475285171E-2</c:v>
                </c:pt>
                <c:pt idx="9">
                  <c:v>1.758698940998487E-2</c:v>
                </c:pt>
                <c:pt idx="10">
                  <c:v>1.4023119196513171E-2</c:v>
                </c:pt>
                <c:pt idx="11">
                  <c:v>5.8960157227085936E-3</c:v>
                </c:pt>
              </c:numCache>
            </c:numRef>
          </c:val>
          <c:smooth val="0"/>
          <c:extLst>
            <c:ext xmlns:c16="http://schemas.microsoft.com/office/drawing/2014/chart" uri="{C3380CC4-5D6E-409C-BE32-E72D297353CC}">
              <c16:uniqueId val="{00000002-B567-4C0B-9736-C56A71D70AE9}"/>
            </c:ext>
          </c:extLst>
        </c:ser>
        <c:ser>
          <c:idx val="3"/>
          <c:order val="3"/>
          <c:tx>
            <c:strRef>
              <c:f>List1!$E$1</c:f>
              <c:strCache>
                <c:ptCount val="1"/>
                <c:pt idx="0">
                  <c:v>Jiné, nezjištěno</c:v>
                </c:pt>
              </c:strCache>
            </c:strRef>
          </c:tx>
          <c:marker>
            <c:symbol val="circle"/>
            <c:size val="7"/>
            <c:spPr>
              <a:ln>
                <a:solidFill>
                  <a:srgbClr val="EEECE1"/>
                </a:solidFill>
              </a:ln>
            </c:spPr>
          </c:marker>
          <c:cat>
            <c:numRef>
              <c:f>List1!$A$2:$A$13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List1!$E$2:$E$13</c:f>
              <c:numCache>
                <c:formatCode>0.00%</c:formatCode>
                <c:ptCount val="12"/>
                <c:pt idx="0">
                  <c:v>4.6916615447654172E-2</c:v>
                </c:pt>
                <c:pt idx="1">
                  <c:v>5.3396152336081665E-2</c:v>
                </c:pt>
                <c:pt idx="2">
                  <c:v>4.1723800195886389E-2</c:v>
                </c:pt>
                <c:pt idx="3">
                  <c:v>4.8499304313257802E-2</c:v>
                </c:pt>
                <c:pt idx="4">
                  <c:v>3.886655179015891E-2</c:v>
                </c:pt>
                <c:pt idx="5">
                  <c:v>5.3031780074088514E-2</c:v>
                </c:pt>
                <c:pt idx="6">
                  <c:v>6.5983606557377047E-2</c:v>
                </c:pt>
                <c:pt idx="7">
                  <c:v>5.6971803785245266E-2</c:v>
                </c:pt>
                <c:pt idx="8">
                  <c:v>4.6427856714028416E-2</c:v>
                </c:pt>
                <c:pt idx="9">
                  <c:v>4.3872919818456882E-2</c:v>
                </c:pt>
                <c:pt idx="10">
                  <c:v>4.8133409133977637E-2</c:v>
                </c:pt>
                <c:pt idx="11">
                  <c:v>3.5376094336251565E-2</c:v>
                </c:pt>
              </c:numCache>
            </c:numRef>
          </c:val>
          <c:smooth val="0"/>
          <c:extLst>
            <c:ext xmlns:c16="http://schemas.microsoft.com/office/drawing/2014/chart" uri="{C3380CC4-5D6E-409C-BE32-E72D297353CC}">
              <c16:uniqueId val="{00000003-B567-4C0B-9736-C56A71D70AE9}"/>
            </c:ext>
          </c:extLst>
        </c:ser>
        <c:dLbls>
          <c:showLegendKey val="0"/>
          <c:showVal val="0"/>
          <c:showCatName val="0"/>
          <c:showSerName val="0"/>
          <c:showPercent val="0"/>
          <c:showBubbleSize val="0"/>
        </c:dLbls>
        <c:marker val="1"/>
        <c:smooth val="0"/>
        <c:axId val="74916608"/>
        <c:axId val="74918144"/>
      </c:lineChart>
      <c:catAx>
        <c:axId val="74916608"/>
        <c:scaling>
          <c:orientation val="minMax"/>
        </c:scaling>
        <c:delete val="0"/>
        <c:axPos val="b"/>
        <c:minorGridlines>
          <c:spPr>
            <a:ln>
              <a:solidFill>
                <a:prstClr val="white"/>
              </a:solidFill>
            </a:ln>
          </c:spPr>
        </c:minorGridlines>
        <c:numFmt formatCode="General" sourceLinked="1"/>
        <c:majorTickMark val="out"/>
        <c:minorTickMark val="none"/>
        <c:tickLblPos val="nextTo"/>
        <c:spPr>
          <a:ln>
            <a:noFill/>
          </a:ln>
        </c:spPr>
        <c:txPr>
          <a:bodyPr/>
          <a:lstStyle/>
          <a:p>
            <a:pPr>
              <a:defRPr sz="1200"/>
            </a:pPr>
            <a:endParaRPr lang="cs-CZ"/>
          </a:p>
        </c:txPr>
        <c:crossAx val="74918144"/>
        <c:crosses val="autoZero"/>
        <c:auto val="1"/>
        <c:lblAlgn val="ctr"/>
        <c:lblOffset val="100"/>
        <c:tickMarkSkip val="2"/>
        <c:noMultiLvlLbl val="0"/>
      </c:catAx>
      <c:valAx>
        <c:axId val="74918144"/>
        <c:scaling>
          <c:orientation val="minMax"/>
        </c:scaling>
        <c:delete val="0"/>
        <c:axPos val="l"/>
        <c:majorGridlines>
          <c:spPr>
            <a:ln>
              <a:solidFill>
                <a:schemeClr val="bg1"/>
              </a:solidFill>
            </a:ln>
          </c:spPr>
        </c:majorGridlines>
        <c:numFmt formatCode="0%" sourceLinked="0"/>
        <c:majorTickMark val="out"/>
        <c:minorTickMark val="none"/>
        <c:tickLblPos val="nextTo"/>
        <c:spPr>
          <a:ln>
            <a:noFill/>
          </a:ln>
        </c:spPr>
        <c:txPr>
          <a:bodyPr/>
          <a:lstStyle/>
          <a:p>
            <a:pPr>
              <a:defRPr sz="1600"/>
            </a:pPr>
            <a:endParaRPr lang="cs-CZ"/>
          </a:p>
        </c:txPr>
        <c:crossAx val="74916608"/>
        <c:crosses val="autoZero"/>
        <c:crossBetween val="between"/>
      </c:valAx>
      <c:spPr>
        <a:solidFill>
          <a:srgbClr val="EEECE1"/>
        </a:solidFill>
      </c:spPr>
    </c:plotArea>
    <c:plotVisOnly val="1"/>
    <c:dispBlanksAs val="gap"/>
    <c:showDLblsOverMax val="0"/>
  </c:chart>
  <c:txPr>
    <a:bodyPr/>
    <a:lstStyle/>
    <a:p>
      <a:pPr>
        <a:defRPr sz="1800"/>
      </a:pPr>
      <a:endParaRPr lang="cs-CZ"/>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15142586277223"/>
          <c:y val="4.2431708463485672E-2"/>
          <c:w val="0.85029064840390356"/>
          <c:h val="0.84327047126178345"/>
        </c:manualLayout>
      </c:layout>
      <c:lineChart>
        <c:grouping val="standard"/>
        <c:varyColors val="0"/>
        <c:ser>
          <c:idx val="0"/>
          <c:order val="0"/>
          <c:tx>
            <c:strRef>
              <c:f>List1!$B$1</c:f>
              <c:strCache>
                <c:ptCount val="1"/>
                <c:pt idx="0">
                  <c:v>Doma, v zařízení sociálních služeb</c:v>
                </c:pt>
              </c:strCache>
            </c:strRef>
          </c:tx>
          <c:spPr>
            <a:ln>
              <a:solidFill>
                <a:schemeClr val="accent5"/>
              </a:solidFill>
            </a:ln>
          </c:spPr>
          <c:marker>
            <c:symbol val="circle"/>
            <c:size val="7"/>
            <c:spPr>
              <a:solidFill>
                <a:schemeClr val="accent5"/>
              </a:solidFill>
              <a:ln>
                <a:solidFill>
                  <a:schemeClr val="bg2"/>
                </a:solidFill>
              </a:ln>
            </c:spPr>
          </c:marker>
          <c:dLbls>
            <c:numFmt formatCode="0.0%" sourceLinked="0"/>
            <c:spPr>
              <a:noFill/>
              <a:ln>
                <a:noFill/>
              </a:ln>
              <a:effectLst/>
            </c:spPr>
            <c:txPr>
              <a:bodyPr/>
              <a:lstStyle/>
              <a:p>
                <a:pPr>
                  <a:defRPr sz="1000">
                    <a:solidFill>
                      <a:schemeClr val="accent5">
                        <a:lumMod val="75000"/>
                      </a:schemeClr>
                    </a:solidFill>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List1!$A$2:$A$13</c:f>
              <c:strCach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strCache>
            </c:strRef>
          </c:cat>
          <c:val>
            <c:numRef>
              <c:f>List1!$B$2:$B$13</c:f>
              <c:numCache>
                <c:formatCode>0.00%</c:formatCode>
                <c:ptCount val="12"/>
                <c:pt idx="0">
                  <c:v>0.19787894957502764</c:v>
                </c:pt>
                <c:pt idx="1">
                  <c:v>0.19869485482354474</c:v>
                </c:pt>
                <c:pt idx="2">
                  <c:v>0.20395155553891656</c:v>
                </c:pt>
                <c:pt idx="3">
                  <c:v>0.20591868823000897</c:v>
                </c:pt>
                <c:pt idx="4">
                  <c:v>0.20959616966604738</c:v>
                </c:pt>
                <c:pt idx="5">
                  <c:v>0.2018413338219128</c:v>
                </c:pt>
                <c:pt idx="6">
                  <c:v>0.2055269010552217</c:v>
                </c:pt>
                <c:pt idx="7">
                  <c:v>0.20853984330727784</c:v>
                </c:pt>
                <c:pt idx="8" formatCode="###0.0%">
                  <c:v>0.20854756380510442</c:v>
                </c:pt>
                <c:pt idx="9" formatCode="###0.0%">
                  <c:v>0.21771277311678405</c:v>
                </c:pt>
                <c:pt idx="10" formatCode="###0.0%">
                  <c:v>0.22153361251538306</c:v>
                </c:pt>
                <c:pt idx="11" formatCode="###0.0%">
                  <c:v>0.23123595505617978</c:v>
                </c:pt>
              </c:numCache>
            </c:numRef>
          </c:val>
          <c:smooth val="0"/>
          <c:extLst>
            <c:ext xmlns:c16="http://schemas.microsoft.com/office/drawing/2014/chart" uri="{C3380CC4-5D6E-409C-BE32-E72D297353CC}">
              <c16:uniqueId val="{00000000-7F42-46E1-B886-C259FD4EAD34}"/>
            </c:ext>
          </c:extLst>
        </c:ser>
        <c:ser>
          <c:idx val="1"/>
          <c:order val="1"/>
          <c:tx>
            <c:strRef>
              <c:f>List1!$C$1</c:f>
              <c:strCache>
                <c:ptCount val="1"/>
                <c:pt idx="0">
                  <c:v>Ve zdravotnickém zařízení</c:v>
                </c:pt>
              </c:strCache>
            </c:strRef>
          </c:tx>
          <c:spPr>
            <a:ln>
              <a:solidFill>
                <a:schemeClr val="accent1"/>
              </a:solidFill>
            </a:ln>
          </c:spPr>
          <c:marker>
            <c:symbol val="circle"/>
            <c:size val="7"/>
            <c:spPr>
              <a:solidFill>
                <a:schemeClr val="accent1"/>
              </a:solidFill>
              <a:ln>
                <a:solidFill>
                  <a:schemeClr val="bg2"/>
                </a:solidFill>
              </a:ln>
            </c:spPr>
          </c:marker>
          <c:dLbls>
            <c:numFmt formatCode="0.0%" sourceLinked="0"/>
            <c:spPr>
              <a:noFill/>
              <a:ln>
                <a:noFill/>
              </a:ln>
              <a:effectLst/>
            </c:spPr>
            <c:txPr>
              <a:bodyPr/>
              <a:lstStyle/>
              <a:p>
                <a:pPr>
                  <a:defRPr sz="1000"/>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List1!$A$2:$A$13</c:f>
              <c:strCach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strCache>
            </c:strRef>
          </c:cat>
          <c:val>
            <c:numRef>
              <c:f>List1!$C$2:$C$13</c:f>
              <c:numCache>
                <c:formatCode>0.00%</c:formatCode>
                <c:ptCount val="12"/>
                <c:pt idx="0">
                  <c:v>0.69336242710675766</c:v>
                </c:pt>
                <c:pt idx="1">
                  <c:v>0.69552508354977149</c:v>
                </c:pt>
                <c:pt idx="2">
                  <c:v>0.67991651379581441</c:v>
                </c:pt>
                <c:pt idx="3">
                  <c:v>0.68025606469002697</c:v>
                </c:pt>
                <c:pt idx="4">
                  <c:v>0.67558624259397904</c:v>
                </c:pt>
                <c:pt idx="5">
                  <c:v>0.67161048002931478</c:v>
                </c:pt>
                <c:pt idx="6">
                  <c:v>0.66527232290730143</c:v>
                </c:pt>
                <c:pt idx="7">
                  <c:v>0.66304768244088041</c:v>
                </c:pt>
                <c:pt idx="8" formatCode="###0.0%">
                  <c:v>0.66604176334106724</c:v>
                </c:pt>
                <c:pt idx="9" formatCode="###0.0%">
                  <c:v>0.6556059042577056</c:v>
                </c:pt>
                <c:pt idx="10" formatCode="###0.0%">
                  <c:v>0.64452983204809255</c:v>
                </c:pt>
                <c:pt idx="11" formatCode="###0.0%">
                  <c:v>0.63911910112359549</c:v>
                </c:pt>
              </c:numCache>
            </c:numRef>
          </c:val>
          <c:smooth val="0"/>
          <c:extLst>
            <c:ext xmlns:c16="http://schemas.microsoft.com/office/drawing/2014/chart" uri="{C3380CC4-5D6E-409C-BE32-E72D297353CC}">
              <c16:uniqueId val="{00000001-7F42-46E1-B886-C259FD4EAD34}"/>
            </c:ext>
          </c:extLst>
        </c:ser>
        <c:ser>
          <c:idx val="2"/>
          <c:order val="2"/>
          <c:tx>
            <c:strRef>
              <c:f>List1!$D$1</c:f>
              <c:strCache>
                <c:ptCount val="1"/>
                <c:pt idx="0">
                  <c:v>Na ulici, při převozu</c:v>
                </c:pt>
              </c:strCache>
            </c:strRef>
          </c:tx>
          <c:marker>
            <c:symbol val="circle"/>
            <c:size val="7"/>
            <c:spPr>
              <a:ln>
                <a:solidFill>
                  <a:srgbClr val="EEECE1"/>
                </a:solidFill>
              </a:ln>
            </c:spPr>
          </c:marker>
          <c:cat>
            <c:strRef>
              <c:f>List1!$A$2:$A$13</c:f>
              <c:strCach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strCache>
            </c:strRef>
          </c:cat>
          <c:val>
            <c:numRef>
              <c:f>List1!$D$2:$D$13</c:f>
              <c:numCache>
                <c:formatCode>0.00%</c:formatCode>
                <c:ptCount val="12"/>
                <c:pt idx="0">
                  <c:v>2.9309753401684645E-2</c:v>
                </c:pt>
                <c:pt idx="1">
                  <c:v>2.7303786038111729E-2</c:v>
                </c:pt>
                <c:pt idx="2">
                  <c:v>3.0932948972333497E-2</c:v>
                </c:pt>
                <c:pt idx="3">
                  <c:v>2.798367774782869E-2</c:v>
                </c:pt>
                <c:pt idx="4">
                  <c:v>2.6296573588812173E-2</c:v>
                </c:pt>
                <c:pt idx="5">
                  <c:v>2.4212165628435325E-2</c:v>
                </c:pt>
                <c:pt idx="6">
                  <c:v>2.0101263426867931E-2</c:v>
                </c:pt>
                <c:pt idx="7">
                  <c:v>1.1198762289404801E-2</c:v>
                </c:pt>
                <c:pt idx="8" formatCode="###0.0%">
                  <c:v>1.8180974477958238E-2</c:v>
                </c:pt>
                <c:pt idx="9" formatCode="###0.0%">
                  <c:v>1.5954058055543095E-2</c:v>
                </c:pt>
                <c:pt idx="10" formatCode="###0.0%">
                  <c:v>1.4457852659164756E-2</c:v>
                </c:pt>
                <c:pt idx="11" formatCode="###0.0%">
                  <c:v>1.2692134831460674E-2</c:v>
                </c:pt>
              </c:numCache>
            </c:numRef>
          </c:val>
          <c:smooth val="0"/>
          <c:extLst>
            <c:ext xmlns:c16="http://schemas.microsoft.com/office/drawing/2014/chart" uri="{C3380CC4-5D6E-409C-BE32-E72D297353CC}">
              <c16:uniqueId val="{00000002-7F42-46E1-B886-C259FD4EAD34}"/>
            </c:ext>
          </c:extLst>
        </c:ser>
        <c:ser>
          <c:idx val="3"/>
          <c:order val="3"/>
          <c:tx>
            <c:strRef>
              <c:f>List1!$E$1</c:f>
              <c:strCache>
                <c:ptCount val="1"/>
                <c:pt idx="0">
                  <c:v>Jiné, nezjištěno</c:v>
                </c:pt>
              </c:strCache>
            </c:strRef>
          </c:tx>
          <c:marker>
            <c:symbol val="circle"/>
            <c:size val="7"/>
            <c:spPr>
              <a:ln>
                <a:solidFill>
                  <a:srgbClr val="EEECE1"/>
                </a:solidFill>
              </a:ln>
            </c:spPr>
          </c:marker>
          <c:cat>
            <c:strRef>
              <c:f>List1!$A$2:$A$13</c:f>
              <c:strCach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strCache>
            </c:strRef>
          </c:cat>
          <c:val>
            <c:numRef>
              <c:f>List1!$E$2:$E$13</c:f>
              <c:numCache>
                <c:formatCode>0.00%</c:formatCode>
                <c:ptCount val="12"/>
                <c:pt idx="0">
                  <c:v>5.4865266608225029E-2</c:v>
                </c:pt>
                <c:pt idx="1">
                  <c:v>5.1246962884352223E-2</c:v>
                </c:pt>
                <c:pt idx="2">
                  <c:v>5.841226461008573E-2</c:v>
                </c:pt>
                <c:pt idx="3">
                  <c:v>5.3608864929619644E-2</c:v>
                </c:pt>
                <c:pt idx="4">
                  <c:v>5.104030908872436E-2</c:v>
                </c:pt>
                <c:pt idx="5">
                  <c:v>7.0895932576035173E-2</c:v>
                </c:pt>
                <c:pt idx="6">
                  <c:v>6.6796006246155296E-2</c:v>
                </c:pt>
                <c:pt idx="7">
                  <c:v>5.9187032822717749E-2</c:v>
                </c:pt>
                <c:pt idx="8" formatCode="###0.0%">
                  <c:v>5.2287703016241298E-2</c:v>
                </c:pt>
                <c:pt idx="9" formatCode="###0.0%">
                  <c:v>4.7305845932971421E-2</c:v>
                </c:pt>
                <c:pt idx="10" formatCode="###0.0%">
                  <c:v>4.9429388485068483E-2</c:v>
                </c:pt>
                <c:pt idx="11" formatCode="###0.0%">
                  <c:v>3.69438202247191E-2</c:v>
                </c:pt>
              </c:numCache>
            </c:numRef>
          </c:val>
          <c:smooth val="0"/>
          <c:extLst>
            <c:ext xmlns:c16="http://schemas.microsoft.com/office/drawing/2014/chart" uri="{C3380CC4-5D6E-409C-BE32-E72D297353CC}">
              <c16:uniqueId val="{00000003-7F42-46E1-B886-C259FD4EAD34}"/>
            </c:ext>
          </c:extLst>
        </c:ser>
        <c:dLbls>
          <c:showLegendKey val="0"/>
          <c:showVal val="0"/>
          <c:showCatName val="0"/>
          <c:showSerName val="0"/>
          <c:showPercent val="0"/>
          <c:showBubbleSize val="0"/>
        </c:dLbls>
        <c:marker val="1"/>
        <c:smooth val="0"/>
        <c:axId val="74916608"/>
        <c:axId val="74918144"/>
      </c:lineChart>
      <c:catAx>
        <c:axId val="74916608"/>
        <c:scaling>
          <c:orientation val="minMax"/>
        </c:scaling>
        <c:delete val="0"/>
        <c:axPos val="b"/>
        <c:minorGridlines>
          <c:spPr>
            <a:ln>
              <a:solidFill>
                <a:prstClr val="white"/>
              </a:solidFill>
            </a:ln>
          </c:spPr>
        </c:minorGridlines>
        <c:numFmt formatCode="General" sourceLinked="1"/>
        <c:majorTickMark val="out"/>
        <c:minorTickMark val="none"/>
        <c:tickLblPos val="nextTo"/>
        <c:spPr>
          <a:ln>
            <a:noFill/>
          </a:ln>
        </c:spPr>
        <c:txPr>
          <a:bodyPr/>
          <a:lstStyle/>
          <a:p>
            <a:pPr>
              <a:defRPr sz="1200"/>
            </a:pPr>
            <a:endParaRPr lang="cs-CZ"/>
          </a:p>
        </c:txPr>
        <c:crossAx val="74918144"/>
        <c:crosses val="autoZero"/>
        <c:auto val="1"/>
        <c:lblAlgn val="ctr"/>
        <c:lblOffset val="100"/>
        <c:tickMarkSkip val="2"/>
        <c:noMultiLvlLbl val="0"/>
      </c:catAx>
      <c:valAx>
        <c:axId val="74918144"/>
        <c:scaling>
          <c:orientation val="minMax"/>
        </c:scaling>
        <c:delete val="1"/>
        <c:axPos val="l"/>
        <c:majorGridlines>
          <c:spPr>
            <a:ln>
              <a:solidFill>
                <a:schemeClr val="bg1"/>
              </a:solidFill>
            </a:ln>
          </c:spPr>
        </c:majorGridlines>
        <c:numFmt formatCode="0%" sourceLinked="0"/>
        <c:majorTickMark val="out"/>
        <c:minorTickMark val="none"/>
        <c:tickLblPos val="nextTo"/>
        <c:crossAx val="74916608"/>
        <c:crosses val="autoZero"/>
        <c:crossBetween val="between"/>
      </c:valAx>
      <c:spPr>
        <a:solidFill>
          <a:srgbClr val="EEECE1"/>
        </a:solidFill>
      </c:spPr>
    </c:plotArea>
    <c:plotVisOnly val="1"/>
    <c:dispBlanksAs val="gap"/>
    <c:showDLblsOverMax val="0"/>
  </c:chart>
  <c:txPr>
    <a:bodyPr/>
    <a:lstStyle/>
    <a:p>
      <a:pPr>
        <a:defRPr sz="1800"/>
      </a:pPr>
      <a:endParaRPr lang="cs-CZ"/>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705634947750847E-2"/>
          <c:y val="6.9798919353452532E-2"/>
          <c:w val="0.80675121640885905"/>
          <c:h val="0.93020108064654772"/>
        </c:manualLayout>
      </c:layout>
      <c:pieChart>
        <c:varyColors val="1"/>
        <c:ser>
          <c:idx val="0"/>
          <c:order val="0"/>
          <c:tx>
            <c:strRef>
              <c:f>List1!$B$1</c:f>
              <c:strCache>
                <c:ptCount val="1"/>
                <c:pt idx="0">
                  <c:v>Prodej</c:v>
                </c:pt>
              </c:strCache>
            </c:strRef>
          </c:tx>
          <c:spPr>
            <a:ln w="19050">
              <a:solidFill>
                <a:schemeClr val="bg1"/>
              </a:solidFill>
            </a:ln>
          </c:spPr>
          <c:dPt>
            <c:idx val="0"/>
            <c:bubble3D val="0"/>
            <c:spPr>
              <a:solidFill>
                <a:schemeClr val="tx1">
                  <a:lumMod val="60000"/>
                  <a:lumOff val="40000"/>
                </a:schemeClr>
              </a:solidFill>
              <a:ln w="19050">
                <a:solidFill>
                  <a:schemeClr val="bg1"/>
                </a:solidFill>
              </a:ln>
            </c:spPr>
            <c:extLst>
              <c:ext xmlns:c16="http://schemas.microsoft.com/office/drawing/2014/chart" uri="{C3380CC4-5D6E-409C-BE32-E72D297353CC}">
                <c16:uniqueId val="{00000001-279F-4F8A-ACF5-F34CB67E4FB2}"/>
              </c:ext>
            </c:extLst>
          </c:dPt>
          <c:dPt>
            <c:idx val="1"/>
            <c:bubble3D val="0"/>
            <c:spPr>
              <a:solidFill>
                <a:schemeClr val="accent3">
                  <a:lumMod val="40000"/>
                  <a:lumOff val="60000"/>
                </a:schemeClr>
              </a:solidFill>
              <a:ln w="19050">
                <a:solidFill>
                  <a:schemeClr val="bg1"/>
                </a:solidFill>
              </a:ln>
            </c:spPr>
            <c:extLst>
              <c:ext xmlns:c16="http://schemas.microsoft.com/office/drawing/2014/chart" uri="{C3380CC4-5D6E-409C-BE32-E72D297353CC}">
                <c16:uniqueId val="{00000003-279F-4F8A-ACF5-F34CB67E4FB2}"/>
              </c:ext>
            </c:extLst>
          </c:dPt>
          <c:dLbls>
            <c:dLbl>
              <c:idx val="0"/>
              <c:layout>
                <c:manualLayout>
                  <c:x val="7.0825164783204747E-2"/>
                  <c:y val="0.21081842101581535"/>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79F-4F8A-ACF5-F34CB67E4FB2}"/>
                </c:ext>
              </c:extLst>
            </c:dLbl>
            <c:dLbl>
              <c:idx val="1"/>
              <c:layout>
                <c:manualLayout>
                  <c:x val="-6.547743472973605E-2"/>
                  <c:y val="-0.1510599594421815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79F-4F8A-ACF5-F34CB67E4FB2}"/>
                </c:ext>
              </c:extLst>
            </c:dLbl>
            <c:dLbl>
              <c:idx val="3"/>
              <c:delete val="1"/>
              <c:extLst>
                <c:ext xmlns:c15="http://schemas.microsoft.com/office/drawing/2012/chart" uri="{CE6537A1-D6FC-4f65-9D91-7224C49458BB}"/>
                <c:ext xmlns:c16="http://schemas.microsoft.com/office/drawing/2014/chart" uri="{C3380CC4-5D6E-409C-BE32-E72D297353CC}">
                  <c16:uniqueId val="{00000004-279F-4F8A-ACF5-F34CB67E4FB2}"/>
                </c:ext>
              </c:extLst>
            </c:dLbl>
            <c:spPr>
              <a:noFill/>
              <a:ln>
                <a:noFill/>
              </a:ln>
              <a:effectLst/>
            </c:spPr>
            <c:txPr>
              <a:bodyPr wrap="square" lIns="38100" tIns="19050" rIns="38100" bIns="19050" anchor="ctr">
                <a:spAutoFit/>
              </a:bodyPr>
              <a:lstStyle/>
              <a:p>
                <a:pPr>
                  <a:defRPr sz="1600">
                    <a:solidFill>
                      <a:schemeClr val="bg1"/>
                    </a:solidFill>
                  </a:defRPr>
                </a:pPr>
                <a:endParaRPr lang="cs-CZ"/>
              </a:p>
            </c:txPr>
            <c:showLegendKey val="0"/>
            <c:showVal val="0"/>
            <c:showCatName val="0"/>
            <c:showSerName val="0"/>
            <c:showPercent val="1"/>
            <c:showBubbleSize val="0"/>
            <c:showLeaderLines val="0"/>
            <c:extLst>
              <c:ext xmlns:c15="http://schemas.microsoft.com/office/drawing/2012/chart" uri="{CE6537A1-D6FC-4f65-9D91-7224C49458BB}"/>
            </c:extLst>
          </c:dLbls>
          <c:cat>
            <c:strRef>
              <c:f>List1!$A$2:$A$3</c:f>
              <c:strCache>
                <c:ptCount val="2"/>
                <c:pt idx="0">
                  <c:v>Muži</c:v>
                </c:pt>
                <c:pt idx="1">
                  <c:v>Ženy</c:v>
                </c:pt>
              </c:strCache>
            </c:strRef>
          </c:cat>
          <c:val>
            <c:numRef>
              <c:f>List1!$B$2:$B$3</c:f>
              <c:numCache>
                <c:formatCode>###0</c:formatCode>
                <c:ptCount val="2"/>
                <c:pt idx="0">
                  <c:v>62</c:v>
                </c:pt>
                <c:pt idx="1">
                  <c:v>63</c:v>
                </c:pt>
              </c:numCache>
            </c:numRef>
          </c:val>
          <c:extLst>
            <c:ext xmlns:c16="http://schemas.microsoft.com/office/drawing/2014/chart" uri="{C3380CC4-5D6E-409C-BE32-E72D297353CC}">
              <c16:uniqueId val="{00000005-279F-4F8A-ACF5-F34CB67E4FB2}"/>
            </c:ext>
          </c:extLst>
        </c:ser>
        <c:dLbls>
          <c:showLegendKey val="0"/>
          <c:showVal val="0"/>
          <c:showCatName val="0"/>
          <c:showSerName val="0"/>
          <c:showPercent val="0"/>
          <c:showBubbleSize val="0"/>
          <c:showLeaderLines val="0"/>
        </c:dLbls>
        <c:firstSliceAng val="261"/>
      </c:pieChart>
    </c:plotArea>
    <c:plotVisOnly val="1"/>
    <c:dispBlanksAs val="zero"/>
    <c:showDLblsOverMax val="0"/>
  </c:chart>
  <c:txPr>
    <a:bodyPr/>
    <a:lstStyle/>
    <a:p>
      <a:pPr>
        <a:defRPr sz="1800"/>
      </a:pPr>
      <a:endParaRPr lang="cs-CZ"/>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F</c:v>
                </c:pt>
              </c:strCache>
            </c:strRef>
          </c:tx>
          <c:spPr>
            <a:solidFill>
              <a:schemeClr val="accent3">
                <a:lumMod val="40000"/>
                <a:lumOff val="60000"/>
              </a:schemeClr>
            </a:solidFill>
          </c:spPr>
          <c:invertIfNegative val="0"/>
          <c:dLbls>
            <c:numFmt formatCode="0.0%" sourceLinked="0"/>
            <c:spPr>
              <a:noFill/>
              <a:ln>
                <a:noFill/>
              </a:ln>
              <a:effectLst/>
            </c:spPr>
            <c:txPr>
              <a:bodyPr rot="-5400000" vert="horz"/>
              <a:lstStyle/>
              <a:p>
                <a:pPr>
                  <a:defRPr sz="18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List1!$A$2:$A$6</c:f>
              <c:strCache>
                <c:ptCount val="5"/>
                <c:pt idx="0">
                  <c:v>50 - 60</c:v>
                </c:pt>
                <c:pt idx="1">
                  <c:v>60 - 70</c:v>
                </c:pt>
                <c:pt idx="2">
                  <c:v>70 - 80</c:v>
                </c:pt>
                <c:pt idx="3">
                  <c:v>80 - 90</c:v>
                </c:pt>
                <c:pt idx="4">
                  <c:v>90+</c:v>
                </c:pt>
              </c:strCache>
            </c:strRef>
          </c:cat>
          <c:val>
            <c:numRef>
              <c:f>List1!$B$2:$B$6</c:f>
              <c:numCache>
                <c:formatCode>###0.0%</c:formatCode>
                <c:ptCount val="5"/>
                <c:pt idx="0">
                  <c:v>3.1746031746031744E-2</c:v>
                </c:pt>
                <c:pt idx="1">
                  <c:v>9.5238095238095233E-2</c:v>
                </c:pt>
                <c:pt idx="2">
                  <c:v>0.23809523809523805</c:v>
                </c:pt>
                <c:pt idx="3">
                  <c:v>0.44444444444444442</c:v>
                </c:pt>
                <c:pt idx="4">
                  <c:v>0.19047619047619047</c:v>
                </c:pt>
              </c:numCache>
            </c:numRef>
          </c:val>
          <c:extLst>
            <c:ext xmlns:c16="http://schemas.microsoft.com/office/drawing/2014/chart" uri="{C3380CC4-5D6E-409C-BE32-E72D297353CC}">
              <c16:uniqueId val="{00000000-2304-4B85-AE03-296D3E630662}"/>
            </c:ext>
          </c:extLst>
        </c:ser>
        <c:ser>
          <c:idx val="1"/>
          <c:order val="1"/>
          <c:tx>
            <c:strRef>
              <c:f>List1!$C$1</c:f>
              <c:strCache>
                <c:ptCount val="1"/>
                <c:pt idx="0">
                  <c:v>Řada 2</c:v>
                </c:pt>
              </c:strCache>
            </c:strRef>
          </c:tx>
          <c:spPr>
            <a:solidFill>
              <a:schemeClr val="tx1">
                <a:lumMod val="60000"/>
                <a:lumOff val="40000"/>
              </a:schemeClr>
            </a:solidFill>
          </c:spPr>
          <c:invertIfNegative val="0"/>
          <c:dLbls>
            <c:spPr>
              <a:noFill/>
              <a:ln>
                <a:noFill/>
              </a:ln>
              <a:effectLst/>
            </c:spPr>
            <c:txPr>
              <a:bodyPr rot="-5400000" vert="horz" wrap="square" lIns="38100" tIns="19050" rIns="38100" bIns="19050" anchor="ctr">
                <a:spAutoFit/>
              </a:bodyPr>
              <a:lstStyle/>
              <a:p>
                <a:pPr>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List1!$A$2:$A$6</c:f>
              <c:strCache>
                <c:ptCount val="5"/>
                <c:pt idx="0">
                  <c:v>50 - 60</c:v>
                </c:pt>
                <c:pt idx="1">
                  <c:v>60 - 70</c:v>
                </c:pt>
                <c:pt idx="2">
                  <c:v>70 - 80</c:v>
                </c:pt>
                <c:pt idx="3">
                  <c:v>80 - 90</c:v>
                </c:pt>
                <c:pt idx="4">
                  <c:v>90+</c:v>
                </c:pt>
              </c:strCache>
            </c:strRef>
          </c:cat>
          <c:val>
            <c:numRef>
              <c:f>List1!$C$2:$C$6</c:f>
              <c:numCache>
                <c:formatCode>###0.0%</c:formatCode>
                <c:ptCount val="5"/>
                <c:pt idx="0">
                  <c:v>6.4516129032258063E-2</c:v>
                </c:pt>
                <c:pt idx="1">
                  <c:v>0.29032258064516131</c:v>
                </c:pt>
                <c:pt idx="2">
                  <c:v>0.32258064516129031</c:v>
                </c:pt>
                <c:pt idx="3">
                  <c:v>0.25806451612903225</c:v>
                </c:pt>
                <c:pt idx="4">
                  <c:v>6.4516129032258063E-2</c:v>
                </c:pt>
              </c:numCache>
            </c:numRef>
          </c:val>
          <c:extLst>
            <c:ext xmlns:c16="http://schemas.microsoft.com/office/drawing/2014/chart" uri="{C3380CC4-5D6E-409C-BE32-E72D297353CC}">
              <c16:uniqueId val="{00000001-2304-4B85-AE03-296D3E630662}"/>
            </c:ext>
          </c:extLst>
        </c:ser>
        <c:dLbls>
          <c:showLegendKey val="0"/>
          <c:showVal val="0"/>
          <c:showCatName val="0"/>
          <c:showSerName val="0"/>
          <c:showPercent val="0"/>
          <c:showBubbleSize val="0"/>
        </c:dLbls>
        <c:gapWidth val="40"/>
        <c:axId val="691538096"/>
        <c:axId val="691526336"/>
      </c:barChart>
      <c:catAx>
        <c:axId val="691538096"/>
        <c:scaling>
          <c:orientation val="minMax"/>
        </c:scaling>
        <c:delete val="0"/>
        <c:axPos val="b"/>
        <c:minorGridlines>
          <c:spPr>
            <a:ln>
              <a:solidFill>
                <a:prstClr val="white"/>
              </a:solidFill>
            </a:ln>
          </c:spPr>
        </c:minorGridlines>
        <c:numFmt formatCode="General" sourceLinked="1"/>
        <c:majorTickMark val="out"/>
        <c:minorTickMark val="none"/>
        <c:tickLblPos val="nextTo"/>
        <c:spPr>
          <a:ln>
            <a:noFill/>
          </a:ln>
        </c:spPr>
        <c:txPr>
          <a:bodyPr rot="0" vert="horz"/>
          <a:lstStyle/>
          <a:p>
            <a:pPr>
              <a:defRPr sz="1400"/>
            </a:pPr>
            <a:endParaRPr lang="cs-CZ"/>
          </a:p>
        </c:txPr>
        <c:crossAx val="691526336"/>
        <c:crosses val="autoZero"/>
        <c:auto val="1"/>
        <c:lblAlgn val="ctr"/>
        <c:lblOffset val="100"/>
        <c:tickMarkSkip val="2"/>
        <c:noMultiLvlLbl val="0"/>
      </c:catAx>
      <c:valAx>
        <c:axId val="691526336"/>
        <c:scaling>
          <c:orientation val="minMax"/>
          <c:max val="0.60000000000000009"/>
        </c:scaling>
        <c:delete val="0"/>
        <c:axPos val="l"/>
        <c:majorGridlines>
          <c:spPr>
            <a:ln>
              <a:solidFill>
                <a:schemeClr val="bg1"/>
              </a:solidFill>
            </a:ln>
          </c:spPr>
        </c:majorGridlines>
        <c:numFmt formatCode="0%" sourceLinked="0"/>
        <c:majorTickMark val="out"/>
        <c:minorTickMark val="none"/>
        <c:tickLblPos val="nextTo"/>
        <c:spPr>
          <a:ln>
            <a:noFill/>
          </a:ln>
        </c:spPr>
        <c:txPr>
          <a:bodyPr/>
          <a:lstStyle/>
          <a:p>
            <a:pPr>
              <a:defRPr sz="1400"/>
            </a:pPr>
            <a:endParaRPr lang="cs-CZ"/>
          </a:p>
        </c:txPr>
        <c:crossAx val="691538096"/>
        <c:crosses val="autoZero"/>
        <c:crossBetween val="between"/>
      </c:valAx>
      <c:spPr>
        <a:solidFill>
          <a:srgbClr val="EEECE1"/>
        </a:solidFill>
      </c:spPr>
    </c:plotArea>
    <c:plotVisOnly val="1"/>
    <c:dispBlanksAs val="gap"/>
    <c:showDLblsOverMax val="0"/>
  </c:chart>
  <c:txPr>
    <a:bodyPr/>
    <a:lstStyle/>
    <a:p>
      <a:pPr>
        <a:defRPr sz="1800"/>
      </a:pPr>
      <a:endParaRPr lang="cs-CZ"/>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cs-CZ" dirty="0"/>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7E007642-8E8A-46D9-9584-1BFDDD84F562}" type="datetime1">
              <a:rPr lang="cs-CZ" smtClean="0"/>
              <a:pPr algn="r" rtl="0"/>
              <a:t>20.07.2020</a:t>
            </a:fld>
            <a:endParaRPr lang="cs-CZ" dirty="0"/>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cs-CZ" dirty="0"/>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9C567D4A-04CB-4EDF-8FB1-342A02FC8EC5}" type="slidenum">
              <a:rPr lang="cs-CZ" smtClean="0"/>
              <a:pPr algn="r" rtl="0"/>
              <a:t>‹#›</a:t>
            </a:fld>
            <a:endParaRPr lang="cs-CZ" dirty="0"/>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cs-CZ"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l" rtl="0">
              <a:defRPr sz="1200"/>
            </a:lvl1pPr>
          </a:lstStyle>
          <a:p>
            <a:pPr algn="r"/>
            <a:fld id="{EA424187-8591-4565-B703-51BF54BE01EE}" type="datetime1">
              <a:rPr lang="cs-CZ" smtClean="0"/>
              <a:pPr algn="r"/>
              <a:t>20.07.2020</a:t>
            </a:fld>
            <a:endParaRPr lang="cs-CZ" dirty="0"/>
          </a:p>
        </p:txBody>
      </p:sp>
      <p:sp>
        <p:nvSpPr>
          <p:cNvPr id="4" name="Zástupný symbol pro obrázek snímk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cs-CZ"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cs-CZ"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a:fld id="{2E61351F-DBB1-4664-ADA9-83BC7CB8848D}" type="slidenum">
              <a:rPr lang="cs-CZ" smtClean="0"/>
              <a:pPr algn="r"/>
              <a:t>‹#›</a:t>
            </a:fld>
            <a:endParaRPr lang="cs-CZ" dirty="0"/>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04775" y="750888"/>
            <a:ext cx="6678613" cy="3757612"/>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D2BB6905-8064-4A71-A740-F0ED61C89430}" type="slidenum">
              <a:rPr lang="cs-CZ" smtClean="0"/>
              <a:pPr/>
              <a:t>1</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D2BB6905-8064-4A71-A740-F0ED61C89430}" type="slidenum">
              <a:rPr lang="cs-CZ" smtClean="0"/>
              <a:pPr/>
              <a:t>17</a:t>
            </a:fld>
            <a:endParaRPr lang="cs-CZ"/>
          </a:p>
        </p:txBody>
      </p:sp>
    </p:spTree>
    <p:extLst>
      <p:ext uri="{BB962C8B-B14F-4D97-AF65-F5344CB8AC3E}">
        <p14:creationId xmlns:p14="http://schemas.microsoft.com/office/powerpoint/2010/main" val="359084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D2BB6905-8064-4A71-A740-F0ED61C89430}" type="slidenum">
              <a:rPr lang="cs-CZ" smtClean="0"/>
              <a:pPr/>
              <a:t>31</a:t>
            </a:fld>
            <a:endParaRPr lang="cs-CZ"/>
          </a:p>
        </p:txBody>
      </p:sp>
    </p:spTree>
    <p:extLst>
      <p:ext uri="{BB962C8B-B14F-4D97-AF65-F5344CB8AC3E}">
        <p14:creationId xmlns:p14="http://schemas.microsoft.com/office/powerpoint/2010/main" val="83501748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jfi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jfi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jfif"/></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jfif"/><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10.sv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bg>
      <p:bgPr>
        <a:blipFill dpi="0"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4440"/>
                    </a14:imgEffect>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 name="Pravoúhlý trojúhelník 9">
            <a:extLst>
              <a:ext uri="{FF2B5EF4-FFF2-40B4-BE49-F238E27FC236}">
                <a16:creationId xmlns:a16="http://schemas.microsoft.com/office/drawing/2014/main" id="{F6288A28-CC9B-4008-8A83-2CB5111B9DC8}"/>
              </a:ext>
            </a:extLst>
          </p:cNvPr>
          <p:cNvSpPr/>
          <p:nvPr userDrawn="1"/>
        </p:nvSpPr>
        <p:spPr>
          <a:xfrm>
            <a:off x="0" y="5589240"/>
            <a:ext cx="10172600" cy="126876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a:p>
        </p:txBody>
      </p:sp>
      <p:sp>
        <p:nvSpPr>
          <p:cNvPr id="11" name="Pravoúhlý trojúhelník 10">
            <a:extLst>
              <a:ext uri="{FF2B5EF4-FFF2-40B4-BE49-F238E27FC236}">
                <a16:creationId xmlns:a16="http://schemas.microsoft.com/office/drawing/2014/main" id="{AE30EB3B-C362-4ED4-863E-AA5E2611A9F0}"/>
              </a:ext>
            </a:extLst>
          </p:cNvPr>
          <p:cNvSpPr/>
          <p:nvPr userDrawn="1"/>
        </p:nvSpPr>
        <p:spPr>
          <a:xfrm rot="16200000">
            <a:off x="9128493" y="3789998"/>
            <a:ext cx="3574133" cy="2559234"/>
          </a:xfrm>
          <a:prstGeom prst="rtTriangle">
            <a:avLst/>
          </a:prstGeom>
          <a:solidFill>
            <a:srgbClr val="292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dirty="0"/>
          </a:p>
        </p:txBody>
      </p:sp>
      <p:sp>
        <p:nvSpPr>
          <p:cNvPr id="18" name="Pravoúhlý trojúhelník 17">
            <a:extLst>
              <a:ext uri="{FF2B5EF4-FFF2-40B4-BE49-F238E27FC236}">
                <a16:creationId xmlns:a16="http://schemas.microsoft.com/office/drawing/2014/main" id="{1A080AEE-D010-4CF3-800C-5E80D15ECDAE}"/>
              </a:ext>
            </a:extLst>
          </p:cNvPr>
          <p:cNvSpPr/>
          <p:nvPr userDrawn="1"/>
        </p:nvSpPr>
        <p:spPr>
          <a:xfrm rot="16200000">
            <a:off x="9597104" y="4258609"/>
            <a:ext cx="2636912" cy="2559234"/>
          </a:xfrm>
          <a:prstGeom prst="rtTriangle">
            <a:avLst/>
          </a:prstGeom>
          <a:solidFill>
            <a:srgbClr val="5B2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a:p>
        </p:txBody>
      </p:sp>
      <p:sp>
        <p:nvSpPr>
          <p:cNvPr id="12" name="Nadpis 1">
            <a:extLst>
              <a:ext uri="{FF2B5EF4-FFF2-40B4-BE49-F238E27FC236}">
                <a16:creationId xmlns:a16="http://schemas.microsoft.com/office/drawing/2014/main" id="{D1C829FF-B38D-4D4F-8374-9B6D961E687A}"/>
              </a:ext>
            </a:extLst>
          </p:cNvPr>
          <p:cNvSpPr>
            <a:spLocks noGrp="1"/>
          </p:cNvSpPr>
          <p:nvPr>
            <p:ph type="ctrTitle"/>
          </p:nvPr>
        </p:nvSpPr>
        <p:spPr>
          <a:xfrm>
            <a:off x="563336" y="1122363"/>
            <a:ext cx="9876065" cy="2387600"/>
          </a:xfrm>
        </p:spPr>
        <p:txBody>
          <a:bodyPr anchor="b"/>
          <a:lstStyle>
            <a:lvl1pPr algn="l">
              <a:defRPr sz="6000">
                <a:solidFill>
                  <a:srgbClr val="180072"/>
                </a:solidFill>
              </a:defRPr>
            </a:lvl1pPr>
          </a:lstStyle>
          <a:p>
            <a:r>
              <a:rPr lang="cs-CZ"/>
              <a:t>Kliknutím lze upravit styl.</a:t>
            </a:r>
          </a:p>
        </p:txBody>
      </p:sp>
      <p:sp>
        <p:nvSpPr>
          <p:cNvPr id="13" name="Podnadpis 2">
            <a:extLst>
              <a:ext uri="{FF2B5EF4-FFF2-40B4-BE49-F238E27FC236}">
                <a16:creationId xmlns:a16="http://schemas.microsoft.com/office/drawing/2014/main" id="{6FFEEBAD-18F8-4AA1-887E-95E116995C61}"/>
              </a:ext>
            </a:extLst>
          </p:cNvPr>
          <p:cNvSpPr>
            <a:spLocks noGrp="1"/>
          </p:cNvSpPr>
          <p:nvPr>
            <p:ph type="subTitle" idx="1"/>
          </p:nvPr>
        </p:nvSpPr>
        <p:spPr>
          <a:xfrm>
            <a:off x="563336" y="3602038"/>
            <a:ext cx="9876065" cy="1655762"/>
          </a:xfrm>
        </p:spPr>
        <p:txBody>
          <a:bodyPr anchor="ctr"/>
          <a:lstStyle>
            <a:lvl1pPr marL="0" indent="0" algn="l">
              <a:buNone/>
              <a:defRPr sz="2400">
                <a:solidFill>
                  <a:srgbClr val="18007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3" name="Grafický objekt 2">
            <a:extLst>
              <a:ext uri="{FF2B5EF4-FFF2-40B4-BE49-F238E27FC236}">
                <a16:creationId xmlns:a16="http://schemas.microsoft.com/office/drawing/2014/main" id="{A8280CF9-BA0D-4505-87EE-CC69A9948837}"/>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40439" y="6145172"/>
            <a:ext cx="1447334" cy="468000"/>
          </a:xfrm>
          <a:prstGeom prst="rect">
            <a:avLst/>
          </a:prstGeom>
        </p:spPr>
      </p:pic>
      <p:pic>
        <p:nvPicPr>
          <p:cNvPr id="14" name="Obrázek 13">
            <a:extLst>
              <a:ext uri="{FF2B5EF4-FFF2-40B4-BE49-F238E27FC236}">
                <a16:creationId xmlns:a16="http://schemas.microsoft.com/office/drawing/2014/main" id="{AF0F9D1D-2724-4871-8515-F2D5A8A03A1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462408" y="277590"/>
            <a:ext cx="1287226" cy="540000"/>
          </a:xfrm>
          <a:prstGeom prst="rect">
            <a:avLst/>
          </a:prstGeom>
        </p:spPr>
      </p:pic>
      <p:pic>
        <p:nvPicPr>
          <p:cNvPr id="15" name="Obrázek 14">
            <a:extLst>
              <a:ext uri="{FF2B5EF4-FFF2-40B4-BE49-F238E27FC236}">
                <a16:creationId xmlns:a16="http://schemas.microsoft.com/office/drawing/2014/main" id="{3DB28BDF-148D-45A7-A88E-9DED862D6F51}"/>
              </a:ext>
            </a:extLst>
          </p:cNvPr>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6439" y="6153336"/>
            <a:ext cx="1460810" cy="468000"/>
          </a:xfrm>
          <a:prstGeom prst="rect">
            <a:avLst/>
          </a:prstGeom>
        </p:spPr>
      </p:pic>
    </p:spTree>
    <p:extLst>
      <p:ext uri="{BB962C8B-B14F-4D97-AF65-F5344CB8AC3E}">
        <p14:creationId xmlns:p14="http://schemas.microsoft.com/office/powerpoint/2010/main" val="367233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20">
          <p15:clr>
            <a:srgbClr val="FBAE40"/>
          </p15:clr>
        </p15:guide>
        <p15:guide id="2" pos="43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adpis a obsah">
    <p:bg>
      <p:bgPr>
        <a:blipFill dpi="0"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4440"/>
                    </a14:imgEffect>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 name="Pravoúhlý trojúhelník 9">
            <a:extLst>
              <a:ext uri="{FF2B5EF4-FFF2-40B4-BE49-F238E27FC236}">
                <a16:creationId xmlns:a16="http://schemas.microsoft.com/office/drawing/2014/main" id="{F6288A28-CC9B-4008-8A83-2CB5111B9DC8}"/>
              </a:ext>
            </a:extLst>
          </p:cNvPr>
          <p:cNvSpPr/>
          <p:nvPr userDrawn="1"/>
        </p:nvSpPr>
        <p:spPr>
          <a:xfrm>
            <a:off x="0" y="5589240"/>
            <a:ext cx="10172600" cy="126876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a:p>
        </p:txBody>
      </p:sp>
      <p:sp>
        <p:nvSpPr>
          <p:cNvPr id="11" name="Pravoúhlý trojúhelník 10">
            <a:extLst>
              <a:ext uri="{FF2B5EF4-FFF2-40B4-BE49-F238E27FC236}">
                <a16:creationId xmlns:a16="http://schemas.microsoft.com/office/drawing/2014/main" id="{AE30EB3B-C362-4ED4-863E-AA5E2611A9F0}"/>
              </a:ext>
            </a:extLst>
          </p:cNvPr>
          <p:cNvSpPr/>
          <p:nvPr userDrawn="1"/>
        </p:nvSpPr>
        <p:spPr>
          <a:xfrm rot="16200000">
            <a:off x="9128493" y="3789998"/>
            <a:ext cx="3574133" cy="2559234"/>
          </a:xfrm>
          <a:prstGeom prst="rtTriangle">
            <a:avLst/>
          </a:prstGeom>
          <a:solidFill>
            <a:srgbClr val="292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dirty="0"/>
          </a:p>
        </p:txBody>
      </p:sp>
      <p:sp>
        <p:nvSpPr>
          <p:cNvPr id="18" name="Pravoúhlý trojúhelník 17">
            <a:extLst>
              <a:ext uri="{FF2B5EF4-FFF2-40B4-BE49-F238E27FC236}">
                <a16:creationId xmlns:a16="http://schemas.microsoft.com/office/drawing/2014/main" id="{1A080AEE-D010-4CF3-800C-5E80D15ECDAE}"/>
              </a:ext>
            </a:extLst>
          </p:cNvPr>
          <p:cNvSpPr/>
          <p:nvPr userDrawn="1"/>
        </p:nvSpPr>
        <p:spPr>
          <a:xfrm rot="16200000">
            <a:off x="9597104" y="4258609"/>
            <a:ext cx="2636912" cy="2559234"/>
          </a:xfrm>
          <a:prstGeom prst="rtTriangle">
            <a:avLst/>
          </a:prstGeom>
          <a:solidFill>
            <a:srgbClr val="5B2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a:p>
        </p:txBody>
      </p:sp>
      <p:pic>
        <p:nvPicPr>
          <p:cNvPr id="6" name="Obrázek 5">
            <a:extLst>
              <a:ext uri="{FF2B5EF4-FFF2-40B4-BE49-F238E27FC236}">
                <a16:creationId xmlns:a16="http://schemas.microsoft.com/office/drawing/2014/main" id="{503542A3-B537-40AB-A388-5D607AD6ECE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62408" y="277590"/>
            <a:ext cx="1287226" cy="540000"/>
          </a:xfrm>
          <a:prstGeom prst="rect">
            <a:avLst/>
          </a:prstGeom>
        </p:spPr>
      </p:pic>
      <p:sp>
        <p:nvSpPr>
          <p:cNvPr id="8" name="Zástupný symbol pro nadpis 1">
            <a:extLst>
              <a:ext uri="{FF2B5EF4-FFF2-40B4-BE49-F238E27FC236}">
                <a16:creationId xmlns:a16="http://schemas.microsoft.com/office/drawing/2014/main" id="{E95568F6-411A-423D-A1D6-6F664398D6CC}"/>
              </a:ext>
            </a:extLst>
          </p:cNvPr>
          <p:cNvSpPr>
            <a:spLocks noGrp="1"/>
          </p:cNvSpPr>
          <p:nvPr>
            <p:ph type="title"/>
          </p:nvPr>
        </p:nvSpPr>
        <p:spPr>
          <a:xfrm>
            <a:off x="587829" y="187783"/>
            <a:ext cx="9344256" cy="734781"/>
          </a:xfrm>
          <a:prstGeom prst="rect">
            <a:avLst/>
          </a:prstGeom>
        </p:spPr>
        <p:txBody>
          <a:bodyPr vert="horz" lIns="91440" tIns="45720" rIns="91440" bIns="45720" rtlCol="0" anchor="ctr">
            <a:normAutofit/>
          </a:bodyPr>
          <a:lstStyle>
            <a:lvl1pPr>
              <a:defRPr>
                <a:solidFill>
                  <a:srgbClr val="180072"/>
                </a:solidFill>
                <a:latin typeface="Arial" panose="020B0604020202020204" pitchFamily="34" charset="0"/>
                <a:cs typeface="Arial" panose="020B0604020202020204" pitchFamily="34" charset="0"/>
              </a:defRPr>
            </a:lvl1pPr>
          </a:lstStyle>
          <a:p>
            <a:pPr rtl="0"/>
            <a:r>
              <a:rPr lang="cs-CZ"/>
              <a:t>Kliknutím lze upravit styl.</a:t>
            </a:r>
            <a:endParaRPr lang="cs-CZ" dirty="0"/>
          </a:p>
        </p:txBody>
      </p:sp>
      <p:pic>
        <p:nvPicPr>
          <p:cNvPr id="13" name="Grafický objekt 12">
            <a:extLst>
              <a:ext uri="{FF2B5EF4-FFF2-40B4-BE49-F238E27FC236}">
                <a16:creationId xmlns:a16="http://schemas.microsoft.com/office/drawing/2014/main" id="{8A195977-6D44-4507-91A3-A04E4B436880}"/>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40439" y="6145172"/>
            <a:ext cx="1447334" cy="468000"/>
          </a:xfrm>
          <a:prstGeom prst="rect">
            <a:avLst/>
          </a:prstGeom>
        </p:spPr>
      </p:pic>
      <p:sp>
        <p:nvSpPr>
          <p:cNvPr id="14" name="Zástupný obsah 2">
            <a:extLst>
              <a:ext uri="{FF2B5EF4-FFF2-40B4-BE49-F238E27FC236}">
                <a16:creationId xmlns:a16="http://schemas.microsoft.com/office/drawing/2014/main" id="{82C00E06-091B-46DA-895C-7A0A05E36DF4}"/>
              </a:ext>
            </a:extLst>
          </p:cNvPr>
          <p:cNvSpPr>
            <a:spLocks noGrp="1"/>
          </p:cNvSpPr>
          <p:nvPr>
            <p:ph idx="1"/>
          </p:nvPr>
        </p:nvSpPr>
        <p:spPr>
          <a:xfrm>
            <a:off x="587829" y="1132928"/>
            <a:ext cx="9344256" cy="4454994"/>
          </a:xfrm>
        </p:spPr>
        <p:txBody>
          <a:bodyPr/>
          <a:lstStyle>
            <a:lvl1pPr>
              <a:lnSpc>
                <a:spcPct val="100000"/>
              </a:lnSpc>
              <a:defRPr/>
            </a:lvl1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15" name="Obrázek 14">
            <a:extLst>
              <a:ext uri="{FF2B5EF4-FFF2-40B4-BE49-F238E27FC236}">
                <a16:creationId xmlns:a16="http://schemas.microsoft.com/office/drawing/2014/main" id="{7C427906-C6D9-498A-B90B-ADF705EF8790}"/>
              </a:ext>
            </a:extLst>
          </p:cNvPr>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6439" y="6153336"/>
            <a:ext cx="1460810" cy="468000"/>
          </a:xfrm>
          <a:prstGeom prst="rect">
            <a:avLst/>
          </a:prstGeom>
        </p:spPr>
      </p:pic>
    </p:spTree>
    <p:extLst>
      <p:ext uri="{BB962C8B-B14F-4D97-AF65-F5344CB8AC3E}">
        <p14:creationId xmlns:p14="http://schemas.microsoft.com/office/powerpoint/2010/main" val="372914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20" userDrawn="1">
          <p15:clr>
            <a:srgbClr val="FBAE40"/>
          </p15:clr>
        </p15:guide>
        <p15:guide id="2" pos="43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ouze obsah">
    <p:bg>
      <p:bgPr>
        <a:blipFill dpi="0"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4440"/>
                    </a14:imgEffect>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 name="Pravoúhlý trojúhelník 9">
            <a:extLst>
              <a:ext uri="{FF2B5EF4-FFF2-40B4-BE49-F238E27FC236}">
                <a16:creationId xmlns:a16="http://schemas.microsoft.com/office/drawing/2014/main" id="{F6288A28-CC9B-4008-8A83-2CB5111B9DC8}"/>
              </a:ext>
            </a:extLst>
          </p:cNvPr>
          <p:cNvSpPr/>
          <p:nvPr userDrawn="1"/>
        </p:nvSpPr>
        <p:spPr>
          <a:xfrm>
            <a:off x="0" y="5589240"/>
            <a:ext cx="10172600" cy="126876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a:p>
        </p:txBody>
      </p:sp>
      <p:sp>
        <p:nvSpPr>
          <p:cNvPr id="11" name="Pravoúhlý trojúhelník 10">
            <a:extLst>
              <a:ext uri="{FF2B5EF4-FFF2-40B4-BE49-F238E27FC236}">
                <a16:creationId xmlns:a16="http://schemas.microsoft.com/office/drawing/2014/main" id="{AE30EB3B-C362-4ED4-863E-AA5E2611A9F0}"/>
              </a:ext>
            </a:extLst>
          </p:cNvPr>
          <p:cNvSpPr/>
          <p:nvPr userDrawn="1"/>
        </p:nvSpPr>
        <p:spPr>
          <a:xfrm rot="16200000">
            <a:off x="9128493" y="3789998"/>
            <a:ext cx="3574133" cy="2559234"/>
          </a:xfrm>
          <a:prstGeom prst="rtTriangle">
            <a:avLst/>
          </a:prstGeom>
          <a:solidFill>
            <a:srgbClr val="292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dirty="0"/>
          </a:p>
        </p:txBody>
      </p:sp>
      <p:sp>
        <p:nvSpPr>
          <p:cNvPr id="18" name="Pravoúhlý trojúhelník 17">
            <a:extLst>
              <a:ext uri="{FF2B5EF4-FFF2-40B4-BE49-F238E27FC236}">
                <a16:creationId xmlns:a16="http://schemas.microsoft.com/office/drawing/2014/main" id="{1A080AEE-D010-4CF3-800C-5E80D15ECDAE}"/>
              </a:ext>
            </a:extLst>
          </p:cNvPr>
          <p:cNvSpPr/>
          <p:nvPr userDrawn="1"/>
        </p:nvSpPr>
        <p:spPr>
          <a:xfrm rot="16200000">
            <a:off x="9597104" y="4258609"/>
            <a:ext cx="2636912" cy="2559234"/>
          </a:xfrm>
          <a:prstGeom prst="rtTriangle">
            <a:avLst/>
          </a:prstGeom>
          <a:solidFill>
            <a:srgbClr val="5B2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a:p>
        </p:txBody>
      </p:sp>
      <p:sp>
        <p:nvSpPr>
          <p:cNvPr id="8" name="Zástupný symbol pro nadpis 1">
            <a:extLst>
              <a:ext uri="{FF2B5EF4-FFF2-40B4-BE49-F238E27FC236}">
                <a16:creationId xmlns:a16="http://schemas.microsoft.com/office/drawing/2014/main" id="{E95568F6-411A-423D-A1D6-6F664398D6CC}"/>
              </a:ext>
            </a:extLst>
          </p:cNvPr>
          <p:cNvSpPr>
            <a:spLocks noGrp="1"/>
          </p:cNvSpPr>
          <p:nvPr>
            <p:ph type="title"/>
          </p:nvPr>
        </p:nvSpPr>
        <p:spPr>
          <a:xfrm>
            <a:off x="587829" y="187783"/>
            <a:ext cx="9344256" cy="734781"/>
          </a:xfrm>
          <a:prstGeom prst="rect">
            <a:avLst/>
          </a:prstGeom>
        </p:spPr>
        <p:txBody>
          <a:bodyPr vert="horz" lIns="91440" tIns="45720" rIns="91440" bIns="45720" rtlCol="0" anchor="ctr">
            <a:normAutofit/>
          </a:bodyPr>
          <a:lstStyle>
            <a:lvl1pPr>
              <a:defRPr>
                <a:solidFill>
                  <a:srgbClr val="180072"/>
                </a:solidFill>
                <a:latin typeface="Arial" panose="020B0604020202020204" pitchFamily="34" charset="0"/>
                <a:cs typeface="Arial" panose="020B0604020202020204" pitchFamily="34" charset="0"/>
              </a:defRPr>
            </a:lvl1pPr>
          </a:lstStyle>
          <a:p>
            <a:pPr rtl="0"/>
            <a:r>
              <a:rPr lang="cs-CZ"/>
              <a:t>Kliknutím lze upravit styl.</a:t>
            </a:r>
            <a:endParaRPr lang="cs-CZ" dirty="0"/>
          </a:p>
        </p:txBody>
      </p:sp>
      <p:pic>
        <p:nvPicPr>
          <p:cNvPr id="12" name="Obrázek 11">
            <a:extLst>
              <a:ext uri="{FF2B5EF4-FFF2-40B4-BE49-F238E27FC236}">
                <a16:creationId xmlns:a16="http://schemas.microsoft.com/office/drawing/2014/main" id="{6EE52090-6473-4D83-BC2D-70678B8A6145}"/>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6439" y="6153336"/>
            <a:ext cx="1460810" cy="468000"/>
          </a:xfrm>
          <a:prstGeom prst="rect">
            <a:avLst/>
          </a:prstGeom>
        </p:spPr>
      </p:pic>
      <p:pic>
        <p:nvPicPr>
          <p:cNvPr id="13" name="Grafický objekt 12">
            <a:extLst>
              <a:ext uri="{FF2B5EF4-FFF2-40B4-BE49-F238E27FC236}">
                <a16:creationId xmlns:a16="http://schemas.microsoft.com/office/drawing/2014/main" id="{49A94345-1A9E-46A8-ABB1-D046317DAE84}"/>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40439" y="6145172"/>
            <a:ext cx="1447334" cy="468000"/>
          </a:xfrm>
          <a:prstGeom prst="rect">
            <a:avLst/>
          </a:prstGeom>
        </p:spPr>
      </p:pic>
      <p:pic>
        <p:nvPicPr>
          <p:cNvPr id="14" name="Obrázek 13">
            <a:extLst>
              <a:ext uri="{FF2B5EF4-FFF2-40B4-BE49-F238E27FC236}">
                <a16:creationId xmlns:a16="http://schemas.microsoft.com/office/drawing/2014/main" id="{C01311DD-9EC9-454C-B7C0-428F9E5B67B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462408" y="277590"/>
            <a:ext cx="1287226" cy="540000"/>
          </a:xfrm>
          <a:prstGeom prst="rect">
            <a:avLst/>
          </a:prstGeom>
        </p:spPr>
      </p:pic>
    </p:spTree>
    <p:extLst>
      <p:ext uri="{BB962C8B-B14F-4D97-AF65-F5344CB8AC3E}">
        <p14:creationId xmlns:p14="http://schemas.microsoft.com/office/powerpoint/2010/main" val="328368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20">
          <p15:clr>
            <a:srgbClr val="FBAE40"/>
          </p15:clr>
        </p15:guide>
        <p15:guide id="2" pos="43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ouze obsah min">
    <p:bg>
      <p:bgPr>
        <a:blipFill dpi="0"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4440"/>
                    </a14:imgEffect>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 name="Zástupný symbol pro nadpis 1">
            <a:extLst>
              <a:ext uri="{FF2B5EF4-FFF2-40B4-BE49-F238E27FC236}">
                <a16:creationId xmlns:a16="http://schemas.microsoft.com/office/drawing/2014/main" id="{E95568F6-411A-423D-A1D6-6F664398D6CC}"/>
              </a:ext>
            </a:extLst>
          </p:cNvPr>
          <p:cNvSpPr>
            <a:spLocks noGrp="1"/>
          </p:cNvSpPr>
          <p:nvPr>
            <p:ph type="title"/>
          </p:nvPr>
        </p:nvSpPr>
        <p:spPr>
          <a:xfrm>
            <a:off x="587829" y="187783"/>
            <a:ext cx="9344256" cy="734781"/>
          </a:xfrm>
          <a:prstGeom prst="rect">
            <a:avLst/>
          </a:prstGeom>
        </p:spPr>
        <p:txBody>
          <a:bodyPr vert="horz" lIns="91440" tIns="45720" rIns="91440" bIns="45720" rtlCol="0" anchor="ctr">
            <a:normAutofit/>
          </a:bodyPr>
          <a:lstStyle>
            <a:lvl1pPr>
              <a:defRPr>
                <a:solidFill>
                  <a:srgbClr val="180072"/>
                </a:solidFill>
                <a:latin typeface="Arial" panose="020B0604020202020204" pitchFamily="34" charset="0"/>
                <a:cs typeface="Arial" panose="020B0604020202020204" pitchFamily="34" charset="0"/>
              </a:defRPr>
            </a:lvl1pPr>
          </a:lstStyle>
          <a:p>
            <a:pPr rtl="0"/>
            <a:r>
              <a:rPr lang="cs-CZ"/>
              <a:t>Kliknutím lze upravit styl.</a:t>
            </a:r>
            <a:endParaRPr lang="cs-CZ" dirty="0"/>
          </a:p>
        </p:txBody>
      </p:sp>
      <p:pic>
        <p:nvPicPr>
          <p:cNvPr id="14" name="Obrázek 13">
            <a:extLst>
              <a:ext uri="{FF2B5EF4-FFF2-40B4-BE49-F238E27FC236}">
                <a16:creationId xmlns:a16="http://schemas.microsoft.com/office/drawing/2014/main" id="{7D5B004C-ECD6-4E57-9656-D9BA33B7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62408" y="277590"/>
            <a:ext cx="1287226" cy="540000"/>
          </a:xfrm>
          <a:prstGeom prst="rect">
            <a:avLst/>
          </a:prstGeom>
        </p:spPr>
      </p:pic>
    </p:spTree>
    <p:extLst>
      <p:ext uri="{BB962C8B-B14F-4D97-AF65-F5344CB8AC3E}">
        <p14:creationId xmlns:p14="http://schemas.microsoft.com/office/powerpoint/2010/main" val="373428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20">
          <p15:clr>
            <a:srgbClr val="FBAE40"/>
          </p15:clr>
        </p15:guide>
        <p15:guide id="2" pos="43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rázdný">
    <p:bg>
      <p:bgPr>
        <a:blipFill dpi="0"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4440"/>
                    </a14:imgEffect>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20" name="Obrázek 19">
            <a:extLst>
              <a:ext uri="{FF2B5EF4-FFF2-40B4-BE49-F238E27FC236}">
                <a16:creationId xmlns:a16="http://schemas.microsoft.com/office/drawing/2014/main" id="{6D789C74-DDAA-4F1B-896A-69075E8B8DD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62408" y="277590"/>
            <a:ext cx="1287226" cy="540000"/>
          </a:xfrm>
          <a:prstGeom prst="rect">
            <a:avLst/>
          </a:prstGeom>
        </p:spPr>
      </p:pic>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20" userDrawn="1">
          <p15:clr>
            <a:srgbClr val="FBAE40"/>
          </p15:clr>
        </p15:guide>
        <p15:guide id="2" pos="658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ozdělovník">
    <p:bg>
      <p:bgPr>
        <a:solidFill>
          <a:schemeClr val="bg1"/>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EFF83D62-C716-4098-B065-165E836F1F7D}"/>
              </a:ext>
            </a:extLst>
          </p:cNvPr>
          <p:cNvPicPr>
            <a:picLocks noChangeAspect="1"/>
          </p:cNvPicPr>
          <p:nvPr userDrawn="1"/>
        </p:nvPicPr>
        <p:blipFill rotWithShape="1">
          <a:blip r:embed="rId2"/>
          <a:srcRect r="666"/>
          <a:stretch/>
        </p:blipFill>
        <p:spPr>
          <a:xfrm>
            <a:off x="2" y="1011494"/>
            <a:ext cx="12188823" cy="3453390"/>
          </a:xfrm>
          <a:prstGeom prst="rect">
            <a:avLst/>
          </a:prstGeom>
        </p:spPr>
      </p:pic>
      <p:sp>
        <p:nvSpPr>
          <p:cNvPr id="5" name="Obdélník 50">
            <a:extLst>
              <a:ext uri="{FF2B5EF4-FFF2-40B4-BE49-F238E27FC236}">
                <a16:creationId xmlns:a16="http://schemas.microsoft.com/office/drawing/2014/main" id="{8988C27B-6A82-4B47-B388-3E64DFFBF8C5}"/>
              </a:ext>
            </a:extLst>
          </p:cNvPr>
          <p:cNvSpPr/>
          <p:nvPr userDrawn="1"/>
        </p:nvSpPr>
        <p:spPr>
          <a:xfrm>
            <a:off x="0" y="4174920"/>
            <a:ext cx="8631406" cy="276458"/>
          </a:xfrm>
          <a:custGeom>
            <a:avLst/>
            <a:gdLst>
              <a:gd name="connsiteX0" fmla="*/ 0 w 7559571"/>
              <a:gd name="connsiteY0" fmla="*/ 0 h 200385"/>
              <a:gd name="connsiteX1" fmla="*/ 7559571 w 7559571"/>
              <a:gd name="connsiteY1" fmla="*/ 0 h 200385"/>
              <a:gd name="connsiteX2" fmla="*/ 7559571 w 7559571"/>
              <a:gd name="connsiteY2" fmla="*/ 200385 h 200385"/>
              <a:gd name="connsiteX3" fmla="*/ 0 w 7559571"/>
              <a:gd name="connsiteY3" fmla="*/ 200385 h 200385"/>
              <a:gd name="connsiteX4" fmla="*/ 0 w 7559571"/>
              <a:gd name="connsiteY4" fmla="*/ 0 h 200385"/>
              <a:gd name="connsiteX0" fmla="*/ 0 w 7559571"/>
              <a:gd name="connsiteY0" fmla="*/ 9427 h 209812"/>
              <a:gd name="connsiteX1" fmla="*/ 7136091 w 7559571"/>
              <a:gd name="connsiteY1" fmla="*/ 0 h 209812"/>
              <a:gd name="connsiteX2" fmla="*/ 7559571 w 7559571"/>
              <a:gd name="connsiteY2" fmla="*/ 9427 h 209812"/>
              <a:gd name="connsiteX3" fmla="*/ 7559571 w 7559571"/>
              <a:gd name="connsiteY3" fmla="*/ 209812 h 209812"/>
              <a:gd name="connsiteX4" fmla="*/ 0 w 7559571"/>
              <a:gd name="connsiteY4" fmla="*/ 209812 h 209812"/>
              <a:gd name="connsiteX5" fmla="*/ 0 w 7559571"/>
              <a:gd name="connsiteY5" fmla="*/ 9427 h 209812"/>
              <a:gd name="connsiteX0" fmla="*/ 0 w 7673419"/>
              <a:gd name="connsiteY0" fmla="*/ 292231 h 492616"/>
              <a:gd name="connsiteX1" fmla="*/ 7673419 w 7673419"/>
              <a:gd name="connsiteY1" fmla="*/ 0 h 492616"/>
              <a:gd name="connsiteX2" fmla="*/ 7559571 w 7673419"/>
              <a:gd name="connsiteY2" fmla="*/ 292231 h 492616"/>
              <a:gd name="connsiteX3" fmla="*/ 7559571 w 7673419"/>
              <a:gd name="connsiteY3" fmla="*/ 492616 h 492616"/>
              <a:gd name="connsiteX4" fmla="*/ 0 w 7673419"/>
              <a:gd name="connsiteY4" fmla="*/ 492616 h 492616"/>
              <a:gd name="connsiteX5" fmla="*/ 0 w 7673419"/>
              <a:gd name="connsiteY5" fmla="*/ 292231 h 49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73419" h="492616">
                <a:moveTo>
                  <a:pt x="0" y="292231"/>
                </a:moveTo>
                <a:lnTo>
                  <a:pt x="7673419" y="0"/>
                </a:lnTo>
                <a:lnTo>
                  <a:pt x="7559571" y="292231"/>
                </a:lnTo>
                <a:lnTo>
                  <a:pt x="7559571" y="492616"/>
                </a:lnTo>
                <a:lnTo>
                  <a:pt x="0" y="492616"/>
                </a:lnTo>
                <a:lnTo>
                  <a:pt x="0" y="292231"/>
                </a:lnTo>
                <a:close/>
              </a:path>
            </a:pathLst>
          </a:custGeom>
          <a:solidFill>
            <a:srgbClr val="433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cs-CZ"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za 5">
            <a:extLst>
              <a:ext uri="{FF2B5EF4-FFF2-40B4-BE49-F238E27FC236}">
                <a16:creationId xmlns:a16="http://schemas.microsoft.com/office/drawing/2014/main" id="{6033376C-65FF-4780-A26E-9FF3C9E6EF53}"/>
              </a:ext>
            </a:extLst>
          </p:cNvPr>
          <p:cNvSpPr/>
          <p:nvPr userDrawn="1"/>
        </p:nvSpPr>
        <p:spPr>
          <a:xfrm rot="16200000">
            <a:off x="1559607" y="-548112"/>
            <a:ext cx="3157403" cy="6276617"/>
          </a:xfrm>
          <a:prstGeom prst="teardrop">
            <a:avLst/>
          </a:prstGeom>
          <a:solidFill>
            <a:srgbClr val="43335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cs-CZ"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bdélník 6">
            <a:extLst>
              <a:ext uri="{FF2B5EF4-FFF2-40B4-BE49-F238E27FC236}">
                <a16:creationId xmlns:a16="http://schemas.microsoft.com/office/drawing/2014/main" id="{C844E1EE-A1C1-4FAA-9164-954E51056242}"/>
              </a:ext>
            </a:extLst>
          </p:cNvPr>
          <p:cNvSpPr/>
          <p:nvPr userDrawn="1"/>
        </p:nvSpPr>
        <p:spPr>
          <a:xfrm>
            <a:off x="-2" y="1008339"/>
            <a:ext cx="12188825" cy="3410966"/>
          </a:xfrm>
          <a:prstGeom prst="rect">
            <a:avLst/>
          </a:prstGeom>
          <a:solidFill>
            <a:srgbClr val="383C6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a:extLst>
              <a:ext uri="{FF2B5EF4-FFF2-40B4-BE49-F238E27FC236}">
                <a16:creationId xmlns:a16="http://schemas.microsoft.com/office/drawing/2014/main" id="{12672DB8-93B2-4698-8274-323F369E1F6C}"/>
              </a:ext>
            </a:extLst>
          </p:cNvPr>
          <p:cNvPicPr>
            <a:picLocks noChangeAspect="1"/>
          </p:cNvPicPr>
          <p:nvPr userDrawn="1"/>
        </p:nvPicPr>
        <p:blipFill>
          <a:blip r:embed="rId3"/>
          <a:stretch>
            <a:fillRect/>
          </a:stretch>
        </p:blipFill>
        <p:spPr>
          <a:xfrm>
            <a:off x="8636407" y="2812823"/>
            <a:ext cx="3126705" cy="2969009"/>
          </a:xfrm>
          <a:prstGeom prst="rect">
            <a:avLst/>
          </a:prstGeom>
        </p:spPr>
      </p:pic>
      <p:pic>
        <p:nvPicPr>
          <p:cNvPr id="11" name="Grafický objekt 10">
            <a:extLst>
              <a:ext uri="{FF2B5EF4-FFF2-40B4-BE49-F238E27FC236}">
                <a16:creationId xmlns:a16="http://schemas.microsoft.com/office/drawing/2014/main" id="{5A892E4E-6A88-45CD-A811-2489FB937A36}"/>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39946" y="6020466"/>
            <a:ext cx="1691567" cy="720000"/>
          </a:xfrm>
          <a:prstGeom prst="rect">
            <a:avLst/>
          </a:prstGeom>
        </p:spPr>
      </p:pic>
      <p:sp>
        <p:nvSpPr>
          <p:cNvPr id="13" name="Zástupný symbol pro nadpis 1">
            <a:extLst>
              <a:ext uri="{FF2B5EF4-FFF2-40B4-BE49-F238E27FC236}">
                <a16:creationId xmlns:a16="http://schemas.microsoft.com/office/drawing/2014/main" id="{AA2F0B3B-13A0-47C9-B5F9-A2BC370A2984}"/>
              </a:ext>
            </a:extLst>
          </p:cNvPr>
          <p:cNvSpPr>
            <a:spLocks noGrp="1"/>
          </p:cNvSpPr>
          <p:nvPr>
            <p:ph type="title"/>
          </p:nvPr>
        </p:nvSpPr>
        <p:spPr>
          <a:xfrm>
            <a:off x="573932" y="1888457"/>
            <a:ext cx="5379396" cy="1272850"/>
          </a:xfrm>
          <a:prstGeom prst="rect">
            <a:avLst/>
          </a:prstGeom>
        </p:spPr>
        <p:txBody>
          <a:bodyPr vert="horz" lIns="91440" tIns="45720" rIns="91440" bIns="45720" rtlCol="0" anchor="ctr">
            <a:normAutofit/>
          </a:bodyPr>
          <a:lstStyle>
            <a:lvl1pPr>
              <a:defRPr>
                <a:solidFill>
                  <a:schemeClr val="bg1"/>
                </a:solidFill>
                <a:latin typeface="Arial" panose="020B0604020202020204" pitchFamily="34" charset="0"/>
                <a:cs typeface="Arial" panose="020B0604020202020204" pitchFamily="34" charset="0"/>
              </a:defRPr>
            </a:lvl1pPr>
          </a:lstStyle>
          <a:p>
            <a:pPr rtl="0"/>
            <a:r>
              <a:rPr lang="cs-CZ"/>
              <a:t>Kliknutím lze upravit styl.</a:t>
            </a:r>
            <a:endParaRPr lang="cs-CZ" dirty="0"/>
          </a:p>
        </p:txBody>
      </p:sp>
      <p:sp>
        <p:nvSpPr>
          <p:cNvPr id="17" name="Podnadpis 2">
            <a:extLst>
              <a:ext uri="{FF2B5EF4-FFF2-40B4-BE49-F238E27FC236}">
                <a16:creationId xmlns:a16="http://schemas.microsoft.com/office/drawing/2014/main" id="{9DEDB2F0-8653-4468-A722-39BAF24DC0A9}"/>
              </a:ext>
            </a:extLst>
          </p:cNvPr>
          <p:cNvSpPr>
            <a:spLocks noGrp="1"/>
          </p:cNvSpPr>
          <p:nvPr>
            <p:ph type="subTitle" idx="1"/>
          </p:nvPr>
        </p:nvSpPr>
        <p:spPr>
          <a:xfrm>
            <a:off x="573932" y="4864701"/>
            <a:ext cx="7343267" cy="1036866"/>
          </a:xfrm>
        </p:spPr>
        <p:txBody>
          <a:bodyPr anchor="ctr"/>
          <a:lstStyle>
            <a:lvl1pPr marL="0" indent="0" algn="l">
              <a:lnSpc>
                <a:spcPct val="100000"/>
              </a:lnSpc>
              <a:spcBef>
                <a:spcPts val="0"/>
              </a:spcBef>
              <a:buNone/>
              <a:defRPr sz="2400">
                <a:solidFill>
                  <a:srgbClr val="18007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4" name="Obrázek 13">
            <a:extLst>
              <a:ext uri="{FF2B5EF4-FFF2-40B4-BE49-F238E27FC236}">
                <a16:creationId xmlns:a16="http://schemas.microsoft.com/office/drawing/2014/main" id="{6F6ECD16-D584-4A3D-AD3E-B55B9E0BA18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462408" y="277590"/>
            <a:ext cx="1287226" cy="540000"/>
          </a:xfrm>
          <a:prstGeom prst="rect">
            <a:avLst/>
          </a:prstGeom>
        </p:spPr>
      </p:pic>
      <p:pic>
        <p:nvPicPr>
          <p:cNvPr id="15" name="Obrázek 14">
            <a:extLst>
              <a:ext uri="{FF2B5EF4-FFF2-40B4-BE49-F238E27FC236}">
                <a16:creationId xmlns:a16="http://schemas.microsoft.com/office/drawing/2014/main" id="{8F8FB2C3-84E8-4D16-82C0-A04116CB239D}"/>
              </a:ext>
            </a:extLst>
          </p:cNvPr>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6439" y="6153336"/>
            <a:ext cx="1460810" cy="468000"/>
          </a:xfrm>
          <a:prstGeom prst="rect">
            <a:avLst/>
          </a:prstGeom>
        </p:spPr>
      </p:pic>
    </p:spTree>
    <p:extLst>
      <p:ext uri="{BB962C8B-B14F-4D97-AF65-F5344CB8AC3E}">
        <p14:creationId xmlns:p14="http://schemas.microsoft.com/office/powerpoint/2010/main" val="377776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20" userDrawn="1">
          <p15:clr>
            <a:srgbClr val="FBAE40"/>
          </p15:clr>
        </p15:guide>
        <p15:guide id="2" pos="658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Záhlaví části">
    <p:spTree>
      <p:nvGrpSpPr>
        <p:cNvPr id="1" name=""/>
        <p:cNvGrpSpPr/>
        <p:nvPr/>
      </p:nvGrpSpPr>
      <p:grpSpPr>
        <a:xfrm>
          <a:off x="0" y="0"/>
          <a:ext cx="0" cy="0"/>
          <a:chOff x="0" y="0"/>
          <a:chExt cx="0" cy="0"/>
        </a:xfrm>
      </p:grpSpPr>
      <p:sp>
        <p:nvSpPr>
          <p:cNvPr id="7" name="Obdélník 6"/>
          <p:cNvSpPr/>
          <p:nvPr userDrawn="1"/>
        </p:nvSpPr>
        <p:spPr>
          <a:xfrm>
            <a:off x="0" y="2564904"/>
            <a:ext cx="12188825" cy="16561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sp>
        <p:nvSpPr>
          <p:cNvPr id="2" name="Nadpis 1"/>
          <p:cNvSpPr>
            <a:spLocks noGrp="1"/>
          </p:cNvSpPr>
          <p:nvPr>
            <p:ph type="title"/>
          </p:nvPr>
        </p:nvSpPr>
        <p:spPr>
          <a:xfrm>
            <a:off x="3598785" y="2780930"/>
            <a:ext cx="8350753" cy="1290067"/>
          </a:xfrm>
          <a:prstGeom prst="rect">
            <a:avLst/>
          </a:prstGeom>
        </p:spPr>
        <p:txBody>
          <a:bodyPr anchor="t"/>
          <a:lstStyle>
            <a:lvl1pPr algn="l">
              <a:defRPr sz="2799" b="1" cap="all">
                <a:solidFill>
                  <a:srgbClr val="3E246E"/>
                </a:solidFill>
              </a:defRPr>
            </a:lvl1pPr>
          </a:lstStyle>
          <a:p>
            <a:r>
              <a:rPr lang="cs-CZ" dirty="0"/>
              <a:t>Kliknutím lze upravit styl.</a:t>
            </a:r>
          </a:p>
        </p:txBody>
      </p:sp>
      <p:sp>
        <p:nvSpPr>
          <p:cNvPr id="4" name="Zástupný symbol pro datum 3"/>
          <p:cNvSpPr>
            <a:spLocks noGrp="1"/>
          </p:cNvSpPr>
          <p:nvPr>
            <p:ph type="dt" sz="half" idx="10"/>
          </p:nvPr>
        </p:nvSpPr>
        <p:spPr/>
        <p:txBody>
          <a:bodyPr/>
          <a:lstStyle/>
          <a:p>
            <a:fld id="{E4EC567F-E7DA-47BB-AEB1-9930A46F27B5}" type="datetimeFigureOut">
              <a:rPr lang="cs-CZ" smtClean="0"/>
              <a:pPr/>
              <a:t>20.07.2020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4C9401D-42AF-4231-A83B-9F6747628248}" type="slidenum">
              <a:rPr lang="cs-CZ" smtClean="0"/>
              <a:pPr/>
              <a:t>‹#›</a:t>
            </a:fld>
            <a:endParaRPr lang="cs-CZ"/>
          </a:p>
        </p:txBody>
      </p:sp>
    </p:spTree>
    <p:extLst>
      <p:ext uri="{BB962C8B-B14F-4D97-AF65-F5344CB8AC3E}">
        <p14:creationId xmlns:p14="http://schemas.microsoft.com/office/powerpoint/2010/main" val="1282113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duotone>
              <a:schemeClr val="accent4">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pPr rtl="0"/>
            <a:r>
              <a:rPr lang="cs-CZ" dirty="0"/>
              <a:t>Kliknutím lze upravit styl.</a:t>
            </a:r>
          </a:p>
        </p:txBody>
      </p:sp>
      <p:sp>
        <p:nvSpPr>
          <p:cNvPr id="3" name="Zástupný symbol pro text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datum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fld id="{6BADB7FF-46C6-44E3-9782-67C362BDC44E}" type="datetime1">
              <a:rPr lang="cs-CZ" smtClean="0"/>
              <a:pPr/>
              <a:t>20.07.2020</a:t>
            </a:fld>
            <a:endParaRPr lang="cs-CZ" dirty="0"/>
          </a:p>
        </p:txBody>
      </p:sp>
      <p:sp>
        <p:nvSpPr>
          <p:cNvPr id="5" name="Zástupný symbol pro zápatí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rtl="0">
              <a:defRPr sz="1100">
                <a:solidFill>
                  <a:schemeClr val="tx1">
                    <a:lumMod val="90000"/>
                    <a:lumOff val="10000"/>
                  </a:schemeClr>
                </a:solidFill>
              </a:defRPr>
            </a:lvl1pPr>
          </a:lstStyle>
          <a:p>
            <a:pPr rtl="0"/>
            <a:endParaRPr lang="cs-CZ" dirty="0"/>
          </a:p>
        </p:txBody>
      </p:sp>
      <p:sp>
        <p:nvSpPr>
          <p:cNvPr id="6" name="Zástupný symbol pro číslo snímku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pPr algn="r"/>
            <a:fld id="{81FEFA0A-2F20-4B60-98C6-5FFDA469AA1C}" type="slidenum">
              <a:rPr lang="cs-CZ" smtClean="0"/>
              <a:pPr algn="r"/>
              <a:t>‹#›</a:t>
            </a:fld>
            <a:endParaRPr lang="cs-CZ" dirty="0"/>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6" r:id="rId3"/>
    <p:sldLayoutId id="2147483668" r:id="rId4"/>
    <p:sldLayoutId id="2147483649" r:id="rId5"/>
    <p:sldLayoutId id="2147483669" r:id="rId6"/>
    <p:sldLayoutId id="2147483670"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rgbClr val="180072"/>
          </a:solidFill>
          <a:latin typeface="Arial" panose="020B0604020202020204" pitchFamily="34" charset="0"/>
          <a:ea typeface="+mj-ea"/>
          <a:cs typeface="Arial" panose="020B0604020202020204" pitchFamily="34" charset="0"/>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rgbClr val="180072"/>
          </a:solidFill>
          <a:latin typeface="Arial" panose="020B0604020202020204" pitchFamily="34" charset="0"/>
          <a:ea typeface="+mn-ea"/>
          <a:cs typeface="Arial" panose="020B0604020202020204" pitchFamily="34" charset="0"/>
        </a:defRPr>
      </a:lvl1pPr>
      <a:lvl2pPr marL="502920" indent="-228600" algn="l" defTabSz="914400" rtl="0" eaLnBrk="1" latinLnBrk="0" hangingPunct="1">
        <a:lnSpc>
          <a:spcPct val="90000"/>
        </a:lnSpc>
        <a:spcBef>
          <a:spcPts val="600"/>
        </a:spcBef>
        <a:buFont typeface="Euphemia" pitchFamily="34" charset="0"/>
        <a:buChar char="–"/>
        <a:defRPr sz="2000" kern="1200">
          <a:solidFill>
            <a:srgbClr val="180072"/>
          </a:solidFill>
          <a:latin typeface="Arial" panose="020B0604020202020204" pitchFamily="34" charset="0"/>
          <a:ea typeface="+mn-ea"/>
          <a:cs typeface="Arial" panose="020B0604020202020204" pitchFamily="34" charset="0"/>
        </a:defRPr>
      </a:lvl2pPr>
      <a:lvl3pPr marL="777240" indent="-228600" algn="l" defTabSz="914400" rtl="0" eaLnBrk="1" latinLnBrk="0" hangingPunct="1">
        <a:lnSpc>
          <a:spcPct val="90000"/>
        </a:lnSpc>
        <a:spcBef>
          <a:spcPts val="600"/>
        </a:spcBef>
        <a:buFont typeface="Euphemia" pitchFamily="34" charset="0"/>
        <a:buChar char="–"/>
        <a:defRPr sz="1800" kern="1200">
          <a:solidFill>
            <a:srgbClr val="180072"/>
          </a:solidFill>
          <a:latin typeface="Arial" panose="020B0604020202020204" pitchFamily="34" charset="0"/>
          <a:ea typeface="+mn-ea"/>
          <a:cs typeface="Arial" panose="020B0604020202020204" pitchFamily="34" charset="0"/>
        </a:defRPr>
      </a:lvl3pPr>
      <a:lvl4pPr marL="1051560" indent="-228600" algn="l" defTabSz="914400" rtl="0" eaLnBrk="1" latinLnBrk="0" hangingPunct="1">
        <a:lnSpc>
          <a:spcPct val="90000"/>
        </a:lnSpc>
        <a:spcBef>
          <a:spcPts val="600"/>
        </a:spcBef>
        <a:buFont typeface="Euphemia" pitchFamily="34" charset="0"/>
        <a:buChar char="–"/>
        <a:defRPr sz="1600" kern="1200">
          <a:solidFill>
            <a:srgbClr val="180072"/>
          </a:solidFill>
          <a:latin typeface="Arial" panose="020B0604020202020204" pitchFamily="34" charset="0"/>
          <a:ea typeface="+mn-ea"/>
          <a:cs typeface="Arial" panose="020B0604020202020204" pitchFamily="34" charset="0"/>
        </a:defRPr>
      </a:lvl4pPr>
      <a:lvl5pPr marL="1325880" indent="-228600" algn="l" defTabSz="914400" rtl="0" eaLnBrk="1" latinLnBrk="0" hangingPunct="1">
        <a:lnSpc>
          <a:spcPct val="90000"/>
        </a:lnSpc>
        <a:spcBef>
          <a:spcPts val="600"/>
        </a:spcBef>
        <a:buFont typeface="Euphemia" pitchFamily="34" charset="0"/>
        <a:buChar char="–"/>
        <a:defRPr sz="1600" kern="1200">
          <a:solidFill>
            <a:srgbClr val="180072"/>
          </a:solidFill>
          <a:latin typeface="Arial" panose="020B0604020202020204" pitchFamily="34" charset="0"/>
          <a:ea typeface="+mn-ea"/>
          <a:cs typeface="Arial" panose="020B0604020202020204" pitchFamily="34" charset="0"/>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3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3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2.xml"/><Relationship Id="rId4" Type="http://schemas.openxmlformats.org/officeDocument/2006/relationships/chart" Target="../charts/chart30.xml"/></Relationships>
</file>

<file path=ppt/slides/_rels/slide37.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2.xml"/><Relationship Id="rId4" Type="http://schemas.openxmlformats.org/officeDocument/2006/relationships/chart" Target="../charts/char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2.xml"/><Relationship Id="rId4" Type="http://schemas.openxmlformats.org/officeDocument/2006/relationships/chart" Target="../charts/chart39.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hyperlink" Target="http://www.paliatrvysocina.cz/"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57790" y="2393724"/>
            <a:ext cx="11473245" cy="891298"/>
          </a:xfrm>
        </p:spPr>
        <p:txBody>
          <a:bodyPr>
            <a:normAutofit fontScale="90000"/>
          </a:bodyPr>
          <a:lstStyle/>
          <a:p>
            <a:r>
              <a:rPr lang="cs-CZ" dirty="0" err="1"/>
              <a:t>Paliatr</a:t>
            </a:r>
            <a:r>
              <a:rPr lang="cs-CZ" dirty="0"/>
              <a:t> Vysočina</a:t>
            </a:r>
            <a:br>
              <a:rPr lang="cs-CZ" dirty="0"/>
            </a:br>
            <a:r>
              <a:rPr lang="cs-CZ" dirty="0"/>
              <a:t>  </a:t>
            </a:r>
            <a:br>
              <a:rPr lang="cs-CZ" dirty="0"/>
            </a:br>
            <a:r>
              <a:rPr lang="cs-CZ" dirty="0"/>
              <a:t>regionální síť péče o závažně chronicky nemocné </a:t>
            </a:r>
          </a:p>
        </p:txBody>
      </p:sp>
      <p:sp>
        <p:nvSpPr>
          <p:cNvPr id="3" name="Podnadpis 2"/>
          <p:cNvSpPr>
            <a:spLocks noGrp="1"/>
          </p:cNvSpPr>
          <p:nvPr>
            <p:ph type="subTitle" idx="1"/>
          </p:nvPr>
        </p:nvSpPr>
        <p:spPr>
          <a:xfrm>
            <a:off x="5271402" y="4149530"/>
            <a:ext cx="5550528" cy="1003049"/>
          </a:xfrm>
        </p:spPr>
        <p:txBody>
          <a:bodyPr>
            <a:normAutofit/>
          </a:bodyPr>
          <a:lstStyle/>
          <a:p>
            <a:r>
              <a:rPr lang="cs-CZ" b="1"/>
              <a:t>ČERVENEC </a:t>
            </a:r>
            <a:r>
              <a:rPr lang="cs-CZ" b="1" dirty="0"/>
              <a:t>2020</a:t>
            </a:r>
          </a:p>
          <a:p>
            <a:r>
              <a:rPr lang="cs-CZ" b="1" dirty="0"/>
              <a:t>VÝHLED, SOUVISLOSTI, PRIORITY</a:t>
            </a:r>
          </a:p>
          <a:p>
            <a:endParaRPr lang="cs-CZ" dirty="0"/>
          </a:p>
        </p:txBody>
      </p:sp>
      <p:sp>
        <p:nvSpPr>
          <p:cNvPr id="4" name="TextovéPole 3"/>
          <p:cNvSpPr txBox="1"/>
          <p:nvPr/>
        </p:nvSpPr>
        <p:spPr>
          <a:xfrm>
            <a:off x="3923483" y="6257108"/>
            <a:ext cx="6067367" cy="258532"/>
          </a:xfrm>
          <a:prstGeom prst="rect">
            <a:avLst/>
          </a:prstGeom>
          <a:noFill/>
        </p:spPr>
        <p:txBody>
          <a:bodyPr wrap="none" rtlCol="0">
            <a:spAutoFit/>
          </a:bodyPr>
          <a:lstStyle/>
          <a:p>
            <a:pPr>
              <a:lnSpc>
                <a:spcPct val="90000"/>
              </a:lnSpc>
            </a:pPr>
            <a:r>
              <a:rPr lang="cs-CZ" sz="1200" b="1" dirty="0">
                <a:solidFill>
                  <a:srgbClr val="180072"/>
                </a:solidFill>
                <a:latin typeface="Arial" panose="020B0604020202020204" pitchFamily="34" charset="0"/>
                <a:cs typeface="Arial" panose="020B0604020202020204" pitchFamily="34" charset="0"/>
              </a:rPr>
              <a:t>KS </a:t>
            </a:r>
            <a:r>
              <a:rPr lang="cs-CZ" sz="1200" b="1" dirty="0" err="1">
                <a:solidFill>
                  <a:srgbClr val="180072"/>
                </a:solidFill>
                <a:latin typeface="Arial" panose="020B0604020202020204" pitchFamily="34" charset="0"/>
                <a:cs typeface="Arial" panose="020B0604020202020204" pitchFamily="34" charset="0"/>
              </a:rPr>
              <a:t>Paliatr</a:t>
            </a:r>
            <a:r>
              <a:rPr lang="cs-CZ" sz="1200" b="1" dirty="0">
                <a:solidFill>
                  <a:srgbClr val="180072"/>
                </a:solidFill>
                <a:latin typeface="Arial" panose="020B0604020202020204" pitchFamily="34" charset="0"/>
                <a:cs typeface="Arial" panose="020B0604020202020204" pitchFamily="34" charset="0"/>
              </a:rPr>
              <a:t> Vysočina, PS SPP, IBA MU Brno, Sekce Geriatrické PP ČSPM ČLS JEP</a:t>
            </a:r>
          </a:p>
        </p:txBody>
      </p:sp>
    </p:spTree>
    <p:extLst>
      <p:ext uri="{BB962C8B-B14F-4D97-AF65-F5344CB8AC3E}">
        <p14:creationId xmlns:p14="http://schemas.microsoft.com/office/powerpoint/2010/main" val="164077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ELFis</a:t>
            </a:r>
            <a:r>
              <a:rPr lang="cs-CZ" dirty="0"/>
              <a:t> – stav implementace v nemocnicích</a:t>
            </a:r>
          </a:p>
        </p:txBody>
      </p:sp>
      <p:sp>
        <p:nvSpPr>
          <p:cNvPr id="3" name="Zástupný symbol pro obsah 2"/>
          <p:cNvSpPr>
            <a:spLocks noGrp="1"/>
          </p:cNvSpPr>
          <p:nvPr>
            <p:ph idx="1"/>
          </p:nvPr>
        </p:nvSpPr>
        <p:spPr>
          <a:xfrm>
            <a:off x="587829" y="1957206"/>
            <a:ext cx="10969943" cy="3610623"/>
          </a:xfrm>
        </p:spPr>
        <p:txBody>
          <a:bodyPr>
            <a:normAutofit fontScale="77500" lnSpcReduction="20000"/>
          </a:bodyPr>
          <a:lstStyle/>
          <a:p>
            <a:r>
              <a:rPr lang="cs-CZ" dirty="0"/>
              <a:t>Běží kontinuální sběr dat NECPAL a IPOSS ve všech nemocnicích (zájem má i mobilní hospic Třebíč)</a:t>
            </a:r>
          </a:p>
          <a:p>
            <a:r>
              <a:rPr lang="cs-CZ" dirty="0"/>
              <a:t>Nemocnice v Novém Městě testuje dotazník zpětné vazby VOICES</a:t>
            </a:r>
          </a:p>
          <a:p>
            <a:r>
              <a:rPr lang="cs-CZ" dirty="0"/>
              <a:t>Data ÚZIS mají dostupné všechny nemocnice.</a:t>
            </a:r>
          </a:p>
          <a:p>
            <a:r>
              <a:rPr lang="cs-CZ" dirty="0"/>
              <a:t>Třebíč – máme dostupná data mortality i vykázané péče</a:t>
            </a:r>
          </a:p>
          <a:p>
            <a:r>
              <a:rPr lang="cs-CZ" dirty="0"/>
              <a:t>Nové Město – funguje propojení ještě nemáme data</a:t>
            </a:r>
          </a:p>
          <a:p>
            <a:r>
              <a:rPr lang="cs-CZ" dirty="0"/>
              <a:t>Jihlava  - data v přípravě</a:t>
            </a:r>
          </a:p>
          <a:p>
            <a:r>
              <a:rPr lang="cs-CZ" dirty="0"/>
              <a:t>Havlíčkův Brod – data v delším horizontu</a:t>
            </a:r>
          </a:p>
          <a:p>
            <a:r>
              <a:rPr lang="cs-CZ" dirty="0"/>
              <a:t>Pelhřimov aktuálně nefunkční</a:t>
            </a:r>
          </a:p>
        </p:txBody>
      </p:sp>
    </p:spTree>
    <p:extLst>
      <p:ext uri="{BB962C8B-B14F-4D97-AF65-F5344CB8AC3E}">
        <p14:creationId xmlns:p14="http://schemas.microsoft.com/office/powerpoint/2010/main" val="54177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ELFis</a:t>
            </a:r>
            <a:r>
              <a:rPr lang="cs-CZ" dirty="0"/>
              <a:t> hlavní zjištění</a:t>
            </a:r>
          </a:p>
        </p:txBody>
      </p:sp>
      <p:sp>
        <p:nvSpPr>
          <p:cNvPr id="3" name="Zástupný symbol pro obsah 2"/>
          <p:cNvSpPr>
            <a:spLocks noGrp="1"/>
          </p:cNvSpPr>
          <p:nvPr>
            <p:ph idx="1"/>
          </p:nvPr>
        </p:nvSpPr>
        <p:spPr>
          <a:xfrm>
            <a:off x="335273" y="1241541"/>
            <a:ext cx="9820782" cy="4360269"/>
          </a:xfrm>
        </p:spPr>
        <p:txBody>
          <a:bodyPr>
            <a:normAutofit lnSpcReduction="10000"/>
          </a:bodyPr>
          <a:lstStyle/>
          <a:p>
            <a:r>
              <a:rPr lang="cs-CZ" dirty="0"/>
              <a:t>NECPAL s min. 50% pravděpodobností předpovídá prognózu do 6 měsíců</a:t>
            </a:r>
          </a:p>
          <a:p>
            <a:r>
              <a:rPr lang="cs-CZ" dirty="0"/>
              <a:t>NECPAL s vysokou pravděpodobností v rukou kvalifikovaných profesionálů může dobře fungovat jako pomocný filtr pro zhodnocení potřeb a indikaci paliativního konzilia – doplněn o anamnézu a kvalifikované lékařské rozhodování (NECPAL- lékařské rozhodování – KTPP- rozhodnutí do SPP)</a:t>
            </a:r>
          </a:p>
          <a:p>
            <a:r>
              <a:rPr lang="cs-CZ" dirty="0"/>
              <a:t>Působení KTPP velmi efektivně zlepšuje indikaci do MSPP, stejně tak pomáhá indikaci PP v </a:t>
            </a:r>
            <a:r>
              <a:rPr lang="cs-CZ" dirty="0" err="1"/>
              <a:t>DpS</a:t>
            </a:r>
            <a:r>
              <a:rPr lang="cs-CZ" dirty="0"/>
              <a:t> a </a:t>
            </a:r>
            <a:r>
              <a:rPr lang="cs-CZ" dirty="0" err="1"/>
              <a:t>DzR</a:t>
            </a:r>
            <a:endParaRPr lang="cs-CZ" dirty="0"/>
          </a:p>
          <a:p>
            <a:r>
              <a:rPr lang="cs-CZ" dirty="0"/>
              <a:t>IPOS prozatím zásadně nepomáhá k potvrzení kvality péče, VOICES je náročný k vyplnění</a:t>
            </a:r>
          </a:p>
        </p:txBody>
      </p:sp>
    </p:spTree>
    <p:extLst>
      <p:ext uri="{BB962C8B-B14F-4D97-AF65-F5344CB8AC3E}">
        <p14:creationId xmlns:p14="http://schemas.microsoft.com/office/powerpoint/2010/main" val="414825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Paliativní </a:t>
            </a:r>
            <a:r>
              <a:rPr lang="cs-CZ" dirty="0" err="1"/>
              <a:t>pre-screening</a:t>
            </a:r>
            <a:endParaRPr lang="cs-CZ" dirty="0"/>
          </a:p>
        </p:txBody>
      </p:sp>
    </p:spTree>
    <p:extLst>
      <p:ext uri="{BB962C8B-B14F-4D97-AF65-F5344CB8AC3E}">
        <p14:creationId xmlns:p14="http://schemas.microsoft.com/office/powerpoint/2010/main" val="2036372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75365" y="261473"/>
            <a:ext cx="9628284" cy="647903"/>
          </a:xfrm>
        </p:spPr>
        <p:txBody>
          <a:bodyPr/>
          <a:lstStyle/>
          <a:p>
            <a:r>
              <a:rPr lang="cs-CZ" dirty="0"/>
              <a:t>Výsledek </a:t>
            </a:r>
            <a:r>
              <a:rPr lang="cs-CZ" dirty="0" err="1"/>
              <a:t>screeningu</a:t>
            </a:r>
            <a:r>
              <a:rPr lang="cs-CZ" dirty="0"/>
              <a:t> v LDN</a:t>
            </a:r>
          </a:p>
        </p:txBody>
      </p:sp>
      <p:graphicFrame>
        <p:nvGraphicFramePr>
          <p:cNvPr id="4" name="Graf 3"/>
          <p:cNvGraphicFramePr/>
          <p:nvPr/>
        </p:nvGraphicFramePr>
        <p:xfrm>
          <a:off x="2144455" y="1647654"/>
          <a:ext cx="2517804" cy="224643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ovéPole 4"/>
          <p:cNvSpPr txBox="1"/>
          <p:nvPr/>
        </p:nvSpPr>
        <p:spPr>
          <a:xfrm>
            <a:off x="2491018" y="3884958"/>
            <a:ext cx="2829240" cy="261542"/>
          </a:xfrm>
          <a:prstGeom prst="rect">
            <a:avLst/>
          </a:prstGeom>
          <a:noFill/>
        </p:spPr>
        <p:txBody>
          <a:bodyPr wrap="square" rtlCol="0">
            <a:spAutoFit/>
          </a:bodyPr>
          <a:lstStyle/>
          <a:p>
            <a:r>
              <a:rPr lang="cs-CZ" sz="1100" dirty="0">
                <a:solidFill>
                  <a:schemeClr val="accent1"/>
                </a:solidFill>
              </a:rPr>
              <a:t>Ne</a:t>
            </a:r>
          </a:p>
        </p:txBody>
      </p:sp>
      <p:sp>
        <p:nvSpPr>
          <p:cNvPr id="6" name="TextovéPole 5"/>
          <p:cNvSpPr txBox="1"/>
          <p:nvPr/>
        </p:nvSpPr>
        <p:spPr>
          <a:xfrm>
            <a:off x="2491018" y="4112759"/>
            <a:ext cx="2502850" cy="261542"/>
          </a:xfrm>
          <a:prstGeom prst="rect">
            <a:avLst/>
          </a:prstGeom>
          <a:noFill/>
        </p:spPr>
        <p:txBody>
          <a:bodyPr wrap="square" rtlCol="0">
            <a:spAutoFit/>
          </a:bodyPr>
          <a:lstStyle/>
          <a:p>
            <a:r>
              <a:rPr lang="cs-CZ" sz="1100" dirty="0">
                <a:solidFill>
                  <a:schemeClr val="accent5">
                    <a:lumMod val="75000"/>
                  </a:schemeClr>
                </a:solidFill>
              </a:rPr>
              <a:t>Ano</a:t>
            </a:r>
          </a:p>
        </p:txBody>
      </p:sp>
      <p:sp>
        <p:nvSpPr>
          <p:cNvPr id="7" name="Elipsa 10"/>
          <p:cNvSpPr/>
          <p:nvPr/>
        </p:nvSpPr>
        <p:spPr>
          <a:xfrm>
            <a:off x="2420017" y="3964837"/>
            <a:ext cx="88754" cy="887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sp>
        <p:nvSpPr>
          <p:cNvPr id="8" name="Elipsa 11"/>
          <p:cNvSpPr/>
          <p:nvPr/>
        </p:nvSpPr>
        <p:spPr>
          <a:xfrm>
            <a:off x="2420017" y="4195089"/>
            <a:ext cx="88754" cy="8875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sp>
        <p:nvSpPr>
          <p:cNvPr id="18" name="TextovéPole 17"/>
          <p:cNvSpPr txBox="1"/>
          <p:nvPr/>
        </p:nvSpPr>
        <p:spPr>
          <a:xfrm>
            <a:off x="1775058" y="5247427"/>
            <a:ext cx="3676955" cy="856882"/>
          </a:xfrm>
          <a:prstGeom prst="rect">
            <a:avLst/>
          </a:prstGeom>
          <a:solidFill>
            <a:schemeClr val="bg1">
              <a:lumMod val="85000"/>
            </a:schemeClr>
          </a:solidFill>
          <a:ln>
            <a:solidFill>
              <a:schemeClr val="bg1">
                <a:lumMod val="50000"/>
              </a:schemeClr>
            </a:solidFill>
          </a:ln>
        </p:spPr>
        <p:txBody>
          <a:bodyPr wrap="square" rtlCol="0">
            <a:noAutofit/>
          </a:bodyPr>
          <a:lstStyle/>
          <a:p>
            <a:r>
              <a:rPr lang="cs-CZ" sz="1100" dirty="0"/>
              <a:t>Z celkového počtu 271 pacientů LDN v Kraji Vysočina  dle kritérií SQ- a </a:t>
            </a:r>
            <a:r>
              <a:rPr lang="cs-CZ" sz="1100" b="1" dirty="0"/>
              <a:t>NECPAL &gt;=7 </a:t>
            </a:r>
            <a:r>
              <a:rPr lang="cs-CZ" sz="1100" dirty="0"/>
              <a:t>je 167 (tj. 65 %) pacientů </a:t>
            </a:r>
            <a:r>
              <a:rPr lang="cs-CZ" sz="1100" b="1" dirty="0"/>
              <a:t>tzv. paliativně pozitivních</a:t>
            </a:r>
            <a:r>
              <a:rPr lang="cs-CZ" sz="1100" dirty="0"/>
              <a:t>.</a:t>
            </a:r>
          </a:p>
          <a:p>
            <a:endParaRPr lang="cs-CZ" sz="1100" dirty="0"/>
          </a:p>
          <a:p>
            <a:endParaRPr lang="cs-CZ" sz="1100" dirty="0"/>
          </a:p>
        </p:txBody>
      </p:sp>
      <p:sp>
        <p:nvSpPr>
          <p:cNvPr id="17" name="Obdélník 16"/>
          <p:cNvSpPr/>
          <p:nvPr/>
        </p:nvSpPr>
        <p:spPr>
          <a:xfrm>
            <a:off x="1775056" y="818711"/>
            <a:ext cx="4570809" cy="646163"/>
          </a:xfrm>
          <a:prstGeom prst="rect">
            <a:avLst/>
          </a:prstGeom>
        </p:spPr>
        <p:txBody>
          <a:bodyPr>
            <a:spAutoFit/>
          </a:bodyPr>
          <a:lstStyle/>
          <a:p>
            <a:r>
              <a:rPr lang="cs-CZ" sz="1799" i="1" dirty="0"/>
              <a:t>Překvapilo by Vás, kdyby tento pacient zemřel v průběhu následujících 6 měsíců?</a:t>
            </a:r>
          </a:p>
        </p:txBody>
      </p:sp>
      <p:graphicFrame>
        <p:nvGraphicFramePr>
          <p:cNvPr id="22" name="Zástupný symbol pro obsah 3"/>
          <p:cNvGraphicFramePr>
            <a:graphicFrameLocks/>
          </p:cNvGraphicFramePr>
          <p:nvPr/>
        </p:nvGraphicFramePr>
        <p:xfrm>
          <a:off x="6547771" y="1205428"/>
          <a:ext cx="3819918" cy="2353286"/>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ovéPole 25"/>
          <p:cNvSpPr txBox="1"/>
          <p:nvPr/>
        </p:nvSpPr>
        <p:spPr>
          <a:xfrm rot="16200000">
            <a:off x="4992158" y="1066964"/>
            <a:ext cx="2882492" cy="276927"/>
          </a:xfrm>
          <a:prstGeom prst="rect">
            <a:avLst/>
          </a:prstGeom>
          <a:noFill/>
        </p:spPr>
        <p:txBody>
          <a:bodyPr wrap="square" rtlCol="0">
            <a:spAutoFit/>
          </a:bodyPr>
          <a:lstStyle/>
          <a:p>
            <a:r>
              <a:rPr lang="cs-CZ" sz="1200" dirty="0"/>
              <a:t>Podíl pacientů</a:t>
            </a:r>
          </a:p>
        </p:txBody>
      </p:sp>
      <p:sp>
        <p:nvSpPr>
          <p:cNvPr id="20" name="TextovéPole 19"/>
          <p:cNvSpPr txBox="1"/>
          <p:nvPr/>
        </p:nvSpPr>
        <p:spPr>
          <a:xfrm>
            <a:off x="7955938" y="3486196"/>
            <a:ext cx="2882492" cy="338466"/>
          </a:xfrm>
          <a:prstGeom prst="rect">
            <a:avLst/>
          </a:prstGeom>
          <a:noFill/>
        </p:spPr>
        <p:txBody>
          <a:bodyPr wrap="square" rtlCol="0">
            <a:spAutoFit/>
          </a:bodyPr>
          <a:lstStyle/>
          <a:p>
            <a:r>
              <a:rPr lang="cs-CZ" sz="1600" dirty="0"/>
              <a:t>NECPAL skóre</a:t>
            </a:r>
          </a:p>
        </p:txBody>
      </p:sp>
      <p:sp>
        <p:nvSpPr>
          <p:cNvPr id="24" name="TextovéPole 23"/>
          <p:cNvSpPr txBox="1"/>
          <p:nvPr/>
        </p:nvSpPr>
        <p:spPr>
          <a:xfrm>
            <a:off x="1742048" y="1647654"/>
            <a:ext cx="1003705" cy="369236"/>
          </a:xfrm>
          <a:prstGeom prst="rect">
            <a:avLst/>
          </a:prstGeom>
          <a:noFill/>
        </p:spPr>
        <p:txBody>
          <a:bodyPr wrap="square" rtlCol="0">
            <a:spAutoFit/>
          </a:bodyPr>
          <a:lstStyle/>
          <a:p>
            <a:r>
              <a:rPr lang="cs-CZ" sz="1799" dirty="0"/>
              <a:t>n = 271</a:t>
            </a:r>
          </a:p>
        </p:txBody>
      </p:sp>
      <p:sp>
        <p:nvSpPr>
          <p:cNvPr id="25" name="TextovéPole 24"/>
          <p:cNvSpPr txBox="1"/>
          <p:nvPr/>
        </p:nvSpPr>
        <p:spPr>
          <a:xfrm>
            <a:off x="9446016" y="4659975"/>
            <a:ext cx="1003705" cy="369236"/>
          </a:xfrm>
          <a:prstGeom prst="rect">
            <a:avLst/>
          </a:prstGeom>
          <a:noFill/>
        </p:spPr>
        <p:txBody>
          <a:bodyPr wrap="square" rtlCol="0">
            <a:spAutoFit/>
          </a:bodyPr>
          <a:lstStyle/>
          <a:p>
            <a:r>
              <a:rPr lang="cs-CZ" sz="1799" dirty="0"/>
              <a:t>n = 271</a:t>
            </a:r>
          </a:p>
        </p:txBody>
      </p:sp>
      <p:graphicFrame>
        <p:nvGraphicFramePr>
          <p:cNvPr id="28" name="Graf 27"/>
          <p:cNvGraphicFramePr/>
          <p:nvPr>
            <p:extLst>
              <p:ext uri="{D42A27DB-BD31-4B8C-83A1-F6EECF244321}">
                <p14:modId xmlns:p14="http://schemas.microsoft.com/office/powerpoint/2010/main" val="4114065165"/>
              </p:ext>
            </p:extLst>
          </p:nvPr>
        </p:nvGraphicFramePr>
        <p:xfrm>
          <a:off x="7545052" y="4570826"/>
          <a:ext cx="2517804" cy="2246433"/>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ovéPole 28"/>
          <p:cNvSpPr txBox="1"/>
          <p:nvPr/>
        </p:nvSpPr>
        <p:spPr>
          <a:xfrm>
            <a:off x="6109547" y="5276984"/>
            <a:ext cx="2829240" cy="261542"/>
          </a:xfrm>
          <a:prstGeom prst="rect">
            <a:avLst/>
          </a:prstGeom>
          <a:noFill/>
        </p:spPr>
        <p:txBody>
          <a:bodyPr wrap="square" rtlCol="0">
            <a:spAutoFit/>
          </a:bodyPr>
          <a:lstStyle/>
          <a:p>
            <a:r>
              <a:rPr lang="cs-CZ" sz="1100" dirty="0">
                <a:solidFill>
                  <a:schemeClr val="accent3"/>
                </a:solidFill>
              </a:rPr>
              <a:t>Paliativně pozitivní</a:t>
            </a:r>
          </a:p>
        </p:txBody>
      </p:sp>
      <p:sp>
        <p:nvSpPr>
          <p:cNvPr id="30" name="TextovéPole 29"/>
          <p:cNvSpPr txBox="1"/>
          <p:nvPr/>
        </p:nvSpPr>
        <p:spPr>
          <a:xfrm>
            <a:off x="6109546" y="5504784"/>
            <a:ext cx="2502850" cy="261542"/>
          </a:xfrm>
          <a:prstGeom prst="rect">
            <a:avLst/>
          </a:prstGeom>
          <a:noFill/>
        </p:spPr>
        <p:txBody>
          <a:bodyPr wrap="square" rtlCol="0">
            <a:spAutoFit/>
          </a:bodyPr>
          <a:lstStyle/>
          <a:p>
            <a:r>
              <a:rPr lang="cs-CZ" sz="1100" dirty="0">
                <a:solidFill>
                  <a:schemeClr val="accent4"/>
                </a:solidFill>
              </a:rPr>
              <a:t>Paliativně negativní</a:t>
            </a:r>
          </a:p>
        </p:txBody>
      </p:sp>
      <p:sp>
        <p:nvSpPr>
          <p:cNvPr id="31" name="Elipsa 10"/>
          <p:cNvSpPr/>
          <p:nvPr/>
        </p:nvSpPr>
        <p:spPr>
          <a:xfrm>
            <a:off x="6038545" y="5356862"/>
            <a:ext cx="88754" cy="8875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sp>
        <p:nvSpPr>
          <p:cNvPr id="32" name="Elipsa 11"/>
          <p:cNvSpPr/>
          <p:nvPr/>
        </p:nvSpPr>
        <p:spPr>
          <a:xfrm>
            <a:off x="6038545" y="5587114"/>
            <a:ext cx="88754" cy="8875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spTree>
    <p:extLst>
      <p:ext uri="{BB962C8B-B14F-4D97-AF65-F5344CB8AC3E}">
        <p14:creationId xmlns:p14="http://schemas.microsoft.com/office/powerpoint/2010/main" val="109768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66222" y="261473"/>
            <a:ext cx="10174622" cy="647903"/>
          </a:xfrm>
        </p:spPr>
        <p:txBody>
          <a:bodyPr>
            <a:normAutofit fontScale="90000"/>
          </a:bodyPr>
          <a:lstStyle/>
          <a:p>
            <a:r>
              <a:rPr lang="cs-CZ" dirty="0"/>
              <a:t>Výsledek </a:t>
            </a:r>
            <a:r>
              <a:rPr lang="cs-CZ" dirty="0" err="1"/>
              <a:t>screeningu</a:t>
            </a:r>
            <a:r>
              <a:rPr lang="cs-CZ" dirty="0"/>
              <a:t> v akutní péči (pacienti 80+ s negativní SQ)</a:t>
            </a:r>
          </a:p>
        </p:txBody>
      </p:sp>
      <p:graphicFrame>
        <p:nvGraphicFramePr>
          <p:cNvPr id="22" name="Zástupný symbol pro obsah 3"/>
          <p:cNvGraphicFramePr>
            <a:graphicFrameLocks/>
          </p:cNvGraphicFramePr>
          <p:nvPr/>
        </p:nvGraphicFramePr>
        <p:xfrm>
          <a:off x="2027888" y="2102253"/>
          <a:ext cx="4416811" cy="2990608"/>
        </p:xfrm>
        <a:graphic>
          <a:graphicData uri="http://schemas.openxmlformats.org/drawingml/2006/chart">
            <c:chart xmlns:c="http://schemas.openxmlformats.org/drawingml/2006/chart" xmlns:r="http://schemas.openxmlformats.org/officeDocument/2006/relationships" r:id="rId2"/>
          </a:graphicData>
        </a:graphic>
      </p:graphicFrame>
      <p:sp>
        <p:nvSpPr>
          <p:cNvPr id="26" name="TextovéPole 25"/>
          <p:cNvSpPr txBox="1"/>
          <p:nvPr/>
        </p:nvSpPr>
        <p:spPr>
          <a:xfrm rot="16200000">
            <a:off x="472275" y="1963789"/>
            <a:ext cx="2882492" cy="276927"/>
          </a:xfrm>
          <a:prstGeom prst="rect">
            <a:avLst/>
          </a:prstGeom>
          <a:noFill/>
        </p:spPr>
        <p:txBody>
          <a:bodyPr wrap="square" rtlCol="0">
            <a:spAutoFit/>
          </a:bodyPr>
          <a:lstStyle/>
          <a:p>
            <a:r>
              <a:rPr lang="cs-CZ" sz="1200" dirty="0"/>
              <a:t>Podíl pacientů</a:t>
            </a:r>
          </a:p>
        </p:txBody>
      </p:sp>
      <p:sp>
        <p:nvSpPr>
          <p:cNvPr id="20" name="TextovéPole 19"/>
          <p:cNvSpPr txBox="1"/>
          <p:nvPr/>
        </p:nvSpPr>
        <p:spPr>
          <a:xfrm>
            <a:off x="3562208" y="5178221"/>
            <a:ext cx="2882492" cy="338466"/>
          </a:xfrm>
          <a:prstGeom prst="rect">
            <a:avLst/>
          </a:prstGeom>
          <a:noFill/>
        </p:spPr>
        <p:txBody>
          <a:bodyPr wrap="square" rtlCol="0">
            <a:spAutoFit/>
          </a:bodyPr>
          <a:lstStyle/>
          <a:p>
            <a:r>
              <a:rPr lang="cs-CZ" sz="1600" dirty="0"/>
              <a:t>NECPAL skóre</a:t>
            </a:r>
          </a:p>
        </p:txBody>
      </p:sp>
      <p:sp>
        <p:nvSpPr>
          <p:cNvPr id="24" name="TextovéPole 23"/>
          <p:cNvSpPr txBox="1"/>
          <p:nvPr/>
        </p:nvSpPr>
        <p:spPr>
          <a:xfrm>
            <a:off x="1742048" y="1647654"/>
            <a:ext cx="1003705" cy="369236"/>
          </a:xfrm>
          <a:prstGeom prst="rect">
            <a:avLst/>
          </a:prstGeom>
          <a:noFill/>
        </p:spPr>
        <p:txBody>
          <a:bodyPr wrap="square" rtlCol="0">
            <a:spAutoFit/>
          </a:bodyPr>
          <a:lstStyle/>
          <a:p>
            <a:r>
              <a:rPr lang="cs-CZ" sz="1799" dirty="0"/>
              <a:t>n = 2</a:t>
            </a:r>
            <a:r>
              <a:rPr lang="en-US" sz="1799" dirty="0"/>
              <a:t>86</a:t>
            </a:r>
            <a:endParaRPr lang="cs-CZ" sz="1799" dirty="0"/>
          </a:p>
        </p:txBody>
      </p:sp>
      <p:sp>
        <p:nvSpPr>
          <p:cNvPr id="25" name="TextovéPole 24"/>
          <p:cNvSpPr txBox="1"/>
          <p:nvPr/>
        </p:nvSpPr>
        <p:spPr>
          <a:xfrm>
            <a:off x="6904066" y="1647654"/>
            <a:ext cx="1003705" cy="369236"/>
          </a:xfrm>
          <a:prstGeom prst="rect">
            <a:avLst/>
          </a:prstGeom>
          <a:noFill/>
        </p:spPr>
        <p:txBody>
          <a:bodyPr wrap="square" rtlCol="0">
            <a:spAutoFit/>
          </a:bodyPr>
          <a:lstStyle/>
          <a:p>
            <a:r>
              <a:rPr lang="cs-CZ" sz="1799" dirty="0"/>
              <a:t>n = 2</a:t>
            </a:r>
            <a:r>
              <a:rPr lang="en-US" sz="1799" dirty="0"/>
              <a:t>86</a:t>
            </a:r>
            <a:endParaRPr lang="cs-CZ" sz="1799" dirty="0"/>
          </a:p>
        </p:txBody>
      </p:sp>
      <p:graphicFrame>
        <p:nvGraphicFramePr>
          <p:cNvPr id="28" name="Graf 27"/>
          <p:cNvGraphicFramePr/>
          <p:nvPr/>
        </p:nvGraphicFramePr>
        <p:xfrm>
          <a:off x="7405918" y="2021235"/>
          <a:ext cx="2517804" cy="2246433"/>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ovéPole 28"/>
          <p:cNvSpPr txBox="1"/>
          <p:nvPr/>
        </p:nvSpPr>
        <p:spPr>
          <a:xfrm>
            <a:off x="8399304" y="4459945"/>
            <a:ext cx="2829240" cy="261542"/>
          </a:xfrm>
          <a:prstGeom prst="rect">
            <a:avLst/>
          </a:prstGeom>
          <a:noFill/>
        </p:spPr>
        <p:txBody>
          <a:bodyPr wrap="square" rtlCol="0">
            <a:spAutoFit/>
          </a:bodyPr>
          <a:lstStyle/>
          <a:p>
            <a:r>
              <a:rPr lang="cs-CZ" sz="1100" b="1" dirty="0">
                <a:solidFill>
                  <a:srgbClr val="FF0000"/>
                </a:solidFill>
              </a:rPr>
              <a:t>Paliativně pozitivní (NECPAL 7+)</a:t>
            </a:r>
          </a:p>
        </p:txBody>
      </p:sp>
      <p:sp>
        <p:nvSpPr>
          <p:cNvPr id="30" name="TextovéPole 29"/>
          <p:cNvSpPr txBox="1"/>
          <p:nvPr/>
        </p:nvSpPr>
        <p:spPr>
          <a:xfrm>
            <a:off x="8399304" y="4687746"/>
            <a:ext cx="2502850" cy="261542"/>
          </a:xfrm>
          <a:prstGeom prst="rect">
            <a:avLst/>
          </a:prstGeom>
          <a:noFill/>
        </p:spPr>
        <p:txBody>
          <a:bodyPr wrap="square" rtlCol="0">
            <a:spAutoFit/>
          </a:bodyPr>
          <a:lstStyle/>
          <a:p>
            <a:r>
              <a:rPr lang="cs-CZ" sz="1100" dirty="0">
                <a:solidFill>
                  <a:schemeClr val="accent4"/>
                </a:solidFill>
              </a:rPr>
              <a:t>Paliativně negativní</a:t>
            </a:r>
          </a:p>
        </p:txBody>
      </p:sp>
      <p:sp>
        <p:nvSpPr>
          <p:cNvPr id="31" name="Elipsa 10"/>
          <p:cNvSpPr/>
          <p:nvPr/>
        </p:nvSpPr>
        <p:spPr>
          <a:xfrm>
            <a:off x="8328303" y="4539824"/>
            <a:ext cx="88754" cy="8875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sp>
        <p:nvSpPr>
          <p:cNvPr id="32" name="Elipsa 11"/>
          <p:cNvSpPr/>
          <p:nvPr/>
        </p:nvSpPr>
        <p:spPr>
          <a:xfrm>
            <a:off x="8328303" y="4770076"/>
            <a:ext cx="88754" cy="8875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sp>
        <p:nvSpPr>
          <p:cNvPr id="2" name="TextovéPole 1"/>
          <p:cNvSpPr txBox="1"/>
          <p:nvPr/>
        </p:nvSpPr>
        <p:spPr>
          <a:xfrm>
            <a:off x="2497990" y="5827610"/>
            <a:ext cx="6885696" cy="584623"/>
          </a:xfrm>
          <a:prstGeom prst="rect">
            <a:avLst/>
          </a:prstGeom>
          <a:solidFill>
            <a:schemeClr val="tx1">
              <a:lumMod val="20000"/>
              <a:lumOff val="80000"/>
            </a:schemeClr>
          </a:solidFill>
          <a:ln>
            <a:solidFill>
              <a:schemeClr val="tx1"/>
            </a:solidFill>
          </a:ln>
        </p:spPr>
        <p:txBody>
          <a:bodyPr wrap="square" rtlCol="0">
            <a:spAutoFit/>
          </a:bodyPr>
          <a:lstStyle/>
          <a:p>
            <a:r>
              <a:rPr lang="cs-CZ" sz="1600" dirty="0"/>
              <a:t>Ve dne</a:t>
            </a:r>
            <a:r>
              <a:rPr lang="en-US" sz="1600" dirty="0" err="1"/>
              <a:t>ch</a:t>
            </a:r>
            <a:r>
              <a:rPr lang="cs-CZ" sz="1600" dirty="0"/>
              <a:t> 8.-10. října 2019 leželo na lůžku akutní péče</a:t>
            </a:r>
            <a:r>
              <a:rPr lang="en-US" sz="1600" dirty="0"/>
              <a:t> v </a:t>
            </a:r>
            <a:r>
              <a:rPr lang="en-US" sz="1600" dirty="0" err="1"/>
              <a:t>Kraji</a:t>
            </a:r>
            <a:r>
              <a:rPr lang="en-US" sz="1600" dirty="0"/>
              <a:t> </a:t>
            </a:r>
            <a:r>
              <a:rPr lang="en-US" sz="1600" dirty="0" err="1"/>
              <a:t>Vysočina</a:t>
            </a:r>
            <a:r>
              <a:rPr lang="cs-CZ" sz="1600" dirty="0"/>
              <a:t> 145 pacientů, u nichž lze důvodně předpokládat potřebu paliativní péče.</a:t>
            </a:r>
          </a:p>
        </p:txBody>
      </p:sp>
    </p:spTree>
    <p:extLst>
      <p:ext uri="{BB962C8B-B14F-4D97-AF65-F5344CB8AC3E}">
        <p14:creationId xmlns:p14="http://schemas.microsoft.com/office/powerpoint/2010/main" val="355434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pPr marL="0" indent="0">
              <a:buNone/>
            </a:pPr>
            <a:r>
              <a:rPr lang="cs-CZ" dirty="0"/>
              <a:t>Dle prvních průřezových studií za pomoci </a:t>
            </a:r>
            <a:r>
              <a:rPr lang="cs-CZ" dirty="0" err="1"/>
              <a:t>pre</a:t>
            </a:r>
            <a:r>
              <a:rPr lang="cs-CZ" dirty="0"/>
              <a:t>-screeningového dotazníku NECPAL je zjevné,</a:t>
            </a:r>
          </a:p>
          <a:p>
            <a:pPr marL="0" indent="0">
              <a:buNone/>
            </a:pPr>
            <a:r>
              <a:rPr lang="cs-CZ" dirty="0"/>
              <a:t>že jak v následné, a akutní péči se v rámci Kraje Vysočina pohybuje zdravotním systémem v říjnu 2019 minimálně 300 osob, které mají potřebu specializované paliativní péče.</a:t>
            </a:r>
          </a:p>
          <a:p>
            <a:pPr marL="0" indent="0">
              <a:buNone/>
            </a:pPr>
            <a:endParaRPr lang="cs-CZ" dirty="0"/>
          </a:p>
          <a:p>
            <a:pPr marL="0" indent="0">
              <a:buNone/>
            </a:pPr>
            <a:r>
              <a:rPr lang="cs-CZ" dirty="0"/>
              <a:t>Pokud by Kraj vytvořil pro každý z regionů 20 lůžkovou jednotku SPP, je velmi pravděpodobná efektivní </a:t>
            </a:r>
            <a:r>
              <a:rPr lang="cs-CZ" dirty="0" err="1"/>
              <a:t>obložnost</a:t>
            </a:r>
            <a:r>
              <a:rPr lang="cs-CZ" dirty="0"/>
              <a:t> a využití. </a:t>
            </a:r>
          </a:p>
          <a:p>
            <a:pPr marL="0" indent="0">
              <a:buNone/>
            </a:pPr>
            <a:r>
              <a:rPr lang="cs-CZ" dirty="0"/>
              <a:t>Podpora MSPP v každém z regionů by měla zajistit kapacitu min. pro 1/3 úmrtí – Třebíčsko cca 1200 /rok např. </a:t>
            </a:r>
          </a:p>
        </p:txBody>
      </p:sp>
      <p:sp>
        <p:nvSpPr>
          <p:cNvPr id="3" name="Nadpis 2"/>
          <p:cNvSpPr>
            <a:spLocks noGrp="1"/>
          </p:cNvSpPr>
          <p:nvPr>
            <p:ph type="title"/>
          </p:nvPr>
        </p:nvSpPr>
        <p:spPr/>
        <p:txBody>
          <a:bodyPr/>
          <a:lstStyle/>
          <a:p>
            <a:r>
              <a:rPr lang="cs-CZ" dirty="0"/>
              <a:t>Závěr:</a:t>
            </a:r>
          </a:p>
        </p:txBody>
      </p:sp>
    </p:spTree>
    <p:extLst>
      <p:ext uri="{BB962C8B-B14F-4D97-AF65-F5344CB8AC3E}">
        <p14:creationId xmlns:p14="http://schemas.microsoft.com/office/powerpoint/2010/main" val="337263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Místo úmrtí</a:t>
            </a:r>
          </a:p>
        </p:txBody>
      </p:sp>
    </p:spTree>
    <p:extLst>
      <p:ext uri="{BB962C8B-B14F-4D97-AF65-F5344CB8AC3E}">
        <p14:creationId xmlns:p14="http://schemas.microsoft.com/office/powerpoint/2010/main" val="2641027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Místo úmrtí</a:t>
            </a:r>
          </a:p>
        </p:txBody>
      </p:sp>
      <p:graphicFrame>
        <p:nvGraphicFramePr>
          <p:cNvPr id="4" name="Zástupný symbol pro obsah 3"/>
          <p:cNvGraphicFramePr>
            <a:graphicFrameLocks noGrp="1"/>
          </p:cNvGraphicFramePr>
          <p:nvPr>
            <p:ph idx="1"/>
          </p:nvPr>
        </p:nvGraphicFramePr>
        <p:xfrm>
          <a:off x="948784" y="1448686"/>
          <a:ext cx="5352403" cy="339655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ovéPole 4"/>
          <p:cNvSpPr txBox="1"/>
          <p:nvPr/>
        </p:nvSpPr>
        <p:spPr>
          <a:xfrm rot="16200000">
            <a:off x="-1223237" y="2977729"/>
            <a:ext cx="3455484" cy="338466"/>
          </a:xfrm>
          <a:prstGeom prst="rect">
            <a:avLst/>
          </a:prstGeom>
          <a:noFill/>
        </p:spPr>
        <p:txBody>
          <a:bodyPr wrap="square" rtlCol="0">
            <a:spAutoFit/>
          </a:bodyPr>
          <a:lstStyle/>
          <a:p>
            <a:pPr algn="ctr"/>
            <a:r>
              <a:rPr lang="cs-CZ" sz="1600" dirty="0"/>
              <a:t>Podíl zemřelých</a:t>
            </a:r>
          </a:p>
        </p:txBody>
      </p:sp>
      <p:sp>
        <p:nvSpPr>
          <p:cNvPr id="6" name="TextovéPole 5"/>
          <p:cNvSpPr txBox="1"/>
          <p:nvPr/>
        </p:nvSpPr>
        <p:spPr>
          <a:xfrm>
            <a:off x="5086562" y="4911982"/>
            <a:ext cx="3455484" cy="338466"/>
          </a:xfrm>
          <a:prstGeom prst="rect">
            <a:avLst/>
          </a:prstGeom>
          <a:noFill/>
        </p:spPr>
        <p:txBody>
          <a:bodyPr wrap="square" rtlCol="0">
            <a:spAutoFit/>
          </a:bodyPr>
          <a:lstStyle/>
          <a:p>
            <a:pPr algn="ctr"/>
            <a:r>
              <a:rPr lang="cs-CZ" sz="1600" dirty="0"/>
              <a:t>Rok úmrtí</a:t>
            </a:r>
          </a:p>
        </p:txBody>
      </p:sp>
      <p:sp>
        <p:nvSpPr>
          <p:cNvPr id="15" name="TextovéPole 14"/>
          <p:cNvSpPr txBox="1"/>
          <p:nvPr/>
        </p:nvSpPr>
        <p:spPr>
          <a:xfrm>
            <a:off x="8038123" y="6212431"/>
            <a:ext cx="2502850" cy="261542"/>
          </a:xfrm>
          <a:prstGeom prst="rect">
            <a:avLst/>
          </a:prstGeom>
          <a:noFill/>
        </p:spPr>
        <p:txBody>
          <a:bodyPr wrap="square" rtlCol="0">
            <a:spAutoFit/>
          </a:bodyPr>
          <a:lstStyle/>
          <a:p>
            <a:r>
              <a:rPr lang="cs-CZ" sz="1100" dirty="0">
                <a:solidFill>
                  <a:schemeClr val="bg1">
                    <a:lumMod val="50000"/>
                  </a:schemeClr>
                </a:solidFill>
              </a:rPr>
              <a:t>Jinde, nezjištěno</a:t>
            </a:r>
          </a:p>
        </p:txBody>
      </p:sp>
      <p:sp>
        <p:nvSpPr>
          <p:cNvPr id="16" name="Elipsa 15"/>
          <p:cNvSpPr/>
          <p:nvPr/>
        </p:nvSpPr>
        <p:spPr>
          <a:xfrm>
            <a:off x="7967122" y="6299663"/>
            <a:ext cx="88754" cy="8875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sp>
        <p:nvSpPr>
          <p:cNvPr id="18" name="TextovéPole 17"/>
          <p:cNvSpPr txBox="1"/>
          <p:nvPr/>
        </p:nvSpPr>
        <p:spPr>
          <a:xfrm>
            <a:off x="8038123" y="5529028"/>
            <a:ext cx="1925951" cy="261542"/>
          </a:xfrm>
          <a:prstGeom prst="rect">
            <a:avLst/>
          </a:prstGeom>
          <a:noFill/>
        </p:spPr>
        <p:txBody>
          <a:bodyPr wrap="square" rtlCol="0">
            <a:spAutoFit/>
          </a:bodyPr>
          <a:lstStyle/>
          <a:p>
            <a:r>
              <a:rPr lang="cs-CZ" sz="1100" dirty="0">
                <a:solidFill>
                  <a:schemeClr val="accent1"/>
                </a:solidFill>
              </a:rPr>
              <a:t>Ve zdravotnickém zařízení</a:t>
            </a:r>
          </a:p>
        </p:txBody>
      </p:sp>
      <p:sp>
        <p:nvSpPr>
          <p:cNvPr id="19" name="TextovéPole 18"/>
          <p:cNvSpPr txBox="1"/>
          <p:nvPr/>
        </p:nvSpPr>
        <p:spPr>
          <a:xfrm>
            <a:off x="8038123" y="5756829"/>
            <a:ext cx="2502850" cy="261542"/>
          </a:xfrm>
          <a:prstGeom prst="rect">
            <a:avLst/>
          </a:prstGeom>
          <a:noFill/>
        </p:spPr>
        <p:txBody>
          <a:bodyPr wrap="square" rtlCol="0">
            <a:spAutoFit/>
          </a:bodyPr>
          <a:lstStyle/>
          <a:p>
            <a:r>
              <a:rPr lang="cs-CZ" sz="1100" dirty="0">
                <a:solidFill>
                  <a:srgbClr val="FF0000"/>
                </a:solidFill>
              </a:rPr>
              <a:t>Doma, v zařízení sociálních služeb</a:t>
            </a:r>
          </a:p>
        </p:txBody>
      </p:sp>
      <p:sp>
        <p:nvSpPr>
          <p:cNvPr id="20" name="Elipsa 19"/>
          <p:cNvSpPr/>
          <p:nvPr/>
        </p:nvSpPr>
        <p:spPr>
          <a:xfrm>
            <a:off x="7967122" y="5608907"/>
            <a:ext cx="88754" cy="887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sp>
        <p:nvSpPr>
          <p:cNvPr id="21" name="Elipsa 20"/>
          <p:cNvSpPr/>
          <p:nvPr/>
        </p:nvSpPr>
        <p:spPr>
          <a:xfrm>
            <a:off x="7967122" y="5839159"/>
            <a:ext cx="88754" cy="8875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sp>
        <p:nvSpPr>
          <p:cNvPr id="22" name="TextovéPole 21"/>
          <p:cNvSpPr txBox="1"/>
          <p:nvPr/>
        </p:nvSpPr>
        <p:spPr>
          <a:xfrm>
            <a:off x="8038123" y="5984629"/>
            <a:ext cx="2502850" cy="261542"/>
          </a:xfrm>
          <a:prstGeom prst="rect">
            <a:avLst/>
          </a:prstGeom>
          <a:noFill/>
        </p:spPr>
        <p:txBody>
          <a:bodyPr wrap="square" rtlCol="0">
            <a:spAutoFit/>
          </a:bodyPr>
          <a:lstStyle/>
          <a:p>
            <a:r>
              <a:rPr lang="cs-CZ" sz="1100" dirty="0">
                <a:solidFill>
                  <a:schemeClr val="accent3"/>
                </a:solidFill>
              </a:rPr>
              <a:t>V zařízení sociální péče</a:t>
            </a:r>
          </a:p>
        </p:txBody>
      </p:sp>
      <p:sp>
        <p:nvSpPr>
          <p:cNvPr id="23" name="Elipsa 22"/>
          <p:cNvSpPr/>
          <p:nvPr/>
        </p:nvSpPr>
        <p:spPr>
          <a:xfrm>
            <a:off x="7967122" y="6069411"/>
            <a:ext cx="88754" cy="8875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sp>
        <p:nvSpPr>
          <p:cNvPr id="25" name="TextovéPole 24"/>
          <p:cNvSpPr txBox="1"/>
          <p:nvPr/>
        </p:nvSpPr>
        <p:spPr>
          <a:xfrm>
            <a:off x="1750366" y="6563671"/>
            <a:ext cx="5783831" cy="246157"/>
          </a:xfrm>
          <a:prstGeom prst="rect">
            <a:avLst/>
          </a:prstGeom>
          <a:noFill/>
        </p:spPr>
        <p:txBody>
          <a:bodyPr wrap="square" rtlCol="0">
            <a:spAutoFit/>
          </a:bodyPr>
          <a:lstStyle/>
          <a:p>
            <a:r>
              <a:rPr lang="cs-CZ" sz="1000" dirty="0"/>
              <a:t>Zdroj dat: ÚZIS, LPZ 2008-2019</a:t>
            </a:r>
          </a:p>
        </p:txBody>
      </p:sp>
      <p:sp>
        <p:nvSpPr>
          <p:cNvPr id="26" name="TextovéPole 25"/>
          <p:cNvSpPr txBox="1"/>
          <p:nvPr/>
        </p:nvSpPr>
        <p:spPr>
          <a:xfrm>
            <a:off x="235693" y="5018730"/>
            <a:ext cx="5970022" cy="821895"/>
          </a:xfrm>
          <a:prstGeom prst="rect">
            <a:avLst/>
          </a:prstGeom>
          <a:solidFill>
            <a:schemeClr val="bg1">
              <a:lumMod val="85000"/>
            </a:schemeClr>
          </a:solidFill>
          <a:ln>
            <a:solidFill>
              <a:schemeClr val="bg1">
                <a:lumMod val="50000"/>
              </a:schemeClr>
            </a:solidFill>
          </a:ln>
        </p:spPr>
        <p:txBody>
          <a:bodyPr wrap="square" rtlCol="0">
            <a:noAutofit/>
          </a:bodyPr>
          <a:lstStyle/>
          <a:p>
            <a:r>
              <a:rPr lang="cs-CZ" sz="1400" dirty="0"/>
              <a:t>V Kraji Vysočina dochází v posledních čtyřech letech k masivnímu nárůstu domácích úmrtí na úkor úmrtí v nemocnici.</a:t>
            </a:r>
          </a:p>
          <a:p>
            <a:r>
              <a:rPr lang="cs-CZ" sz="1400" dirty="0"/>
              <a:t>Tento trend je výrazně silnější než v průměru celé České republiky</a:t>
            </a:r>
          </a:p>
          <a:p>
            <a:endParaRPr lang="cs-CZ" sz="1400" dirty="0"/>
          </a:p>
        </p:txBody>
      </p:sp>
      <p:graphicFrame>
        <p:nvGraphicFramePr>
          <p:cNvPr id="24" name="Zástupný symbol pro obsah 3"/>
          <p:cNvGraphicFramePr>
            <a:graphicFrameLocks/>
          </p:cNvGraphicFramePr>
          <p:nvPr/>
        </p:nvGraphicFramePr>
        <p:xfrm>
          <a:off x="6205715" y="1448576"/>
          <a:ext cx="5232191" cy="3396552"/>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ovéPole 26"/>
          <p:cNvSpPr txBox="1"/>
          <p:nvPr/>
        </p:nvSpPr>
        <p:spPr>
          <a:xfrm>
            <a:off x="2567740" y="1055522"/>
            <a:ext cx="3455484" cy="338466"/>
          </a:xfrm>
          <a:prstGeom prst="rect">
            <a:avLst/>
          </a:prstGeom>
          <a:noFill/>
        </p:spPr>
        <p:txBody>
          <a:bodyPr wrap="square" rtlCol="0">
            <a:spAutoFit/>
          </a:bodyPr>
          <a:lstStyle/>
          <a:p>
            <a:pPr algn="ctr"/>
            <a:r>
              <a:rPr lang="cs-CZ" sz="1600" dirty="0"/>
              <a:t>Kraj Vysočina</a:t>
            </a:r>
          </a:p>
        </p:txBody>
      </p:sp>
      <p:sp>
        <p:nvSpPr>
          <p:cNvPr id="28" name="TextovéPole 27"/>
          <p:cNvSpPr txBox="1"/>
          <p:nvPr/>
        </p:nvSpPr>
        <p:spPr>
          <a:xfrm>
            <a:off x="7072772" y="1055522"/>
            <a:ext cx="3455484" cy="338466"/>
          </a:xfrm>
          <a:prstGeom prst="rect">
            <a:avLst/>
          </a:prstGeom>
          <a:noFill/>
        </p:spPr>
        <p:txBody>
          <a:bodyPr wrap="square" rtlCol="0">
            <a:spAutoFit/>
          </a:bodyPr>
          <a:lstStyle/>
          <a:p>
            <a:pPr algn="ctr"/>
            <a:r>
              <a:rPr lang="cs-CZ" sz="1600" dirty="0"/>
              <a:t>Čeká republika</a:t>
            </a:r>
          </a:p>
        </p:txBody>
      </p:sp>
    </p:spTree>
    <p:extLst>
      <p:ext uri="{BB962C8B-B14F-4D97-AF65-F5344CB8AC3E}">
        <p14:creationId xmlns:p14="http://schemas.microsoft.com/office/powerpoint/2010/main" val="428458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335272" y="261473"/>
            <a:ext cx="11461768" cy="647903"/>
          </a:xfrm>
        </p:spPr>
        <p:txBody>
          <a:bodyPr/>
          <a:lstStyle/>
          <a:p>
            <a:r>
              <a:rPr lang="cs-CZ" dirty="0"/>
              <a:t>Mobilní specializovaná péče (</a:t>
            </a:r>
            <a:r>
              <a:rPr lang="cs-CZ" dirty="0" err="1"/>
              <a:t>odb</a:t>
            </a:r>
            <a:r>
              <a:rPr lang="cs-CZ" dirty="0"/>
              <a:t>. 926)</a:t>
            </a:r>
          </a:p>
        </p:txBody>
      </p:sp>
      <p:grpSp>
        <p:nvGrpSpPr>
          <p:cNvPr id="4" name="Skupina 3"/>
          <p:cNvGrpSpPr/>
          <p:nvPr/>
        </p:nvGrpSpPr>
        <p:grpSpPr>
          <a:xfrm>
            <a:off x="126038" y="1159006"/>
            <a:ext cx="3895431" cy="2234471"/>
            <a:chOff x="4168776" y="-2227263"/>
            <a:chExt cx="3633787" cy="2084388"/>
          </a:xfrm>
        </p:grpSpPr>
        <p:sp>
          <p:nvSpPr>
            <p:cNvPr id="5" name="Freeform 150"/>
            <p:cNvSpPr>
              <a:spLocks/>
            </p:cNvSpPr>
            <p:nvPr/>
          </p:nvSpPr>
          <p:spPr bwMode="auto">
            <a:xfrm>
              <a:off x="5319713" y="-1492250"/>
              <a:ext cx="249238" cy="188913"/>
            </a:xfrm>
            <a:custGeom>
              <a:avLst/>
              <a:gdLst>
                <a:gd name="T0" fmla="*/ 119 w 157"/>
                <a:gd name="T1" fmla="*/ 20 h 119"/>
                <a:gd name="T2" fmla="*/ 139 w 157"/>
                <a:gd name="T3" fmla="*/ 27 h 119"/>
                <a:gd name="T4" fmla="*/ 141 w 157"/>
                <a:gd name="T5" fmla="*/ 32 h 119"/>
                <a:gd name="T6" fmla="*/ 154 w 157"/>
                <a:gd name="T7" fmla="*/ 41 h 119"/>
                <a:gd name="T8" fmla="*/ 157 w 157"/>
                <a:gd name="T9" fmla="*/ 48 h 119"/>
                <a:gd name="T10" fmla="*/ 156 w 157"/>
                <a:gd name="T11" fmla="*/ 51 h 119"/>
                <a:gd name="T12" fmla="*/ 136 w 157"/>
                <a:gd name="T13" fmla="*/ 58 h 119"/>
                <a:gd name="T14" fmla="*/ 135 w 157"/>
                <a:gd name="T15" fmla="*/ 59 h 119"/>
                <a:gd name="T16" fmla="*/ 135 w 157"/>
                <a:gd name="T17" fmla="*/ 62 h 119"/>
                <a:gd name="T18" fmla="*/ 139 w 157"/>
                <a:gd name="T19" fmla="*/ 67 h 119"/>
                <a:gd name="T20" fmla="*/ 140 w 157"/>
                <a:gd name="T21" fmla="*/ 71 h 119"/>
                <a:gd name="T22" fmla="*/ 139 w 157"/>
                <a:gd name="T23" fmla="*/ 82 h 119"/>
                <a:gd name="T24" fmla="*/ 126 w 157"/>
                <a:gd name="T25" fmla="*/ 92 h 119"/>
                <a:gd name="T26" fmla="*/ 121 w 157"/>
                <a:gd name="T27" fmla="*/ 87 h 119"/>
                <a:gd name="T28" fmla="*/ 52 w 157"/>
                <a:gd name="T29" fmla="*/ 108 h 119"/>
                <a:gd name="T30" fmla="*/ 50 w 157"/>
                <a:gd name="T31" fmla="*/ 113 h 119"/>
                <a:gd name="T32" fmla="*/ 37 w 157"/>
                <a:gd name="T33" fmla="*/ 119 h 119"/>
                <a:gd name="T34" fmla="*/ 32 w 157"/>
                <a:gd name="T35" fmla="*/ 116 h 119"/>
                <a:gd name="T36" fmla="*/ 31 w 157"/>
                <a:gd name="T37" fmla="*/ 112 h 119"/>
                <a:gd name="T38" fmla="*/ 34 w 157"/>
                <a:gd name="T39" fmla="*/ 99 h 119"/>
                <a:gd name="T40" fmla="*/ 32 w 157"/>
                <a:gd name="T41" fmla="*/ 96 h 119"/>
                <a:gd name="T42" fmla="*/ 23 w 157"/>
                <a:gd name="T43" fmla="*/ 92 h 119"/>
                <a:gd name="T44" fmla="*/ 22 w 157"/>
                <a:gd name="T45" fmla="*/ 80 h 119"/>
                <a:gd name="T46" fmla="*/ 15 w 157"/>
                <a:gd name="T47" fmla="*/ 74 h 119"/>
                <a:gd name="T48" fmla="*/ 4 w 157"/>
                <a:gd name="T49" fmla="*/ 59 h 119"/>
                <a:gd name="T50" fmla="*/ 4 w 157"/>
                <a:gd name="T51" fmla="*/ 57 h 119"/>
                <a:gd name="T52" fmla="*/ 14 w 157"/>
                <a:gd name="T53" fmla="*/ 52 h 119"/>
                <a:gd name="T54" fmla="*/ 15 w 157"/>
                <a:gd name="T55" fmla="*/ 50 h 119"/>
                <a:gd name="T56" fmla="*/ 15 w 157"/>
                <a:gd name="T57" fmla="*/ 49 h 119"/>
                <a:gd name="T58" fmla="*/ 1 w 157"/>
                <a:gd name="T59" fmla="*/ 37 h 119"/>
                <a:gd name="T60" fmla="*/ 0 w 157"/>
                <a:gd name="T61" fmla="*/ 35 h 119"/>
                <a:gd name="T62" fmla="*/ 1 w 157"/>
                <a:gd name="T63" fmla="*/ 33 h 119"/>
                <a:gd name="T64" fmla="*/ 33 w 157"/>
                <a:gd name="T65" fmla="*/ 28 h 119"/>
                <a:gd name="T66" fmla="*/ 38 w 157"/>
                <a:gd name="T67" fmla="*/ 25 h 119"/>
                <a:gd name="T68" fmla="*/ 41 w 157"/>
                <a:gd name="T69" fmla="*/ 16 h 119"/>
                <a:gd name="T70" fmla="*/ 65 w 157"/>
                <a:gd name="T71" fmla="*/ 8 h 119"/>
                <a:gd name="T72" fmla="*/ 79 w 157"/>
                <a:gd name="T73" fmla="*/ 3 h 119"/>
                <a:gd name="T74" fmla="*/ 99 w 157"/>
                <a:gd name="T75" fmla="*/ 0 h 119"/>
                <a:gd name="T76" fmla="*/ 102 w 157"/>
                <a:gd name="T77" fmla="*/ 5 h 119"/>
                <a:gd name="T78" fmla="*/ 115 w 157"/>
                <a:gd name="T79" fmla="*/ 13 h 119"/>
                <a:gd name="T80" fmla="*/ 117 w 157"/>
                <a:gd name="T81" fmla="*/ 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7" h="119">
                  <a:moveTo>
                    <a:pt x="117" y="16"/>
                  </a:moveTo>
                  <a:lnTo>
                    <a:pt x="119" y="20"/>
                  </a:lnTo>
                  <a:lnTo>
                    <a:pt x="139" y="27"/>
                  </a:lnTo>
                  <a:lnTo>
                    <a:pt x="139" y="27"/>
                  </a:lnTo>
                  <a:lnTo>
                    <a:pt x="140" y="28"/>
                  </a:lnTo>
                  <a:lnTo>
                    <a:pt x="141" y="32"/>
                  </a:lnTo>
                  <a:lnTo>
                    <a:pt x="141" y="33"/>
                  </a:lnTo>
                  <a:lnTo>
                    <a:pt x="154" y="41"/>
                  </a:lnTo>
                  <a:lnTo>
                    <a:pt x="157" y="46"/>
                  </a:lnTo>
                  <a:lnTo>
                    <a:pt x="157" y="48"/>
                  </a:lnTo>
                  <a:lnTo>
                    <a:pt x="157" y="50"/>
                  </a:lnTo>
                  <a:lnTo>
                    <a:pt x="156" y="51"/>
                  </a:lnTo>
                  <a:lnTo>
                    <a:pt x="155" y="53"/>
                  </a:lnTo>
                  <a:lnTo>
                    <a:pt x="136" y="58"/>
                  </a:lnTo>
                  <a:lnTo>
                    <a:pt x="135" y="59"/>
                  </a:lnTo>
                  <a:lnTo>
                    <a:pt x="135" y="59"/>
                  </a:lnTo>
                  <a:lnTo>
                    <a:pt x="134" y="61"/>
                  </a:lnTo>
                  <a:lnTo>
                    <a:pt x="135" y="62"/>
                  </a:lnTo>
                  <a:lnTo>
                    <a:pt x="135" y="63"/>
                  </a:lnTo>
                  <a:lnTo>
                    <a:pt x="139" y="67"/>
                  </a:lnTo>
                  <a:lnTo>
                    <a:pt x="140" y="69"/>
                  </a:lnTo>
                  <a:lnTo>
                    <a:pt x="140" y="71"/>
                  </a:lnTo>
                  <a:lnTo>
                    <a:pt x="140" y="80"/>
                  </a:lnTo>
                  <a:lnTo>
                    <a:pt x="139" y="82"/>
                  </a:lnTo>
                  <a:lnTo>
                    <a:pt x="132" y="91"/>
                  </a:lnTo>
                  <a:lnTo>
                    <a:pt x="126" y="92"/>
                  </a:lnTo>
                  <a:lnTo>
                    <a:pt x="124" y="90"/>
                  </a:lnTo>
                  <a:lnTo>
                    <a:pt x="121" y="87"/>
                  </a:lnTo>
                  <a:lnTo>
                    <a:pt x="100" y="86"/>
                  </a:lnTo>
                  <a:lnTo>
                    <a:pt x="52" y="108"/>
                  </a:lnTo>
                  <a:lnTo>
                    <a:pt x="52" y="110"/>
                  </a:lnTo>
                  <a:lnTo>
                    <a:pt x="50" y="113"/>
                  </a:lnTo>
                  <a:lnTo>
                    <a:pt x="47" y="118"/>
                  </a:lnTo>
                  <a:lnTo>
                    <a:pt x="37" y="119"/>
                  </a:lnTo>
                  <a:lnTo>
                    <a:pt x="34" y="119"/>
                  </a:lnTo>
                  <a:lnTo>
                    <a:pt x="32" y="116"/>
                  </a:lnTo>
                  <a:lnTo>
                    <a:pt x="31" y="115"/>
                  </a:lnTo>
                  <a:lnTo>
                    <a:pt x="31" y="112"/>
                  </a:lnTo>
                  <a:lnTo>
                    <a:pt x="34" y="101"/>
                  </a:lnTo>
                  <a:lnTo>
                    <a:pt x="34" y="99"/>
                  </a:lnTo>
                  <a:lnTo>
                    <a:pt x="33" y="97"/>
                  </a:lnTo>
                  <a:lnTo>
                    <a:pt x="32" y="96"/>
                  </a:lnTo>
                  <a:lnTo>
                    <a:pt x="24" y="92"/>
                  </a:lnTo>
                  <a:lnTo>
                    <a:pt x="23" y="92"/>
                  </a:lnTo>
                  <a:lnTo>
                    <a:pt x="23" y="90"/>
                  </a:lnTo>
                  <a:lnTo>
                    <a:pt x="22" y="80"/>
                  </a:lnTo>
                  <a:lnTo>
                    <a:pt x="22" y="79"/>
                  </a:lnTo>
                  <a:lnTo>
                    <a:pt x="15" y="74"/>
                  </a:lnTo>
                  <a:lnTo>
                    <a:pt x="4" y="60"/>
                  </a:lnTo>
                  <a:lnTo>
                    <a:pt x="4" y="59"/>
                  </a:lnTo>
                  <a:lnTo>
                    <a:pt x="4" y="58"/>
                  </a:lnTo>
                  <a:lnTo>
                    <a:pt x="4" y="57"/>
                  </a:lnTo>
                  <a:lnTo>
                    <a:pt x="4" y="57"/>
                  </a:lnTo>
                  <a:lnTo>
                    <a:pt x="14" y="52"/>
                  </a:lnTo>
                  <a:lnTo>
                    <a:pt x="14" y="52"/>
                  </a:lnTo>
                  <a:lnTo>
                    <a:pt x="15" y="50"/>
                  </a:lnTo>
                  <a:lnTo>
                    <a:pt x="15" y="50"/>
                  </a:lnTo>
                  <a:lnTo>
                    <a:pt x="15" y="49"/>
                  </a:lnTo>
                  <a:lnTo>
                    <a:pt x="14" y="48"/>
                  </a:lnTo>
                  <a:lnTo>
                    <a:pt x="1" y="37"/>
                  </a:lnTo>
                  <a:lnTo>
                    <a:pt x="0" y="36"/>
                  </a:lnTo>
                  <a:lnTo>
                    <a:pt x="0" y="35"/>
                  </a:lnTo>
                  <a:lnTo>
                    <a:pt x="0" y="35"/>
                  </a:lnTo>
                  <a:lnTo>
                    <a:pt x="1" y="33"/>
                  </a:lnTo>
                  <a:lnTo>
                    <a:pt x="23" y="26"/>
                  </a:lnTo>
                  <a:lnTo>
                    <a:pt x="33" y="28"/>
                  </a:lnTo>
                  <a:lnTo>
                    <a:pt x="37" y="27"/>
                  </a:lnTo>
                  <a:lnTo>
                    <a:pt x="38" y="25"/>
                  </a:lnTo>
                  <a:lnTo>
                    <a:pt x="40" y="18"/>
                  </a:lnTo>
                  <a:lnTo>
                    <a:pt x="41" y="16"/>
                  </a:lnTo>
                  <a:lnTo>
                    <a:pt x="56" y="15"/>
                  </a:lnTo>
                  <a:lnTo>
                    <a:pt x="65" y="8"/>
                  </a:lnTo>
                  <a:lnTo>
                    <a:pt x="74" y="7"/>
                  </a:lnTo>
                  <a:lnTo>
                    <a:pt x="79" y="3"/>
                  </a:lnTo>
                  <a:lnTo>
                    <a:pt x="99" y="0"/>
                  </a:lnTo>
                  <a:lnTo>
                    <a:pt x="99" y="0"/>
                  </a:lnTo>
                  <a:lnTo>
                    <a:pt x="100" y="1"/>
                  </a:lnTo>
                  <a:lnTo>
                    <a:pt x="102" y="5"/>
                  </a:lnTo>
                  <a:lnTo>
                    <a:pt x="104" y="8"/>
                  </a:lnTo>
                  <a:lnTo>
                    <a:pt x="115" y="13"/>
                  </a:lnTo>
                  <a:lnTo>
                    <a:pt x="117" y="15"/>
                  </a:lnTo>
                  <a:lnTo>
                    <a:pt x="117" y="16"/>
                  </a:lnTo>
                  <a:close/>
                </a:path>
              </a:pathLst>
            </a:custGeom>
            <a:solidFill>
              <a:srgbClr val="DCD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6" name="Freeform 151"/>
            <p:cNvSpPr>
              <a:spLocks/>
            </p:cNvSpPr>
            <p:nvPr/>
          </p:nvSpPr>
          <p:spPr bwMode="auto">
            <a:xfrm>
              <a:off x="5319713" y="-1492250"/>
              <a:ext cx="249238" cy="188913"/>
            </a:xfrm>
            <a:custGeom>
              <a:avLst/>
              <a:gdLst>
                <a:gd name="T0" fmla="*/ 119 w 157"/>
                <a:gd name="T1" fmla="*/ 20 h 119"/>
                <a:gd name="T2" fmla="*/ 139 w 157"/>
                <a:gd name="T3" fmla="*/ 27 h 119"/>
                <a:gd name="T4" fmla="*/ 141 w 157"/>
                <a:gd name="T5" fmla="*/ 32 h 119"/>
                <a:gd name="T6" fmla="*/ 154 w 157"/>
                <a:gd name="T7" fmla="*/ 41 h 119"/>
                <a:gd name="T8" fmla="*/ 157 w 157"/>
                <a:gd name="T9" fmla="*/ 48 h 119"/>
                <a:gd name="T10" fmla="*/ 156 w 157"/>
                <a:gd name="T11" fmla="*/ 51 h 119"/>
                <a:gd name="T12" fmla="*/ 136 w 157"/>
                <a:gd name="T13" fmla="*/ 58 h 119"/>
                <a:gd name="T14" fmla="*/ 135 w 157"/>
                <a:gd name="T15" fmla="*/ 59 h 119"/>
                <a:gd name="T16" fmla="*/ 135 w 157"/>
                <a:gd name="T17" fmla="*/ 62 h 119"/>
                <a:gd name="T18" fmla="*/ 139 w 157"/>
                <a:gd name="T19" fmla="*/ 67 h 119"/>
                <a:gd name="T20" fmla="*/ 140 w 157"/>
                <a:gd name="T21" fmla="*/ 71 h 119"/>
                <a:gd name="T22" fmla="*/ 139 w 157"/>
                <a:gd name="T23" fmla="*/ 82 h 119"/>
                <a:gd name="T24" fmla="*/ 126 w 157"/>
                <a:gd name="T25" fmla="*/ 92 h 119"/>
                <a:gd name="T26" fmla="*/ 121 w 157"/>
                <a:gd name="T27" fmla="*/ 87 h 119"/>
                <a:gd name="T28" fmla="*/ 52 w 157"/>
                <a:gd name="T29" fmla="*/ 108 h 119"/>
                <a:gd name="T30" fmla="*/ 50 w 157"/>
                <a:gd name="T31" fmla="*/ 113 h 119"/>
                <a:gd name="T32" fmla="*/ 37 w 157"/>
                <a:gd name="T33" fmla="*/ 119 h 119"/>
                <a:gd name="T34" fmla="*/ 32 w 157"/>
                <a:gd name="T35" fmla="*/ 116 h 119"/>
                <a:gd name="T36" fmla="*/ 31 w 157"/>
                <a:gd name="T37" fmla="*/ 112 h 119"/>
                <a:gd name="T38" fmla="*/ 34 w 157"/>
                <a:gd name="T39" fmla="*/ 99 h 119"/>
                <a:gd name="T40" fmla="*/ 32 w 157"/>
                <a:gd name="T41" fmla="*/ 96 h 119"/>
                <a:gd name="T42" fmla="*/ 23 w 157"/>
                <a:gd name="T43" fmla="*/ 92 h 119"/>
                <a:gd name="T44" fmla="*/ 22 w 157"/>
                <a:gd name="T45" fmla="*/ 80 h 119"/>
                <a:gd name="T46" fmla="*/ 15 w 157"/>
                <a:gd name="T47" fmla="*/ 74 h 119"/>
                <a:gd name="T48" fmla="*/ 4 w 157"/>
                <a:gd name="T49" fmla="*/ 59 h 119"/>
                <a:gd name="T50" fmla="*/ 4 w 157"/>
                <a:gd name="T51" fmla="*/ 57 h 119"/>
                <a:gd name="T52" fmla="*/ 14 w 157"/>
                <a:gd name="T53" fmla="*/ 52 h 119"/>
                <a:gd name="T54" fmla="*/ 15 w 157"/>
                <a:gd name="T55" fmla="*/ 50 h 119"/>
                <a:gd name="T56" fmla="*/ 15 w 157"/>
                <a:gd name="T57" fmla="*/ 49 h 119"/>
                <a:gd name="T58" fmla="*/ 1 w 157"/>
                <a:gd name="T59" fmla="*/ 37 h 119"/>
                <a:gd name="T60" fmla="*/ 0 w 157"/>
                <a:gd name="T61" fmla="*/ 35 h 119"/>
                <a:gd name="T62" fmla="*/ 1 w 157"/>
                <a:gd name="T63" fmla="*/ 33 h 119"/>
                <a:gd name="T64" fmla="*/ 33 w 157"/>
                <a:gd name="T65" fmla="*/ 28 h 119"/>
                <a:gd name="T66" fmla="*/ 38 w 157"/>
                <a:gd name="T67" fmla="*/ 25 h 119"/>
                <a:gd name="T68" fmla="*/ 41 w 157"/>
                <a:gd name="T69" fmla="*/ 16 h 119"/>
                <a:gd name="T70" fmla="*/ 65 w 157"/>
                <a:gd name="T71" fmla="*/ 8 h 119"/>
                <a:gd name="T72" fmla="*/ 79 w 157"/>
                <a:gd name="T73" fmla="*/ 3 h 119"/>
                <a:gd name="T74" fmla="*/ 99 w 157"/>
                <a:gd name="T75" fmla="*/ 0 h 119"/>
                <a:gd name="T76" fmla="*/ 102 w 157"/>
                <a:gd name="T77" fmla="*/ 5 h 119"/>
                <a:gd name="T78" fmla="*/ 115 w 157"/>
                <a:gd name="T79" fmla="*/ 13 h 119"/>
                <a:gd name="T80" fmla="*/ 117 w 157"/>
                <a:gd name="T81" fmla="*/ 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7" h="119">
                  <a:moveTo>
                    <a:pt x="117" y="16"/>
                  </a:moveTo>
                  <a:lnTo>
                    <a:pt x="119" y="20"/>
                  </a:lnTo>
                  <a:lnTo>
                    <a:pt x="139" y="27"/>
                  </a:lnTo>
                  <a:lnTo>
                    <a:pt x="139" y="27"/>
                  </a:lnTo>
                  <a:lnTo>
                    <a:pt x="140" y="28"/>
                  </a:lnTo>
                  <a:lnTo>
                    <a:pt x="141" y="32"/>
                  </a:lnTo>
                  <a:lnTo>
                    <a:pt x="141" y="33"/>
                  </a:lnTo>
                  <a:lnTo>
                    <a:pt x="154" y="41"/>
                  </a:lnTo>
                  <a:lnTo>
                    <a:pt x="157" y="46"/>
                  </a:lnTo>
                  <a:lnTo>
                    <a:pt x="157" y="48"/>
                  </a:lnTo>
                  <a:lnTo>
                    <a:pt x="157" y="50"/>
                  </a:lnTo>
                  <a:lnTo>
                    <a:pt x="156" y="51"/>
                  </a:lnTo>
                  <a:lnTo>
                    <a:pt x="155" y="53"/>
                  </a:lnTo>
                  <a:lnTo>
                    <a:pt x="136" y="58"/>
                  </a:lnTo>
                  <a:lnTo>
                    <a:pt x="135" y="59"/>
                  </a:lnTo>
                  <a:lnTo>
                    <a:pt x="135" y="59"/>
                  </a:lnTo>
                  <a:lnTo>
                    <a:pt x="134" y="61"/>
                  </a:lnTo>
                  <a:lnTo>
                    <a:pt x="135" y="62"/>
                  </a:lnTo>
                  <a:lnTo>
                    <a:pt x="135" y="63"/>
                  </a:lnTo>
                  <a:lnTo>
                    <a:pt x="139" y="67"/>
                  </a:lnTo>
                  <a:lnTo>
                    <a:pt x="140" y="69"/>
                  </a:lnTo>
                  <a:lnTo>
                    <a:pt x="140" y="71"/>
                  </a:lnTo>
                  <a:lnTo>
                    <a:pt x="140" y="80"/>
                  </a:lnTo>
                  <a:lnTo>
                    <a:pt x="139" y="82"/>
                  </a:lnTo>
                  <a:lnTo>
                    <a:pt x="132" y="91"/>
                  </a:lnTo>
                  <a:lnTo>
                    <a:pt x="126" y="92"/>
                  </a:lnTo>
                  <a:lnTo>
                    <a:pt x="124" y="90"/>
                  </a:lnTo>
                  <a:lnTo>
                    <a:pt x="121" y="87"/>
                  </a:lnTo>
                  <a:lnTo>
                    <a:pt x="100" y="86"/>
                  </a:lnTo>
                  <a:lnTo>
                    <a:pt x="52" y="108"/>
                  </a:lnTo>
                  <a:lnTo>
                    <a:pt x="52" y="110"/>
                  </a:lnTo>
                  <a:lnTo>
                    <a:pt x="50" y="113"/>
                  </a:lnTo>
                  <a:lnTo>
                    <a:pt x="47" y="118"/>
                  </a:lnTo>
                  <a:lnTo>
                    <a:pt x="37" y="119"/>
                  </a:lnTo>
                  <a:lnTo>
                    <a:pt x="34" y="119"/>
                  </a:lnTo>
                  <a:lnTo>
                    <a:pt x="32" y="116"/>
                  </a:lnTo>
                  <a:lnTo>
                    <a:pt x="31" y="115"/>
                  </a:lnTo>
                  <a:lnTo>
                    <a:pt x="31" y="112"/>
                  </a:lnTo>
                  <a:lnTo>
                    <a:pt x="34" y="101"/>
                  </a:lnTo>
                  <a:lnTo>
                    <a:pt x="34" y="99"/>
                  </a:lnTo>
                  <a:lnTo>
                    <a:pt x="33" y="97"/>
                  </a:lnTo>
                  <a:lnTo>
                    <a:pt x="32" y="96"/>
                  </a:lnTo>
                  <a:lnTo>
                    <a:pt x="24" y="92"/>
                  </a:lnTo>
                  <a:lnTo>
                    <a:pt x="23" y="92"/>
                  </a:lnTo>
                  <a:lnTo>
                    <a:pt x="23" y="90"/>
                  </a:lnTo>
                  <a:lnTo>
                    <a:pt x="22" y="80"/>
                  </a:lnTo>
                  <a:lnTo>
                    <a:pt x="22" y="79"/>
                  </a:lnTo>
                  <a:lnTo>
                    <a:pt x="15" y="74"/>
                  </a:lnTo>
                  <a:lnTo>
                    <a:pt x="4" y="60"/>
                  </a:lnTo>
                  <a:lnTo>
                    <a:pt x="4" y="59"/>
                  </a:lnTo>
                  <a:lnTo>
                    <a:pt x="4" y="58"/>
                  </a:lnTo>
                  <a:lnTo>
                    <a:pt x="4" y="57"/>
                  </a:lnTo>
                  <a:lnTo>
                    <a:pt x="4" y="57"/>
                  </a:lnTo>
                  <a:lnTo>
                    <a:pt x="14" y="52"/>
                  </a:lnTo>
                  <a:lnTo>
                    <a:pt x="14" y="52"/>
                  </a:lnTo>
                  <a:lnTo>
                    <a:pt x="15" y="50"/>
                  </a:lnTo>
                  <a:lnTo>
                    <a:pt x="15" y="50"/>
                  </a:lnTo>
                  <a:lnTo>
                    <a:pt x="15" y="49"/>
                  </a:lnTo>
                  <a:lnTo>
                    <a:pt x="14" y="48"/>
                  </a:lnTo>
                  <a:lnTo>
                    <a:pt x="1" y="37"/>
                  </a:lnTo>
                  <a:lnTo>
                    <a:pt x="0" y="36"/>
                  </a:lnTo>
                  <a:lnTo>
                    <a:pt x="0" y="35"/>
                  </a:lnTo>
                  <a:lnTo>
                    <a:pt x="0" y="35"/>
                  </a:lnTo>
                  <a:lnTo>
                    <a:pt x="1" y="33"/>
                  </a:lnTo>
                  <a:lnTo>
                    <a:pt x="23" y="26"/>
                  </a:lnTo>
                  <a:lnTo>
                    <a:pt x="33" y="28"/>
                  </a:lnTo>
                  <a:lnTo>
                    <a:pt x="37" y="27"/>
                  </a:lnTo>
                  <a:lnTo>
                    <a:pt x="38" y="25"/>
                  </a:lnTo>
                  <a:lnTo>
                    <a:pt x="40" y="18"/>
                  </a:lnTo>
                  <a:lnTo>
                    <a:pt x="41" y="16"/>
                  </a:lnTo>
                  <a:lnTo>
                    <a:pt x="56" y="15"/>
                  </a:lnTo>
                  <a:lnTo>
                    <a:pt x="65" y="8"/>
                  </a:lnTo>
                  <a:lnTo>
                    <a:pt x="74" y="7"/>
                  </a:lnTo>
                  <a:lnTo>
                    <a:pt x="79" y="3"/>
                  </a:lnTo>
                  <a:lnTo>
                    <a:pt x="99" y="0"/>
                  </a:lnTo>
                  <a:lnTo>
                    <a:pt x="99" y="0"/>
                  </a:lnTo>
                  <a:lnTo>
                    <a:pt x="100" y="1"/>
                  </a:lnTo>
                  <a:lnTo>
                    <a:pt x="102" y="5"/>
                  </a:lnTo>
                  <a:lnTo>
                    <a:pt x="104" y="8"/>
                  </a:lnTo>
                  <a:lnTo>
                    <a:pt x="115" y="13"/>
                  </a:lnTo>
                  <a:lnTo>
                    <a:pt x="117" y="15"/>
                  </a:lnTo>
                  <a:lnTo>
                    <a:pt x="117" y="16"/>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7" name="Freeform 152"/>
            <p:cNvSpPr>
              <a:spLocks/>
            </p:cNvSpPr>
            <p:nvPr/>
          </p:nvSpPr>
          <p:spPr bwMode="auto">
            <a:xfrm>
              <a:off x="4924426" y="-1030288"/>
              <a:ext cx="1117600" cy="887413"/>
            </a:xfrm>
            <a:custGeom>
              <a:avLst/>
              <a:gdLst>
                <a:gd name="T0" fmla="*/ 475 w 704"/>
                <a:gd name="T1" fmla="*/ 82 h 559"/>
                <a:gd name="T2" fmla="*/ 470 w 704"/>
                <a:gd name="T3" fmla="*/ 153 h 559"/>
                <a:gd name="T4" fmla="*/ 535 w 704"/>
                <a:gd name="T5" fmla="*/ 192 h 559"/>
                <a:gd name="T6" fmla="*/ 547 w 704"/>
                <a:gd name="T7" fmla="*/ 206 h 559"/>
                <a:gd name="T8" fmla="*/ 618 w 704"/>
                <a:gd name="T9" fmla="*/ 231 h 559"/>
                <a:gd name="T10" fmla="*/ 704 w 704"/>
                <a:gd name="T11" fmla="*/ 281 h 559"/>
                <a:gd name="T12" fmla="*/ 679 w 704"/>
                <a:gd name="T13" fmla="*/ 325 h 559"/>
                <a:gd name="T14" fmla="*/ 669 w 704"/>
                <a:gd name="T15" fmla="*/ 364 h 559"/>
                <a:gd name="T16" fmla="*/ 640 w 704"/>
                <a:gd name="T17" fmla="*/ 347 h 559"/>
                <a:gd name="T18" fmla="*/ 623 w 704"/>
                <a:gd name="T19" fmla="*/ 334 h 559"/>
                <a:gd name="T20" fmla="*/ 592 w 704"/>
                <a:gd name="T21" fmla="*/ 336 h 559"/>
                <a:gd name="T22" fmla="*/ 558 w 704"/>
                <a:gd name="T23" fmla="*/ 349 h 559"/>
                <a:gd name="T24" fmla="*/ 551 w 704"/>
                <a:gd name="T25" fmla="*/ 325 h 559"/>
                <a:gd name="T26" fmla="*/ 512 w 704"/>
                <a:gd name="T27" fmla="*/ 316 h 559"/>
                <a:gd name="T28" fmla="*/ 495 w 704"/>
                <a:gd name="T29" fmla="*/ 328 h 559"/>
                <a:gd name="T30" fmla="*/ 494 w 704"/>
                <a:gd name="T31" fmla="*/ 377 h 559"/>
                <a:gd name="T32" fmla="*/ 491 w 704"/>
                <a:gd name="T33" fmla="*/ 402 h 559"/>
                <a:gd name="T34" fmla="*/ 482 w 704"/>
                <a:gd name="T35" fmla="*/ 426 h 559"/>
                <a:gd name="T36" fmla="*/ 479 w 704"/>
                <a:gd name="T37" fmla="*/ 445 h 559"/>
                <a:gd name="T38" fmla="*/ 455 w 704"/>
                <a:gd name="T39" fmla="*/ 435 h 559"/>
                <a:gd name="T40" fmla="*/ 432 w 704"/>
                <a:gd name="T41" fmla="*/ 442 h 559"/>
                <a:gd name="T42" fmla="*/ 424 w 704"/>
                <a:gd name="T43" fmla="*/ 463 h 559"/>
                <a:gd name="T44" fmla="*/ 404 w 704"/>
                <a:gd name="T45" fmla="*/ 481 h 559"/>
                <a:gd name="T46" fmla="*/ 397 w 704"/>
                <a:gd name="T47" fmla="*/ 518 h 559"/>
                <a:gd name="T48" fmla="*/ 374 w 704"/>
                <a:gd name="T49" fmla="*/ 528 h 559"/>
                <a:gd name="T50" fmla="*/ 355 w 704"/>
                <a:gd name="T51" fmla="*/ 519 h 559"/>
                <a:gd name="T52" fmla="*/ 338 w 704"/>
                <a:gd name="T53" fmla="*/ 521 h 559"/>
                <a:gd name="T54" fmla="*/ 316 w 704"/>
                <a:gd name="T55" fmla="*/ 508 h 559"/>
                <a:gd name="T56" fmla="*/ 305 w 704"/>
                <a:gd name="T57" fmla="*/ 516 h 559"/>
                <a:gd name="T58" fmla="*/ 295 w 704"/>
                <a:gd name="T59" fmla="*/ 534 h 559"/>
                <a:gd name="T60" fmla="*/ 279 w 704"/>
                <a:gd name="T61" fmla="*/ 546 h 559"/>
                <a:gd name="T62" fmla="*/ 271 w 704"/>
                <a:gd name="T63" fmla="*/ 547 h 559"/>
                <a:gd name="T64" fmla="*/ 253 w 704"/>
                <a:gd name="T65" fmla="*/ 550 h 559"/>
                <a:gd name="T66" fmla="*/ 231 w 704"/>
                <a:gd name="T67" fmla="*/ 535 h 559"/>
                <a:gd name="T68" fmla="*/ 184 w 704"/>
                <a:gd name="T69" fmla="*/ 529 h 559"/>
                <a:gd name="T70" fmla="*/ 166 w 704"/>
                <a:gd name="T71" fmla="*/ 521 h 559"/>
                <a:gd name="T72" fmla="*/ 154 w 704"/>
                <a:gd name="T73" fmla="*/ 504 h 559"/>
                <a:gd name="T74" fmla="*/ 167 w 704"/>
                <a:gd name="T75" fmla="*/ 486 h 559"/>
                <a:gd name="T76" fmla="*/ 154 w 704"/>
                <a:gd name="T77" fmla="*/ 474 h 559"/>
                <a:gd name="T78" fmla="*/ 123 w 704"/>
                <a:gd name="T79" fmla="*/ 453 h 559"/>
                <a:gd name="T80" fmla="*/ 108 w 704"/>
                <a:gd name="T81" fmla="*/ 438 h 559"/>
                <a:gd name="T82" fmla="*/ 86 w 704"/>
                <a:gd name="T83" fmla="*/ 420 h 559"/>
                <a:gd name="T84" fmla="*/ 69 w 704"/>
                <a:gd name="T85" fmla="*/ 393 h 559"/>
                <a:gd name="T86" fmla="*/ 57 w 704"/>
                <a:gd name="T87" fmla="*/ 375 h 559"/>
                <a:gd name="T88" fmla="*/ 30 w 704"/>
                <a:gd name="T89" fmla="*/ 363 h 559"/>
                <a:gd name="T90" fmla="*/ 23 w 704"/>
                <a:gd name="T91" fmla="*/ 347 h 559"/>
                <a:gd name="T92" fmla="*/ 16 w 704"/>
                <a:gd name="T93" fmla="*/ 342 h 559"/>
                <a:gd name="T94" fmla="*/ 2 w 704"/>
                <a:gd name="T95" fmla="*/ 309 h 559"/>
                <a:gd name="T96" fmla="*/ 20 w 704"/>
                <a:gd name="T97" fmla="*/ 269 h 559"/>
                <a:gd name="T98" fmla="*/ 35 w 704"/>
                <a:gd name="T99" fmla="*/ 242 h 559"/>
                <a:gd name="T100" fmla="*/ 58 w 704"/>
                <a:gd name="T101" fmla="*/ 199 h 559"/>
                <a:gd name="T102" fmla="*/ 61 w 704"/>
                <a:gd name="T103" fmla="*/ 174 h 559"/>
                <a:gd name="T104" fmla="*/ 81 w 704"/>
                <a:gd name="T105" fmla="*/ 145 h 559"/>
                <a:gd name="T106" fmla="*/ 80 w 704"/>
                <a:gd name="T107" fmla="*/ 103 h 559"/>
                <a:gd name="T108" fmla="*/ 100 w 704"/>
                <a:gd name="T109" fmla="*/ 46 h 559"/>
                <a:gd name="T110" fmla="*/ 176 w 704"/>
                <a:gd name="T111" fmla="*/ 27 h 559"/>
                <a:gd name="T112" fmla="*/ 256 w 704"/>
                <a:gd name="T113" fmla="*/ 24 h 559"/>
                <a:gd name="T114" fmla="*/ 377 w 704"/>
                <a:gd name="T115" fmla="*/ 49 h 559"/>
                <a:gd name="T116" fmla="*/ 423 w 704"/>
                <a:gd name="T11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4" h="559">
                  <a:moveTo>
                    <a:pt x="479" y="38"/>
                  </a:moveTo>
                  <a:lnTo>
                    <a:pt x="479" y="42"/>
                  </a:lnTo>
                  <a:lnTo>
                    <a:pt x="481" y="47"/>
                  </a:lnTo>
                  <a:lnTo>
                    <a:pt x="482" y="53"/>
                  </a:lnTo>
                  <a:lnTo>
                    <a:pt x="481" y="55"/>
                  </a:lnTo>
                  <a:lnTo>
                    <a:pt x="480" y="56"/>
                  </a:lnTo>
                  <a:lnTo>
                    <a:pt x="474" y="60"/>
                  </a:lnTo>
                  <a:lnTo>
                    <a:pt x="473" y="61"/>
                  </a:lnTo>
                  <a:lnTo>
                    <a:pt x="473" y="63"/>
                  </a:lnTo>
                  <a:lnTo>
                    <a:pt x="473" y="77"/>
                  </a:lnTo>
                  <a:lnTo>
                    <a:pt x="473" y="78"/>
                  </a:lnTo>
                  <a:lnTo>
                    <a:pt x="475" y="82"/>
                  </a:lnTo>
                  <a:lnTo>
                    <a:pt x="475" y="85"/>
                  </a:lnTo>
                  <a:lnTo>
                    <a:pt x="472" y="96"/>
                  </a:lnTo>
                  <a:lnTo>
                    <a:pt x="470" y="98"/>
                  </a:lnTo>
                  <a:lnTo>
                    <a:pt x="467" y="106"/>
                  </a:lnTo>
                  <a:lnTo>
                    <a:pt x="465" y="124"/>
                  </a:lnTo>
                  <a:lnTo>
                    <a:pt x="465" y="129"/>
                  </a:lnTo>
                  <a:lnTo>
                    <a:pt x="467" y="136"/>
                  </a:lnTo>
                  <a:lnTo>
                    <a:pt x="472" y="143"/>
                  </a:lnTo>
                  <a:lnTo>
                    <a:pt x="472" y="146"/>
                  </a:lnTo>
                  <a:lnTo>
                    <a:pt x="472" y="149"/>
                  </a:lnTo>
                  <a:lnTo>
                    <a:pt x="471" y="151"/>
                  </a:lnTo>
                  <a:lnTo>
                    <a:pt x="470" y="153"/>
                  </a:lnTo>
                  <a:lnTo>
                    <a:pt x="470" y="155"/>
                  </a:lnTo>
                  <a:lnTo>
                    <a:pt x="470" y="156"/>
                  </a:lnTo>
                  <a:lnTo>
                    <a:pt x="473" y="162"/>
                  </a:lnTo>
                  <a:lnTo>
                    <a:pt x="477" y="167"/>
                  </a:lnTo>
                  <a:lnTo>
                    <a:pt x="478" y="169"/>
                  </a:lnTo>
                  <a:lnTo>
                    <a:pt x="484" y="171"/>
                  </a:lnTo>
                  <a:lnTo>
                    <a:pt x="490" y="185"/>
                  </a:lnTo>
                  <a:lnTo>
                    <a:pt x="491" y="185"/>
                  </a:lnTo>
                  <a:lnTo>
                    <a:pt x="494" y="185"/>
                  </a:lnTo>
                  <a:lnTo>
                    <a:pt x="504" y="180"/>
                  </a:lnTo>
                  <a:lnTo>
                    <a:pt x="532" y="190"/>
                  </a:lnTo>
                  <a:lnTo>
                    <a:pt x="535" y="192"/>
                  </a:lnTo>
                  <a:lnTo>
                    <a:pt x="535" y="193"/>
                  </a:lnTo>
                  <a:lnTo>
                    <a:pt x="535" y="194"/>
                  </a:lnTo>
                  <a:lnTo>
                    <a:pt x="535" y="195"/>
                  </a:lnTo>
                  <a:lnTo>
                    <a:pt x="535" y="197"/>
                  </a:lnTo>
                  <a:lnTo>
                    <a:pt x="533" y="201"/>
                  </a:lnTo>
                  <a:lnTo>
                    <a:pt x="533" y="202"/>
                  </a:lnTo>
                  <a:lnTo>
                    <a:pt x="533" y="203"/>
                  </a:lnTo>
                  <a:lnTo>
                    <a:pt x="533" y="204"/>
                  </a:lnTo>
                  <a:lnTo>
                    <a:pt x="536" y="206"/>
                  </a:lnTo>
                  <a:lnTo>
                    <a:pt x="544" y="204"/>
                  </a:lnTo>
                  <a:lnTo>
                    <a:pt x="546" y="204"/>
                  </a:lnTo>
                  <a:lnTo>
                    <a:pt x="547" y="206"/>
                  </a:lnTo>
                  <a:lnTo>
                    <a:pt x="548" y="210"/>
                  </a:lnTo>
                  <a:lnTo>
                    <a:pt x="551" y="216"/>
                  </a:lnTo>
                  <a:lnTo>
                    <a:pt x="555" y="218"/>
                  </a:lnTo>
                  <a:lnTo>
                    <a:pt x="614" y="208"/>
                  </a:lnTo>
                  <a:lnTo>
                    <a:pt x="618" y="210"/>
                  </a:lnTo>
                  <a:lnTo>
                    <a:pt x="619" y="213"/>
                  </a:lnTo>
                  <a:lnTo>
                    <a:pt x="620" y="219"/>
                  </a:lnTo>
                  <a:lnTo>
                    <a:pt x="619" y="224"/>
                  </a:lnTo>
                  <a:lnTo>
                    <a:pt x="618" y="227"/>
                  </a:lnTo>
                  <a:lnTo>
                    <a:pt x="617" y="229"/>
                  </a:lnTo>
                  <a:lnTo>
                    <a:pt x="617" y="230"/>
                  </a:lnTo>
                  <a:lnTo>
                    <a:pt x="618" y="231"/>
                  </a:lnTo>
                  <a:lnTo>
                    <a:pt x="641" y="251"/>
                  </a:lnTo>
                  <a:lnTo>
                    <a:pt x="666" y="258"/>
                  </a:lnTo>
                  <a:lnTo>
                    <a:pt x="690" y="252"/>
                  </a:lnTo>
                  <a:lnTo>
                    <a:pt x="694" y="255"/>
                  </a:lnTo>
                  <a:lnTo>
                    <a:pt x="695" y="257"/>
                  </a:lnTo>
                  <a:lnTo>
                    <a:pt x="695" y="258"/>
                  </a:lnTo>
                  <a:lnTo>
                    <a:pt x="695" y="263"/>
                  </a:lnTo>
                  <a:lnTo>
                    <a:pt x="696" y="265"/>
                  </a:lnTo>
                  <a:lnTo>
                    <a:pt x="702" y="271"/>
                  </a:lnTo>
                  <a:lnTo>
                    <a:pt x="703" y="273"/>
                  </a:lnTo>
                  <a:lnTo>
                    <a:pt x="704" y="276"/>
                  </a:lnTo>
                  <a:lnTo>
                    <a:pt x="704" y="281"/>
                  </a:lnTo>
                  <a:lnTo>
                    <a:pt x="691" y="283"/>
                  </a:lnTo>
                  <a:lnTo>
                    <a:pt x="691" y="284"/>
                  </a:lnTo>
                  <a:lnTo>
                    <a:pt x="684" y="302"/>
                  </a:lnTo>
                  <a:lnTo>
                    <a:pt x="683" y="305"/>
                  </a:lnTo>
                  <a:lnTo>
                    <a:pt x="682" y="307"/>
                  </a:lnTo>
                  <a:lnTo>
                    <a:pt x="673" y="314"/>
                  </a:lnTo>
                  <a:lnTo>
                    <a:pt x="672" y="315"/>
                  </a:lnTo>
                  <a:lnTo>
                    <a:pt x="671" y="319"/>
                  </a:lnTo>
                  <a:lnTo>
                    <a:pt x="671" y="320"/>
                  </a:lnTo>
                  <a:lnTo>
                    <a:pt x="672" y="321"/>
                  </a:lnTo>
                  <a:lnTo>
                    <a:pt x="672" y="322"/>
                  </a:lnTo>
                  <a:lnTo>
                    <a:pt x="679" y="325"/>
                  </a:lnTo>
                  <a:lnTo>
                    <a:pt x="683" y="331"/>
                  </a:lnTo>
                  <a:lnTo>
                    <a:pt x="697" y="338"/>
                  </a:lnTo>
                  <a:lnTo>
                    <a:pt x="698" y="340"/>
                  </a:lnTo>
                  <a:lnTo>
                    <a:pt x="701" y="348"/>
                  </a:lnTo>
                  <a:lnTo>
                    <a:pt x="682" y="369"/>
                  </a:lnTo>
                  <a:lnTo>
                    <a:pt x="682" y="369"/>
                  </a:lnTo>
                  <a:lnTo>
                    <a:pt x="682" y="370"/>
                  </a:lnTo>
                  <a:lnTo>
                    <a:pt x="679" y="370"/>
                  </a:lnTo>
                  <a:lnTo>
                    <a:pt x="679" y="368"/>
                  </a:lnTo>
                  <a:lnTo>
                    <a:pt x="672" y="368"/>
                  </a:lnTo>
                  <a:lnTo>
                    <a:pt x="672" y="364"/>
                  </a:lnTo>
                  <a:lnTo>
                    <a:pt x="669" y="364"/>
                  </a:lnTo>
                  <a:lnTo>
                    <a:pt x="669" y="355"/>
                  </a:lnTo>
                  <a:lnTo>
                    <a:pt x="664" y="355"/>
                  </a:lnTo>
                  <a:lnTo>
                    <a:pt x="664" y="353"/>
                  </a:lnTo>
                  <a:lnTo>
                    <a:pt x="659" y="353"/>
                  </a:lnTo>
                  <a:lnTo>
                    <a:pt x="659" y="348"/>
                  </a:lnTo>
                  <a:lnTo>
                    <a:pt x="657" y="348"/>
                  </a:lnTo>
                  <a:lnTo>
                    <a:pt x="657" y="351"/>
                  </a:lnTo>
                  <a:lnTo>
                    <a:pt x="652" y="351"/>
                  </a:lnTo>
                  <a:lnTo>
                    <a:pt x="652" y="349"/>
                  </a:lnTo>
                  <a:lnTo>
                    <a:pt x="642" y="349"/>
                  </a:lnTo>
                  <a:lnTo>
                    <a:pt x="642" y="347"/>
                  </a:lnTo>
                  <a:lnTo>
                    <a:pt x="640" y="347"/>
                  </a:lnTo>
                  <a:lnTo>
                    <a:pt x="640" y="345"/>
                  </a:lnTo>
                  <a:lnTo>
                    <a:pt x="637" y="345"/>
                  </a:lnTo>
                  <a:lnTo>
                    <a:pt x="637" y="343"/>
                  </a:lnTo>
                  <a:lnTo>
                    <a:pt x="633" y="343"/>
                  </a:lnTo>
                  <a:lnTo>
                    <a:pt x="633" y="340"/>
                  </a:lnTo>
                  <a:lnTo>
                    <a:pt x="630" y="341"/>
                  </a:lnTo>
                  <a:lnTo>
                    <a:pt x="630" y="338"/>
                  </a:lnTo>
                  <a:lnTo>
                    <a:pt x="628" y="338"/>
                  </a:lnTo>
                  <a:lnTo>
                    <a:pt x="628" y="336"/>
                  </a:lnTo>
                  <a:lnTo>
                    <a:pt x="625" y="336"/>
                  </a:lnTo>
                  <a:lnTo>
                    <a:pt x="625" y="334"/>
                  </a:lnTo>
                  <a:lnTo>
                    <a:pt x="623" y="334"/>
                  </a:lnTo>
                  <a:lnTo>
                    <a:pt x="622" y="332"/>
                  </a:lnTo>
                  <a:lnTo>
                    <a:pt x="608" y="333"/>
                  </a:lnTo>
                  <a:lnTo>
                    <a:pt x="608" y="333"/>
                  </a:lnTo>
                  <a:lnTo>
                    <a:pt x="602" y="332"/>
                  </a:lnTo>
                  <a:lnTo>
                    <a:pt x="599" y="329"/>
                  </a:lnTo>
                  <a:lnTo>
                    <a:pt x="598" y="326"/>
                  </a:lnTo>
                  <a:lnTo>
                    <a:pt x="594" y="324"/>
                  </a:lnTo>
                  <a:lnTo>
                    <a:pt x="593" y="325"/>
                  </a:lnTo>
                  <a:lnTo>
                    <a:pt x="593" y="328"/>
                  </a:lnTo>
                  <a:lnTo>
                    <a:pt x="593" y="332"/>
                  </a:lnTo>
                  <a:lnTo>
                    <a:pt x="593" y="336"/>
                  </a:lnTo>
                  <a:lnTo>
                    <a:pt x="592" y="336"/>
                  </a:lnTo>
                  <a:lnTo>
                    <a:pt x="592" y="338"/>
                  </a:lnTo>
                  <a:lnTo>
                    <a:pt x="590" y="338"/>
                  </a:lnTo>
                  <a:lnTo>
                    <a:pt x="590" y="341"/>
                  </a:lnTo>
                  <a:lnTo>
                    <a:pt x="589" y="341"/>
                  </a:lnTo>
                  <a:lnTo>
                    <a:pt x="587" y="345"/>
                  </a:lnTo>
                  <a:lnTo>
                    <a:pt x="582" y="342"/>
                  </a:lnTo>
                  <a:lnTo>
                    <a:pt x="579" y="343"/>
                  </a:lnTo>
                  <a:lnTo>
                    <a:pt x="574" y="342"/>
                  </a:lnTo>
                  <a:lnTo>
                    <a:pt x="566" y="347"/>
                  </a:lnTo>
                  <a:lnTo>
                    <a:pt x="563" y="350"/>
                  </a:lnTo>
                  <a:lnTo>
                    <a:pt x="561" y="350"/>
                  </a:lnTo>
                  <a:lnTo>
                    <a:pt x="558" y="349"/>
                  </a:lnTo>
                  <a:lnTo>
                    <a:pt x="558" y="349"/>
                  </a:lnTo>
                  <a:lnTo>
                    <a:pt x="558" y="348"/>
                  </a:lnTo>
                  <a:lnTo>
                    <a:pt x="556" y="348"/>
                  </a:lnTo>
                  <a:lnTo>
                    <a:pt x="555" y="342"/>
                  </a:lnTo>
                  <a:lnTo>
                    <a:pt x="556" y="341"/>
                  </a:lnTo>
                  <a:lnTo>
                    <a:pt x="556" y="339"/>
                  </a:lnTo>
                  <a:lnTo>
                    <a:pt x="554" y="336"/>
                  </a:lnTo>
                  <a:lnTo>
                    <a:pt x="553" y="333"/>
                  </a:lnTo>
                  <a:lnTo>
                    <a:pt x="552" y="332"/>
                  </a:lnTo>
                  <a:lnTo>
                    <a:pt x="552" y="332"/>
                  </a:lnTo>
                  <a:lnTo>
                    <a:pt x="551" y="325"/>
                  </a:lnTo>
                  <a:lnTo>
                    <a:pt x="551" y="325"/>
                  </a:lnTo>
                  <a:lnTo>
                    <a:pt x="550" y="323"/>
                  </a:lnTo>
                  <a:lnTo>
                    <a:pt x="533" y="323"/>
                  </a:lnTo>
                  <a:lnTo>
                    <a:pt x="533" y="323"/>
                  </a:lnTo>
                  <a:lnTo>
                    <a:pt x="521" y="324"/>
                  </a:lnTo>
                  <a:lnTo>
                    <a:pt x="521" y="320"/>
                  </a:lnTo>
                  <a:lnTo>
                    <a:pt x="522" y="318"/>
                  </a:lnTo>
                  <a:lnTo>
                    <a:pt x="522" y="316"/>
                  </a:lnTo>
                  <a:lnTo>
                    <a:pt x="521" y="314"/>
                  </a:lnTo>
                  <a:lnTo>
                    <a:pt x="518" y="314"/>
                  </a:lnTo>
                  <a:lnTo>
                    <a:pt x="516" y="316"/>
                  </a:lnTo>
                  <a:lnTo>
                    <a:pt x="513" y="316"/>
                  </a:lnTo>
                  <a:lnTo>
                    <a:pt x="512" y="316"/>
                  </a:lnTo>
                  <a:lnTo>
                    <a:pt x="509" y="316"/>
                  </a:lnTo>
                  <a:lnTo>
                    <a:pt x="509" y="313"/>
                  </a:lnTo>
                  <a:lnTo>
                    <a:pt x="504" y="314"/>
                  </a:lnTo>
                  <a:lnTo>
                    <a:pt x="504" y="316"/>
                  </a:lnTo>
                  <a:lnTo>
                    <a:pt x="497" y="317"/>
                  </a:lnTo>
                  <a:lnTo>
                    <a:pt x="497" y="319"/>
                  </a:lnTo>
                  <a:lnTo>
                    <a:pt x="499" y="320"/>
                  </a:lnTo>
                  <a:lnTo>
                    <a:pt x="498" y="325"/>
                  </a:lnTo>
                  <a:lnTo>
                    <a:pt x="498" y="326"/>
                  </a:lnTo>
                  <a:lnTo>
                    <a:pt x="497" y="326"/>
                  </a:lnTo>
                  <a:lnTo>
                    <a:pt x="496" y="328"/>
                  </a:lnTo>
                  <a:lnTo>
                    <a:pt x="495" y="328"/>
                  </a:lnTo>
                  <a:lnTo>
                    <a:pt x="495" y="328"/>
                  </a:lnTo>
                  <a:lnTo>
                    <a:pt x="495" y="328"/>
                  </a:lnTo>
                  <a:lnTo>
                    <a:pt x="492" y="330"/>
                  </a:lnTo>
                  <a:lnTo>
                    <a:pt x="491" y="333"/>
                  </a:lnTo>
                  <a:lnTo>
                    <a:pt x="490" y="344"/>
                  </a:lnTo>
                  <a:lnTo>
                    <a:pt x="492" y="353"/>
                  </a:lnTo>
                  <a:lnTo>
                    <a:pt x="492" y="356"/>
                  </a:lnTo>
                  <a:lnTo>
                    <a:pt x="491" y="358"/>
                  </a:lnTo>
                  <a:lnTo>
                    <a:pt x="492" y="361"/>
                  </a:lnTo>
                  <a:lnTo>
                    <a:pt x="494" y="364"/>
                  </a:lnTo>
                  <a:lnTo>
                    <a:pt x="495" y="373"/>
                  </a:lnTo>
                  <a:lnTo>
                    <a:pt x="494" y="377"/>
                  </a:lnTo>
                  <a:lnTo>
                    <a:pt x="494" y="378"/>
                  </a:lnTo>
                  <a:lnTo>
                    <a:pt x="494" y="378"/>
                  </a:lnTo>
                  <a:lnTo>
                    <a:pt x="493" y="381"/>
                  </a:lnTo>
                  <a:lnTo>
                    <a:pt x="493" y="385"/>
                  </a:lnTo>
                  <a:lnTo>
                    <a:pt x="491" y="386"/>
                  </a:lnTo>
                  <a:lnTo>
                    <a:pt x="489" y="386"/>
                  </a:lnTo>
                  <a:lnTo>
                    <a:pt x="490" y="388"/>
                  </a:lnTo>
                  <a:lnTo>
                    <a:pt x="488" y="388"/>
                  </a:lnTo>
                  <a:lnTo>
                    <a:pt x="488" y="396"/>
                  </a:lnTo>
                  <a:lnTo>
                    <a:pt x="490" y="400"/>
                  </a:lnTo>
                  <a:lnTo>
                    <a:pt x="491" y="400"/>
                  </a:lnTo>
                  <a:lnTo>
                    <a:pt x="491" y="402"/>
                  </a:lnTo>
                  <a:lnTo>
                    <a:pt x="488" y="402"/>
                  </a:lnTo>
                  <a:lnTo>
                    <a:pt x="488" y="404"/>
                  </a:lnTo>
                  <a:lnTo>
                    <a:pt x="487" y="404"/>
                  </a:lnTo>
                  <a:lnTo>
                    <a:pt x="487" y="405"/>
                  </a:lnTo>
                  <a:lnTo>
                    <a:pt x="485" y="409"/>
                  </a:lnTo>
                  <a:lnTo>
                    <a:pt x="485" y="414"/>
                  </a:lnTo>
                  <a:lnTo>
                    <a:pt x="485" y="415"/>
                  </a:lnTo>
                  <a:lnTo>
                    <a:pt x="485" y="416"/>
                  </a:lnTo>
                  <a:lnTo>
                    <a:pt x="483" y="417"/>
                  </a:lnTo>
                  <a:lnTo>
                    <a:pt x="482" y="418"/>
                  </a:lnTo>
                  <a:lnTo>
                    <a:pt x="483" y="426"/>
                  </a:lnTo>
                  <a:lnTo>
                    <a:pt x="482" y="426"/>
                  </a:lnTo>
                  <a:lnTo>
                    <a:pt x="482" y="429"/>
                  </a:lnTo>
                  <a:lnTo>
                    <a:pt x="484" y="432"/>
                  </a:lnTo>
                  <a:lnTo>
                    <a:pt x="488" y="434"/>
                  </a:lnTo>
                  <a:lnTo>
                    <a:pt x="489" y="435"/>
                  </a:lnTo>
                  <a:lnTo>
                    <a:pt x="490" y="435"/>
                  </a:lnTo>
                  <a:lnTo>
                    <a:pt x="491" y="438"/>
                  </a:lnTo>
                  <a:lnTo>
                    <a:pt x="491" y="438"/>
                  </a:lnTo>
                  <a:lnTo>
                    <a:pt x="490" y="441"/>
                  </a:lnTo>
                  <a:lnTo>
                    <a:pt x="483" y="447"/>
                  </a:lnTo>
                  <a:lnTo>
                    <a:pt x="483" y="447"/>
                  </a:lnTo>
                  <a:lnTo>
                    <a:pt x="479" y="445"/>
                  </a:lnTo>
                  <a:lnTo>
                    <a:pt x="479" y="445"/>
                  </a:lnTo>
                  <a:lnTo>
                    <a:pt x="474" y="446"/>
                  </a:lnTo>
                  <a:lnTo>
                    <a:pt x="474" y="443"/>
                  </a:lnTo>
                  <a:lnTo>
                    <a:pt x="470" y="444"/>
                  </a:lnTo>
                  <a:lnTo>
                    <a:pt x="470" y="441"/>
                  </a:lnTo>
                  <a:lnTo>
                    <a:pt x="462" y="442"/>
                  </a:lnTo>
                  <a:lnTo>
                    <a:pt x="462" y="440"/>
                  </a:lnTo>
                  <a:lnTo>
                    <a:pt x="459" y="440"/>
                  </a:lnTo>
                  <a:lnTo>
                    <a:pt x="459" y="440"/>
                  </a:lnTo>
                  <a:lnTo>
                    <a:pt x="458" y="440"/>
                  </a:lnTo>
                  <a:lnTo>
                    <a:pt x="458" y="438"/>
                  </a:lnTo>
                  <a:lnTo>
                    <a:pt x="455" y="438"/>
                  </a:lnTo>
                  <a:lnTo>
                    <a:pt x="455" y="435"/>
                  </a:lnTo>
                  <a:lnTo>
                    <a:pt x="451" y="437"/>
                  </a:lnTo>
                  <a:lnTo>
                    <a:pt x="443" y="436"/>
                  </a:lnTo>
                  <a:lnTo>
                    <a:pt x="443" y="435"/>
                  </a:lnTo>
                  <a:lnTo>
                    <a:pt x="441" y="435"/>
                  </a:lnTo>
                  <a:lnTo>
                    <a:pt x="441" y="436"/>
                  </a:lnTo>
                  <a:lnTo>
                    <a:pt x="439" y="436"/>
                  </a:lnTo>
                  <a:lnTo>
                    <a:pt x="439" y="435"/>
                  </a:lnTo>
                  <a:lnTo>
                    <a:pt x="434" y="435"/>
                  </a:lnTo>
                  <a:lnTo>
                    <a:pt x="434" y="436"/>
                  </a:lnTo>
                  <a:lnTo>
                    <a:pt x="431" y="437"/>
                  </a:lnTo>
                  <a:lnTo>
                    <a:pt x="431" y="441"/>
                  </a:lnTo>
                  <a:lnTo>
                    <a:pt x="432" y="442"/>
                  </a:lnTo>
                  <a:lnTo>
                    <a:pt x="432" y="441"/>
                  </a:lnTo>
                  <a:lnTo>
                    <a:pt x="432" y="442"/>
                  </a:lnTo>
                  <a:lnTo>
                    <a:pt x="433" y="443"/>
                  </a:lnTo>
                  <a:lnTo>
                    <a:pt x="432" y="445"/>
                  </a:lnTo>
                  <a:lnTo>
                    <a:pt x="432" y="446"/>
                  </a:lnTo>
                  <a:lnTo>
                    <a:pt x="432" y="446"/>
                  </a:lnTo>
                  <a:lnTo>
                    <a:pt x="428" y="452"/>
                  </a:lnTo>
                  <a:lnTo>
                    <a:pt x="428" y="456"/>
                  </a:lnTo>
                  <a:lnTo>
                    <a:pt x="430" y="460"/>
                  </a:lnTo>
                  <a:lnTo>
                    <a:pt x="426" y="461"/>
                  </a:lnTo>
                  <a:lnTo>
                    <a:pt x="426" y="463"/>
                  </a:lnTo>
                  <a:lnTo>
                    <a:pt x="424" y="463"/>
                  </a:lnTo>
                  <a:lnTo>
                    <a:pt x="424" y="464"/>
                  </a:lnTo>
                  <a:lnTo>
                    <a:pt x="424" y="466"/>
                  </a:lnTo>
                  <a:lnTo>
                    <a:pt x="423" y="466"/>
                  </a:lnTo>
                  <a:lnTo>
                    <a:pt x="420" y="469"/>
                  </a:lnTo>
                  <a:lnTo>
                    <a:pt x="420" y="471"/>
                  </a:lnTo>
                  <a:lnTo>
                    <a:pt x="418" y="471"/>
                  </a:lnTo>
                  <a:lnTo>
                    <a:pt x="418" y="471"/>
                  </a:lnTo>
                  <a:lnTo>
                    <a:pt x="414" y="472"/>
                  </a:lnTo>
                  <a:lnTo>
                    <a:pt x="412" y="476"/>
                  </a:lnTo>
                  <a:lnTo>
                    <a:pt x="405" y="478"/>
                  </a:lnTo>
                  <a:lnTo>
                    <a:pt x="404" y="480"/>
                  </a:lnTo>
                  <a:lnTo>
                    <a:pt x="404" y="481"/>
                  </a:lnTo>
                  <a:lnTo>
                    <a:pt x="403" y="481"/>
                  </a:lnTo>
                  <a:lnTo>
                    <a:pt x="400" y="491"/>
                  </a:lnTo>
                  <a:lnTo>
                    <a:pt x="400" y="491"/>
                  </a:lnTo>
                  <a:lnTo>
                    <a:pt x="400" y="491"/>
                  </a:lnTo>
                  <a:lnTo>
                    <a:pt x="398" y="497"/>
                  </a:lnTo>
                  <a:lnTo>
                    <a:pt x="398" y="501"/>
                  </a:lnTo>
                  <a:lnTo>
                    <a:pt x="397" y="501"/>
                  </a:lnTo>
                  <a:lnTo>
                    <a:pt x="396" y="501"/>
                  </a:lnTo>
                  <a:lnTo>
                    <a:pt x="398" y="505"/>
                  </a:lnTo>
                  <a:lnTo>
                    <a:pt x="399" y="508"/>
                  </a:lnTo>
                  <a:lnTo>
                    <a:pt x="399" y="513"/>
                  </a:lnTo>
                  <a:lnTo>
                    <a:pt x="397" y="518"/>
                  </a:lnTo>
                  <a:lnTo>
                    <a:pt x="399" y="528"/>
                  </a:lnTo>
                  <a:lnTo>
                    <a:pt x="396" y="530"/>
                  </a:lnTo>
                  <a:lnTo>
                    <a:pt x="395" y="531"/>
                  </a:lnTo>
                  <a:lnTo>
                    <a:pt x="396" y="534"/>
                  </a:lnTo>
                  <a:lnTo>
                    <a:pt x="394" y="534"/>
                  </a:lnTo>
                  <a:lnTo>
                    <a:pt x="393" y="537"/>
                  </a:lnTo>
                  <a:lnTo>
                    <a:pt x="391" y="538"/>
                  </a:lnTo>
                  <a:lnTo>
                    <a:pt x="390" y="537"/>
                  </a:lnTo>
                  <a:lnTo>
                    <a:pt x="379" y="538"/>
                  </a:lnTo>
                  <a:lnTo>
                    <a:pt x="376" y="531"/>
                  </a:lnTo>
                  <a:lnTo>
                    <a:pt x="376" y="528"/>
                  </a:lnTo>
                  <a:lnTo>
                    <a:pt x="374" y="528"/>
                  </a:lnTo>
                  <a:lnTo>
                    <a:pt x="374" y="526"/>
                  </a:lnTo>
                  <a:lnTo>
                    <a:pt x="373" y="524"/>
                  </a:lnTo>
                  <a:lnTo>
                    <a:pt x="370" y="525"/>
                  </a:lnTo>
                  <a:lnTo>
                    <a:pt x="369" y="526"/>
                  </a:lnTo>
                  <a:lnTo>
                    <a:pt x="366" y="526"/>
                  </a:lnTo>
                  <a:lnTo>
                    <a:pt x="364" y="517"/>
                  </a:lnTo>
                  <a:lnTo>
                    <a:pt x="363" y="517"/>
                  </a:lnTo>
                  <a:lnTo>
                    <a:pt x="361" y="515"/>
                  </a:lnTo>
                  <a:lnTo>
                    <a:pt x="361" y="515"/>
                  </a:lnTo>
                  <a:lnTo>
                    <a:pt x="358" y="514"/>
                  </a:lnTo>
                  <a:lnTo>
                    <a:pt x="357" y="516"/>
                  </a:lnTo>
                  <a:lnTo>
                    <a:pt x="355" y="519"/>
                  </a:lnTo>
                  <a:lnTo>
                    <a:pt x="355" y="519"/>
                  </a:lnTo>
                  <a:lnTo>
                    <a:pt x="355" y="520"/>
                  </a:lnTo>
                  <a:lnTo>
                    <a:pt x="351" y="520"/>
                  </a:lnTo>
                  <a:lnTo>
                    <a:pt x="350" y="521"/>
                  </a:lnTo>
                  <a:lnTo>
                    <a:pt x="350" y="523"/>
                  </a:lnTo>
                  <a:lnTo>
                    <a:pt x="347" y="523"/>
                  </a:lnTo>
                  <a:lnTo>
                    <a:pt x="346" y="523"/>
                  </a:lnTo>
                  <a:lnTo>
                    <a:pt x="345" y="525"/>
                  </a:lnTo>
                  <a:lnTo>
                    <a:pt x="341" y="526"/>
                  </a:lnTo>
                  <a:lnTo>
                    <a:pt x="341" y="523"/>
                  </a:lnTo>
                  <a:lnTo>
                    <a:pt x="339" y="523"/>
                  </a:lnTo>
                  <a:lnTo>
                    <a:pt x="338" y="521"/>
                  </a:lnTo>
                  <a:lnTo>
                    <a:pt x="331" y="520"/>
                  </a:lnTo>
                  <a:lnTo>
                    <a:pt x="331" y="519"/>
                  </a:lnTo>
                  <a:lnTo>
                    <a:pt x="329" y="519"/>
                  </a:lnTo>
                  <a:lnTo>
                    <a:pt x="328" y="519"/>
                  </a:lnTo>
                  <a:lnTo>
                    <a:pt x="323" y="519"/>
                  </a:lnTo>
                  <a:lnTo>
                    <a:pt x="322" y="516"/>
                  </a:lnTo>
                  <a:lnTo>
                    <a:pt x="321" y="513"/>
                  </a:lnTo>
                  <a:lnTo>
                    <a:pt x="320" y="513"/>
                  </a:lnTo>
                  <a:lnTo>
                    <a:pt x="320" y="511"/>
                  </a:lnTo>
                  <a:lnTo>
                    <a:pt x="316" y="509"/>
                  </a:lnTo>
                  <a:lnTo>
                    <a:pt x="316" y="508"/>
                  </a:lnTo>
                  <a:lnTo>
                    <a:pt x="316" y="508"/>
                  </a:lnTo>
                  <a:lnTo>
                    <a:pt x="314" y="506"/>
                  </a:lnTo>
                  <a:lnTo>
                    <a:pt x="314" y="504"/>
                  </a:lnTo>
                  <a:lnTo>
                    <a:pt x="313" y="504"/>
                  </a:lnTo>
                  <a:lnTo>
                    <a:pt x="312" y="504"/>
                  </a:lnTo>
                  <a:lnTo>
                    <a:pt x="311" y="505"/>
                  </a:lnTo>
                  <a:lnTo>
                    <a:pt x="304" y="506"/>
                  </a:lnTo>
                  <a:lnTo>
                    <a:pt x="303" y="508"/>
                  </a:lnTo>
                  <a:lnTo>
                    <a:pt x="304" y="509"/>
                  </a:lnTo>
                  <a:lnTo>
                    <a:pt x="305" y="509"/>
                  </a:lnTo>
                  <a:lnTo>
                    <a:pt x="305" y="511"/>
                  </a:lnTo>
                  <a:lnTo>
                    <a:pt x="306" y="513"/>
                  </a:lnTo>
                  <a:lnTo>
                    <a:pt x="305" y="516"/>
                  </a:lnTo>
                  <a:lnTo>
                    <a:pt x="305" y="517"/>
                  </a:lnTo>
                  <a:lnTo>
                    <a:pt x="305" y="521"/>
                  </a:lnTo>
                  <a:lnTo>
                    <a:pt x="304" y="521"/>
                  </a:lnTo>
                  <a:lnTo>
                    <a:pt x="304" y="522"/>
                  </a:lnTo>
                  <a:lnTo>
                    <a:pt x="303" y="526"/>
                  </a:lnTo>
                  <a:lnTo>
                    <a:pt x="301" y="528"/>
                  </a:lnTo>
                  <a:lnTo>
                    <a:pt x="301" y="528"/>
                  </a:lnTo>
                  <a:lnTo>
                    <a:pt x="301" y="528"/>
                  </a:lnTo>
                  <a:lnTo>
                    <a:pt x="299" y="531"/>
                  </a:lnTo>
                  <a:lnTo>
                    <a:pt x="297" y="534"/>
                  </a:lnTo>
                  <a:lnTo>
                    <a:pt x="294" y="532"/>
                  </a:lnTo>
                  <a:lnTo>
                    <a:pt x="295" y="534"/>
                  </a:lnTo>
                  <a:lnTo>
                    <a:pt x="292" y="534"/>
                  </a:lnTo>
                  <a:lnTo>
                    <a:pt x="292" y="532"/>
                  </a:lnTo>
                  <a:lnTo>
                    <a:pt x="284" y="532"/>
                  </a:lnTo>
                  <a:lnTo>
                    <a:pt x="284" y="534"/>
                  </a:lnTo>
                  <a:lnTo>
                    <a:pt x="284" y="539"/>
                  </a:lnTo>
                  <a:lnTo>
                    <a:pt x="284" y="541"/>
                  </a:lnTo>
                  <a:lnTo>
                    <a:pt x="283" y="542"/>
                  </a:lnTo>
                  <a:lnTo>
                    <a:pt x="283" y="544"/>
                  </a:lnTo>
                  <a:lnTo>
                    <a:pt x="281" y="544"/>
                  </a:lnTo>
                  <a:lnTo>
                    <a:pt x="281" y="544"/>
                  </a:lnTo>
                  <a:lnTo>
                    <a:pt x="281" y="546"/>
                  </a:lnTo>
                  <a:lnTo>
                    <a:pt x="279" y="546"/>
                  </a:lnTo>
                  <a:lnTo>
                    <a:pt x="279" y="544"/>
                  </a:lnTo>
                  <a:lnTo>
                    <a:pt x="277" y="545"/>
                  </a:lnTo>
                  <a:lnTo>
                    <a:pt x="277" y="544"/>
                  </a:lnTo>
                  <a:lnTo>
                    <a:pt x="276" y="544"/>
                  </a:lnTo>
                  <a:lnTo>
                    <a:pt x="276" y="542"/>
                  </a:lnTo>
                  <a:lnTo>
                    <a:pt x="276" y="542"/>
                  </a:lnTo>
                  <a:lnTo>
                    <a:pt x="275" y="541"/>
                  </a:lnTo>
                  <a:lnTo>
                    <a:pt x="274" y="541"/>
                  </a:lnTo>
                  <a:lnTo>
                    <a:pt x="272" y="545"/>
                  </a:lnTo>
                  <a:lnTo>
                    <a:pt x="272" y="547"/>
                  </a:lnTo>
                  <a:lnTo>
                    <a:pt x="271" y="547"/>
                  </a:lnTo>
                  <a:lnTo>
                    <a:pt x="271" y="547"/>
                  </a:lnTo>
                  <a:lnTo>
                    <a:pt x="270" y="547"/>
                  </a:lnTo>
                  <a:lnTo>
                    <a:pt x="269" y="548"/>
                  </a:lnTo>
                  <a:lnTo>
                    <a:pt x="270" y="552"/>
                  </a:lnTo>
                  <a:lnTo>
                    <a:pt x="268" y="552"/>
                  </a:lnTo>
                  <a:lnTo>
                    <a:pt x="268" y="554"/>
                  </a:lnTo>
                  <a:lnTo>
                    <a:pt x="265" y="555"/>
                  </a:lnTo>
                  <a:lnTo>
                    <a:pt x="265" y="557"/>
                  </a:lnTo>
                  <a:lnTo>
                    <a:pt x="263" y="557"/>
                  </a:lnTo>
                  <a:lnTo>
                    <a:pt x="263" y="559"/>
                  </a:lnTo>
                  <a:lnTo>
                    <a:pt x="259" y="559"/>
                  </a:lnTo>
                  <a:lnTo>
                    <a:pt x="258" y="550"/>
                  </a:lnTo>
                  <a:lnTo>
                    <a:pt x="253" y="550"/>
                  </a:lnTo>
                  <a:lnTo>
                    <a:pt x="253" y="548"/>
                  </a:lnTo>
                  <a:lnTo>
                    <a:pt x="251" y="548"/>
                  </a:lnTo>
                  <a:lnTo>
                    <a:pt x="251" y="546"/>
                  </a:lnTo>
                  <a:lnTo>
                    <a:pt x="248" y="546"/>
                  </a:lnTo>
                  <a:lnTo>
                    <a:pt x="248" y="541"/>
                  </a:lnTo>
                  <a:lnTo>
                    <a:pt x="246" y="541"/>
                  </a:lnTo>
                  <a:lnTo>
                    <a:pt x="245" y="539"/>
                  </a:lnTo>
                  <a:lnTo>
                    <a:pt x="243" y="540"/>
                  </a:lnTo>
                  <a:lnTo>
                    <a:pt x="243" y="537"/>
                  </a:lnTo>
                  <a:lnTo>
                    <a:pt x="231" y="538"/>
                  </a:lnTo>
                  <a:lnTo>
                    <a:pt x="231" y="538"/>
                  </a:lnTo>
                  <a:lnTo>
                    <a:pt x="231" y="535"/>
                  </a:lnTo>
                  <a:lnTo>
                    <a:pt x="229" y="536"/>
                  </a:lnTo>
                  <a:lnTo>
                    <a:pt x="228" y="533"/>
                  </a:lnTo>
                  <a:lnTo>
                    <a:pt x="217" y="532"/>
                  </a:lnTo>
                  <a:lnTo>
                    <a:pt x="216" y="529"/>
                  </a:lnTo>
                  <a:lnTo>
                    <a:pt x="203" y="530"/>
                  </a:lnTo>
                  <a:lnTo>
                    <a:pt x="203" y="529"/>
                  </a:lnTo>
                  <a:lnTo>
                    <a:pt x="203" y="528"/>
                  </a:lnTo>
                  <a:lnTo>
                    <a:pt x="192" y="529"/>
                  </a:lnTo>
                  <a:lnTo>
                    <a:pt x="190" y="531"/>
                  </a:lnTo>
                  <a:lnTo>
                    <a:pt x="186" y="531"/>
                  </a:lnTo>
                  <a:lnTo>
                    <a:pt x="184" y="531"/>
                  </a:lnTo>
                  <a:lnTo>
                    <a:pt x="184" y="529"/>
                  </a:lnTo>
                  <a:lnTo>
                    <a:pt x="183" y="529"/>
                  </a:lnTo>
                  <a:lnTo>
                    <a:pt x="182" y="528"/>
                  </a:lnTo>
                  <a:lnTo>
                    <a:pt x="181" y="528"/>
                  </a:lnTo>
                  <a:lnTo>
                    <a:pt x="181" y="527"/>
                  </a:lnTo>
                  <a:lnTo>
                    <a:pt x="177" y="526"/>
                  </a:lnTo>
                  <a:lnTo>
                    <a:pt x="176" y="525"/>
                  </a:lnTo>
                  <a:lnTo>
                    <a:pt x="172" y="525"/>
                  </a:lnTo>
                  <a:lnTo>
                    <a:pt x="171" y="523"/>
                  </a:lnTo>
                  <a:lnTo>
                    <a:pt x="167" y="523"/>
                  </a:lnTo>
                  <a:lnTo>
                    <a:pt x="167" y="521"/>
                  </a:lnTo>
                  <a:lnTo>
                    <a:pt x="166" y="521"/>
                  </a:lnTo>
                  <a:lnTo>
                    <a:pt x="166" y="521"/>
                  </a:lnTo>
                  <a:lnTo>
                    <a:pt x="164" y="520"/>
                  </a:lnTo>
                  <a:lnTo>
                    <a:pt x="164" y="515"/>
                  </a:lnTo>
                  <a:lnTo>
                    <a:pt x="165" y="514"/>
                  </a:lnTo>
                  <a:lnTo>
                    <a:pt x="166" y="514"/>
                  </a:lnTo>
                  <a:lnTo>
                    <a:pt x="166" y="512"/>
                  </a:lnTo>
                  <a:lnTo>
                    <a:pt x="164" y="512"/>
                  </a:lnTo>
                  <a:lnTo>
                    <a:pt x="164" y="510"/>
                  </a:lnTo>
                  <a:lnTo>
                    <a:pt x="157" y="510"/>
                  </a:lnTo>
                  <a:lnTo>
                    <a:pt x="156" y="508"/>
                  </a:lnTo>
                  <a:lnTo>
                    <a:pt x="155" y="508"/>
                  </a:lnTo>
                  <a:lnTo>
                    <a:pt x="154" y="506"/>
                  </a:lnTo>
                  <a:lnTo>
                    <a:pt x="154" y="504"/>
                  </a:lnTo>
                  <a:lnTo>
                    <a:pt x="156" y="504"/>
                  </a:lnTo>
                  <a:lnTo>
                    <a:pt x="158" y="502"/>
                  </a:lnTo>
                  <a:lnTo>
                    <a:pt x="158" y="501"/>
                  </a:lnTo>
                  <a:lnTo>
                    <a:pt x="158" y="501"/>
                  </a:lnTo>
                  <a:lnTo>
                    <a:pt x="158" y="498"/>
                  </a:lnTo>
                  <a:lnTo>
                    <a:pt x="168" y="498"/>
                  </a:lnTo>
                  <a:lnTo>
                    <a:pt x="167" y="495"/>
                  </a:lnTo>
                  <a:lnTo>
                    <a:pt x="170" y="495"/>
                  </a:lnTo>
                  <a:lnTo>
                    <a:pt x="170" y="493"/>
                  </a:lnTo>
                  <a:lnTo>
                    <a:pt x="170" y="492"/>
                  </a:lnTo>
                  <a:lnTo>
                    <a:pt x="170" y="487"/>
                  </a:lnTo>
                  <a:lnTo>
                    <a:pt x="167" y="486"/>
                  </a:lnTo>
                  <a:lnTo>
                    <a:pt x="167" y="486"/>
                  </a:lnTo>
                  <a:lnTo>
                    <a:pt x="162" y="486"/>
                  </a:lnTo>
                  <a:lnTo>
                    <a:pt x="162" y="484"/>
                  </a:lnTo>
                  <a:lnTo>
                    <a:pt x="160" y="484"/>
                  </a:lnTo>
                  <a:lnTo>
                    <a:pt x="160" y="483"/>
                  </a:lnTo>
                  <a:lnTo>
                    <a:pt x="159" y="481"/>
                  </a:lnTo>
                  <a:lnTo>
                    <a:pt x="157" y="481"/>
                  </a:lnTo>
                  <a:lnTo>
                    <a:pt x="157" y="477"/>
                  </a:lnTo>
                  <a:lnTo>
                    <a:pt x="155" y="477"/>
                  </a:lnTo>
                  <a:lnTo>
                    <a:pt x="155" y="475"/>
                  </a:lnTo>
                  <a:lnTo>
                    <a:pt x="154" y="475"/>
                  </a:lnTo>
                  <a:lnTo>
                    <a:pt x="154" y="474"/>
                  </a:lnTo>
                  <a:lnTo>
                    <a:pt x="150" y="470"/>
                  </a:lnTo>
                  <a:lnTo>
                    <a:pt x="140" y="468"/>
                  </a:lnTo>
                  <a:lnTo>
                    <a:pt x="140" y="466"/>
                  </a:lnTo>
                  <a:lnTo>
                    <a:pt x="135" y="466"/>
                  </a:lnTo>
                  <a:lnTo>
                    <a:pt x="135" y="465"/>
                  </a:lnTo>
                  <a:lnTo>
                    <a:pt x="134" y="464"/>
                  </a:lnTo>
                  <a:lnTo>
                    <a:pt x="133" y="463"/>
                  </a:lnTo>
                  <a:lnTo>
                    <a:pt x="128" y="462"/>
                  </a:lnTo>
                  <a:lnTo>
                    <a:pt x="127" y="458"/>
                  </a:lnTo>
                  <a:lnTo>
                    <a:pt x="125" y="458"/>
                  </a:lnTo>
                  <a:lnTo>
                    <a:pt x="125" y="456"/>
                  </a:lnTo>
                  <a:lnTo>
                    <a:pt x="123" y="453"/>
                  </a:lnTo>
                  <a:lnTo>
                    <a:pt x="123" y="453"/>
                  </a:lnTo>
                  <a:lnTo>
                    <a:pt x="122" y="451"/>
                  </a:lnTo>
                  <a:lnTo>
                    <a:pt x="121" y="451"/>
                  </a:lnTo>
                  <a:lnTo>
                    <a:pt x="120" y="450"/>
                  </a:lnTo>
                  <a:lnTo>
                    <a:pt x="120" y="449"/>
                  </a:lnTo>
                  <a:lnTo>
                    <a:pt x="117" y="449"/>
                  </a:lnTo>
                  <a:lnTo>
                    <a:pt x="117" y="447"/>
                  </a:lnTo>
                  <a:lnTo>
                    <a:pt x="115" y="447"/>
                  </a:lnTo>
                  <a:lnTo>
                    <a:pt x="115" y="444"/>
                  </a:lnTo>
                  <a:lnTo>
                    <a:pt x="109" y="439"/>
                  </a:lnTo>
                  <a:lnTo>
                    <a:pt x="108" y="439"/>
                  </a:lnTo>
                  <a:lnTo>
                    <a:pt x="108" y="438"/>
                  </a:lnTo>
                  <a:lnTo>
                    <a:pt x="105" y="438"/>
                  </a:lnTo>
                  <a:lnTo>
                    <a:pt x="105" y="436"/>
                  </a:lnTo>
                  <a:lnTo>
                    <a:pt x="96" y="436"/>
                  </a:lnTo>
                  <a:lnTo>
                    <a:pt x="96" y="436"/>
                  </a:lnTo>
                  <a:lnTo>
                    <a:pt x="94" y="436"/>
                  </a:lnTo>
                  <a:lnTo>
                    <a:pt x="94" y="434"/>
                  </a:lnTo>
                  <a:lnTo>
                    <a:pt x="86" y="434"/>
                  </a:lnTo>
                  <a:lnTo>
                    <a:pt x="86" y="430"/>
                  </a:lnTo>
                  <a:lnTo>
                    <a:pt x="84" y="430"/>
                  </a:lnTo>
                  <a:lnTo>
                    <a:pt x="83" y="428"/>
                  </a:lnTo>
                  <a:lnTo>
                    <a:pt x="85" y="427"/>
                  </a:lnTo>
                  <a:lnTo>
                    <a:pt x="86" y="420"/>
                  </a:lnTo>
                  <a:lnTo>
                    <a:pt x="79" y="412"/>
                  </a:lnTo>
                  <a:lnTo>
                    <a:pt x="81" y="410"/>
                  </a:lnTo>
                  <a:lnTo>
                    <a:pt x="79" y="408"/>
                  </a:lnTo>
                  <a:lnTo>
                    <a:pt x="79" y="404"/>
                  </a:lnTo>
                  <a:lnTo>
                    <a:pt x="75" y="404"/>
                  </a:lnTo>
                  <a:lnTo>
                    <a:pt x="75" y="402"/>
                  </a:lnTo>
                  <a:lnTo>
                    <a:pt x="72" y="403"/>
                  </a:lnTo>
                  <a:lnTo>
                    <a:pt x="72" y="400"/>
                  </a:lnTo>
                  <a:lnTo>
                    <a:pt x="70" y="400"/>
                  </a:lnTo>
                  <a:lnTo>
                    <a:pt x="70" y="400"/>
                  </a:lnTo>
                  <a:lnTo>
                    <a:pt x="70" y="400"/>
                  </a:lnTo>
                  <a:lnTo>
                    <a:pt x="69" y="393"/>
                  </a:lnTo>
                  <a:lnTo>
                    <a:pt x="67" y="393"/>
                  </a:lnTo>
                  <a:lnTo>
                    <a:pt x="66" y="382"/>
                  </a:lnTo>
                  <a:lnTo>
                    <a:pt x="64" y="382"/>
                  </a:lnTo>
                  <a:lnTo>
                    <a:pt x="64" y="381"/>
                  </a:lnTo>
                  <a:lnTo>
                    <a:pt x="64" y="379"/>
                  </a:lnTo>
                  <a:lnTo>
                    <a:pt x="61" y="380"/>
                  </a:lnTo>
                  <a:lnTo>
                    <a:pt x="61" y="378"/>
                  </a:lnTo>
                  <a:lnTo>
                    <a:pt x="60" y="378"/>
                  </a:lnTo>
                  <a:lnTo>
                    <a:pt x="60" y="374"/>
                  </a:lnTo>
                  <a:lnTo>
                    <a:pt x="58" y="374"/>
                  </a:lnTo>
                  <a:lnTo>
                    <a:pt x="58" y="375"/>
                  </a:lnTo>
                  <a:lnTo>
                    <a:pt x="57" y="375"/>
                  </a:lnTo>
                  <a:lnTo>
                    <a:pt x="57" y="377"/>
                  </a:lnTo>
                  <a:lnTo>
                    <a:pt x="50" y="377"/>
                  </a:lnTo>
                  <a:lnTo>
                    <a:pt x="49" y="376"/>
                  </a:lnTo>
                  <a:lnTo>
                    <a:pt x="49" y="376"/>
                  </a:lnTo>
                  <a:lnTo>
                    <a:pt x="48" y="376"/>
                  </a:lnTo>
                  <a:lnTo>
                    <a:pt x="46" y="377"/>
                  </a:lnTo>
                  <a:lnTo>
                    <a:pt x="39" y="376"/>
                  </a:lnTo>
                  <a:lnTo>
                    <a:pt x="37" y="373"/>
                  </a:lnTo>
                  <a:lnTo>
                    <a:pt x="37" y="370"/>
                  </a:lnTo>
                  <a:lnTo>
                    <a:pt x="32" y="370"/>
                  </a:lnTo>
                  <a:lnTo>
                    <a:pt x="32" y="368"/>
                  </a:lnTo>
                  <a:lnTo>
                    <a:pt x="30" y="363"/>
                  </a:lnTo>
                  <a:lnTo>
                    <a:pt x="30" y="363"/>
                  </a:lnTo>
                  <a:lnTo>
                    <a:pt x="29" y="359"/>
                  </a:lnTo>
                  <a:lnTo>
                    <a:pt x="29" y="356"/>
                  </a:lnTo>
                  <a:lnTo>
                    <a:pt x="27" y="355"/>
                  </a:lnTo>
                  <a:lnTo>
                    <a:pt x="27" y="353"/>
                  </a:lnTo>
                  <a:lnTo>
                    <a:pt x="27" y="352"/>
                  </a:lnTo>
                  <a:lnTo>
                    <a:pt x="27" y="351"/>
                  </a:lnTo>
                  <a:lnTo>
                    <a:pt x="26" y="351"/>
                  </a:lnTo>
                  <a:lnTo>
                    <a:pt x="25" y="350"/>
                  </a:lnTo>
                  <a:lnTo>
                    <a:pt x="24" y="348"/>
                  </a:lnTo>
                  <a:lnTo>
                    <a:pt x="24" y="347"/>
                  </a:lnTo>
                  <a:lnTo>
                    <a:pt x="23" y="347"/>
                  </a:lnTo>
                  <a:lnTo>
                    <a:pt x="23" y="346"/>
                  </a:lnTo>
                  <a:lnTo>
                    <a:pt x="23" y="344"/>
                  </a:lnTo>
                  <a:lnTo>
                    <a:pt x="24" y="344"/>
                  </a:lnTo>
                  <a:lnTo>
                    <a:pt x="24" y="344"/>
                  </a:lnTo>
                  <a:lnTo>
                    <a:pt x="24" y="344"/>
                  </a:lnTo>
                  <a:lnTo>
                    <a:pt x="26" y="341"/>
                  </a:lnTo>
                  <a:lnTo>
                    <a:pt x="20" y="340"/>
                  </a:lnTo>
                  <a:lnTo>
                    <a:pt x="20" y="341"/>
                  </a:lnTo>
                  <a:lnTo>
                    <a:pt x="18" y="342"/>
                  </a:lnTo>
                  <a:lnTo>
                    <a:pt x="18" y="343"/>
                  </a:lnTo>
                  <a:lnTo>
                    <a:pt x="16" y="343"/>
                  </a:lnTo>
                  <a:lnTo>
                    <a:pt x="16" y="342"/>
                  </a:lnTo>
                  <a:lnTo>
                    <a:pt x="14" y="342"/>
                  </a:lnTo>
                  <a:lnTo>
                    <a:pt x="14" y="333"/>
                  </a:lnTo>
                  <a:lnTo>
                    <a:pt x="11" y="334"/>
                  </a:lnTo>
                  <a:lnTo>
                    <a:pt x="11" y="331"/>
                  </a:lnTo>
                  <a:lnTo>
                    <a:pt x="10" y="331"/>
                  </a:lnTo>
                  <a:lnTo>
                    <a:pt x="2" y="320"/>
                  </a:lnTo>
                  <a:lnTo>
                    <a:pt x="2" y="318"/>
                  </a:lnTo>
                  <a:lnTo>
                    <a:pt x="1" y="316"/>
                  </a:lnTo>
                  <a:lnTo>
                    <a:pt x="0" y="314"/>
                  </a:lnTo>
                  <a:lnTo>
                    <a:pt x="0" y="313"/>
                  </a:lnTo>
                  <a:lnTo>
                    <a:pt x="0" y="312"/>
                  </a:lnTo>
                  <a:lnTo>
                    <a:pt x="2" y="309"/>
                  </a:lnTo>
                  <a:lnTo>
                    <a:pt x="3" y="304"/>
                  </a:lnTo>
                  <a:lnTo>
                    <a:pt x="5" y="301"/>
                  </a:lnTo>
                  <a:lnTo>
                    <a:pt x="6" y="295"/>
                  </a:lnTo>
                  <a:lnTo>
                    <a:pt x="9" y="292"/>
                  </a:lnTo>
                  <a:lnTo>
                    <a:pt x="17" y="290"/>
                  </a:lnTo>
                  <a:lnTo>
                    <a:pt x="23" y="286"/>
                  </a:lnTo>
                  <a:lnTo>
                    <a:pt x="23" y="284"/>
                  </a:lnTo>
                  <a:lnTo>
                    <a:pt x="24" y="282"/>
                  </a:lnTo>
                  <a:lnTo>
                    <a:pt x="23" y="279"/>
                  </a:lnTo>
                  <a:lnTo>
                    <a:pt x="22" y="275"/>
                  </a:lnTo>
                  <a:lnTo>
                    <a:pt x="20" y="270"/>
                  </a:lnTo>
                  <a:lnTo>
                    <a:pt x="20" y="269"/>
                  </a:lnTo>
                  <a:lnTo>
                    <a:pt x="17" y="265"/>
                  </a:lnTo>
                  <a:lnTo>
                    <a:pt x="16" y="264"/>
                  </a:lnTo>
                  <a:lnTo>
                    <a:pt x="16" y="263"/>
                  </a:lnTo>
                  <a:lnTo>
                    <a:pt x="16" y="262"/>
                  </a:lnTo>
                  <a:lnTo>
                    <a:pt x="19" y="256"/>
                  </a:lnTo>
                  <a:lnTo>
                    <a:pt x="19" y="255"/>
                  </a:lnTo>
                  <a:lnTo>
                    <a:pt x="19" y="242"/>
                  </a:lnTo>
                  <a:lnTo>
                    <a:pt x="19" y="241"/>
                  </a:lnTo>
                  <a:lnTo>
                    <a:pt x="20" y="239"/>
                  </a:lnTo>
                  <a:lnTo>
                    <a:pt x="21" y="239"/>
                  </a:lnTo>
                  <a:lnTo>
                    <a:pt x="23" y="239"/>
                  </a:lnTo>
                  <a:lnTo>
                    <a:pt x="35" y="242"/>
                  </a:lnTo>
                  <a:lnTo>
                    <a:pt x="44" y="236"/>
                  </a:lnTo>
                  <a:lnTo>
                    <a:pt x="46" y="233"/>
                  </a:lnTo>
                  <a:lnTo>
                    <a:pt x="55" y="227"/>
                  </a:lnTo>
                  <a:lnTo>
                    <a:pt x="56" y="225"/>
                  </a:lnTo>
                  <a:lnTo>
                    <a:pt x="58" y="217"/>
                  </a:lnTo>
                  <a:lnTo>
                    <a:pt x="58" y="216"/>
                  </a:lnTo>
                  <a:lnTo>
                    <a:pt x="62" y="214"/>
                  </a:lnTo>
                  <a:lnTo>
                    <a:pt x="63" y="213"/>
                  </a:lnTo>
                  <a:lnTo>
                    <a:pt x="63" y="212"/>
                  </a:lnTo>
                  <a:lnTo>
                    <a:pt x="63" y="209"/>
                  </a:lnTo>
                  <a:lnTo>
                    <a:pt x="63" y="207"/>
                  </a:lnTo>
                  <a:lnTo>
                    <a:pt x="58" y="199"/>
                  </a:lnTo>
                  <a:lnTo>
                    <a:pt x="57" y="195"/>
                  </a:lnTo>
                  <a:lnTo>
                    <a:pt x="57" y="193"/>
                  </a:lnTo>
                  <a:lnTo>
                    <a:pt x="58" y="192"/>
                  </a:lnTo>
                  <a:lnTo>
                    <a:pt x="66" y="186"/>
                  </a:lnTo>
                  <a:lnTo>
                    <a:pt x="66" y="186"/>
                  </a:lnTo>
                  <a:lnTo>
                    <a:pt x="66" y="184"/>
                  </a:lnTo>
                  <a:lnTo>
                    <a:pt x="66" y="183"/>
                  </a:lnTo>
                  <a:lnTo>
                    <a:pt x="66" y="182"/>
                  </a:lnTo>
                  <a:lnTo>
                    <a:pt x="66" y="181"/>
                  </a:lnTo>
                  <a:lnTo>
                    <a:pt x="61" y="177"/>
                  </a:lnTo>
                  <a:lnTo>
                    <a:pt x="61" y="174"/>
                  </a:lnTo>
                  <a:lnTo>
                    <a:pt x="61" y="174"/>
                  </a:lnTo>
                  <a:lnTo>
                    <a:pt x="61" y="172"/>
                  </a:lnTo>
                  <a:lnTo>
                    <a:pt x="69" y="165"/>
                  </a:lnTo>
                  <a:lnTo>
                    <a:pt x="69" y="165"/>
                  </a:lnTo>
                  <a:lnTo>
                    <a:pt x="69" y="164"/>
                  </a:lnTo>
                  <a:lnTo>
                    <a:pt x="69" y="162"/>
                  </a:lnTo>
                  <a:lnTo>
                    <a:pt x="69" y="161"/>
                  </a:lnTo>
                  <a:lnTo>
                    <a:pt x="68" y="159"/>
                  </a:lnTo>
                  <a:lnTo>
                    <a:pt x="68" y="159"/>
                  </a:lnTo>
                  <a:lnTo>
                    <a:pt x="68" y="158"/>
                  </a:lnTo>
                  <a:lnTo>
                    <a:pt x="68" y="157"/>
                  </a:lnTo>
                  <a:lnTo>
                    <a:pt x="70" y="153"/>
                  </a:lnTo>
                  <a:lnTo>
                    <a:pt x="81" y="145"/>
                  </a:lnTo>
                  <a:lnTo>
                    <a:pt x="81" y="144"/>
                  </a:lnTo>
                  <a:lnTo>
                    <a:pt x="82" y="143"/>
                  </a:lnTo>
                  <a:lnTo>
                    <a:pt x="82" y="136"/>
                  </a:lnTo>
                  <a:lnTo>
                    <a:pt x="86" y="133"/>
                  </a:lnTo>
                  <a:lnTo>
                    <a:pt x="90" y="131"/>
                  </a:lnTo>
                  <a:lnTo>
                    <a:pt x="90" y="131"/>
                  </a:lnTo>
                  <a:lnTo>
                    <a:pt x="91" y="129"/>
                  </a:lnTo>
                  <a:lnTo>
                    <a:pt x="91" y="127"/>
                  </a:lnTo>
                  <a:lnTo>
                    <a:pt x="90" y="125"/>
                  </a:lnTo>
                  <a:lnTo>
                    <a:pt x="86" y="116"/>
                  </a:lnTo>
                  <a:lnTo>
                    <a:pt x="85" y="110"/>
                  </a:lnTo>
                  <a:lnTo>
                    <a:pt x="80" y="103"/>
                  </a:lnTo>
                  <a:lnTo>
                    <a:pt x="88" y="90"/>
                  </a:lnTo>
                  <a:lnTo>
                    <a:pt x="89" y="87"/>
                  </a:lnTo>
                  <a:lnTo>
                    <a:pt x="88" y="83"/>
                  </a:lnTo>
                  <a:lnTo>
                    <a:pt x="87" y="79"/>
                  </a:lnTo>
                  <a:lnTo>
                    <a:pt x="85" y="73"/>
                  </a:lnTo>
                  <a:lnTo>
                    <a:pt x="78" y="59"/>
                  </a:lnTo>
                  <a:lnTo>
                    <a:pt x="78" y="57"/>
                  </a:lnTo>
                  <a:lnTo>
                    <a:pt x="78" y="55"/>
                  </a:lnTo>
                  <a:lnTo>
                    <a:pt x="79" y="55"/>
                  </a:lnTo>
                  <a:lnTo>
                    <a:pt x="82" y="52"/>
                  </a:lnTo>
                  <a:lnTo>
                    <a:pt x="88" y="50"/>
                  </a:lnTo>
                  <a:lnTo>
                    <a:pt x="100" y="46"/>
                  </a:lnTo>
                  <a:lnTo>
                    <a:pt x="108" y="48"/>
                  </a:lnTo>
                  <a:lnTo>
                    <a:pt x="116" y="43"/>
                  </a:lnTo>
                  <a:lnTo>
                    <a:pt x="120" y="43"/>
                  </a:lnTo>
                  <a:lnTo>
                    <a:pt x="126" y="49"/>
                  </a:lnTo>
                  <a:lnTo>
                    <a:pt x="137" y="54"/>
                  </a:lnTo>
                  <a:lnTo>
                    <a:pt x="146" y="49"/>
                  </a:lnTo>
                  <a:lnTo>
                    <a:pt x="154" y="49"/>
                  </a:lnTo>
                  <a:lnTo>
                    <a:pt x="155" y="49"/>
                  </a:lnTo>
                  <a:lnTo>
                    <a:pt x="157" y="45"/>
                  </a:lnTo>
                  <a:lnTo>
                    <a:pt x="164" y="40"/>
                  </a:lnTo>
                  <a:lnTo>
                    <a:pt x="168" y="31"/>
                  </a:lnTo>
                  <a:lnTo>
                    <a:pt x="176" y="27"/>
                  </a:lnTo>
                  <a:lnTo>
                    <a:pt x="183" y="28"/>
                  </a:lnTo>
                  <a:lnTo>
                    <a:pt x="184" y="29"/>
                  </a:lnTo>
                  <a:lnTo>
                    <a:pt x="185" y="30"/>
                  </a:lnTo>
                  <a:lnTo>
                    <a:pt x="185" y="34"/>
                  </a:lnTo>
                  <a:lnTo>
                    <a:pt x="186" y="35"/>
                  </a:lnTo>
                  <a:lnTo>
                    <a:pt x="189" y="39"/>
                  </a:lnTo>
                  <a:lnTo>
                    <a:pt x="231" y="37"/>
                  </a:lnTo>
                  <a:lnTo>
                    <a:pt x="233" y="36"/>
                  </a:lnTo>
                  <a:lnTo>
                    <a:pt x="235" y="32"/>
                  </a:lnTo>
                  <a:lnTo>
                    <a:pt x="239" y="27"/>
                  </a:lnTo>
                  <a:lnTo>
                    <a:pt x="253" y="25"/>
                  </a:lnTo>
                  <a:lnTo>
                    <a:pt x="256" y="24"/>
                  </a:lnTo>
                  <a:lnTo>
                    <a:pt x="258" y="24"/>
                  </a:lnTo>
                  <a:lnTo>
                    <a:pt x="259" y="24"/>
                  </a:lnTo>
                  <a:lnTo>
                    <a:pt x="278" y="40"/>
                  </a:lnTo>
                  <a:lnTo>
                    <a:pt x="290" y="40"/>
                  </a:lnTo>
                  <a:lnTo>
                    <a:pt x="307" y="31"/>
                  </a:lnTo>
                  <a:lnTo>
                    <a:pt x="321" y="40"/>
                  </a:lnTo>
                  <a:lnTo>
                    <a:pt x="326" y="36"/>
                  </a:lnTo>
                  <a:lnTo>
                    <a:pt x="336" y="36"/>
                  </a:lnTo>
                  <a:lnTo>
                    <a:pt x="346" y="41"/>
                  </a:lnTo>
                  <a:lnTo>
                    <a:pt x="359" y="39"/>
                  </a:lnTo>
                  <a:lnTo>
                    <a:pt x="376" y="48"/>
                  </a:lnTo>
                  <a:lnTo>
                    <a:pt x="377" y="49"/>
                  </a:lnTo>
                  <a:lnTo>
                    <a:pt x="378" y="52"/>
                  </a:lnTo>
                  <a:lnTo>
                    <a:pt x="379" y="52"/>
                  </a:lnTo>
                  <a:lnTo>
                    <a:pt x="382" y="53"/>
                  </a:lnTo>
                  <a:lnTo>
                    <a:pt x="399" y="37"/>
                  </a:lnTo>
                  <a:lnTo>
                    <a:pt x="406" y="36"/>
                  </a:lnTo>
                  <a:lnTo>
                    <a:pt x="409" y="33"/>
                  </a:lnTo>
                  <a:lnTo>
                    <a:pt x="410" y="32"/>
                  </a:lnTo>
                  <a:lnTo>
                    <a:pt x="408" y="19"/>
                  </a:lnTo>
                  <a:lnTo>
                    <a:pt x="408" y="16"/>
                  </a:lnTo>
                  <a:lnTo>
                    <a:pt x="413" y="6"/>
                  </a:lnTo>
                  <a:lnTo>
                    <a:pt x="420" y="0"/>
                  </a:lnTo>
                  <a:lnTo>
                    <a:pt x="423" y="0"/>
                  </a:lnTo>
                  <a:lnTo>
                    <a:pt x="444" y="10"/>
                  </a:lnTo>
                  <a:lnTo>
                    <a:pt x="449" y="10"/>
                  </a:lnTo>
                  <a:lnTo>
                    <a:pt x="451" y="9"/>
                  </a:lnTo>
                  <a:lnTo>
                    <a:pt x="454" y="9"/>
                  </a:lnTo>
                  <a:lnTo>
                    <a:pt x="458" y="12"/>
                  </a:lnTo>
                  <a:lnTo>
                    <a:pt x="458" y="13"/>
                  </a:lnTo>
                  <a:lnTo>
                    <a:pt x="458" y="18"/>
                  </a:lnTo>
                  <a:lnTo>
                    <a:pt x="459" y="21"/>
                  </a:lnTo>
                  <a:lnTo>
                    <a:pt x="479" y="38"/>
                  </a:lnTo>
                  <a:close/>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8" name="Freeform 153"/>
            <p:cNvSpPr>
              <a:spLocks/>
            </p:cNvSpPr>
            <p:nvPr/>
          </p:nvSpPr>
          <p:spPr bwMode="auto">
            <a:xfrm>
              <a:off x="4924426" y="-1030288"/>
              <a:ext cx="1117600" cy="887413"/>
            </a:xfrm>
            <a:custGeom>
              <a:avLst/>
              <a:gdLst>
                <a:gd name="T0" fmla="*/ 475 w 704"/>
                <a:gd name="T1" fmla="*/ 82 h 559"/>
                <a:gd name="T2" fmla="*/ 470 w 704"/>
                <a:gd name="T3" fmla="*/ 153 h 559"/>
                <a:gd name="T4" fmla="*/ 535 w 704"/>
                <a:gd name="T5" fmla="*/ 192 h 559"/>
                <a:gd name="T6" fmla="*/ 547 w 704"/>
                <a:gd name="T7" fmla="*/ 206 h 559"/>
                <a:gd name="T8" fmla="*/ 618 w 704"/>
                <a:gd name="T9" fmla="*/ 231 h 559"/>
                <a:gd name="T10" fmla="*/ 704 w 704"/>
                <a:gd name="T11" fmla="*/ 281 h 559"/>
                <a:gd name="T12" fmla="*/ 679 w 704"/>
                <a:gd name="T13" fmla="*/ 325 h 559"/>
                <a:gd name="T14" fmla="*/ 669 w 704"/>
                <a:gd name="T15" fmla="*/ 364 h 559"/>
                <a:gd name="T16" fmla="*/ 640 w 704"/>
                <a:gd name="T17" fmla="*/ 347 h 559"/>
                <a:gd name="T18" fmla="*/ 623 w 704"/>
                <a:gd name="T19" fmla="*/ 334 h 559"/>
                <a:gd name="T20" fmla="*/ 592 w 704"/>
                <a:gd name="T21" fmla="*/ 336 h 559"/>
                <a:gd name="T22" fmla="*/ 558 w 704"/>
                <a:gd name="T23" fmla="*/ 349 h 559"/>
                <a:gd name="T24" fmla="*/ 551 w 704"/>
                <a:gd name="T25" fmla="*/ 325 h 559"/>
                <a:gd name="T26" fmla="*/ 512 w 704"/>
                <a:gd name="T27" fmla="*/ 316 h 559"/>
                <a:gd name="T28" fmla="*/ 495 w 704"/>
                <a:gd name="T29" fmla="*/ 328 h 559"/>
                <a:gd name="T30" fmla="*/ 494 w 704"/>
                <a:gd name="T31" fmla="*/ 377 h 559"/>
                <a:gd name="T32" fmla="*/ 491 w 704"/>
                <a:gd name="T33" fmla="*/ 402 h 559"/>
                <a:gd name="T34" fmla="*/ 482 w 704"/>
                <a:gd name="T35" fmla="*/ 426 h 559"/>
                <a:gd name="T36" fmla="*/ 479 w 704"/>
                <a:gd name="T37" fmla="*/ 445 h 559"/>
                <a:gd name="T38" fmla="*/ 455 w 704"/>
                <a:gd name="T39" fmla="*/ 435 h 559"/>
                <a:gd name="T40" fmla="*/ 432 w 704"/>
                <a:gd name="T41" fmla="*/ 442 h 559"/>
                <a:gd name="T42" fmla="*/ 424 w 704"/>
                <a:gd name="T43" fmla="*/ 463 h 559"/>
                <a:gd name="T44" fmla="*/ 404 w 704"/>
                <a:gd name="T45" fmla="*/ 481 h 559"/>
                <a:gd name="T46" fmla="*/ 397 w 704"/>
                <a:gd name="T47" fmla="*/ 518 h 559"/>
                <a:gd name="T48" fmla="*/ 374 w 704"/>
                <a:gd name="T49" fmla="*/ 528 h 559"/>
                <a:gd name="T50" fmla="*/ 355 w 704"/>
                <a:gd name="T51" fmla="*/ 519 h 559"/>
                <a:gd name="T52" fmla="*/ 338 w 704"/>
                <a:gd name="T53" fmla="*/ 521 h 559"/>
                <a:gd name="T54" fmla="*/ 316 w 704"/>
                <a:gd name="T55" fmla="*/ 508 h 559"/>
                <a:gd name="T56" fmla="*/ 305 w 704"/>
                <a:gd name="T57" fmla="*/ 516 h 559"/>
                <a:gd name="T58" fmla="*/ 295 w 704"/>
                <a:gd name="T59" fmla="*/ 534 h 559"/>
                <a:gd name="T60" fmla="*/ 279 w 704"/>
                <a:gd name="T61" fmla="*/ 546 h 559"/>
                <a:gd name="T62" fmla="*/ 271 w 704"/>
                <a:gd name="T63" fmla="*/ 547 h 559"/>
                <a:gd name="T64" fmla="*/ 253 w 704"/>
                <a:gd name="T65" fmla="*/ 550 h 559"/>
                <a:gd name="T66" fmla="*/ 231 w 704"/>
                <a:gd name="T67" fmla="*/ 535 h 559"/>
                <a:gd name="T68" fmla="*/ 184 w 704"/>
                <a:gd name="T69" fmla="*/ 529 h 559"/>
                <a:gd name="T70" fmla="*/ 166 w 704"/>
                <a:gd name="T71" fmla="*/ 521 h 559"/>
                <a:gd name="T72" fmla="*/ 154 w 704"/>
                <a:gd name="T73" fmla="*/ 504 h 559"/>
                <a:gd name="T74" fmla="*/ 167 w 704"/>
                <a:gd name="T75" fmla="*/ 486 h 559"/>
                <a:gd name="T76" fmla="*/ 154 w 704"/>
                <a:gd name="T77" fmla="*/ 474 h 559"/>
                <a:gd name="T78" fmla="*/ 123 w 704"/>
                <a:gd name="T79" fmla="*/ 453 h 559"/>
                <a:gd name="T80" fmla="*/ 108 w 704"/>
                <a:gd name="T81" fmla="*/ 438 h 559"/>
                <a:gd name="T82" fmla="*/ 86 w 704"/>
                <a:gd name="T83" fmla="*/ 420 h 559"/>
                <a:gd name="T84" fmla="*/ 69 w 704"/>
                <a:gd name="T85" fmla="*/ 393 h 559"/>
                <a:gd name="T86" fmla="*/ 57 w 704"/>
                <a:gd name="T87" fmla="*/ 375 h 559"/>
                <a:gd name="T88" fmla="*/ 30 w 704"/>
                <a:gd name="T89" fmla="*/ 363 h 559"/>
                <a:gd name="T90" fmla="*/ 23 w 704"/>
                <a:gd name="T91" fmla="*/ 347 h 559"/>
                <a:gd name="T92" fmla="*/ 16 w 704"/>
                <a:gd name="T93" fmla="*/ 342 h 559"/>
                <a:gd name="T94" fmla="*/ 2 w 704"/>
                <a:gd name="T95" fmla="*/ 309 h 559"/>
                <a:gd name="T96" fmla="*/ 20 w 704"/>
                <a:gd name="T97" fmla="*/ 269 h 559"/>
                <a:gd name="T98" fmla="*/ 35 w 704"/>
                <a:gd name="T99" fmla="*/ 242 h 559"/>
                <a:gd name="T100" fmla="*/ 58 w 704"/>
                <a:gd name="T101" fmla="*/ 199 h 559"/>
                <a:gd name="T102" fmla="*/ 61 w 704"/>
                <a:gd name="T103" fmla="*/ 174 h 559"/>
                <a:gd name="T104" fmla="*/ 81 w 704"/>
                <a:gd name="T105" fmla="*/ 145 h 559"/>
                <a:gd name="T106" fmla="*/ 80 w 704"/>
                <a:gd name="T107" fmla="*/ 103 h 559"/>
                <a:gd name="T108" fmla="*/ 100 w 704"/>
                <a:gd name="T109" fmla="*/ 46 h 559"/>
                <a:gd name="T110" fmla="*/ 176 w 704"/>
                <a:gd name="T111" fmla="*/ 27 h 559"/>
                <a:gd name="T112" fmla="*/ 256 w 704"/>
                <a:gd name="T113" fmla="*/ 24 h 559"/>
                <a:gd name="T114" fmla="*/ 377 w 704"/>
                <a:gd name="T115" fmla="*/ 49 h 559"/>
                <a:gd name="T116" fmla="*/ 423 w 704"/>
                <a:gd name="T11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4" h="559">
                  <a:moveTo>
                    <a:pt x="479" y="38"/>
                  </a:moveTo>
                  <a:lnTo>
                    <a:pt x="479" y="42"/>
                  </a:lnTo>
                  <a:lnTo>
                    <a:pt x="481" y="47"/>
                  </a:lnTo>
                  <a:lnTo>
                    <a:pt x="482" y="53"/>
                  </a:lnTo>
                  <a:lnTo>
                    <a:pt x="481" y="55"/>
                  </a:lnTo>
                  <a:lnTo>
                    <a:pt x="480" y="56"/>
                  </a:lnTo>
                  <a:lnTo>
                    <a:pt x="474" y="60"/>
                  </a:lnTo>
                  <a:lnTo>
                    <a:pt x="473" y="61"/>
                  </a:lnTo>
                  <a:lnTo>
                    <a:pt x="473" y="63"/>
                  </a:lnTo>
                  <a:lnTo>
                    <a:pt x="473" y="77"/>
                  </a:lnTo>
                  <a:lnTo>
                    <a:pt x="473" y="78"/>
                  </a:lnTo>
                  <a:lnTo>
                    <a:pt x="475" y="82"/>
                  </a:lnTo>
                  <a:lnTo>
                    <a:pt x="475" y="85"/>
                  </a:lnTo>
                  <a:lnTo>
                    <a:pt x="472" y="96"/>
                  </a:lnTo>
                  <a:lnTo>
                    <a:pt x="470" y="98"/>
                  </a:lnTo>
                  <a:lnTo>
                    <a:pt x="467" y="106"/>
                  </a:lnTo>
                  <a:lnTo>
                    <a:pt x="465" y="124"/>
                  </a:lnTo>
                  <a:lnTo>
                    <a:pt x="465" y="129"/>
                  </a:lnTo>
                  <a:lnTo>
                    <a:pt x="467" y="136"/>
                  </a:lnTo>
                  <a:lnTo>
                    <a:pt x="472" y="143"/>
                  </a:lnTo>
                  <a:lnTo>
                    <a:pt x="472" y="146"/>
                  </a:lnTo>
                  <a:lnTo>
                    <a:pt x="472" y="149"/>
                  </a:lnTo>
                  <a:lnTo>
                    <a:pt x="471" y="151"/>
                  </a:lnTo>
                  <a:lnTo>
                    <a:pt x="470" y="153"/>
                  </a:lnTo>
                  <a:lnTo>
                    <a:pt x="470" y="155"/>
                  </a:lnTo>
                  <a:lnTo>
                    <a:pt x="470" y="156"/>
                  </a:lnTo>
                  <a:lnTo>
                    <a:pt x="473" y="162"/>
                  </a:lnTo>
                  <a:lnTo>
                    <a:pt x="477" y="167"/>
                  </a:lnTo>
                  <a:lnTo>
                    <a:pt x="478" y="169"/>
                  </a:lnTo>
                  <a:lnTo>
                    <a:pt x="484" y="171"/>
                  </a:lnTo>
                  <a:lnTo>
                    <a:pt x="490" y="185"/>
                  </a:lnTo>
                  <a:lnTo>
                    <a:pt x="491" y="185"/>
                  </a:lnTo>
                  <a:lnTo>
                    <a:pt x="494" y="185"/>
                  </a:lnTo>
                  <a:lnTo>
                    <a:pt x="504" y="180"/>
                  </a:lnTo>
                  <a:lnTo>
                    <a:pt x="532" y="190"/>
                  </a:lnTo>
                  <a:lnTo>
                    <a:pt x="535" y="192"/>
                  </a:lnTo>
                  <a:lnTo>
                    <a:pt x="535" y="193"/>
                  </a:lnTo>
                  <a:lnTo>
                    <a:pt x="535" y="194"/>
                  </a:lnTo>
                  <a:lnTo>
                    <a:pt x="535" y="195"/>
                  </a:lnTo>
                  <a:lnTo>
                    <a:pt x="535" y="197"/>
                  </a:lnTo>
                  <a:lnTo>
                    <a:pt x="533" y="201"/>
                  </a:lnTo>
                  <a:lnTo>
                    <a:pt x="533" y="202"/>
                  </a:lnTo>
                  <a:lnTo>
                    <a:pt x="533" y="203"/>
                  </a:lnTo>
                  <a:lnTo>
                    <a:pt x="533" y="204"/>
                  </a:lnTo>
                  <a:lnTo>
                    <a:pt x="536" y="206"/>
                  </a:lnTo>
                  <a:lnTo>
                    <a:pt x="544" y="204"/>
                  </a:lnTo>
                  <a:lnTo>
                    <a:pt x="546" y="204"/>
                  </a:lnTo>
                  <a:lnTo>
                    <a:pt x="547" y="206"/>
                  </a:lnTo>
                  <a:lnTo>
                    <a:pt x="548" y="210"/>
                  </a:lnTo>
                  <a:lnTo>
                    <a:pt x="551" y="216"/>
                  </a:lnTo>
                  <a:lnTo>
                    <a:pt x="555" y="218"/>
                  </a:lnTo>
                  <a:lnTo>
                    <a:pt x="614" y="208"/>
                  </a:lnTo>
                  <a:lnTo>
                    <a:pt x="618" y="210"/>
                  </a:lnTo>
                  <a:lnTo>
                    <a:pt x="619" y="213"/>
                  </a:lnTo>
                  <a:lnTo>
                    <a:pt x="620" y="219"/>
                  </a:lnTo>
                  <a:lnTo>
                    <a:pt x="619" y="224"/>
                  </a:lnTo>
                  <a:lnTo>
                    <a:pt x="618" y="227"/>
                  </a:lnTo>
                  <a:lnTo>
                    <a:pt x="617" y="229"/>
                  </a:lnTo>
                  <a:lnTo>
                    <a:pt x="617" y="230"/>
                  </a:lnTo>
                  <a:lnTo>
                    <a:pt x="618" y="231"/>
                  </a:lnTo>
                  <a:lnTo>
                    <a:pt x="641" y="251"/>
                  </a:lnTo>
                  <a:lnTo>
                    <a:pt x="666" y="258"/>
                  </a:lnTo>
                  <a:lnTo>
                    <a:pt x="690" y="252"/>
                  </a:lnTo>
                  <a:lnTo>
                    <a:pt x="694" y="255"/>
                  </a:lnTo>
                  <a:lnTo>
                    <a:pt x="695" y="257"/>
                  </a:lnTo>
                  <a:lnTo>
                    <a:pt x="695" y="258"/>
                  </a:lnTo>
                  <a:lnTo>
                    <a:pt x="695" y="263"/>
                  </a:lnTo>
                  <a:lnTo>
                    <a:pt x="696" y="265"/>
                  </a:lnTo>
                  <a:lnTo>
                    <a:pt x="702" y="271"/>
                  </a:lnTo>
                  <a:lnTo>
                    <a:pt x="703" y="273"/>
                  </a:lnTo>
                  <a:lnTo>
                    <a:pt x="704" y="276"/>
                  </a:lnTo>
                  <a:lnTo>
                    <a:pt x="704" y="281"/>
                  </a:lnTo>
                  <a:lnTo>
                    <a:pt x="691" y="283"/>
                  </a:lnTo>
                  <a:lnTo>
                    <a:pt x="691" y="284"/>
                  </a:lnTo>
                  <a:lnTo>
                    <a:pt x="684" y="302"/>
                  </a:lnTo>
                  <a:lnTo>
                    <a:pt x="683" y="305"/>
                  </a:lnTo>
                  <a:lnTo>
                    <a:pt x="682" y="307"/>
                  </a:lnTo>
                  <a:lnTo>
                    <a:pt x="673" y="314"/>
                  </a:lnTo>
                  <a:lnTo>
                    <a:pt x="672" y="315"/>
                  </a:lnTo>
                  <a:lnTo>
                    <a:pt x="671" y="319"/>
                  </a:lnTo>
                  <a:lnTo>
                    <a:pt x="671" y="320"/>
                  </a:lnTo>
                  <a:lnTo>
                    <a:pt x="672" y="321"/>
                  </a:lnTo>
                  <a:lnTo>
                    <a:pt x="672" y="322"/>
                  </a:lnTo>
                  <a:lnTo>
                    <a:pt x="679" y="325"/>
                  </a:lnTo>
                  <a:lnTo>
                    <a:pt x="683" y="331"/>
                  </a:lnTo>
                  <a:lnTo>
                    <a:pt x="697" y="338"/>
                  </a:lnTo>
                  <a:lnTo>
                    <a:pt x="698" y="340"/>
                  </a:lnTo>
                  <a:lnTo>
                    <a:pt x="701" y="348"/>
                  </a:lnTo>
                  <a:lnTo>
                    <a:pt x="682" y="369"/>
                  </a:lnTo>
                  <a:lnTo>
                    <a:pt x="682" y="369"/>
                  </a:lnTo>
                  <a:lnTo>
                    <a:pt x="682" y="370"/>
                  </a:lnTo>
                  <a:lnTo>
                    <a:pt x="679" y="370"/>
                  </a:lnTo>
                  <a:lnTo>
                    <a:pt x="679" y="368"/>
                  </a:lnTo>
                  <a:lnTo>
                    <a:pt x="672" y="368"/>
                  </a:lnTo>
                  <a:lnTo>
                    <a:pt x="672" y="364"/>
                  </a:lnTo>
                  <a:lnTo>
                    <a:pt x="669" y="364"/>
                  </a:lnTo>
                  <a:lnTo>
                    <a:pt x="669" y="355"/>
                  </a:lnTo>
                  <a:lnTo>
                    <a:pt x="664" y="355"/>
                  </a:lnTo>
                  <a:lnTo>
                    <a:pt x="664" y="353"/>
                  </a:lnTo>
                  <a:lnTo>
                    <a:pt x="659" y="353"/>
                  </a:lnTo>
                  <a:lnTo>
                    <a:pt x="659" y="348"/>
                  </a:lnTo>
                  <a:lnTo>
                    <a:pt x="657" y="348"/>
                  </a:lnTo>
                  <a:lnTo>
                    <a:pt x="657" y="351"/>
                  </a:lnTo>
                  <a:lnTo>
                    <a:pt x="652" y="351"/>
                  </a:lnTo>
                  <a:lnTo>
                    <a:pt x="652" y="349"/>
                  </a:lnTo>
                  <a:lnTo>
                    <a:pt x="642" y="349"/>
                  </a:lnTo>
                  <a:lnTo>
                    <a:pt x="642" y="347"/>
                  </a:lnTo>
                  <a:lnTo>
                    <a:pt x="640" y="347"/>
                  </a:lnTo>
                  <a:lnTo>
                    <a:pt x="640" y="345"/>
                  </a:lnTo>
                  <a:lnTo>
                    <a:pt x="637" y="345"/>
                  </a:lnTo>
                  <a:lnTo>
                    <a:pt x="637" y="343"/>
                  </a:lnTo>
                  <a:lnTo>
                    <a:pt x="633" y="343"/>
                  </a:lnTo>
                  <a:lnTo>
                    <a:pt x="633" y="340"/>
                  </a:lnTo>
                  <a:lnTo>
                    <a:pt x="630" y="341"/>
                  </a:lnTo>
                  <a:lnTo>
                    <a:pt x="630" y="338"/>
                  </a:lnTo>
                  <a:lnTo>
                    <a:pt x="628" y="338"/>
                  </a:lnTo>
                  <a:lnTo>
                    <a:pt x="628" y="336"/>
                  </a:lnTo>
                  <a:lnTo>
                    <a:pt x="625" y="336"/>
                  </a:lnTo>
                  <a:lnTo>
                    <a:pt x="625" y="334"/>
                  </a:lnTo>
                  <a:lnTo>
                    <a:pt x="623" y="334"/>
                  </a:lnTo>
                  <a:lnTo>
                    <a:pt x="622" y="332"/>
                  </a:lnTo>
                  <a:lnTo>
                    <a:pt x="608" y="333"/>
                  </a:lnTo>
                  <a:lnTo>
                    <a:pt x="608" y="333"/>
                  </a:lnTo>
                  <a:lnTo>
                    <a:pt x="602" y="332"/>
                  </a:lnTo>
                  <a:lnTo>
                    <a:pt x="599" y="329"/>
                  </a:lnTo>
                  <a:lnTo>
                    <a:pt x="598" y="326"/>
                  </a:lnTo>
                  <a:lnTo>
                    <a:pt x="594" y="324"/>
                  </a:lnTo>
                  <a:lnTo>
                    <a:pt x="593" y="325"/>
                  </a:lnTo>
                  <a:lnTo>
                    <a:pt x="593" y="328"/>
                  </a:lnTo>
                  <a:lnTo>
                    <a:pt x="593" y="332"/>
                  </a:lnTo>
                  <a:lnTo>
                    <a:pt x="593" y="336"/>
                  </a:lnTo>
                  <a:lnTo>
                    <a:pt x="592" y="336"/>
                  </a:lnTo>
                  <a:lnTo>
                    <a:pt x="592" y="338"/>
                  </a:lnTo>
                  <a:lnTo>
                    <a:pt x="590" y="338"/>
                  </a:lnTo>
                  <a:lnTo>
                    <a:pt x="590" y="341"/>
                  </a:lnTo>
                  <a:lnTo>
                    <a:pt x="589" y="341"/>
                  </a:lnTo>
                  <a:lnTo>
                    <a:pt x="587" y="345"/>
                  </a:lnTo>
                  <a:lnTo>
                    <a:pt x="582" y="342"/>
                  </a:lnTo>
                  <a:lnTo>
                    <a:pt x="579" y="343"/>
                  </a:lnTo>
                  <a:lnTo>
                    <a:pt x="574" y="342"/>
                  </a:lnTo>
                  <a:lnTo>
                    <a:pt x="566" y="347"/>
                  </a:lnTo>
                  <a:lnTo>
                    <a:pt x="563" y="350"/>
                  </a:lnTo>
                  <a:lnTo>
                    <a:pt x="561" y="350"/>
                  </a:lnTo>
                  <a:lnTo>
                    <a:pt x="558" y="349"/>
                  </a:lnTo>
                  <a:lnTo>
                    <a:pt x="558" y="349"/>
                  </a:lnTo>
                  <a:lnTo>
                    <a:pt x="558" y="348"/>
                  </a:lnTo>
                  <a:lnTo>
                    <a:pt x="556" y="348"/>
                  </a:lnTo>
                  <a:lnTo>
                    <a:pt x="555" y="342"/>
                  </a:lnTo>
                  <a:lnTo>
                    <a:pt x="556" y="341"/>
                  </a:lnTo>
                  <a:lnTo>
                    <a:pt x="556" y="339"/>
                  </a:lnTo>
                  <a:lnTo>
                    <a:pt x="554" y="336"/>
                  </a:lnTo>
                  <a:lnTo>
                    <a:pt x="553" y="333"/>
                  </a:lnTo>
                  <a:lnTo>
                    <a:pt x="552" y="332"/>
                  </a:lnTo>
                  <a:lnTo>
                    <a:pt x="552" y="332"/>
                  </a:lnTo>
                  <a:lnTo>
                    <a:pt x="551" y="325"/>
                  </a:lnTo>
                  <a:lnTo>
                    <a:pt x="551" y="325"/>
                  </a:lnTo>
                  <a:lnTo>
                    <a:pt x="550" y="323"/>
                  </a:lnTo>
                  <a:lnTo>
                    <a:pt x="533" y="323"/>
                  </a:lnTo>
                  <a:lnTo>
                    <a:pt x="533" y="323"/>
                  </a:lnTo>
                  <a:lnTo>
                    <a:pt x="521" y="324"/>
                  </a:lnTo>
                  <a:lnTo>
                    <a:pt x="521" y="320"/>
                  </a:lnTo>
                  <a:lnTo>
                    <a:pt x="522" y="318"/>
                  </a:lnTo>
                  <a:lnTo>
                    <a:pt x="522" y="316"/>
                  </a:lnTo>
                  <a:lnTo>
                    <a:pt x="521" y="314"/>
                  </a:lnTo>
                  <a:lnTo>
                    <a:pt x="518" y="314"/>
                  </a:lnTo>
                  <a:lnTo>
                    <a:pt x="516" y="316"/>
                  </a:lnTo>
                  <a:lnTo>
                    <a:pt x="513" y="316"/>
                  </a:lnTo>
                  <a:lnTo>
                    <a:pt x="512" y="316"/>
                  </a:lnTo>
                  <a:lnTo>
                    <a:pt x="509" y="316"/>
                  </a:lnTo>
                  <a:lnTo>
                    <a:pt x="509" y="313"/>
                  </a:lnTo>
                  <a:lnTo>
                    <a:pt x="504" y="314"/>
                  </a:lnTo>
                  <a:lnTo>
                    <a:pt x="504" y="316"/>
                  </a:lnTo>
                  <a:lnTo>
                    <a:pt x="497" y="317"/>
                  </a:lnTo>
                  <a:lnTo>
                    <a:pt x="497" y="319"/>
                  </a:lnTo>
                  <a:lnTo>
                    <a:pt x="499" y="320"/>
                  </a:lnTo>
                  <a:lnTo>
                    <a:pt x="498" y="325"/>
                  </a:lnTo>
                  <a:lnTo>
                    <a:pt x="498" y="326"/>
                  </a:lnTo>
                  <a:lnTo>
                    <a:pt x="497" y="326"/>
                  </a:lnTo>
                  <a:lnTo>
                    <a:pt x="496" y="328"/>
                  </a:lnTo>
                  <a:lnTo>
                    <a:pt x="495" y="328"/>
                  </a:lnTo>
                  <a:lnTo>
                    <a:pt x="495" y="328"/>
                  </a:lnTo>
                  <a:lnTo>
                    <a:pt x="495" y="328"/>
                  </a:lnTo>
                  <a:lnTo>
                    <a:pt x="492" y="330"/>
                  </a:lnTo>
                  <a:lnTo>
                    <a:pt x="491" y="333"/>
                  </a:lnTo>
                  <a:lnTo>
                    <a:pt x="490" y="344"/>
                  </a:lnTo>
                  <a:lnTo>
                    <a:pt x="492" y="353"/>
                  </a:lnTo>
                  <a:lnTo>
                    <a:pt x="492" y="356"/>
                  </a:lnTo>
                  <a:lnTo>
                    <a:pt x="491" y="358"/>
                  </a:lnTo>
                  <a:lnTo>
                    <a:pt x="492" y="361"/>
                  </a:lnTo>
                  <a:lnTo>
                    <a:pt x="494" y="364"/>
                  </a:lnTo>
                  <a:lnTo>
                    <a:pt x="495" y="373"/>
                  </a:lnTo>
                  <a:lnTo>
                    <a:pt x="494" y="377"/>
                  </a:lnTo>
                  <a:lnTo>
                    <a:pt x="494" y="378"/>
                  </a:lnTo>
                  <a:lnTo>
                    <a:pt x="494" y="378"/>
                  </a:lnTo>
                  <a:lnTo>
                    <a:pt x="493" y="381"/>
                  </a:lnTo>
                  <a:lnTo>
                    <a:pt x="493" y="385"/>
                  </a:lnTo>
                  <a:lnTo>
                    <a:pt x="491" y="386"/>
                  </a:lnTo>
                  <a:lnTo>
                    <a:pt x="489" y="386"/>
                  </a:lnTo>
                  <a:lnTo>
                    <a:pt x="490" y="388"/>
                  </a:lnTo>
                  <a:lnTo>
                    <a:pt x="488" y="388"/>
                  </a:lnTo>
                  <a:lnTo>
                    <a:pt x="488" y="396"/>
                  </a:lnTo>
                  <a:lnTo>
                    <a:pt x="490" y="400"/>
                  </a:lnTo>
                  <a:lnTo>
                    <a:pt x="491" y="400"/>
                  </a:lnTo>
                  <a:lnTo>
                    <a:pt x="491" y="402"/>
                  </a:lnTo>
                  <a:lnTo>
                    <a:pt x="488" y="402"/>
                  </a:lnTo>
                  <a:lnTo>
                    <a:pt x="488" y="404"/>
                  </a:lnTo>
                  <a:lnTo>
                    <a:pt x="487" y="404"/>
                  </a:lnTo>
                  <a:lnTo>
                    <a:pt x="487" y="405"/>
                  </a:lnTo>
                  <a:lnTo>
                    <a:pt x="485" y="409"/>
                  </a:lnTo>
                  <a:lnTo>
                    <a:pt x="485" y="414"/>
                  </a:lnTo>
                  <a:lnTo>
                    <a:pt x="485" y="415"/>
                  </a:lnTo>
                  <a:lnTo>
                    <a:pt x="485" y="416"/>
                  </a:lnTo>
                  <a:lnTo>
                    <a:pt x="483" y="417"/>
                  </a:lnTo>
                  <a:lnTo>
                    <a:pt x="482" y="418"/>
                  </a:lnTo>
                  <a:lnTo>
                    <a:pt x="483" y="426"/>
                  </a:lnTo>
                  <a:lnTo>
                    <a:pt x="482" y="426"/>
                  </a:lnTo>
                  <a:lnTo>
                    <a:pt x="482" y="429"/>
                  </a:lnTo>
                  <a:lnTo>
                    <a:pt x="484" y="432"/>
                  </a:lnTo>
                  <a:lnTo>
                    <a:pt x="488" y="434"/>
                  </a:lnTo>
                  <a:lnTo>
                    <a:pt x="489" y="435"/>
                  </a:lnTo>
                  <a:lnTo>
                    <a:pt x="490" y="435"/>
                  </a:lnTo>
                  <a:lnTo>
                    <a:pt x="491" y="438"/>
                  </a:lnTo>
                  <a:lnTo>
                    <a:pt x="491" y="438"/>
                  </a:lnTo>
                  <a:lnTo>
                    <a:pt x="490" y="441"/>
                  </a:lnTo>
                  <a:lnTo>
                    <a:pt x="483" y="447"/>
                  </a:lnTo>
                  <a:lnTo>
                    <a:pt x="483" y="447"/>
                  </a:lnTo>
                  <a:lnTo>
                    <a:pt x="479" y="445"/>
                  </a:lnTo>
                  <a:lnTo>
                    <a:pt x="479" y="445"/>
                  </a:lnTo>
                  <a:lnTo>
                    <a:pt x="474" y="446"/>
                  </a:lnTo>
                  <a:lnTo>
                    <a:pt x="474" y="443"/>
                  </a:lnTo>
                  <a:lnTo>
                    <a:pt x="470" y="444"/>
                  </a:lnTo>
                  <a:lnTo>
                    <a:pt x="470" y="441"/>
                  </a:lnTo>
                  <a:lnTo>
                    <a:pt x="462" y="442"/>
                  </a:lnTo>
                  <a:lnTo>
                    <a:pt x="462" y="440"/>
                  </a:lnTo>
                  <a:lnTo>
                    <a:pt x="459" y="440"/>
                  </a:lnTo>
                  <a:lnTo>
                    <a:pt x="459" y="440"/>
                  </a:lnTo>
                  <a:lnTo>
                    <a:pt x="458" y="440"/>
                  </a:lnTo>
                  <a:lnTo>
                    <a:pt x="458" y="438"/>
                  </a:lnTo>
                  <a:lnTo>
                    <a:pt x="455" y="438"/>
                  </a:lnTo>
                  <a:lnTo>
                    <a:pt x="455" y="435"/>
                  </a:lnTo>
                  <a:lnTo>
                    <a:pt x="451" y="437"/>
                  </a:lnTo>
                  <a:lnTo>
                    <a:pt x="443" y="436"/>
                  </a:lnTo>
                  <a:lnTo>
                    <a:pt x="443" y="435"/>
                  </a:lnTo>
                  <a:lnTo>
                    <a:pt x="441" y="435"/>
                  </a:lnTo>
                  <a:lnTo>
                    <a:pt x="441" y="436"/>
                  </a:lnTo>
                  <a:lnTo>
                    <a:pt x="439" y="436"/>
                  </a:lnTo>
                  <a:lnTo>
                    <a:pt x="439" y="435"/>
                  </a:lnTo>
                  <a:lnTo>
                    <a:pt x="434" y="435"/>
                  </a:lnTo>
                  <a:lnTo>
                    <a:pt x="434" y="436"/>
                  </a:lnTo>
                  <a:lnTo>
                    <a:pt x="431" y="437"/>
                  </a:lnTo>
                  <a:lnTo>
                    <a:pt x="431" y="441"/>
                  </a:lnTo>
                  <a:lnTo>
                    <a:pt x="432" y="442"/>
                  </a:lnTo>
                  <a:lnTo>
                    <a:pt x="432" y="441"/>
                  </a:lnTo>
                  <a:lnTo>
                    <a:pt x="432" y="442"/>
                  </a:lnTo>
                  <a:lnTo>
                    <a:pt x="433" y="443"/>
                  </a:lnTo>
                  <a:lnTo>
                    <a:pt x="432" y="445"/>
                  </a:lnTo>
                  <a:lnTo>
                    <a:pt x="432" y="446"/>
                  </a:lnTo>
                  <a:lnTo>
                    <a:pt x="432" y="446"/>
                  </a:lnTo>
                  <a:lnTo>
                    <a:pt x="428" y="452"/>
                  </a:lnTo>
                  <a:lnTo>
                    <a:pt x="428" y="456"/>
                  </a:lnTo>
                  <a:lnTo>
                    <a:pt x="430" y="460"/>
                  </a:lnTo>
                  <a:lnTo>
                    <a:pt x="426" y="461"/>
                  </a:lnTo>
                  <a:lnTo>
                    <a:pt x="426" y="463"/>
                  </a:lnTo>
                  <a:lnTo>
                    <a:pt x="424" y="463"/>
                  </a:lnTo>
                  <a:lnTo>
                    <a:pt x="424" y="464"/>
                  </a:lnTo>
                  <a:lnTo>
                    <a:pt x="424" y="466"/>
                  </a:lnTo>
                  <a:lnTo>
                    <a:pt x="423" y="466"/>
                  </a:lnTo>
                  <a:lnTo>
                    <a:pt x="420" y="469"/>
                  </a:lnTo>
                  <a:lnTo>
                    <a:pt x="420" y="471"/>
                  </a:lnTo>
                  <a:lnTo>
                    <a:pt x="418" y="471"/>
                  </a:lnTo>
                  <a:lnTo>
                    <a:pt x="418" y="471"/>
                  </a:lnTo>
                  <a:lnTo>
                    <a:pt x="414" y="472"/>
                  </a:lnTo>
                  <a:lnTo>
                    <a:pt x="412" y="476"/>
                  </a:lnTo>
                  <a:lnTo>
                    <a:pt x="405" y="478"/>
                  </a:lnTo>
                  <a:lnTo>
                    <a:pt x="404" y="480"/>
                  </a:lnTo>
                  <a:lnTo>
                    <a:pt x="404" y="481"/>
                  </a:lnTo>
                  <a:lnTo>
                    <a:pt x="403" y="481"/>
                  </a:lnTo>
                  <a:lnTo>
                    <a:pt x="400" y="491"/>
                  </a:lnTo>
                  <a:lnTo>
                    <a:pt x="400" y="491"/>
                  </a:lnTo>
                  <a:lnTo>
                    <a:pt x="400" y="491"/>
                  </a:lnTo>
                  <a:lnTo>
                    <a:pt x="398" y="497"/>
                  </a:lnTo>
                  <a:lnTo>
                    <a:pt x="398" y="501"/>
                  </a:lnTo>
                  <a:lnTo>
                    <a:pt x="397" y="501"/>
                  </a:lnTo>
                  <a:lnTo>
                    <a:pt x="396" y="501"/>
                  </a:lnTo>
                  <a:lnTo>
                    <a:pt x="398" y="505"/>
                  </a:lnTo>
                  <a:lnTo>
                    <a:pt x="399" y="508"/>
                  </a:lnTo>
                  <a:lnTo>
                    <a:pt x="399" y="513"/>
                  </a:lnTo>
                  <a:lnTo>
                    <a:pt x="397" y="518"/>
                  </a:lnTo>
                  <a:lnTo>
                    <a:pt x="399" y="528"/>
                  </a:lnTo>
                  <a:lnTo>
                    <a:pt x="396" y="530"/>
                  </a:lnTo>
                  <a:lnTo>
                    <a:pt x="395" y="531"/>
                  </a:lnTo>
                  <a:lnTo>
                    <a:pt x="396" y="534"/>
                  </a:lnTo>
                  <a:lnTo>
                    <a:pt x="394" y="534"/>
                  </a:lnTo>
                  <a:lnTo>
                    <a:pt x="393" y="537"/>
                  </a:lnTo>
                  <a:lnTo>
                    <a:pt x="391" y="538"/>
                  </a:lnTo>
                  <a:lnTo>
                    <a:pt x="390" y="537"/>
                  </a:lnTo>
                  <a:lnTo>
                    <a:pt x="379" y="538"/>
                  </a:lnTo>
                  <a:lnTo>
                    <a:pt x="376" y="531"/>
                  </a:lnTo>
                  <a:lnTo>
                    <a:pt x="376" y="528"/>
                  </a:lnTo>
                  <a:lnTo>
                    <a:pt x="374" y="528"/>
                  </a:lnTo>
                  <a:lnTo>
                    <a:pt x="374" y="526"/>
                  </a:lnTo>
                  <a:lnTo>
                    <a:pt x="373" y="524"/>
                  </a:lnTo>
                  <a:lnTo>
                    <a:pt x="370" y="525"/>
                  </a:lnTo>
                  <a:lnTo>
                    <a:pt x="369" y="526"/>
                  </a:lnTo>
                  <a:lnTo>
                    <a:pt x="366" y="526"/>
                  </a:lnTo>
                  <a:lnTo>
                    <a:pt x="364" y="517"/>
                  </a:lnTo>
                  <a:lnTo>
                    <a:pt x="363" y="517"/>
                  </a:lnTo>
                  <a:lnTo>
                    <a:pt x="361" y="515"/>
                  </a:lnTo>
                  <a:lnTo>
                    <a:pt x="361" y="515"/>
                  </a:lnTo>
                  <a:lnTo>
                    <a:pt x="358" y="514"/>
                  </a:lnTo>
                  <a:lnTo>
                    <a:pt x="357" y="516"/>
                  </a:lnTo>
                  <a:lnTo>
                    <a:pt x="355" y="519"/>
                  </a:lnTo>
                  <a:lnTo>
                    <a:pt x="355" y="519"/>
                  </a:lnTo>
                  <a:lnTo>
                    <a:pt x="355" y="520"/>
                  </a:lnTo>
                  <a:lnTo>
                    <a:pt x="351" y="520"/>
                  </a:lnTo>
                  <a:lnTo>
                    <a:pt x="350" y="521"/>
                  </a:lnTo>
                  <a:lnTo>
                    <a:pt x="350" y="523"/>
                  </a:lnTo>
                  <a:lnTo>
                    <a:pt x="347" y="523"/>
                  </a:lnTo>
                  <a:lnTo>
                    <a:pt x="346" y="523"/>
                  </a:lnTo>
                  <a:lnTo>
                    <a:pt x="345" y="525"/>
                  </a:lnTo>
                  <a:lnTo>
                    <a:pt x="341" y="526"/>
                  </a:lnTo>
                  <a:lnTo>
                    <a:pt x="341" y="523"/>
                  </a:lnTo>
                  <a:lnTo>
                    <a:pt x="339" y="523"/>
                  </a:lnTo>
                  <a:lnTo>
                    <a:pt x="338" y="521"/>
                  </a:lnTo>
                  <a:lnTo>
                    <a:pt x="331" y="520"/>
                  </a:lnTo>
                  <a:lnTo>
                    <a:pt x="331" y="519"/>
                  </a:lnTo>
                  <a:lnTo>
                    <a:pt x="329" y="519"/>
                  </a:lnTo>
                  <a:lnTo>
                    <a:pt x="328" y="519"/>
                  </a:lnTo>
                  <a:lnTo>
                    <a:pt x="323" y="519"/>
                  </a:lnTo>
                  <a:lnTo>
                    <a:pt x="322" y="516"/>
                  </a:lnTo>
                  <a:lnTo>
                    <a:pt x="321" y="513"/>
                  </a:lnTo>
                  <a:lnTo>
                    <a:pt x="320" y="513"/>
                  </a:lnTo>
                  <a:lnTo>
                    <a:pt x="320" y="511"/>
                  </a:lnTo>
                  <a:lnTo>
                    <a:pt x="316" y="509"/>
                  </a:lnTo>
                  <a:lnTo>
                    <a:pt x="316" y="508"/>
                  </a:lnTo>
                  <a:lnTo>
                    <a:pt x="316" y="508"/>
                  </a:lnTo>
                  <a:lnTo>
                    <a:pt x="314" y="506"/>
                  </a:lnTo>
                  <a:lnTo>
                    <a:pt x="314" y="504"/>
                  </a:lnTo>
                  <a:lnTo>
                    <a:pt x="313" y="504"/>
                  </a:lnTo>
                  <a:lnTo>
                    <a:pt x="312" y="504"/>
                  </a:lnTo>
                  <a:lnTo>
                    <a:pt x="311" y="505"/>
                  </a:lnTo>
                  <a:lnTo>
                    <a:pt x="304" y="506"/>
                  </a:lnTo>
                  <a:lnTo>
                    <a:pt x="303" y="508"/>
                  </a:lnTo>
                  <a:lnTo>
                    <a:pt x="304" y="509"/>
                  </a:lnTo>
                  <a:lnTo>
                    <a:pt x="305" y="509"/>
                  </a:lnTo>
                  <a:lnTo>
                    <a:pt x="305" y="511"/>
                  </a:lnTo>
                  <a:lnTo>
                    <a:pt x="306" y="513"/>
                  </a:lnTo>
                  <a:lnTo>
                    <a:pt x="305" y="516"/>
                  </a:lnTo>
                  <a:lnTo>
                    <a:pt x="305" y="517"/>
                  </a:lnTo>
                  <a:lnTo>
                    <a:pt x="305" y="521"/>
                  </a:lnTo>
                  <a:lnTo>
                    <a:pt x="304" y="521"/>
                  </a:lnTo>
                  <a:lnTo>
                    <a:pt x="304" y="522"/>
                  </a:lnTo>
                  <a:lnTo>
                    <a:pt x="303" y="526"/>
                  </a:lnTo>
                  <a:lnTo>
                    <a:pt x="301" y="528"/>
                  </a:lnTo>
                  <a:lnTo>
                    <a:pt x="301" y="528"/>
                  </a:lnTo>
                  <a:lnTo>
                    <a:pt x="301" y="528"/>
                  </a:lnTo>
                  <a:lnTo>
                    <a:pt x="299" y="531"/>
                  </a:lnTo>
                  <a:lnTo>
                    <a:pt x="297" y="534"/>
                  </a:lnTo>
                  <a:lnTo>
                    <a:pt x="294" y="532"/>
                  </a:lnTo>
                  <a:lnTo>
                    <a:pt x="295" y="534"/>
                  </a:lnTo>
                  <a:lnTo>
                    <a:pt x="292" y="534"/>
                  </a:lnTo>
                  <a:lnTo>
                    <a:pt x="292" y="532"/>
                  </a:lnTo>
                  <a:lnTo>
                    <a:pt x="284" y="532"/>
                  </a:lnTo>
                  <a:lnTo>
                    <a:pt x="284" y="534"/>
                  </a:lnTo>
                  <a:lnTo>
                    <a:pt x="284" y="539"/>
                  </a:lnTo>
                  <a:lnTo>
                    <a:pt x="284" y="541"/>
                  </a:lnTo>
                  <a:lnTo>
                    <a:pt x="283" y="542"/>
                  </a:lnTo>
                  <a:lnTo>
                    <a:pt x="283" y="544"/>
                  </a:lnTo>
                  <a:lnTo>
                    <a:pt x="281" y="544"/>
                  </a:lnTo>
                  <a:lnTo>
                    <a:pt x="281" y="544"/>
                  </a:lnTo>
                  <a:lnTo>
                    <a:pt x="281" y="546"/>
                  </a:lnTo>
                  <a:lnTo>
                    <a:pt x="279" y="546"/>
                  </a:lnTo>
                  <a:lnTo>
                    <a:pt x="279" y="544"/>
                  </a:lnTo>
                  <a:lnTo>
                    <a:pt x="277" y="545"/>
                  </a:lnTo>
                  <a:lnTo>
                    <a:pt x="277" y="544"/>
                  </a:lnTo>
                  <a:lnTo>
                    <a:pt x="276" y="544"/>
                  </a:lnTo>
                  <a:lnTo>
                    <a:pt x="276" y="542"/>
                  </a:lnTo>
                  <a:lnTo>
                    <a:pt x="276" y="542"/>
                  </a:lnTo>
                  <a:lnTo>
                    <a:pt x="275" y="541"/>
                  </a:lnTo>
                  <a:lnTo>
                    <a:pt x="274" y="541"/>
                  </a:lnTo>
                  <a:lnTo>
                    <a:pt x="272" y="545"/>
                  </a:lnTo>
                  <a:lnTo>
                    <a:pt x="272" y="547"/>
                  </a:lnTo>
                  <a:lnTo>
                    <a:pt x="271" y="547"/>
                  </a:lnTo>
                  <a:lnTo>
                    <a:pt x="271" y="547"/>
                  </a:lnTo>
                  <a:lnTo>
                    <a:pt x="270" y="547"/>
                  </a:lnTo>
                  <a:lnTo>
                    <a:pt x="269" y="548"/>
                  </a:lnTo>
                  <a:lnTo>
                    <a:pt x="270" y="552"/>
                  </a:lnTo>
                  <a:lnTo>
                    <a:pt x="268" y="552"/>
                  </a:lnTo>
                  <a:lnTo>
                    <a:pt x="268" y="554"/>
                  </a:lnTo>
                  <a:lnTo>
                    <a:pt x="265" y="555"/>
                  </a:lnTo>
                  <a:lnTo>
                    <a:pt x="265" y="557"/>
                  </a:lnTo>
                  <a:lnTo>
                    <a:pt x="263" y="557"/>
                  </a:lnTo>
                  <a:lnTo>
                    <a:pt x="263" y="559"/>
                  </a:lnTo>
                  <a:lnTo>
                    <a:pt x="259" y="559"/>
                  </a:lnTo>
                  <a:lnTo>
                    <a:pt x="258" y="550"/>
                  </a:lnTo>
                  <a:lnTo>
                    <a:pt x="253" y="550"/>
                  </a:lnTo>
                  <a:lnTo>
                    <a:pt x="253" y="548"/>
                  </a:lnTo>
                  <a:lnTo>
                    <a:pt x="251" y="548"/>
                  </a:lnTo>
                  <a:lnTo>
                    <a:pt x="251" y="546"/>
                  </a:lnTo>
                  <a:lnTo>
                    <a:pt x="248" y="546"/>
                  </a:lnTo>
                  <a:lnTo>
                    <a:pt x="248" y="541"/>
                  </a:lnTo>
                  <a:lnTo>
                    <a:pt x="246" y="541"/>
                  </a:lnTo>
                  <a:lnTo>
                    <a:pt x="245" y="539"/>
                  </a:lnTo>
                  <a:lnTo>
                    <a:pt x="243" y="540"/>
                  </a:lnTo>
                  <a:lnTo>
                    <a:pt x="243" y="537"/>
                  </a:lnTo>
                  <a:lnTo>
                    <a:pt x="231" y="538"/>
                  </a:lnTo>
                  <a:lnTo>
                    <a:pt x="231" y="538"/>
                  </a:lnTo>
                  <a:lnTo>
                    <a:pt x="231" y="535"/>
                  </a:lnTo>
                  <a:lnTo>
                    <a:pt x="229" y="536"/>
                  </a:lnTo>
                  <a:lnTo>
                    <a:pt x="228" y="533"/>
                  </a:lnTo>
                  <a:lnTo>
                    <a:pt x="217" y="532"/>
                  </a:lnTo>
                  <a:lnTo>
                    <a:pt x="216" y="529"/>
                  </a:lnTo>
                  <a:lnTo>
                    <a:pt x="203" y="530"/>
                  </a:lnTo>
                  <a:lnTo>
                    <a:pt x="203" y="529"/>
                  </a:lnTo>
                  <a:lnTo>
                    <a:pt x="203" y="528"/>
                  </a:lnTo>
                  <a:lnTo>
                    <a:pt x="192" y="529"/>
                  </a:lnTo>
                  <a:lnTo>
                    <a:pt x="190" y="531"/>
                  </a:lnTo>
                  <a:lnTo>
                    <a:pt x="186" y="531"/>
                  </a:lnTo>
                  <a:lnTo>
                    <a:pt x="184" y="531"/>
                  </a:lnTo>
                  <a:lnTo>
                    <a:pt x="184" y="529"/>
                  </a:lnTo>
                  <a:lnTo>
                    <a:pt x="183" y="529"/>
                  </a:lnTo>
                  <a:lnTo>
                    <a:pt x="182" y="528"/>
                  </a:lnTo>
                  <a:lnTo>
                    <a:pt x="181" y="528"/>
                  </a:lnTo>
                  <a:lnTo>
                    <a:pt x="181" y="527"/>
                  </a:lnTo>
                  <a:lnTo>
                    <a:pt x="177" y="526"/>
                  </a:lnTo>
                  <a:lnTo>
                    <a:pt x="176" y="525"/>
                  </a:lnTo>
                  <a:lnTo>
                    <a:pt x="172" y="525"/>
                  </a:lnTo>
                  <a:lnTo>
                    <a:pt x="171" y="523"/>
                  </a:lnTo>
                  <a:lnTo>
                    <a:pt x="167" y="523"/>
                  </a:lnTo>
                  <a:lnTo>
                    <a:pt x="167" y="521"/>
                  </a:lnTo>
                  <a:lnTo>
                    <a:pt x="166" y="521"/>
                  </a:lnTo>
                  <a:lnTo>
                    <a:pt x="166" y="521"/>
                  </a:lnTo>
                  <a:lnTo>
                    <a:pt x="164" y="520"/>
                  </a:lnTo>
                  <a:lnTo>
                    <a:pt x="164" y="515"/>
                  </a:lnTo>
                  <a:lnTo>
                    <a:pt x="165" y="514"/>
                  </a:lnTo>
                  <a:lnTo>
                    <a:pt x="166" y="514"/>
                  </a:lnTo>
                  <a:lnTo>
                    <a:pt x="166" y="512"/>
                  </a:lnTo>
                  <a:lnTo>
                    <a:pt x="164" y="512"/>
                  </a:lnTo>
                  <a:lnTo>
                    <a:pt x="164" y="510"/>
                  </a:lnTo>
                  <a:lnTo>
                    <a:pt x="157" y="510"/>
                  </a:lnTo>
                  <a:lnTo>
                    <a:pt x="156" y="508"/>
                  </a:lnTo>
                  <a:lnTo>
                    <a:pt x="155" y="508"/>
                  </a:lnTo>
                  <a:lnTo>
                    <a:pt x="154" y="506"/>
                  </a:lnTo>
                  <a:lnTo>
                    <a:pt x="154" y="504"/>
                  </a:lnTo>
                  <a:lnTo>
                    <a:pt x="156" y="504"/>
                  </a:lnTo>
                  <a:lnTo>
                    <a:pt x="158" y="502"/>
                  </a:lnTo>
                  <a:lnTo>
                    <a:pt x="158" y="501"/>
                  </a:lnTo>
                  <a:lnTo>
                    <a:pt x="158" y="501"/>
                  </a:lnTo>
                  <a:lnTo>
                    <a:pt x="158" y="498"/>
                  </a:lnTo>
                  <a:lnTo>
                    <a:pt x="168" y="498"/>
                  </a:lnTo>
                  <a:lnTo>
                    <a:pt x="167" y="495"/>
                  </a:lnTo>
                  <a:lnTo>
                    <a:pt x="170" y="495"/>
                  </a:lnTo>
                  <a:lnTo>
                    <a:pt x="170" y="493"/>
                  </a:lnTo>
                  <a:lnTo>
                    <a:pt x="170" y="492"/>
                  </a:lnTo>
                  <a:lnTo>
                    <a:pt x="170" y="487"/>
                  </a:lnTo>
                  <a:lnTo>
                    <a:pt x="167" y="486"/>
                  </a:lnTo>
                  <a:lnTo>
                    <a:pt x="167" y="486"/>
                  </a:lnTo>
                  <a:lnTo>
                    <a:pt x="162" y="486"/>
                  </a:lnTo>
                  <a:lnTo>
                    <a:pt x="162" y="484"/>
                  </a:lnTo>
                  <a:lnTo>
                    <a:pt x="160" y="484"/>
                  </a:lnTo>
                  <a:lnTo>
                    <a:pt x="160" y="483"/>
                  </a:lnTo>
                  <a:lnTo>
                    <a:pt x="159" y="481"/>
                  </a:lnTo>
                  <a:lnTo>
                    <a:pt x="157" y="481"/>
                  </a:lnTo>
                  <a:lnTo>
                    <a:pt x="157" y="477"/>
                  </a:lnTo>
                  <a:lnTo>
                    <a:pt x="155" y="477"/>
                  </a:lnTo>
                  <a:lnTo>
                    <a:pt x="155" y="475"/>
                  </a:lnTo>
                  <a:lnTo>
                    <a:pt x="154" y="475"/>
                  </a:lnTo>
                  <a:lnTo>
                    <a:pt x="154" y="474"/>
                  </a:lnTo>
                  <a:lnTo>
                    <a:pt x="150" y="470"/>
                  </a:lnTo>
                  <a:lnTo>
                    <a:pt x="140" y="468"/>
                  </a:lnTo>
                  <a:lnTo>
                    <a:pt x="140" y="466"/>
                  </a:lnTo>
                  <a:lnTo>
                    <a:pt x="135" y="466"/>
                  </a:lnTo>
                  <a:lnTo>
                    <a:pt x="135" y="465"/>
                  </a:lnTo>
                  <a:lnTo>
                    <a:pt x="134" y="464"/>
                  </a:lnTo>
                  <a:lnTo>
                    <a:pt x="133" y="463"/>
                  </a:lnTo>
                  <a:lnTo>
                    <a:pt x="128" y="462"/>
                  </a:lnTo>
                  <a:lnTo>
                    <a:pt x="127" y="458"/>
                  </a:lnTo>
                  <a:lnTo>
                    <a:pt x="125" y="458"/>
                  </a:lnTo>
                  <a:lnTo>
                    <a:pt x="125" y="456"/>
                  </a:lnTo>
                  <a:lnTo>
                    <a:pt x="123" y="453"/>
                  </a:lnTo>
                  <a:lnTo>
                    <a:pt x="123" y="453"/>
                  </a:lnTo>
                  <a:lnTo>
                    <a:pt x="122" y="451"/>
                  </a:lnTo>
                  <a:lnTo>
                    <a:pt x="121" y="451"/>
                  </a:lnTo>
                  <a:lnTo>
                    <a:pt x="120" y="450"/>
                  </a:lnTo>
                  <a:lnTo>
                    <a:pt x="120" y="449"/>
                  </a:lnTo>
                  <a:lnTo>
                    <a:pt x="117" y="449"/>
                  </a:lnTo>
                  <a:lnTo>
                    <a:pt x="117" y="447"/>
                  </a:lnTo>
                  <a:lnTo>
                    <a:pt x="115" y="447"/>
                  </a:lnTo>
                  <a:lnTo>
                    <a:pt x="115" y="444"/>
                  </a:lnTo>
                  <a:lnTo>
                    <a:pt x="109" y="439"/>
                  </a:lnTo>
                  <a:lnTo>
                    <a:pt x="108" y="439"/>
                  </a:lnTo>
                  <a:lnTo>
                    <a:pt x="108" y="438"/>
                  </a:lnTo>
                  <a:lnTo>
                    <a:pt x="105" y="438"/>
                  </a:lnTo>
                  <a:lnTo>
                    <a:pt x="105" y="436"/>
                  </a:lnTo>
                  <a:lnTo>
                    <a:pt x="96" y="436"/>
                  </a:lnTo>
                  <a:lnTo>
                    <a:pt x="96" y="436"/>
                  </a:lnTo>
                  <a:lnTo>
                    <a:pt x="94" y="436"/>
                  </a:lnTo>
                  <a:lnTo>
                    <a:pt x="94" y="434"/>
                  </a:lnTo>
                  <a:lnTo>
                    <a:pt x="86" y="434"/>
                  </a:lnTo>
                  <a:lnTo>
                    <a:pt x="86" y="430"/>
                  </a:lnTo>
                  <a:lnTo>
                    <a:pt x="84" y="430"/>
                  </a:lnTo>
                  <a:lnTo>
                    <a:pt x="83" y="428"/>
                  </a:lnTo>
                  <a:lnTo>
                    <a:pt x="85" y="427"/>
                  </a:lnTo>
                  <a:lnTo>
                    <a:pt x="86" y="420"/>
                  </a:lnTo>
                  <a:lnTo>
                    <a:pt x="79" y="412"/>
                  </a:lnTo>
                  <a:lnTo>
                    <a:pt x="81" y="410"/>
                  </a:lnTo>
                  <a:lnTo>
                    <a:pt x="79" y="408"/>
                  </a:lnTo>
                  <a:lnTo>
                    <a:pt x="79" y="404"/>
                  </a:lnTo>
                  <a:lnTo>
                    <a:pt x="75" y="404"/>
                  </a:lnTo>
                  <a:lnTo>
                    <a:pt x="75" y="402"/>
                  </a:lnTo>
                  <a:lnTo>
                    <a:pt x="72" y="403"/>
                  </a:lnTo>
                  <a:lnTo>
                    <a:pt x="72" y="400"/>
                  </a:lnTo>
                  <a:lnTo>
                    <a:pt x="70" y="400"/>
                  </a:lnTo>
                  <a:lnTo>
                    <a:pt x="70" y="400"/>
                  </a:lnTo>
                  <a:lnTo>
                    <a:pt x="70" y="400"/>
                  </a:lnTo>
                  <a:lnTo>
                    <a:pt x="69" y="393"/>
                  </a:lnTo>
                  <a:lnTo>
                    <a:pt x="67" y="393"/>
                  </a:lnTo>
                  <a:lnTo>
                    <a:pt x="66" y="382"/>
                  </a:lnTo>
                  <a:lnTo>
                    <a:pt x="64" y="382"/>
                  </a:lnTo>
                  <a:lnTo>
                    <a:pt x="64" y="381"/>
                  </a:lnTo>
                  <a:lnTo>
                    <a:pt x="64" y="379"/>
                  </a:lnTo>
                  <a:lnTo>
                    <a:pt x="61" y="380"/>
                  </a:lnTo>
                  <a:lnTo>
                    <a:pt x="61" y="378"/>
                  </a:lnTo>
                  <a:lnTo>
                    <a:pt x="60" y="378"/>
                  </a:lnTo>
                  <a:lnTo>
                    <a:pt x="60" y="374"/>
                  </a:lnTo>
                  <a:lnTo>
                    <a:pt x="58" y="374"/>
                  </a:lnTo>
                  <a:lnTo>
                    <a:pt x="58" y="375"/>
                  </a:lnTo>
                  <a:lnTo>
                    <a:pt x="57" y="375"/>
                  </a:lnTo>
                  <a:lnTo>
                    <a:pt x="57" y="377"/>
                  </a:lnTo>
                  <a:lnTo>
                    <a:pt x="50" y="377"/>
                  </a:lnTo>
                  <a:lnTo>
                    <a:pt x="49" y="376"/>
                  </a:lnTo>
                  <a:lnTo>
                    <a:pt x="49" y="376"/>
                  </a:lnTo>
                  <a:lnTo>
                    <a:pt x="48" y="376"/>
                  </a:lnTo>
                  <a:lnTo>
                    <a:pt x="46" y="377"/>
                  </a:lnTo>
                  <a:lnTo>
                    <a:pt x="39" y="376"/>
                  </a:lnTo>
                  <a:lnTo>
                    <a:pt x="37" y="373"/>
                  </a:lnTo>
                  <a:lnTo>
                    <a:pt x="37" y="370"/>
                  </a:lnTo>
                  <a:lnTo>
                    <a:pt x="32" y="370"/>
                  </a:lnTo>
                  <a:lnTo>
                    <a:pt x="32" y="368"/>
                  </a:lnTo>
                  <a:lnTo>
                    <a:pt x="30" y="363"/>
                  </a:lnTo>
                  <a:lnTo>
                    <a:pt x="30" y="363"/>
                  </a:lnTo>
                  <a:lnTo>
                    <a:pt x="29" y="359"/>
                  </a:lnTo>
                  <a:lnTo>
                    <a:pt x="29" y="356"/>
                  </a:lnTo>
                  <a:lnTo>
                    <a:pt x="27" y="355"/>
                  </a:lnTo>
                  <a:lnTo>
                    <a:pt x="27" y="353"/>
                  </a:lnTo>
                  <a:lnTo>
                    <a:pt x="27" y="352"/>
                  </a:lnTo>
                  <a:lnTo>
                    <a:pt x="27" y="351"/>
                  </a:lnTo>
                  <a:lnTo>
                    <a:pt x="26" y="351"/>
                  </a:lnTo>
                  <a:lnTo>
                    <a:pt x="25" y="350"/>
                  </a:lnTo>
                  <a:lnTo>
                    <a:pt x="24" y="348"/>
                  </a:lnTo>
                  <a:lnTo>
                    <a:pt x="24" y="347"/>
                  </a:lnTo>
                  <a:lnTo>
                    <a:pt x="23" y="347"/>
                  </a:lnTo>
                  <a:lnTo>
                    <a:pt x="23" y="346"/>
                  </a:lnTo>
                  <a:lnTo>
                    <a:pt x="23" y="344"/>
                  </a:lnTo>
                  <a:lnTo>
                    <a:pt x="24" y="344"/>
                  </a:lnTo>
                  <a:lnTo>
                    <a:pt x="24" y="344"/>
                  </a:lnTo>
                  <a:lnTo>
                    <a:pt x="24" y="344"/>
                  </a:lnTo>
                  <a:lnTo>
                    <a:pt x="26" y="341"/>
                  </a:lnTo>
                  <a:lnTo>
                    <a:pt x="20" y="340"/>
                  </a:lnTo>
                  <a:lnTo>
                    <a:pt x="20" y="341"/>
                  </a:lnTo>
                  <a:lnTo>
                    <a:pt x="18" y="342"/>
                  </a:lnTo>
                  <a:lnTo>
                    <a:pt x="18" y="343"/>
                  </a:lnTo>
                  <a:lnTo>
                    <a:pt x="16" y="343"/>
                  </a:lnTo>
                  <a:lnTo>
                    <a:pt x="16" y="342"/>
                  </a:lnTo>
                  <a:lnTo>
                    <a:pt x="14" y="342"/>
                  </a:lnTo>
                  <a:lnTo>
                    <a:pt x="14" y="333"/>
                  </a:lnTo>
                  <a:lnTo>
                    <a:pt x="11" y="334"/>
                  </a:lnTo>
                  <a:lnTo>
                    <a:pt x="11" y="331"/>
                  </a:lnTo>
                  <a:lnTo>
                    <a:pt x="10" y="331"/>
                  </a:lnTo>
                  <a:lnTo>
                    <a:pt x="2" y="320"/>
                  </a:lnTo>
                  <a:lnTo>
                    <a:pt x="2" y="318"/>
                  </a:lnTo>
                  <a:lnTo>
                    <a:pt x="1" y="316"/>
                  </a:lnTo>
                  <a:lnTo>
                    <a:pt x="0" y="314"/>
                  </a:lnTo>
                  <a:lnTo>
                    <a:pt x="0" y="313"/>
                  </a:lnTo>
                  <a:lnTo>
                    <a:pt x="0" y="312"/>
                  </a:lnTo>
                  <a:lnTo>
                    <a:pt x="2" y="309"/>
                  </a:lnTo>
                  <a:lnTo>
                    <a:pt x="3" y="304"/>
                  </a:lnTo>
                  <a:lnTo>
                    <a:pt x="5" y="301"/>
                  </a:lnTo>
                  <a:lnTo>
                    <a:pt x="6" y="295"/>
                  </a:lnTo>
                  <a:lnTo>
                    <a:pt x="9" y="292"/>
                  </a:lnTo>
                  <a:lnTo>
                    <a:pt x="17" y="290"/>
                  </a:lnTo>
                  <a:lnTo>
                    <a:pt x="23" y="286"/>
                  </a:lnTo>
                  <a:lnTo>
                    <a:pt x="23" y="284"/>
                  </a:lnTo>
                  <a:lnTo>
                    <a:pt x="24" y="282"/>
                  </a:lnTo>
                  <a:lnTo>
                    <a:pt x="23" y="279"/>
                  </a:lnTo>
                  <a:lnTo>
                    <a:pt x="22" y="275"/>
                  </a:lnTo>
                  <a:lnTo>
                    <a:pt x="20" y="270"/>
                  </a:lnTo>
                  <a:lnTo>
                    <a:pt x="20" y="269"/>
                  </a:lnTo>
                  <a:lnTo>
                    <a:pt x="17" y="265"/>
                  </a:lnTo>
                  <a:lnTo>
                    <a:pt x="16" y="264"/>
                  </a:lnTo>
                  <a:lnTo>
                    <a:pt x="16" y="263"/>
                  </a:lnTo>
                  <a:lnTo>
                    <a:pt x="16" y="262"/>
                  </a:lnTo>
                  <a:lnTo>
                    <a:pt x="19" y="256"/>
                  </a:lnTo>
                  <a:lnTo>
                    <a:pt x="19" y="255"/>
                  </a:lnTo>
                  <a:lnTo>
                    <a:pt x="19" y="242"/>
                  </a:lnTo>
                  <a:lnTo>
                    <a:pt x="19" y="241"/>
                  </a:lnTo>
                  <a:lnTo>
                    <a:pt x="20" y="239"/>
                  </a:lnTo>
                  <a:lnTo>
                    <a:pt x="21" y="239"/>
                  </a:lnTo>
                  <a:lnTo>
                    <a:pt x="23" y="239"/>
                  </a:lnTo>
                  <a:lnTo>
                    <a:pt x="35" y="242"/>
                  </a:lnTo>
                  <a:lnTo>
                    <a:pt x="44" y="236"/>
                  </a:lnTo>
                  <a:lnTo>
                    <a:pt x="46" y="233"/>
                  </a:lnTo>
                  <a:lnTo>
                    <a:pt x="55" y="227"/>
                  </a:lnTo>
                  <a:lnTo>
                    <a:pt x="56" y="225"/>
                  </a:lnTo>
                  <a:lnTo>
                    <a:pt x="58" y="217"/>
                  </a:lnTo>
                  <a:lnTo>
                    <a:pt x="58" y="216"/>
                  </a:lnTo>
                  <a:lnTo>
                    <a:pt x="62" y="214"/>
                  </a:lnTo>
                  <a:lnTo>
                    <a:pt x="63" y="213"/>
                  </a:lnTo>
                  <a:lnTo>
                    <a:pt x="63" y="212"/>
                  </a:lnTo>
                  <a:lnTo>
                    <a:pt x="63" y="209"/>
                  </a:lnTo>
                  <a:lnTo>
                    <a:pt x="63" y="207"/>
                  </a:lnTo>
                  <a:lnTo>
                    <a:pt x="58" y="199"/>
                  </a:lnTo>
                  <a:lnTo>
                    <a:pt x="57" y="195"/>
                  </a:lnTo>
                  <a:lnTo>
                    <a:pt x="57" y="193"/>
                  </a:lnTo>
                  <a:lnTo>
                    <a:pt x="58" y="192"/>
                  </a:lnTo>
                  <a:lnTo>
                    <a:pt x="66" y="186"/>
                  </a:lnTo>
                  <a:lnTo>
                    <a:pt x="66" y="186"/>
                  </a:lnTo>
                  <a:lnTo>
                    <a:pt x="66" y="184"/>
                  </a:lnTo>
                  <a:lnTo>
                    <a:pt x="66" y="183"/>
                  </a:lnTo>
                  <a:lnTo>
                    <a:pt x="66" y="182"/>
                  </a:lnTo>
                  <a:lnTo>
                    <a:pt x="66" y="181"/>
                  </a:lnTo>
                  <a:lnTo>
                    <a:pt x="61" y="177"/>
                  </a:lnTo>
                  <a:lnTo>
                    <a:pt x="61" y="174"/>
                  </a:lnTo>
                  <a:lnTo>
                    <a:pt x="61" y="174"/>
                  </a:lnTo>
                  <a:lnTo>
                    <a:pt x="61" y="172"/>
                  </a:lnTo>
                  <a:lnTo>
                    <a:pt x="69" y="165"/>
                  </a:lnTo>
                  <a:lnTo>
                    <a:pt x="69" y="165"/>
                  </a:lnTo>
                  <a:lnTo>
                    <a:pt x="69" y="164"/>
                  </a:lnTo>
                  <a:lnTo>
                    <a:pt x="69" y="162"/>
                  </a:lnTo>
                  <a:lnTo>
                    <a:pt x="69" y="161"/>
                  </a:lnTo>
                  <a:lnTo>
                    <a:pt x="68" y="159"/>
                  </a:lnTo>
                  <a:lnTo>
                    <a:pt x="68" y="159"/>
                  </a:lnTo>
                  <a:lnTo>
                    <a:pt x="68" y="158"/>
                  </a:lnTo>
                  <a:lnTo>
                    <a:pt x="68" y="157"/>
                  </a:lnTo>
                  <a:lnTo>
                    <a:pt x="70" y="153"/>
                  </a:lnTo>
                  <a:lnTo>
                    <a:pt x="81" y="145"/>
                  </a:lnTo>
                  <a:lnTo>
                    <a:pt x="81" y="144"/>
                  </a:lnTo>
                  <a:lnTo>
                    <a:pt x="82" y="143"/>
                  </a:lnTo>
                  <a:lnTo>
                    <a:pt x="82" y="136"/>
                  </a:lnTo>
                  <a:lnTo>
                    <a:pt x="86" y="133"/>
                  </a:lnTo>
                  <a:lnTo>
                    <a:pt x="90" y="131"/>
                  </a:lnTo>
                  <a:lnTo>
                    <a:pt x="90" y="131"/>
                  </a:lnTo>
                  <a:lnTo>
                    <a:pt x="91" y="129"/>
                  </a:lnTo>
                  <a:lnTo>
                    <a:pt x="91" y="127"/>
                  </a:lnTo>
                  <a:lnTo>
                    <a:pt x="90" y="125"/>
                  </a:lnTo>
                  <a:lnTo>
                    <a:pt x="86" y="116"/>
                  </a:lnTo>
                  <a:lnTo>
                    <a:pt x="85" y="110"/>
                  </a:lnTo>
                  <a:lnTo>
                    <a:pt x="80" y="103"/>
                  </a:lnTo>
                  <a:lnTo>
                    <a:pt x="88" y="90"/>
                  </a:lnTo>
                  <a:lnTo>
                    <a:pt x="89" y="87"/>
                  </a:lnTo>
                  <a:lnTo>
                    <a:pt x="88" y="83"/>
                  </a:lnTo>
                  <a:lnTo>
                    <a:pt x="87" y="79"/>
                  </a:lnTo>
                  <a:lnTo>
                    <a:pt x="85" y="73"/>
                  </a:lnTo>
                  <a:lnTo>
                    <a:pt x="78" y="59"/>
                  </a:lnTo>
                  <a:lnTo>
                    <a:pt x="78" y="57"/>
                  </a:lnTo>
                  <a:lnTo>
                    <a:pt x="78" y="55"/>
                  </a:lnTo>
                  <a:lnTo>
                    <a:pt x="79" y="55"/>
                  </a:lnTo>
                  <a:lnTo>
                    <a:pt x="82" y="52"/>
                  </a:lnTo>
                  <a:lnTo>
                    <a:pt x="88" y="50"/>
                  </a:lnTo>
                  <a:lnTo>
                    <a:pt x="100" y="46"/>
                  </a:lnTo>
                  <a:lnTo>
                    <a:pt x="108" y="48"/>
                  </a:lnTo>
                  <a:lnTo>
                    <a:pt x="116" y="43"/>
                  </a:lnTo>
                  <a:lnTo>
                    <a:pt x="120" y="43"/>
                  </a:lnTo>
                  <a:lnTo>
                    <a:pt x="126" y="49"/>
                  </a:lnTo>
                  <a:lnTo>
                    <a:pt x="137" y="54"/>
                  </a:lnTo>
                  <a:lnTo>
                    <a:pt x="146" y="49"/>
                  </a:lnTo>
                  <a:lnTo>
                    <a:pt x="154" y="49"/>
                  </a:lnTo>
                  <a:lnTo>
                    <a:pt x="155" y="49"/>
                  </a:lnTo>
                  <a:lnTo>
                    <a:pt x="157" y="45"/>
                  </a:lnTo>
                  <a:lnTo>
                    <a:pt x="164" y="40"/>
                  </a:lnTo>
                  <a:lnTo>
                    <a:pt x="168" y="31"/>
                  </a:lnTo>
                  <a:lnTo>
                    <a:pt x="176" y="27"/>
                  </a:lnTo>
                  <a:lnTo>
                    <a:pt x="183" y="28"/>
                  </a:lnTo>
                  <a:lnTo>
                    <a:pt x="184" y="29"/>
                  </a:lnTo>
                  <a:lnTo>
                    <a:pt x="185" y="30"/>
                  </a:lnTo>
                  <a:lnTo>
                    <a:pt x="185" y="34"/>
                  </a:lnTo>
                  <a:lnTo>
                    <a:pt x="186" y="35"/>
                  </a:lnTo>
                  <a:lnTo>
                    <a:pt x="189" y="39"/>
                  </a:lnTo>
                  <a:lnTo>
                    <a:pt x="231" y="37"/>
                  </a:lnTo>
                  <a:lnTo>
                    <a:pt x="233" y="36"/>
                  </a:lnTo>
                  <a:lnTo>
                    <a:pt x="235" y="32"/>
                  </a:lnTo>
                  <a:lnTo>
                    <a:pt x="239" y="27"/>
                  </a:lnTo>
                  <a:lnTo>
                    <a:pt x="253" y="25"/>
                  </a:lnTo>
                  <a:lnTo>
                    <a:pt x="256" y="24"/>
                  </a:lnTo>
                  <a:lnTo>
                    <a:pt x="258" y="24"/>
                  </a:lnTo>
                  <a:lnTo>
                    <a:pt x="259" y="24"/>
                  </a:lnTo>
                  <a:lnTo>
                    <a:pt x="278" y="40"/>
                  </a:lnTo>
                  <a:lnTo>
                    <a:pt x="290" y="40"/>
                  </a:lnTo>
                  <a:lnTo>
                    <a:pt x="307" y="31"/>
                  </a:lnTo>
                  <a:lnTo>
                    <a:pt x="321" y="40"/>
                  </a:lnTo>
                  <a:lnTo>
                    <a:pt x="326" y="36"/>
                  </a:lnTo>
                  <a:lnTo>
                    <a:pt x="336" y="36"/>
                  </a:lnTo>
                  <a:lnTo>
                    <a:pt x="346" y="41"/>
                  </a:lnTo>
                  <a:lnTo>
                    <a:pt x="359" y="39"/>
                  </a:lnTo>
                  <a:lnTo>
                    <a:pt x="376" y="48"/>
                  </a:lnTo>
                  <a:lnTo>
                    <a:pt x="377" y="49"/>
                  </a:lnTo>
                  <a:lnTo>
                    <a:pt x="378" y="52"/>
                  </a:lnTo>
                  <a:lnTo>
                    <a:pt x="379" y="52"/>
                  </a:lnTo>
                  <a:lnTo>
                    <a:pt x="382" y="53"/>
                  </a:lnTo>
                  <a:lnTo>
                    <a:pt x="399" y="37"/>
                  </a:lnTo>
                  <a:lnTo>
                    <a:pt x="406" y="36"/>
                  </a:lnTo>
                  <a:lnTo>
                    <a:pt x="409" y="33"/>
                  </a:lnTo>
                  <a:lnTo>
                    <a:pt x="410" y="32"/>
                  </a:lnTo>
                  <a:lnTo>
                    <a:pt x="408" y="19"/>
                  </a:lnTo>
                  <a:lnTo>
                    <a:pt x="408" y="16"/>
                  </a:lnTo>
                  <a:lnTo>
                    <a:pt x="413" y="6"/>
                  </a:lnTo>
                  <a:lnTo>
                    <a:pt x="420" y="0"/>
                  </a:lnTo>
                  <a:lnTo>
                    <a:pt x="423" y="0"/>
                  </a:lnTo>
                  <a:lnTo>
                    <a:pt x="444" y="10"/>
                  </a:lnTo>
                  <a:lnTo>
                    <a:pt x="449" y="10"/>
                  </a:lnTo>
                  <a:lnTo>
                    <a:pt x="451" y="9"/>
                  </a:lnTo>
                  <a:lnTo>
                    <a:pt x="454" y="9"/>
                  </a:lnTo>
                  <a:lnTo>
                    <a:pt x="458" y="12"/>
                  </a:lnTo>
                  <a:lnTo>
                    <a:pt x="458" y="13"/>
                  </a:lnTo>
                  <a:lnTo>
                    <a:pt x="458" y="18"/>
                  </a:lnTo>
                  <a:lnTo>
                    <a:pt x="459" y="21"/>
                  </a:lnTo>
                  <a:lnTo>
                    <a:pt x="479" y="38"/>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9" name="Freeform 154"/>
            <p:cNvSpPr>
              <a:spLocks/>
            </p:cNvSpPr>
            <p:nvPr/>
          </p:nvSpPr>
          <p:spPr bwMode="auto">
            <a:xfrm>
              <a:off x="6007101" y="-1049338"/>
              <a:ext cx="1179513" cy="838200"/>
            </a:xfrm>
            <a:custGeom>
              <a:avLst/>
              <a:gdLst>
                <a:gd name="T0" fmla="*/ 421 w 743"/>
                <a:gd name="T1" fmla="*/ 31 h 528"/>
                <a:gd name="T2" fmla="*/ 417 w 743"/>
                <a:gd name="T3" fmla="*/ 49 h 528"/>
                <a:gd name="T4" fmla="*/ 434 w 743"/>
                <a:gd name="T5" fmla="*/ 88 h 528"/>
                <a:gd name="T6" fmla="*/ 447 w 743"/>
                <a:gd name="T7" fmla="*/ 127 h 528"/>
                <a:gd name="T8" fmla="*/ 471 w 743"/>
                <a:gd name="T9" fmla="*/ 103 h 528"/>
                <a:gd name="T10" fmla="*/ 484 w 743"/>
                <a:gd name="T11" fmla="*/ 73 h 528"/>
                <a:gd name="T12" fmla="*/ 519 w 743"/>
                <a:gd name="T13" fmla="*/ 115 h 528"/>
                <a:gd name="T14" fmla="*/ 522 w 743"/>
                <a:gd name="T15" fmla="*/ 134 h 528"/>
                <a:gd name="T16" fmla="*/ 555 w 743"/>
                <a:gd name="T17" fmla="*/ 195 h 528"/>
                <a:gd name="T18" fmla="*/ 580 w 743"/>
                <a:gd name="T19" fmla="*/ 235 h 528"/>
                <a:gd name="T20" fmla="*/ 566 w 743"/>
                <a:gd name="T21" fmla="*/ 270 h 528"/>
                <a:gd name="T22" fmla="*/ 584 w 743"/>
                <a:gd name="T23" fmla="*/ 288 h 528"/>
                <a:gd name="T24" fmla="*/ 638 w 743"/>
                <a:gd name="T25" fmla="*/ 319 h 528"/>
                <a:gd name="T26" fmla="*/ 659 w 743"/>
                <a:gd name="T27" fmla="*/ 330 h 528"/>
                <a:gd name="T28" fmla="*/ 692 w 743"/>
                <a:gd name="T29" fmla="*/ 347 h 528"/>
                <a:gd name="T30" fmla="*/ 683 w 743"/>
                <a:gd name="T31" fmla="*/ 425 h 528"/>
                <a:gd name="T32" fmla="*/ 544 w 743"/>
                <a:gd name="T33" fmla="*/ 412 h 528"/>
                <a:gd name="T34" fmla="*/ 512 w 743"/>
                <a:gd name="T35" fmla="*/ 464 h 528"/>
                <a:gd name="T36" fmla="*/ 489 w 743"/>
                <a:gd name="T37" fmla="*/ 524 h 528"/>
                <a:gd name="T38" fmla="*/ 480 w 743"/>
                <a:gd name="T39" fmla="*/ 520 h 528"/>
                <a:gd name="T40" fmla="*/ 477 w 743"/>
                <a:gd name="T41" fmla="*/ 486 h 528"/>
                <a:gd name="T42" fmla="*/ 465 w 743"/>
                <a:gd name="T43" fmla="*/ 474 h 528"/>
                <a:gd name="T44" fmla="*/ 430 w 743"/>
                <a:gd name="T45" fmla="*/ 480 h 528"/>
                <a:gd name="T46" fmla="*/ 413 w 743"/>
                <a:gd name="T47" fmla="*/ 470 h 528"/>
                <a:gd name="T48" fmla="*/ 391 w 743"/>
                <a:gd name="T49" fmla="*/ 451 h 528"/>
                <a:gd name="T50" fmla="*/ 370 w 743"/>
                <a:gd name="T51" fmla="*/ 448 h 528"/>
                <a:gd name="T52" fmla="*/ 355 w 743"/>
                <a:gd name="T53" fmla="*/ 439 h 528"/>
                <a:gd name="T54" fmla="*/ 346 w 743"/>
                <a:gd name="T55" fmla="*/ 435 h 528"/>
                <a:gd name="T56" fmla="*/ 320 w 743"/>
                <a:gd name="T57" fmla="*/ 441 h 528"/>
                <a:gd name="T58" fmla="*/ 309 w 743"/>
                <a:gd name="T59" fmla="*/ 456 h 528"/>
                <a:gd name="T60" fmla="*/ 300 w 743"/>
                <a:gd name="T61" fmla="*/ 467 h 528"/>
                <a:gd name="T62" fmla="*/ 292 w 743"/>
                <a:gd name="T63" fmla="*/ 476 h 528"/>
                <a:gd name="T64" fmla="*/ 278 w 743"/>
                <a:gd name="T65" fmla="*/ 475 h 528"/>
                <a:gd name="T66" fmla="*/ 228 w 743"/>
                <a:gd name="T67" fmla="*/ 469 h 528"/>
                <a:gd name="T68" fmla="*/ 181 w 743"/>
                <a:gd name="T69" fmla="*/ 462 h 528"/>
                <a:gd name="T70" fmla="*/ 166 w 743"/>
                <a:gd name="T71" fmla="*/ 454 h 528"/>
                <a:gd name="T72" fmla="*/ 156 w 743"/>
                <a:gd name="T73" fmla="*/ 445 h 528"/>
                <a:gd name="T74" fmla="*/ 144 w 743"/>
                <a:gd name="T75" fmla="*/ 436 h 528"/>
                <a:gd name="T76" fmla="*/ 145 w 743"/>
                <a:gd name="T77" fmla="*/ 427 h 528"/>
                <a:gd name="T78" fmla="*/ 139 w 743"/>
                <a:gd name="T79" fmla="*/ 430 h 528"/>
                <a:gd name="T80" fmla="*/ 124 w 743"/>
                <a:gd name="T81" fmla="*/ 420 h 528"/>
                <a:gd name="T82" fmla="*/ 124 w 743"/>
                <a:gd name="T83" fmla="*/ 413 h 528"/>
                <a:gd name="T84" fmla="*/ 83 w 743"/>
                <a:gd name="T85" fmla="*/ 400 h 528"/>
                <a:gd name="T86" fmla="*/ 76 w 743"/>
                <a:gd name="T87" fmla="*/ 410 h 528"/>
                <a:gd name="T88" fmla="*/ 26 w 743"/>
                <a:gd name="T89" fmla="*/ 388 h 528"/>
                <a:gd name="T90" fmla="*/ 0 w 743"/>
                <a:gd name="T91" fmla="*/ 382 h 528"/>
                <a:gd name="T92" fmla="*/ 77 w 743"/>
                <a:gd name="T93" fmla="*/ 360 h 528"/>
                <a:gd name="T94" fmla="*/ 143 w 743"/>
                <a:gd name="T95" fmla="*/ 310 h 528"/>
                <a:gd name="T96" fmla="*/ 214 w 743"/>
                <a:gd name="T97" fmla="*/ 306 h 528"/>
                <a:gd name="T98" fmla="*/ 244 w 743"/>
                <a:gd name="T99" fmla="*/ 292 h 528"/>
                <a:gd name="T100" fmla="*/ 249 w 743"/>
                <a:gd name="T101" fmla="*/ 248 h 528"/>
                <a:gd name="T102" fmla="*/ 253 w 743"/>
                <a:gd name="T103" fmla="*/ 230 h 528"/>
                <a:gd name="T104" fmla="*/ 257 w 743"/>
                <a:gd name="T105" fmla="*/ 189 h 528"/>
                <a:gd name="T106" fmla="*/ 290 w 743"/>
                <a:gd name="T107" fmla="*/ 87 h 528"/>
                <a:gd name="T108" fmla="*/ 298 w 743"/>
                <a:gd name="T109" fmla="*/ 62 h 528"/>
                <a:gd name="T110" fmla="*/ 284 w 743"/>
                <a:gd name="T111" fmla="*/ 40 h 528"/>
                <a:gd name="T112" fmla="*/ 339 w 743"/>
                <a:gd name="T113" fmla="*/ 20 h 528"/>
                <a:gd name="T114" fmla="*/ 368 w 743"/>
                <a:gd name="T115"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3" h="528">
                  <a:moveTo>
                    <a:pt x="426" y="13"/>
                  </a:moveTo>
                  <a:lnTo>
                    <a:pt x="429" y="16"/>
                  </a:lnTo>
                  <a:lnTo>
                    <a:pt x="432" y="25"/>
                  </a:lnTo>
                  <a:lnTo>
                    <a:pt x="433" y="26"/>
                  </a:lnTo>
                  <a:lnTo>
                    <a:pt x="432" y="28"/>
                  </a:lnTo>
                  <a:lnTo>
                    <a:pt x="432" y="29"/>
                  </a:lnTo>
                  <a:lnTo>
                    <a:pt x="431" y="30"/>
                  </a:lnTo>
                  <a:lnTo>
                    <a:pt x="421" y="31"/>
                  </a:lnTo>
                  <a:lnTo>
                    <a:pt x="420" y="32"/>
                  </a:lnTo>
                  <a:lnTo>
                    <a:pt x="419" y="32"/>
                  </a:lnTo>
                  <a:lnTo>
                    <a:pt x="418" y="34"/>
                  </a:lnTo>
                  <a:lnTo>
                    <a:pt x="417" y="43"/>
                  </a:lnTo>
                  <a:lnTo>
                    <a:pt x="417" y="45"/>
                  </a:lnTo>
                  <a:lnTo>
                    <a:pt x="416" y="47"/>
                  </a:lnTo>
                  <a:lnTo>
                    <a:pt x="416" y="48"/>
                  </a:lnTo>
                  <a:lnTo>
                    <a:pt x="417" y="49"/>
                  </a:lnTo>
                  <a:lnTo>
                    <a:pt x="417" y="50"/>
                  </a:lnTo>
                  <a:lnTo>
                    <a:pt x="418" y="50"/>
                  </a:lnTo>
                  <a:lnTo>
                    <a:pt x="430" y="48"/>
                  </a:lnTo>
                  <a:lnTo>
                    <a:pt x="432" y="49"/>
                  </a:lnTo>
                  <a:lnTo>
                    <a:pt x="433" y="49"/>
                  </a:lnTo>
                  <a:lnTo>
                    <a:pt x="433" y="51"/>
                  </a:lnTo>
                  <a:lnTo>
                    <a:pt x="432" y="82"/>
                  </a:lnTo>
                  <a:lnTo>
                    <a:pt x="434" y="88"/>
                  </a:lnTo>
                  <a:lnTo>
                    <a:pt x="439" y="95"/>
                  </a:lnTo>
                  <a:lnTo>
                    <a:pt x="440" y="99"/>
                  </a:lnTo>
                  <a:lnTo>
                    <a:pt x="439" y="105"/>
                  </a:lnTo>
                  <a:lnTo>
                    <a:pt x="438" y="109"/>
                  </a:lnTo>
                  <a:lnTo>
                    <a:pt x="437" y="114"/>
                  </a:lnTo>
                  <a:lnTo>
                    <a:pt x="438" y="117"/>
                  </a:lnTo>
                  <a:lnTo>
                    <a:pt x="438" y="118"/>
                  </a:lnTo>
                  <a:lnTo>
                    <a:pt x="447" y="127"/>
                  </a:lnTo>
                  <a:lnTo>
                    <a:pt x="453" y="127"/>
                  </a:lnTo>
                  <a:lnTo>
                    <a:pt x="464" y="122"/>
                  </a:lnTo>
                  <a:lnTo>
                    <a:pt x="465" y="121"/>
                  </a:lnTo>
                  <a:lnTo>
                    <a:pt x="467" y="114"/>
                  </a:lnTo>
                  <a:lnTo>
                    <a:pt x="471" y="109"/>
                  </a:lnTo>
                  <a:lnTo>
                    <a:pt x="472" y="106"/>
                  </a:lnTo>
                  <a:lnTo>
                    <a:pt x="472" y="105"/>
                  </a:lnTo>
                  <a:lnTo>
                    <a:pt x="471" y="103"/>
                  </a:lnTo>
                  <a:lnTo>
                    <a:pt x="460" y="91"/>
                  </a:lnTo>
                  <a:lnTo>
                    <a:pt x="459" y="86"/>
                  </a:lnTo>
                  <a:lnTo>
                    <a:pt x="457" y="83"/>
                  </a:lnTo>
                  <a:lnTo>
                    <a:pt x="457" y="81"/>
                  </a:lnTo>
                  <a:lnTo>
                    <a:pt x="457" y="78"/>
                  </a:lnTo>
                  <a:lnTo>
                    <a:pt x="457" y="76"/>
                  </a:lnTo>
                  <a:lnTo>
                    <a:pt x="475" y="72"/>
                  </a:lnTo>
                  <a:lnTo>
                    <a:pt x="484" y="73"/>
                  </a:lnTo>
                  <a:lnTo>
                    <a:pt x="490" y="79"/>
                  </a:lnTo>
                  <a:lnTo>
                    <a:pt x="496" y="95"/>
                  </a:lnTo>
                  <a:lnTo>
                    <a:pt x="509" y="114"/>
                  </a:lnTo>
                  <a:lnTo>
                    <a:pt x="510" y="116"/>
                  </a:lnTo>
                  <a:lnTo>
                    <a:pt x="513" y="120"/>
                  </a:lnTo>
                  <a:lnTo>
                    <a:pt x="515" y="120"/>
                  </a:lnTo>
                  <a:lnTo>
                    <a:pt x="517" y="118"/>
                  </a:lnTo>
                  <a:lnTo>
                    <a:pt x="519" y="115"/>
                  </a:lnTo>
                  <a:lnTo>
                    <a:pt x="521" y="115"/>
                  </a:lnTo>
                  <a:lnTo>
                    <a:pt x="523" y="115"/>
                  </a:lnTo>
                  <a:lnTo>
                    <a:pt x="526" y="120"/>
                  </a:lnTo>
                  <a:lnTo>
                    <a:pt x="527" y="121"/>
                  </a:lnTo>
                  <a:lnTo>
                    <a:pt x="527" y="123"/>
                  </a:lnTo>
                  <a:lnTo>
                    <a:pt x="527" y="124"/>
                  </a:lnTo>
                  <a:lnTo>
                    <a:pt x="522" y="133"/>
                  </a:lnTo>
                  <a:lnTo>
                    <a:pt x="522" y="134"/>
                  </a:lnTo>
                  <a:lnTo>
                    <a:pt x="522" y="136"/>
                  </a:lnTo>
                  <a:lnTo>
                    <a:pt x="522" y="137"/>
                  </a:lnTo>
                  <a:lnTo>
                    <a:pt x="525" y="141"/>
                  </a:lnTo>
                  <a:lnTo>
                    <a:pt x="550" y="154"/>
                  </a:lnTo>
                  <a:lnTo>
                    <a:pt x="567" y="174"/>
                  </a:lnTo>
                  <a:lnTo>
                    <a:pt x="555" y="192"/>
                  </a:lnTo>
                  <a:lnTo>
                    <a:pt x="555" y="193"/>
                  </a:lnTo>
                  <a:lnTo>
                    <a:pt x="555" y="195"/>
                  </a:lnTo>
                  <a:lnTo>
                    <a:pt x="557" y="199"/>
                  </a:lnTo>
                  <a:lnTo>
                    <a:pt x="562" y="224"/>
                  </a:lnTo>
                  <a:lnTo>
                    <a:pt x="564" y="228"/>
                  </a:lnTo>
                  <a:lnTo>
                    <a:pt x="564" y="235"/>
                  </a:lnTo>
                  <a:lnTo>
                    <a:pt x="565" y="236"/>
                  </a:lnTo>
                  <a:lnTo>
                    <a:pt x="578" y="234"/>
                  </a:lnTo>
                  <a:lnTo>
                    <a:pt x="579" y="235"/>
                  </a:lnTo>
                  <a:lnTo>
                    <a:pt x="580" y="235"/>
                  </a:lnTo>
                  <a:lnTo>
                    <a:pt x="582" y="240"/>
                  </a:lnTo>
                  <a:lnTo>
                    <a:pt x="582" y="246"/>
                  </a:lnTo>
                  <a:lnTo>
                    <a:pt x="582" y="249"/>
                  </a:lnTo>
                  <a:lnTo>
                    <a:pt x="581" y="250"/>
                  </a:lnTo>
                  <a:lnTo>
                    <a:pt x="568" y="258"/>
                  </a:lnTo>
                  <a:lnTo>
                    <a:pt x="567" y="259"/>
                  </a:lnTo>
                  <a:lnTo>
                    <a:pt x="566" y="269"/>
                  </a:lnTo>
                  <a:lnTo>
                    <a:pt x="566" y="270"/>
                  </a:lnTo>
                  <a:lnTo>
                    <a:pt x="563" y="273"/>
                  </a:lnTo>
                  <a:lnTo>
                    <a:pt x="552" y="275"/>
                  </a:lnTo>
                  <a:lnTo>
                    <a:pt x="551" y="276"/>
                  </a:lnTo>
                  <a:lnTo>
                    <a:pt x="551" y="278"/>
                  </a:lnTo>
                  <a:lnTo>
                    <a:pt x="551" y="281"/>
                  </a:lnTo>
                  <a:lnTo>
                    <a:pt x="552" y="286"/>
                  </a:lnTo>
                  <a:lnTo>
                    <a:pt x="554" y="290"/>
                  </a:lnTo>
                  <a:lnTo>
                    <a:pt x="584" y="288"/>
                  </a:lnTo>
                  <a:lnTo>
                    <a:pt x="588" y="295"/>
                  </a:lnTo>
                  <a:lnTo>
                    <a:pt x="590" y="304"/>
                  </a:lnTo>
                  <a:lnTo>
                    <a:pt x="591" y="306"/>
                  </a:lnTo>
                  <a:lnTo>
                    <a:pt x="611" y="311"/>
                  </a:lnTo>
                  <a:lnTo>
                    <a:pt x="616" y="315"/>
                  </a:lnTo>
                  <a:lnTo>
                    <a:pt x="631" y="313"/>
                  </a:lnTo>
                  <a:lnTo>
                    <a:pt x="634" y="314"/>
                  </a:lnTo>
                  <a:lnTo>
                    <a:pt x="638" y="319"/>
                  </a:lnTo>
                  <a:lnTo>
                    <a:pt x="640" y="323"/>
                  </a:lnTo>
                  <a:lnTo>
                    <a:pt x="641" y="325"/>
                  </a:lnTo>
                  <a:lnTo>
                    <a:pt x="643" y="328"/>
                  </a:lnTo>
                  <a:lnTo>
                    <a:pt x="644" y="329"/>
                  </a:lnTo>
                  <a:lnTo>
                    <a:pt x="647" y="330"/>
                  </a:lnTo>
                  <a:lnTo>
                    <a:pt x="657" y="329"/>
                  </a:lnTo>
                  <a:lnTo>
                    <a:pt x="658" y="329"/>
                  </a:lnTo>
                  <a:lnTo>
                    <a:pt x="659" y="330"/>
                  </a:lnTo>
                  <a:lnTo>
                    <a:pt x="664" y="345"/>
                  </a:lnTo>
                  <a:lnTo>
                    <a:pt x="673" y="360"/>
                  </a:lnTo>
                  <a:lnTo>
                    <a:pt x="676" y="361"/>
                  </a:lnTo>
                  <a:lnTo>
                    <a:pt x="678" y="360"/>
                  </a:lnTo>
                  <a:lnTo>
                    <a:pt x="680" y="357"/>
                  </a:lnTo>
                  <a:lnTo>
                    <a:pt x="682" y="352"/>
                  </a:lnTo>
                  <a:lnTo>
                    <a:pt x="684" y="349"/>
                  </a:lnTo>
                  <a:lnTo>
                    <a:pt x="692" y="347"/>
                  </a:lnTo>
                  <a:lnTo>
                    <a:pt x="702" y="351"/>
                  </a:lnTo>
                  <a:lnTo>
                    <a:pt x="743" y="392"/>
                  </a:lnTo>
                  <a:lnTo>
                    <a:pt x="743" y="395"/>
                  </a:lnTo>
                  <a:lnTo>
                    <a:pt x="742" y="397"/>
                  </a:lnTo>
                  <a:lnTo>
                    <a:pt x="742" y="397"/>
                  </a:lnTo>
                  <a:lnTo>
                    <a:pt x="715" y="401"/>
                  </a:lnTo>
                  <a:lnTo>
                    <a:pt x="706" y="412"/>
                  </a:lnTo>
                  <a:lnTo>
                    <a:pt x="683" y="425"/>
                  </a:lnTo>
                  <a:lnTo>
                    <a:pt x="679" y="423"/>
                  </a:lnTo>
                  <a:lnTo>
                    <a:pt x="669" y="410"/>
                  </a:lnTo>
                  <a:lnTo>
                    <a:pt x="665" y="407"/>
                  </a:lnTo>
                  <a:lnTo>
                    <a:pt x="659" y="407"/>
                  </a:lnTo>
                  <a:lnTo>
                    <a:pt x="647" y="415"/>
                  </a:lnTo>
                  <a:lnTo>
                    <a:pt x="631" y="416"/>
                  </a:lnTo>
                  <a:lnTo>
                    <a:pt x="573" y="390"/>
                  </a:lnTo>
                  <a:lnTo>
                    <a:pt x="544" y="412"/>
                  </a:lnTo>
                  <a:lnTo>
                    <a:pt x="542" y="419"/>
                  </a:lnTo>
                  <a:lnTo>
                    <a:pt x="541" y="424"/>
                  </a:lnTo>
                  <a:lnTo>
                    <a:pt x="539" y="428"/>
                  </a:lnTo>
                  <a:lnTo>
                    <a:pt x="538" y="435"/>
                  </a:lnTo>
                  <a:lnTo>
                    <a:pt x="522" y="447"/>
                  </a:lnTo>
                  <a:lnTo>
                    <a:pt x="520" y="454"/>
                  </a:lnTo>
                  <a:lnTo>
                    <a:pt x="515" y="458"/>
                  </a:lnTo>
                  <a:lnTo>
                    <a:pt x="512" y="464"/>
                  </a:lnTo>
                  <a:lnTo>
                    <a:pt x="511" y="467"/>
                  </a:lnTo>
                  <a:lnTo>
                    <a:pt x="512" y="472"/>
                  </a:lnTo>
                  <a:lnTo>
                    <a:pt x="506" y="478"/>
                  </a:lnTo>
                  <a:lnTo>
                    <a:pt x="506" y="481"/>
                  </a:lnTo>
                  <a:lnTo>
                    <a:pt x="507" y="486"/>
                  </a:lnTo>
                  <a:lnTo>
                    <a:pt x="497" y="493"/>
                  </a:lnTo>
                  <a:lnTo>
                    <a:pt x="492" y="520"/>
                  </a:lnTo>
                  <a:lnTo>
                    <a:pt x="489" y="524"/>
                  </a:lnTo>
                  <a:lnTo>
                    <a:pt x="482" y="528"/>
                  </a:lnTo>
                  <a:lnTo>
                    <a:pt x="482" y="528"/>
                  </a:lnTo>
                  <a:lnTo>
                    <a:pt x="481" y="528"/>
                  </a:lnTo>
                  <a:lnTo>
                    <a:pt x="480" y="522"/>
                  </a:lnTo>
                  <a:lnTo>
                    <a:pt x="481" y="522"/>
                  </a:lnTo>
                  <a:lnTo>
                    <a:pt x="481" y="520"/>
                  </a:lnTo>
                  <a:lnTo>
                    <a:pt x="481" y="520"/>
                  </a:lnTo>
                  <a:lnTo>
                    <a:pt x="480" y="520"/>
                  </a:lnTo>
                  <a:lnTo>
                    <a:pt x="480" y="516"/>
                  </a:lnTo>
                  <a:lnTo>
                    <a:pt x="481" y="516"/>
                  </a:lnTo>
                  <a:lnTo>
                    <a:pt x="480" y="513"/>
                  </a:lnTo>
                  <a:lnTo>
                    <a:pt x="480" y="511"/>
                  </a:lnTo>
                  <a:lnTo>
                    <a:pt x="480" y="501"/>
                  </a:lnTo>
                  <a:lnTo>
                    <a:pt x="479" y="500"/>
                  </a:lnTo>
                  <a:lnTo>
                    <a:pt x="478" y="486"/>
                  </a:lnTo>
                  <a:lnTo>
                    <a:pt x="477" y="486"/>
                  </a:lnTo>
                  <a:lnTo>
                    <a:pt x="477" y="485"/>
                  </a:lnTo>
                  <a:lnTo>
                    <a:pt x="473" y="480"/>
                  </a:lnTo>
                  <a:lnTo>
                    <a:pt x="473" y="480"/>
                  </a:lnTo>
                  <a:lnTo>
                    <a:pt x="474" y="478"/>
                  </a:lnTo>
                  <a:lnTo>
                    <a:pt x="472" y="477"/>
                  </a:lnTo>
                  <a:lnTo>
                    <a:pt x="468" y="478"/>
                  </a:lnTo>
                  <a:lnTo>
                    <a:pt x="467" y="477"/>
                  </a:lnTo>
                  <a:lnTo>
                    <a:pt x="465" y="474"/>
                  </a:lnTo>
                  <a:lnTo>
                    <a:pt x="461" y="479"/>
                  </a:lnTo>
                  <a:lnTo>
                    <a:pt x="459" y="480"/>
                  </a:lnTo>
                  <a:lnTo>
                    <a:pt x="459" y="482"/>
                  </a:lnTo>
                  <a:lnTo>
                    <a:pt x="452" y="483"/>
                  </a:lnTo>
                  <a:lnTo>
                    <a:pt x="452" y="480"/>
                  </a:lnTo>
                  <a:lnTo>
                    <a:pt x="448" y="480"/>
                  </a:lnTo>
                  <a:lnTo>
                    <a:pt x="446" y="483"/>
                  </a:lnTo>
                  <a:lnTo>
                    <a:pt x="430" y="480"/>
                  </a:lnTo>
                  <a:lnTo>
                    <a:pt x="430" y="481"/>
                  </a:lnTo>
                  <a:lnTo>
                    <a:pt x="428" y="481"/>
                  </a:lnTo>
                  <a:lnTo>
                    <a:pt x="426" y="480"/>
                  </a:lnTo>
                  <a:lnTo>
                    <a:pt x="424" y="478"/>
                  </a:lnTo>
                  <a:lnTo>
                    <a:pt x="423" y="478"/>
                  </a:lnTo>
                  <a:lnTo>
                    <a:pt x="418" y="470"/>
                  </a:lnTo>
                  <a:lnTo>
                    <a:pt x="415" y="471"/>
                  </a:lnTo>
                  <a:lnTo>
                    <a:pt x="413" y="470"/>
                  </a:lnTo>
                  <a:lnTo>
                    <a:pt x="412" y="469"/>
                  </a:lnTo>
                  <a:lnTo>
                    <a:pt x="409" y="468"/>
                  </a:lnTo>
                  <a:lnTo>
                    <a:pt x="397" y="472"/>
                  </a:lnTo>
                  <a:lnTo>
                    <a:pt x="395" y="468"/>
                  </a:lnTo>
                  <a:lnTo>
                    <a:pt x="395" y="466"/>
                  </a:lnTo>
                  <a:lnTo>
                    <a:pt x="394" y="453"/>
                  </a:lnTo>
                  <a:lnTo>
                    <a:pt x="391" y="453"/>
                  </a:lnTo>
                  <a:lnTo>
                    <a:pt x="391" y="451"/>
                  </a:lnTo>
                  <a:lnTo>
                    <a:pt x="389" y="451"/>
                  </a:lnTo>
                  <a:lnTo>
                    <a:pt x="389" y="449"/>
                  </a:lnTo>
                  <a:lnTo>
                    <a:pt x="386" y="449"/>
                  </a:lnTo>
                  <a:lnTo>
                    <a:pt x="386" y="446"/>
                  </a:lnTo>
                  <a:lnTo>
                    <a:pt x="377" y="447"/>
                  </a:lnTo>
                  <a:lnTo>
                    <a:pt x="377" y="450"/>
                  </a:lnTo>
                  <a:lnTo>
                    <a:pt x="370" y="450"/>
                  </a:lnTo>
                  <a:lnTo>
                    <a:pt x="370" y="448"/>
                  </a:lnTo>
                  <a:lnTo>
                    <a:pt x="365" y="448"/>
                  </a:lnTo>
                  <a:lnTo>
                    <a:pt x="365" y="445"/>
                  </a:lnTo>
                  <a:lnTo>
                    <a:pt x="363" y="446"/>
                  </a:lnTo>
                  <a:lnTo>
                    <a:pt x="362" y="443"/>
                  </a:lnTo>
                  <a:lnTo>
                    <a:pt x="358" y="443"/>
                  </a:lnTo>
                  <a:lnTo>
                    <a:pt x="358" y="441"/>
                  </a:lnTo>
                  <a:lnTo>
                    <a:pt x="355" y="442"/>
                  </a:lnTo>
                  <a:lnTo>
                    <a:pt x="355" y="439"/>
                  </a:lnTo>
                  <a:lnTo>
                    <a:pt x="353" y="439"/>
                  </a:lnTo>
                  <a:lnTo>
                    <a:pt x="353" y="437"/>
                  </a:lnTo>
                  <a:lnTo>
                    <a:pt x="350" y="437"/>
                  </a:lnTo>
                  <a:lnTo>
                    <a:pt x="350" y="435"/>
                  </a:lnTo>
                  <a:lnTo>
                    <a:pt x="348" y="435"/>
                  </a:lnTo>
                  <a:lnTo>
                    <a:pt x="348" y="433"/>
                  </a:lnTo>
                  <a:lnTo>
                    <a:pt x="346" y="433"/>
                  </a:lnTo>
                  <a:lnTo>
                    <a:pt x="346" y="435"/>
                  </a:lnTo>
                  <a:lnTo>
                    <a:pt x="343" y="435"/>
                  </a:lnTo>
                  <a:lnTo>
                    <a:pt x="343" y="437"/>
                  </a:lnTo>
                  <a:lnTo>
                    <a:pt x="341" y="437"/>
                  </a:lnTo>
                  <a:lnTo>
                    <a:pt x="341" y="440"/>
                  </a:lnTo>
                  <a:lnTo>
                    <a:pt x="323" y="441"/>
                  </a:lnTo>
                  <a:lnTo>
                    <a:pt x="322" y="439"/>
                  </a:lnTo>
                  <a:lnTo>
                    <a:pt x="320" y="439"/>
                  </a:lnTo>
                  <a:lnTo>
                    <a:pt x="320" y="441"/>
                  </a:lnTo>
                  <a:lnTo>
                    <a:pt x="315" y="442"/>
                  </a:lnTo>
                  <a:lnTo>
                    <a:pt x="315" y="444"/>
                  </a:lnTo>
                  <a:lnTo>
                    <a:pt x="313" y="444"/>
                  </a:lnTo>
                  <a:lnTo>
                    <a:pt x="314" y="449"/>
                  </a:lnTo>
                  <a:lnTo>
                    <a:pt x="311" y="449"/>
                  </a:lnTo>
                  <a:lnTo>
                    <a:pt x="312" y="454"/>
                  </a:lnTo>
                  <a:lnTo>
                    <a:pt x="309" y="454"/>
                  </a:lnTo>
                  <a:lnTo>
                    <a:pt x="309" y="456"/>
                  </a:lnTo>
                  <a:lnTo>
                    <a:pt x="307" y="456"/>
                  </a:lnTo>
                  <a:lnTo>
                    <a:pt x="307" y="461"/>
                  </a:lnTo>
                  <a:lnTo>
                    <a:pt x="305" y="461"/>
                  </a:lnTo>
                  <a:lnTo>
                    <a:pt x="305" y="464"/>
                  </a:lnTo>
                  <a:lnTo>
                    <a:pt x="303" y="464"/>
                  </a:lnTo>
                  <a:lnTo>
                    <a:pt x="303" y="466"/>
                  </a:lnTo>
                  <a:lnTo>
                    <a:pt x="301" y="466"/>
                  </a:lnTo>
                  <a:lnTo>
                    <a:pt x="300" y="467"/>
                  </a:lnTo>
                  <a:lnTo>
                    <a:pt x="301" y="469"/>
                  </a:lnTo>
                  <a:lnTo>
                    <a:pt x="299" y="469"/>
                  </a:lnTo>
                  <a:lnTo>
                    <a:pt x="299" y="469"/>
                  </a:lnTo>
                  <a:lnTo>
                    <a:pt x="299" y="471"/>
                  </a:lnTo>
                  <a:lnTo>
                    <a:pt x="296" y="471"/>
                  </a:lnTo>
                  <a:lnTo>
                    <a:pt x="296" y="474"/>
                  </a:lnTo>
                  <a:lnTo>
                    <a:pt x="292" y="474"/>
                  </a:lnTo>
                  <a:lnTo>
                    <a:pt x="292" y="476"/>
                  </a:lnTo>
                  <a:lnTo>
                    <a:pt x="287" y="477"/>
                  </a:lnTo>
                  <a:lnTo>
                    <a:pt x="287" y="474"/>
                  </a:lnTo>
                  <a:lnTo>
                    <a:pt x="285" y="474"/>
                  </a:lnTo>
                  <a:lnTo>
                    <a:pt x="284" y="470"/>
                  </a:lnTo>
                  <a:lnTo>
                    <a:pt x="280" y="470"/>
                  </a:lnTo>
                  <a:lnTo>
                    <a:pt x="280" y="472"/>
                  </a:lnTo>
                  <a:lnTo>
                    <a:pt x="278" y="472"/>
                  </a:lnTo>
                  <a:lnTo>
                    <a:pt x="278" y="475"/>
                  </a:lnTo>
                  <a:lnTo>
                    <a:pt x="270" y="475"/>
                  </a:lnTo>
                  <a:lnTo>
                    <a:pt x="270" y="473"/>
                  </a:lnTo>
                  <a:lnTo>
                    <a:pt x="263" y="474"/>
                  </a:lnTo>
                  <a:lnTo>
                    <a:pt x="263" y="471"/>
                  </a:lnTo>
                  <a:lnTo>
                    <a:pt x="237" y="473"/>
                  </a:lnTo>
                  <a:lnTo>
                    <a:pt x="237" y="471"/>
                  </a:lnTo>
                  <a:lnTo>
                    <a:pt x="228" y="471"/>
                  </a:lnTo>
                  <a:lnTo>
                    <a:pt x="228" y="469"/>
                  </a:lnTo>
                  <a:lnTo>
                    <a:pt x="198" y="471"/>
                  </a:lnTo>
                  <a:lnTo>
                    <a:pt x="197" y="468"/>
                  </a:lnTo>
                  <a:lnTo>
                    <a:pt x="190" y="469"/>
                  </a:lnTo>
                  <a:lnTo>
                    <a:pt x="190" y="466"/>
                  </a:lnTo>
                  <a:lnTo>
                    <a:pt x="186" y="467"/>
                  </a:lnTo>
                  <a:lnTo>
                    <a:pt x="185" y="465"/>
                  </a:lnTo>
                  <a:lnTo>
                    <a:pt x="181" y="465"/>
                  </a:lnTo>
                  <a:lnTo>
                    <a:pt x="181" y="462"/>
                  </a:lnTo>
                  <a:lnTo>
                    <a:pt x="176" y="463"/>
                  </a:lnTo>
                  <a:lnTo>
                    <a:pt x="176" y="460"/>
                  </a:lnTo>
                  <a:lnTo>
                    <a:pt x="174" y="460"/>
                  </a:lnTo>
                  <a:lnTo>
                    <a:pt x="173" y="458"/>
                  </a:lnTo>
                  <a:lnTo>
                    <a:pt x="171" y="458"/>
                  </a:lnTo>
                  <a:lnTo>
                    <a:pt x="171" y="456"/>
                  </a:lnTo>
                  <a:lnTo>
                    <a:pt x="166" y="456"/>
                  </a:lnTo>
                  <a:lnTo>
                    <a:pt x="166" y="454"/>
                  </a:lnTo>
                  <a:lnTo>
                    <a:pt x="163" y="454"/>
                  </a:lnTo>
                  <a:lnTo>
                    <a:pt x="163" y="450"/>
                  </a:lnTo>
                  <a:lnTo>
                    <a:pt x="162" y="450"/>
                  </a:lnTo>
                  <a:lnTo>
                    <a:pt x="160" y="449"/>
                  </a:lnTo>
                  <a:lnTo>
                    <a:pt x="159" y="448"/>
                  </a:lnTo>
                  <a:lnTo>
                    <a:pt x="159" y="447"/>
                  </a:lnTo>
                  <a:lnTo>
                    <a:pt x="156" y="448"/>
                  </a:lnTo>
                  <a:lnTo>
                    <a:pt x="156" y="445"/>
                  </a:lnTo>
                  <a:lnTo>
                    <a:pt x="154" y="445"/>
                  </a:lnTo>
                  <a:lnTo>
                    <a:pt x="154" y="443"/>
                  </a:lnTo>
                  <a:lnTo>
                    <a:pt x="151" y="443"/>
                  </a:lnTo>
                  <a:lnTo>
                    <a:pt x="151" y="441"/>
                  </a:lnTo>
                  <a:lnTo>
                    <a:pt x="149" y="441"/>
                  </a:lnTo>
                  <a:lnTo>
                    <a:pt x="148" y="439"/>
                  </a:lnTo>
                  <a:lnTo>
                    <a:pt x="144" y="439"/>
                  </a:lnTo>
                  <a:lnTo>
                    <a:pt x="144" y="436"/>
                  </a:lnTo>
                  <a:lnTo>
                    <a:pt x="141" y="437"/>
                  </a:lnTo>
                  <a:lnTo>
                    <a:pt x="141" y="434"/>
                  </a:lnTo>
                  <a:lnTo>
                    <a:pt x="144" y="434"/>
                  </a:lnTo>
                  <a:lnTo>
                    <a:pt x="143" y="430"/>
                  </a:lnTo>
                  <a:lnTo>
                    <a:pt x="144" y="430"/>
                  </a:lnTo>
                  <a:lnTo>
                    <a:pt x="144" y="429"/>
                  </a:lnTo>
                  <a:lnTo>
                    <a:pt x="146" y="429"/>
                  </a:lnTo>
                  <a:lnTo>
                    <a:pt x="145" y="427"/>
                  </a:lnTo>
                  <a:lnTo>
                    <a:pt x="145" y="427"/>
                  </a:lnTo>
                  <a:lnTo>
                    <a:pt x="145" y="425"/>
                  </a:lnTo>
                  <a:lnTo>
                    <a:pt x="142" y="426"/>
                  </a:lnTo>
                  <a:lnTo>
                    <a:pt x="141" y="425"/>
                  </a:lnTo>
                  <a:lnTo>
                    <a:pt x="139" y="425"/>
                  </a:lnTo>
                  <a:lnTo>
                    <a:pt x="139" y="428"/>
                  </a:lnTo>
                  <a:lnTo>
                    <a:pt x="139" y="428"/>
                  </a:lnTo>
                  <a:lnTo>
                    <a:pt x="139" y="430"/>
                  </a:lnTo>
                  <a:lnTo>
                    <a:pt x="136" y="430"/>
                  </a:lnTo>
                  <a:lnTo>
                    <a:pt x="136" y="427"/>
                  </a:lnTo>
                  <a:lnTo>
                    <a:pt x="136" y="427"/>
                  </a:lnTo>
                  <a:lnTo>
                    <a:pt x="135" y="425"/>
                  </a:lnTo>
                  <a:lnTo>
                    <a:pt x="135" y="423"/>
                  </a:lnTo>
                  <a:lnTo>
                    <a:pt x="136" y="421"/>
                  </a:lnTo>
                  <a:lnTo>
                    <a:pt x="132" y="419"/>
                  </a:lnTo>
                  <a:lnTo>
                    <a:pt x="124" y="420"/>
                  </a:lnTo>
                  <a:lnTo>
                    <a:pt x="124" y="420"/>
                  </a:lnTo>
                  <a:lnTo>
                    <a:pt x="124" y="416"/>
                  </a:lnTo>
                  <a:lnTo>
                    <a:pt x="124" y="416"/>
                  </a:lnTo>
                  <a:lnTo>
                    <a:pt x="125" y="418"/>
                  </a:lnTo>
                  <a:lnTo>
                    <a:pt x="126" y="418"/>
                  </a:lnTo>
                  <a:lnTo>
                    <a:pt x="127" y="416"/>
                  </a:lnTo>
                  <a:lnTo>
                    <a:pt x="126" y="415"/>
                  </a:lnTo>
                  <a:lnTo>
                    <a:pt x="124" y="413"/>
                  </a:lnTo>
                  <a:lnTo>
                    <a:pt x="121" y="416"/>
                  </a:lnTo>
                  <a:lnTo>
                    <a:pt x="119" y="415"/>
                  </a:lnTo>
                  <a:lnTo>
                    <a:pt x="118" y="408"/>
                  </a:lnTo>
                  <a:lnTo>
                    <a:pt x="117" y="406"/>
                  </a:lnTo>
                  <a:lnTo>
                    <a:pt x="117" y="409"/>
                  </a:lnTo>
                  <a:lnTo>
                    <a:pt x="92" y="401"/>
                  </a:lnTo>
                  <a:lnTo>
                    <a:pt x="92" y="400"/>
                  </a:lnTo>
                  <a:lnTo>
                    <a:pt x="83" y="400"/>
                  </a:lnTo>
                  <a:lnTo>
                    <a:pt x="83" y="403"/>
                  </a:lnTo>
                  <a:lnTo>
                    <a:pt x="81" y="403"/>
                  </a:lnTo>
                  <a:lnTo>
                    <a:pt x="80" y="405"/>
                  </a:lnTo>
                  <a:lnTo>
                    <a:pt x="79" y="406"/>
                  </a:lnTo>
                  <a:lnTo>
                    <a:pt x="79" y="408"/>
                  </a:lnTo>
                  <a:lnTo>
                    <a:pt x="77" y="408"/>
                  </a:lnTo>
                  <a:lnTo>
                    <a:pt x="76" y="409"/>
                  </a:lnTo>
                  <a:lnTo>
                    <a:pt x="76" y="410"/>
                  </a:lnTo>
                  <a:lnTo>
                    <a:pt x="74" y="410"/>
                  </a:lnTo>
                  <a:lnTo>
                    <a:pt x="75" y="409"/>
                  </a:lnTo>
                  <a:lnTo>
                    <a:pt x="75" y="410"/>
                  </a:lnTo>
                  <a:lnTo>
                    <a:pt x="52" y="408"/>
                  </a:lnTo>
                  <a:lnTo>
                    <a:pt x="37" y="392"/>
                  </a:lnTo>
                  <a:lnTo>
                    <a:pt x="33" y="393"/>
                  </a:lnTo>
                  <a:lnTo>
                    <a:pt x="28" y="388"/>
                  </a:lnTo>
                  <a:lnTo>
                    <a:pt x="26" y="388"/>
                  </a:lnTo>
                  <a:lnTo>
                    <a:pt x="26" y="388"/>
                  </a:lnTo>
                  <a:lnTo>
                    <a:pt x="11" y="385"/>
                  </a:lnTo>
                  <a:lnTo>
                    <a:pt x="10" y="386"/>
                  </a:lnTo>
                  <a:lnTo>
                    <a:pt x="7" y="386"/>
                  </a:lnTo>
                  <a:lnTo>
                    <a:pt x="6" y="384"/>
                  </a:lnTo>
                  <a:lnTo>
                    <a:pt x="2" y="385"/>
                  </a:lnTo>
                  <a:lnTo>
                    <a:pt x="2" y="382"/>
                  </a:lnTo>
                  <a:lnTo>
                    <a:pt x="0" y="382"/>
                  </a:lnTo>
                  <a:lnTo>
                    <a:pt x="0" y="381"/>
                  </a:lnTo>
                  <a:lnTo>
                    <a:pt x="0" y="381"/>
                  </a:lnTo>
                  <a:lnTo>
                    <a:pt x="19" y="360"/>
                  </a:lnTo>
                  <a:lnTo>
                    <a:pt x="43" y="368"/>
                  </a:lnTo>
                  <a:lnTo>
                    <a:pt x="47" y="366"/>
                  </a:lnTo>
                  <a:lnTo>
                    <a:pt x="50" y="363"/>
                  </a:lnTo>
                  <a:lnTo>
                    <a:pt x="76" y="361"/>
                  </a:lnTo>
                  <a:lnTo>
                    <a:pt x="77" y="360"/>
                  </a:lnTo>
                  <a:lnTo>
                    <a:pt x="84" y="347"/>
                  </a:lnTo>
                  <a:lnTo>
                    <a:pt x="123" y="331"/>
                  </a:lnTo>
                  <a:lnTo>
                    <a:pt x="127" y="322"/>
                  </a:lnTo>
                  <a:lnTo>
                    <a:pt x="129" y="321"/>
                  </a:lnTo>
                  <a:lnTo>
                    <a:pt x="134" y="320"/>
                  </a:lnTo>
                  <a:lnTo>
                    <a:pt x="138" y="317"/>
                  </a:lnTo>
                  <a:lnTo>
                    <a:pt x="139" y="313"/>
                  </a:lnTo>
                  <a:lnTo>
                    <a:pt x="143" y="310"/>
                  </a:lnTo>
                  <a:lnTo>
                    <a:pt x="146" y="310"/>
                  </a:lnTo>
                  <a:lnTo>
                    <a:pt x="162" y="319"/>
                  </a:lnTo>
                  <a:lnTo>
                    <a:pt x="176" y="320"/>
                  </a:lnTo>
                  <a:lnTo>
                    <a:pt x="185" y="315"/>
                  </a:lnTo>
                  <a:lnTo>
                    <a:pt x="212" y="317"/>
                  </a:lnTo>
                  <a:lnTo>
                    <a:pt x="213" y="316"/>
                  </a:lnTo>
                  <a:lnTo>
                    <a:pt x="214" y="315"/>
                  </a:lnTo>
                  <a:lnTo>
                    <a:pt x="214" y="306"/>
                  </a:lnTo>
                  <a:lnTo>
                    <a:pt x="214" y="305"/>
                  </a:lnTo>
                  <a:lnTo>
                    <a:pt x="215" y="304"/>
                  </a:lnTo>
                  <a:lnTo>
                    <a:pt x="222" y="300"/>
                  </a:lnTo>
                  <a:lnTo>
                    <a:pt x="240" y="302"/>
                  </a:lnTo>
                  <a:lnTo>
                    <a:pt x="242" y="300"/>
                  </a:lnTo>
                  <a:lnTo>
                    <a:pt x="243" y="298"/>
                  </a:lnTo>
                  <a:lnTo>
                    <a:pt x="243" y="293"/>
                  </a:lnTo>
                  <a:lnTo>
                    <a:pt x="244" y="292"/>
                  </a:lnTo>
                  <a:lnTo>
                    <a:pt x="258" y="276"/>
                  </a:lnTo>
                  <a:lnTo>
                    <a:pt x="259" y="275"/>
                  </a:lnTo>
                  <a:lnTo>
                    <a:pt x="259" y="273"/>
                  </a:lnTo>
                  <a:lnTo>
                    <a:pt x="257" y="269"/>
                  </a:lnTo>
                  <a:lnTo>
                    <a:pt x="248" y="266"/>
                  </a:lnTo>
                  <a:lnTo>
                    <a:pt x="248" y="264"/>
                  </a:lnTo>
                  <a:lnTo>
                    <a:pt x="247" y="262"/>
                  </a:lnTo>
                  <a:lnTo>
                    <a:pt x="249" y="248"/>
                  </a:lnTo>
                  <a:lnTo>
                    <a:pt x="249" y="247"/>
                  </a:lnTo>
                  <a:lnTo>
                    <a:pt x="250" y="246"/>
                  </a:lnTo>
                  <a:lnTo>
                    <a:pt x="253" y="245"/>
                  </a:lnTo>
                  <a:lnTo>
                    <a:pt x="254" y="243"/>
                  </a:lnTo>
                  <a:lnTo>
                    <a:pt x="255" y="242"/>
                  </a:lnTo>
                  <a:lnTo>
                    <a:pt x="255" y="240"/>
                  </a:lnTo>
                  <a:lnTo>
                    <a:pt x="255" y="237"/>
                  </a:lnTo>
                  <a:lnTo>
                    <a:pt x="253" y="230"/>
                  </a:lnTo>
                  <a:lnTo>
                    <a:pt x="245" y="218"/>
                  </a:lnTo>
                  <a:lnTo>
                    <a:pt x="243" y="212"/>
                  </a:lnTo>
                  <a:lnTo>
                    <a:pt x="250" y="210"/>
                  </a:lnTo>
                  <a:lnTo>
                    <a:pt x="261" y="200"/>
                  </a:lnTo>
                  <a:lnTo>
                    <a:pt x="261" y="199"/>
                  </a:lnTo>
                  <a:lnTo>
                    <a:pt x="261" y="198"/>
                  </a:lnTo>
                  <a:lnTo>
                    <a:pt x="261" y="197"/>
                  </a:lnTo>
                  <a:lnTo>
                    <a:pt x="257" y="189"/>
                  </a:lnTo>
                  <a:lnTo>
                    <a:pt x="256" y="187"/>
                  </a:lnTo>
                  <a:lnTo>
                    <a:pt x="257" y="183"/>
                  </a:lnTo>
                  <a:lnTo>
                    <a:pt x="274" y="160"/>
                  </a:lnTo>
                  <a:lnTo>
                    <a:pt x="287" y="155"/>
                  </a:lnTo>
                  <a:lnTo>
                    <a:pt x="291" y="146"/>
                  </a:lnTo>
                  <a:lnTo>
                    <a:pt x="293" y="136"/>
                  </a:lnTo>
                  <a:lnTo>
                    <a:pt x="290" y="128"/>
                  </a:lnTo>
                  <a:lnTo>
                    <a:pt x="290" y="87"/>
                  </a:lnTo>
                  <a:lnTo>
                    <a:pt x="288" y="84"/>
                  </a:lnTo>
                  <a:lnTo>
                    <a:pt x="284" y="77"/>
                  </a:lnTo>
                  <a:lnTo>
                    <a:pt x="284" y="76"/>
                  </a:lnTo>
                  <a:lnTo>
                    <a:pt x="284" y="75"/>
                  </a:lnTo>
                  <a:lnTo>
                    <a:pt x="284" y="74"/>
                  </a:lnTo>
                  <a:lnTo>
                    <a:pt x="285" y="73"/>
                  </a:lnTo>
                  <a:lnTo>
                    <a:pt x="294" y="69"/>
                  </a:lnTo>
                  <a:lnTo>
                    <a:pt x="298" y="62"/>
                  </a:lnTo>
                  <a:lnTo>
                    <a:pt x="298" y="57"/>
                  </a:lnTo>
                  <a:lnTo>
                    <a:pt x="298" y="55"/>
                  </a:lnTo>
                  <a:lnTo>
                    <a:pt x="297" y="53"/>
                  </a:lnTo>
                  <a:lnTo>
                    <a:pt x="284" y="44"/>
                  </a:lnTo>
                  <a:lnTo>
                    <a:pt x="284" y="43"/>
                  </a:lnTo>
                  <a:lnTo>
                    <a:pt x="284" y="42"/>
                  </a:lnTo>
                  <a:lnTo>
                    <a:pt x="283" y="41"/>
                  </a:lnTo>
                  <a:lnTo>
                    <a:pt x="284" y="40"/>
                  </a:lnTo>
                  <a:lnTo>
                    <a:pt x="287" y="34"/>
                  </a:lnTo>
                  <a:lnTo>
                    <a:pt x="291" y="30"/>
                  </a:lnTo>
                  <a:lnTo>
                    <a:pt x="298" y="22"/>
                  </a:lnTo>
                  <a:lnTo>
                    <a:pt x="322" y="18"/>
                  </a:lnTo>
                  <a:lnTo>
                    <a:pt x="325" y="19"/>
                  </a:lnTo>
                  <a:lnTo>
                    <a:pt x="330" y="23"/>
                  </a:lnTo>
                  <a:lnTo>
                    <a:pt x="334" y="23"/>
                  </a:lnTo>
                  <a:lnTo>
                    <a:pt x="339" y="20"/>
                  </a:lnTo>
                  <a:lnTo>
                    <a:pt x="340" y="19"/>
                  </a:lnTo>
                  <a:lnTo>
                    <a:pt x="343" y="10"/>
                  </a:lnTo>
                  <a:lnTo>
                    <a:pt x="344" y="5"/>
                  </a:lnTo>
                  <a:lnTo>
                    <a:pt x="346" y="1"/>
                  </a:lnTo>
                  <a:lnTo>
                    <a:pt x="349" y="0"/>
                  </a:lnTo>
                  <a:lnTo>
                    <a:pt x="358" y="5"/>
                  </a:lnTo>
                  <a:lnTo>
                    <a:pt x="360" y="5"/>
                  </a:lnTo>
                  <a:lnTo>
                    <a:pt x="368" y="0"/>
                  </a:lnTo>
                  <a:lnTo>
                    <a:pt x="422" y="14"/>
                  </a:lnTo>
                  <a:lnTo>
                    <a:pt x="426" y="13"/>
                  </a:lnTo>
                  <a:close/>
                </a:path>
              </a:pathLst>
            </a:custGeom>
            <a:solidFill>
              <a:srgbClr val="EFE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10" name="Freeform 155"/>
            <p:cNvSpPr>
              <a:spLocks/>
            </p:cNvSpPr>
            <p:nvPr/>
          </p:nvSpPr>
          <p:spPr bwMode="auto">
            <a:xfrm>
              <a:off x="6007101" y="-1049338"/>
              <a:ext cx="1179513" cy="838200"/>
            </a:xfrm>
            <a:custGeom>
              <a:avLst/>
              <a:gdLst>
                <a:gd name="T0" fmla="*/ 421 w 743"/>
                <a:gd name="T1" fmla="*/ 31 h 528"/>
                <a:gd name="T2" fmla="*/ 417 w 743"/>
                <a:gd name="T3" fmla="*/ 49 h 528"/>
                <a:gd name="T4" fmla="*/ 434 w 743"/>
                <a:gd name="T5" fmla="*/ 88 h 528"/>
                <a:gd name="T6" fmla="*/ 447 w 743"/>
                <a:gd name="T7" fmla="*/ 127 h 528"/>
                <a:gd name="T8" fmla="*/ 471 w 743"/>
                <a:gd name="T9" fmla="*/ 103 h 528"/>
                <a:gd name="T10" fmla="*/ 484 w 743"/>
                <a:gd name="T11" fmla="*/ 73 h 528"/>
                <a:gd name="T12" fmla="*/ 519 w 743"/>
                <a:gd name="T13" fmla="*/ 115 h 528"/>
                <a:gd name="T14" fmla="*/ 522 w 743"/>
                <a:gd name="T15" fmla="*/ 134 h 528"/>
                <a:gd name="T16" fmla="*/ 555 w 743"/>
                <a:gd name="T17" fmla="*/ 195 h 528"/>
                <a:gd name="T18" fmla="*/ 580 w 743"/>
                <a:gd name="T19" fmla="*/ 235 h 528"/>
                <a:gd name="T20" fmla="*/ 566 w 743"/>
                <a:gd name="T21" fmla="*/ 270 h 528"/>
                <a:gd name="T22" fmla="*/ 584 w 743"/>
                <a:gd name="T23" fmla="*/ 288 h 528"/>
                <a:gd name="T24" fmla="*/ 638 w 743"/>
                <a:gd name="T25" fmla="*/ 319 h 528"/>
                <a:gd name="T26" fmla="*/ 659 w 743"/>
                <a:gd name="T27" fmla="*/ 330 h 528"/>
                <a:gd name="T28" fmla="*/ 692 w 743"/>
                <a:gd name="T29" fmla="*/ 347 h 528"/>
                <a:gd name="T30" fmla="*/ 683 w 743"/>
                <a:gd name="T31" fmla="*/ 425 h 528"/>
                <a:gd name="T32" fmla="*/ 544 w 743"/>
                <a:gd name="T33" fmla="*/ 412 h 528"/>
                <a:gd name="T34" fmla="*/ 512 w 743"/>
                <a:gd name="T35" fmla="*/ 464 h 528"/>
                <a:gd name="T36" fmla="*/ 489 w 743"/>
                <a:gd name="T37" fmla="*/ 524 h 528"/>
                <a:gd name="T38" fmla="*/ 480 w 743"/>
                <a:gd name="T39" fmla="*/ 520 h 528"/>
                <a:gd name="T40" fmla="*/ 477 w 743"/>
                <a:gd name="T41" fmla="*/ 486 h 528"/>
                <a:gd name="T42" fmla="*/ 465 w 743"/>
                <a:gd name="T43" fmla="*/ 474 h 528"/>
                <a:gd name="T44" fmla="*/ 430 w 743"/>
                <a:gd name="T45" fmla="*/ 480 h 528"/>
                <a:gd name="T46" fmla="*/ 413 w 743"/>
                <a:gd name="T47" fmla="*/ 470 h 528"/>
                <a:gd name="T48" fmla="*/ 391 w 743"/>
                <a:gd name="T49" fmla="*/ 451 h 528"/>
                <a:gd name="T50" fmla="*/ 370 w 743"/>
                <a:gd name="T51" fmla="*/ 448 h 528"/>
                <a:gd name="T52" fmla="*/ 355 w 743"/>
                <a:gd name="T53" fmla="*/ 439 h 528"/>
                <a:gd name="T54" fmla="*/ 346 w 743"/>
                <a:gd name="T55" fmla="*/ 435 h 528"/>
                <a:gd name="T56" fmla="*/ 320 w 743"/>
                <a:gd name="T57" fmla="*/ 441 h 528"/>
                <a:gd name="T58" fmla="*/ 309 w 743"/>
                <a:gd name="T59" fmla="*/ 456 h 528"/>
                <a:gd name="T60" fmla="*/ 300 w 743"/>
                <a:gd name="T61" fmla="*/ 467 h 528"/>
                <a:gd name="T62" fmla="*/ 292 w 743"/>
                <a:gd name="T63" fmla="*/ 476 h 528"/>
                <a:gd name="T64" fmla="*/ 278 w 743"/>
                <a:gd name="T65" fmla="*/ 475 h 528"/>
                <a:gd name="T66" fmla="*/ 228 w 743"/>
                <a:gd name="T67" fmla="*/ 469 h 528"/>
                <a:gd name="T68" fmla="*/ 181 w 743"/>
                <a:gd name="T69" fmla="*/ 462 h 528"/>
                <a:gd name="T70" fmla="*/ 166 w 743"/>
                <a:gd name="T71" fmla="*/ 454 h 528"/>
                <a:gd name="T72" fmla="*/ 156 w 743"/>
                <a:gd name="T73" fmla="*/ 445 h 528"/>
                <a:gd name="T74" fmla="*/ 144 w 743"/>
                <a:gd name="T75" fmla="*/ 436 h 528"/>
                <a:gd name="T76" fmla="*/ 145 w 743"/>
                <a:gd name="T77" fmla="*/ 427 h 528"/>
                <a:gd name="T78" fmla="*/ 139 w 743"/>
                <a:gd name="T79" fmla="*/ 430 h 528"/>
                <a:gd name="T80" fmla="*/ 124 w 743"/>
                <a:gd name="T81" fmla="*/ 420 h 528"/>
                <a:gd name="T82" fmla="*/ 124 w 743"/>
                <a:gd name="T83" fmla="*/ 413 h 528"/>
                <a:gd name="T84" fmla="*/ 83 w 743"/>
                <a:gd name="T85" fmla="*/ 400 h 528"/>
                <a:gd name="T86" fmla="*/ 76 w 743"/>
                <a:gd name="T87" fmla="*/ 410 h 528"/>
                <a:gd name="T88" fmla="*/ 26 w 743"/>
                <a:gd name="T89" fmla="*/ 388 h 528"/>
                <a:gd name="T90" fmla="*/ 0 w 743"/>
                <a:gd name="T91" fmla="*/ 382 h 528"/>
                <a:gd name="T92" fmla="*/ 77 w 743"/>
                <a:gd name="T93" fmla="*/ 360 h 528"/>
                <a:gd name="T94" fmla="*/ 143 w 743"/>
                <a:gd name="T95" fmla="*/ 310 h 528"/>
                <a:gd name="T96" fmla="*/ 214 w 743"/>
                <a:gd name="T97" fmla="*/ 306 h 528"/>
                <a:gd name="T98" fmla="*/ 244 w 743"/>
                <a:gd name="T99" fmla="*/ 292 h 528"/>
                <a:gd name="T100" fmla="*/ 249 w 743"/>
                <a:gd name="T101" fmla="*/ 248 h 528"/>
                <a:gd name="T102" fmla="*/ 253 w 743"/>
                <a:gd name="T103" fmla="*/ 230 h 528"/>
                <a:gd name="T104" fmla="*/ 257 w 743"/>
                <a:gd name="T105" fmla="*/ 189 h 528"/>
                <a:gd name="T106" fmla="*/ 290 w 743"/>
                <a:gd name="T107" fmla="*/ 87 h 528"/>
                <a:gd name="T108" fmla="*/ 298 w 743"/>
                <a:gd name="T109" fmla="*/ 62 h 528"/>
                <a:gd name="T110" fmla="*/ 284 w 743"/>
                <a:gd name="T111" fmla="*/ 40 h 528"/>
                <a:gd name="T112" fmla="*/ 339 w 743"/>
                <a:gd name="T113" fmla="*/ 20 h 528"/>
                <a:gd name="T114" fmla="*/ 368 w 743"/>
                <a:gd name="T115"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3" h="528">
                  <a:moveTo>
                    <a:pt x="426" y="13"/>
                  </a:moveTo>
                  <a:lnTo>
                    <a:pt x="429" y="16"/>
                  </a:lnTo>
                  <a:lnTo>
                    <a:pt x="432" y="25"/>
                  </a:lnTo>
                  <a:lnTo>
                    <a:pt x="433" y="26"/>
                  </a:lnTo>
                  <a:lnTo>
                    <a:pt x="432" y="28"/>
                  </a:lnTo>
                  <a:lnTo>
                    <a:pt x="432" y="29"/>
                  </a:lnTo>
                  <a:lnTo>
                    <a:pt x="431" y="30"/>
                  </a:lnTo>
                  <a:lnTo>
                    <a:pt x="421" y="31"/>
                  </a:lnTo>
                  <a:lnTo>
                    <a:pt x="420" y="32"/>
                  </a:lnTo>
                  <a:lnTo>
                    <a:pt x="419" y="32"/>
                  </a:lnTo>
                  <a:lnTo>
                    <a:pt x="418" y="34"/>
                  </a:lnTo>
                  <a:lnTo>
                    <a:pt x="417" y="43"/>
                  </a:lnTo>
                  <a:lnTo>
                    <a:pt x="417" y="45"/>
                  </a:lnTo>
                  <a:lnTo>
                    <a:pt x="416" y="47"/>
                  </a:lnTo>
                  <a:lnTo>
                    <a:pt x="416" y="48"/>
                  </a:lnTo>
                  <a:lnTo>
                    <a:pt x="417" y="49"/>
                  </a:lnTo>
                  <a:lnTo>
                    <a:pt x="417" y="50"/>
                  </a:lnTo>
                  <a:lnTo>
                    <a:pt x="418" y="50"/>
                  </a:lnTo>
                  <a:lnTo>
                    <a:pt x="430" y="48"/>
                  </a:lnTo>
                  <a:lnTo>
                    <a:pt x="432" y="49"/>
                  </a:lnTo>
                  <a:lnTo>
                    <a:pt x="433" y="49"/>
                  </a:lnTo>
                  <a:lnTo>
                    <a:pt x="433" y="51"/>
                  </a:lnTo>
                  <a:lnTo>
                    <a:pt x="432" y="82"/>
                  </a:lnTo>
                  <a:lnTo>
                    <a:pt x="434" y="88"/>
                  </a:lnTo>
                  <a:lnTo>
                    <a:pt x="439" y="95"/>
                  </a:lnTo>
                  <a:lnTo>
                    <a:pt x="440" y="99"/>
                  </a:lnTo>
                  <a:lnTo>
                    <a:pt x="439" y="105"/>
                  </a:lnTo>
                  <a:lnTo>
                    <a:pt x="438" y="109"/>
                  </a:lnTo>
                  <a:lnTo>
                    <a:pt x="437" y="114"/>
                  </a:lnTo>
                  <a:lnTo>
                    <a:pt x="438" y="117"/>
                  </a:lnTo>
                  <a:lnTo>
                    <a:pt x="438" y="118"/>
                  </a:lnTo>
                  <a:lnTo>
                    <a:pt x="447" y="127"/>
                  </a:lnTo>
                  <a:lnTo>
                    <a:pt x="453" y="127"/>
                  </a:lnTo>
                  <a:lnTo>
                    <a:pt x="464" y="122"/>
                  </a:lnTo>
                  <a:lnTo>
                    <a:pt x="465" y="121"/>
                  </a:lnTo>
                  <a:lnTo>
                    <a:pt x="467" y="114"/>
                  </a:lnTo>
                  <a:lnTo>
                    <a:pt x="471" y="109"/>
                  </a:lnTo>
                  <a:lnTo>
                    <a:pt x="472" y="106"/>
                  </a:lnTo>
                  <a:lnTo>
                    <a:pt x="472" y="105"/>
                  </a:lnTo>
                  <a:lnTo>
                    <a:pt x="471" y="103"/>
                  </a:lnTo>
                  <a:lnTo>
                    <a:pt x="460" y="91"/>
                  </a:lnTo>
                  <a:lnTo>
                    <a:pt x="459" y="86"/>
                  </a:lnTo>
                  <a:lnTo>
                    <a:pt x="457" y="83"/>
                  </a:lnTo>
                  <a:lnTo>
                    <a:pt x="457" y="81"/>
                  </a:lnTo>
                  <a:lnTo>
                    <a:pt x="457" y="78"/>
                  </a:lnTo>
                  <a:lnTo>
                    <a:pt x="457" y="76"/>
                  </a:lnTo>
                  <a:lnTo>
                    <a:pt x="475" y="72"/>
                  </a:lnTo>
                  <a:lnTo>
                    <a:pt x="484" y="73"/>
                  </a:lnTo>
                  <a:lnTo>
                    <a:pt x="490" y="79"/>
                  </a:lnTo>
                  <a:lnTo>
                    <a:pt x="496" y="95"/>
                  </a:lnTo>
                  <a:lnTo>
                    <a:pt x="509" y="114"/>
                  </a:lnTo>
                  <a:lnTo>
                    <a:pt x="510" y="116"/>
                  </a:lnTo>
                  <a:lnTo>
                    <a:pt x="513" y="120"/>
                  </a:lnTo>
                  <a:lnTo>
                    <a:pt x="515" y="120"/>
                  </a:lnTo>
                  <a:lnTo>
                    <a:pt x="517" y="118"/>
                  </a:lnTo>
                  <a:lnTo>
                    <a:pt x="519" y="115"/>
                  </a:lnTo>
                  <a:lnTo>
                    <a:pt x="521" y="115"/>
                  </a:lnTo>
                  <a:lnTo>
                    <a:pt x="523" y="115"/>
                  </a:lnTo>
                  <a:lnTo>
                    <a:pt x="526" y="120"/>
                  </a:lnTo>
                  <a:lnTo>
                    <a:pt x="527" y="121"/>
                  </a:lnTo>
                  <a:lnTo>
                    <a:pt x="527" y="123"/>
                  </a:lnTo>
                  <a:lnTo>
                    <a:pt x="527" y="124"/>
                  </a:lnTo>
                  <a:lnTo>
                    <a:pt x="522" y="133"/>
                  </a:lnTo>
                  <a:lnTo>
                    <a:pt x="522" y="134"/>
                  </a:lnTo>
                  <a:lnTo>
                    <a:pt x="522" y="136"/>
                  </a:lnTo>
                  <a:lnTo>
                    <a:pt x="522" y="137"/>
                  </a:lnTo>
                  <a:lnTo>
                    <a:pt x="525" y="141"/>
                  </a:lnTo>
                  <a:lnTo>
                    <a:pt x="550" y="154"/>
                  </a:lnTo>
                  <a:lnTo>
                    <a:pt x="567" y="174"/>
                  </a:lnTo>
                  <a:lnTo>
                    <a:pt x="555" y="192"/>
                  </a:lnTo>
                  <a:lnTo>
                    <a:pt x="555" y="193"/>
                  </a:lnTo>
                  <a:lnTo>
                    <a:pt x="555" y="195"/>
                  </a:lnTo>
                  <a:lnTo>
                    <a:pt x="557" y="199"/>
                  </a:lnTo>
                  <a:lnTo>
                    <a:pt x="562" y="224"/>
                  </a:lnTo>
                  <a:lnTo>
                    <a:pt x="564" y="228"/>
                  </a:lnTo>
                  <a:lnTo>
                    <a:pt x="564" y="235"/>
                  </a:lnTo>
                  <a:lnTo>
                    <a:pt x="565" y="236"/>
                  </a:lnTo>
                  <a:lnTo>
                    <a:pt x="578" y="234"/>
                  </a:lnTo>
                  <a:lnTo>
                    <a:pt x="579" y="235"/>
                  </a:lnTo>
                  <a:lnTo>
                    <a:pt x="580" y="235"/>
                  </a:lnTo>
                  <a:lnTo>
                    <a:pt x="582" y="240"/>
                  </a:lnTo>
                  <a:lnTo>
                    <a:pt x="582" y="246"/>
                  </a:lnTo>
                  <a:lnTo>
                    <a:pt x="582" y="249"/>
                  </a:lnTo>
                  <a:lnTo>
                    <a:pt x="581" y="250"/>
                  </a:lnTo>
                  <a:lnTo>
                    <a:pt x="568" y="258"/>
                  </a:lnTo>
                  <a:lnTo>
                    <a:pt x="567" y="259"/>
                  </a:lnTo>
                  <a:lnTo>
                    <a:pt x="566" y="269"/>
                  </a:lnTo>
                  <a:lnTo>
                    <a:pt x="566" y="270"/>
                  </a:lnTo>
                  <a:lnTo>
                    <a:pt x="563" y="273"/>
                  </a:lnTo>
                  <a:lnTo>
                    <a:pt x="552" y="275"/>
                  </a:lnTo>
                  <a:lnTo>
                    <a:pt x="551" y="276"/>
                  </a:lnTo>
                  <a:lnTo>
                    <a:pt x="551" y="278"/>
                  </a:lnTo>
                  <a:lnTo>
                    <a:pt x="551" y="281"/>
                  </a:lnTo>
                  <a:lnTo>
                    <a:pt x="552" y="286"/>
                  </a:lnTo>
                  <a:lnTo>
                    <a:pt x="554" y="290"/>
                  </a:lnTo>
                  <a:lnTo>
                    <a:pt x="584" y="288"/>
                  </a:lnTo>
                  <a:lnTo>
                    <a:pt x="588" y="295"/>
                  </a:lnTo>
                  <a:lnTo>
                    <a:pt x="590" y="304"/>
                  </a:lnTo>
                  <a:lnTo>
                    <a:pt x="591" y="306"/>
                  </a:lnTo>
                  <a:lnTo>
                    <a:pt x="611" y="311"/>
                  </a:lnTo>
                  <a:lnTo>
                    <a:pt x="616" y="315"/>
                  </a:lnTo>
                  <a:lnTo>
                    <a:pt x="631" y="313"/>
                  </a:lnTo>
                  <a:lnTo>
                    <a:pt x="634" y="314"/>
                  </a:lnTo>
                  <a:lnTo>
                    <a:pt x="638" y="319"/>
                  </a:lnTo>
                  <a:lnTo>
                    <a:pt x="640" y="323"/>
                  </a:lnTo>
                  <a:lnTo>
                    <a:pt x="641" y="325"/>
                  </a:lnTo>
                  <a:lnTo>
                    <a:pt x="643" y="328"/>
                  </a:lnTo>
                  <a:lnTo>
                    <a:pt x="644" y="329"/>
                  </a:lnTo>
                  <a:lnTo>
                    <a:pt x="647" y="330"/>
                  </a:lnTo>
                  <a:lnTo>
                    <a:pt x="657" y="329"/>
                  </a:lnTo>
                  <a:lnTo>
                    <a:pt x="658" y="329"/>
                  </a:lnTo>
                  <a:lnTo>
                    <a:pt x="659" y="330"/>
                  </a:lnTo>
                  <a:lnTo>
                    <a:pt x="664" y="345"/>
                  </a:lnTo>
                  <a:lnTo>
                    <a:pt x="673" y="360"/>
                  </a:lnTo>
                  <a:lnTo>
                    <a:pt x="676" y="361"/>
                  </a:lnTo>
                  <a:lnTo>
                    <a:pt x="678" y="360"/>
                  </a:lnTo>
                  <a:lnTo>
                    <a:pt x="680" y="357"/>
                  </a:lnTo>
                  <a:lnTo>
                    <a:pt x="682" y="352"/>
                  </a:lnTo>
                  <a:lnTo>
                    <a:pt x="684" y="349"/>
                  </a:lnTo>
                  <a:lnTo>
                    <a:pt x="692" y="347"/>
                  </a:lnTo>
                  <a:lnTo>
                    <a:pt x="702" y="351"/>
                  </a:lnTo>
                  <a:lnTo>
                    <a:pt x="743" y="392"/>
                  </a:lnTo>
                  <a:lnTo>
                    <a:pt x="743" y="395"/>
                  </a:lnTo>
                  <a:lnTo>
                    <a:pt x="742" y="397"/>
                  </a:lnTo>
                  <a:lnTo>
                    <a:pt x="742" y="397"/>
                  </a:lnTo>
                  <a:lnTo>
                    <a:pt x="715" y="401"/>
                  </a:lnTo>
                  <a:lnTo>
                    <a:pt x="706" y="412"/>
                  </a:lnTo>
                  <a:lnTo>
                    <a:pt x="683" y="425"/>
                  </a:lnTo>
                  <a:lnTo>
                    <a:pt x="679" y="423"/>
                  </a:lnTo>
                  <a:lnTo>
                    <a:pt x="669" y="410"/>
                  </a:lnTo>
                  <a:lnTo>
                    <a:pt x="665" y="407"/>
                  </a:lnTo>
                  <a:lnTo>
                    <a:pt x="659" y="407"/>
                  </a:lnTo>
                  <a:lnTo>
                    <a:pt x="647" y="415"/>
                  </a:lnTo>
                  <a:lnTo>
                    <a:pt x="631" y="416"/>
                  </a:lnTo>
                  <a:lnTo>
                    <a:pt x="573" y="390"/>
                  </a:lnTo>
                  <a:lnTo>
                    <a:pt x="544" y="412"/>
                  </a:lnTo>
                  <a:lnTo>
                    <a:pt x="542" y="419"/>
                  </a:lnTo>
                  <a:lnTo>
                    <a:pt x="541" y="424"/>
                  </a:lnTo>
                  <a:lnTo>
                    <a:pt x="539" y="428"/>
                  </a:lnTo>
                  <a:lnTo>
                    <a:pt x="538" y="435"/>
                  </a:lnTo>
                  <a:lnTo>
                    <a:pt x="522" y="447"/>
                  </a:lnTo>
                  <a:lnTo>
                    <a:pt x="520" y="454"/>
                  </a:lnTo>
                  <a:lnTo>
                    <a:pt x="515" y="458"/>
                  </a:lnTo>
                  <a:lnTo>
                    <a:pt x="512" y="464"/>
                  </a:lnTo>
                  <a:lnTo>
                    <a:pt x="511" y="467"/>
                  </a:lnTo>
                  <a:lnTo>
                    <a:pt x="512" y="472"/>
                  </a:lnTo>
                  <a:lnTo>
                    <a:pt x="506" y="478"/>
                  </a:lnTo>
                  <a:lnTo>
                    <a:pt x="506" y="481"/>
                  </a:lnTo>
                  <a:lnTo>
                    <a:pt x="507" y="486"/>
                  </a:lnTo>
                  <a:lnTo>
                    <a:pt x="497" y="493"/>
                  </a:lnTo>
                  <a:lnTo>
                    <a:pt x="492" y="520"/>
                  </a:lnTo>
                  <a:lnTo>
                    <a:pt x="489" y="524"/>
                  </a:lnTo>
                  <a:lnTo>
                    <a:pt x="482" y="528"/>
                  </a:lnTo>
                  <a:lnTo>
                    <a:pt x="482" y="528"/>
                  </a:lnTo>
                  <a:lnTo>
                    <a:pt x="481" y="528"/>
                  </a:lnTo>
                  <a:lnTo>
                    <a:pt x="480" y="522"/>
                  </a:lnTo>
                  <a:lnTo>
                    <a:pt x="481" y="522"/>
                  </a:lnTo>
                  <a:lnTo>
                    <a:pt x="481" y="520"/>
                  </a:lnTo>
                  <a:lnTo>
                    <a:pt x="481" y="520"/>
                  </a:lnTo>
                  <a:lnTo>
                    <a:pt x="480" y="520"/>
                  </a:lnTo>
                  <a:lnTo>
                    <a:pt x="480" y="516"/>
                  </a:lnTo>
                  <a:lnTo>
                    <a:pt x="481" y="516"/>
                  </a:lnTo>
                  <a:lnTo>
                    <a:pt x="480" y="513"/>
                  </a:lnTo>
                  <a:lnTo>
                    <a:pt x="480" y="511"/>
                  </a:lnTo>
                  <a:lnTo>
                    <a:pt x="480" y="501"/>
                  </a:lnTo>
                  <a:lnTo>
                    <a:pt x="479" y="500"/>
                  </a:lnTo>
                  <a:lnTo>
                    <a:pt x="478" y="486"/>
                  </a:lnTo>
                  <a:lnTo>
                    <a:pt x="477" y="486"/>
                  </a:lnTo>
                  <a:lnTo>
                    <a:pt x="477" y="485"/>
                  </a:lnTo>
                  <a:lnTo>
                    <a:pt x="473" y="480"/>
                  </a:lnTo>
                  <a:lnTo>
                    <a:pt x="473" y="480"/>
                  </a:lnTo>
                  <a:lnTo>
                    <a:pt x="474" y="478"/>
                  </a:lnTo>
                  <a:lnTo>
                    <a:pt x="472" y="477"/>
                  </a:lnTo>
                  <a:lnTo>
                    <a:pt x="468" y="478"/>
                  </a:lnTo>
                  <a:lnTo>
                    <a:pt x="467" y="477"/>
                  </a:lnTo>
                  <a:lnTo>
                    <a:pt x="465" y="474"/>
                  </a:lnTo>
                  <a:lnTo>
                    <a:pt x="461" y="479"/>
                  </a:lnTo>
                  <a:lnTo>
                    <a:pt x="459" y="480"/>
                  </a:lnTo>
                  <a:lnTo>
                    <a:pt x="459" y="482"/>
                  </a:lnTo>
                  <a:lnTo>
                    <a:pt x="452" y="483"/>
                  </a:lnTo>
                  <a:lnTo>
                    <a:pt x="452" y="480"/>
                  </a:lnTo>
                  <a:lnTo>
                    <a:pt x="448" y="480"/>
                  </a:lnTo>
                  <a:lnTo>
                    <a:pt x="446" y="483"/>
                  </a:lnTo>
                  <a:lnTo>
                    <a:pt x="430" y="480"/>
                  </a:lnTo>
                  <a:lnTo>
                    <a:pt x="430" y="481"/>
                  </a:lnTo>
                  <a:lnTo>
                    <a:pt x="428" y="481"/>
                  </a:lnTo>
                  <a:lnTo>
                    <a:pt x="426" y="480"/>
                  </a:lnTo>
                  <a:lnTo>
                    <a:pt x="424" y="478"/>
                  </a:lnTo>
                  <a:lnTo>
                    <a:pt x="423" y="478"/>
                  </a:lnTo>
                  <a:lnTo>
                    <a:pt x="418" y="470"/>
                  </a:lnTo>
                  <a:lnTo>
                    <a:pt x="415" y="471"/>
                  </a:lnTo>
                  <a:lnTo>
                    <a:pt x="413" y="470"/>
                  </a:lnTo>
                  <a:lnTo>
                    <a:pt x="412" y="469"/>
                  </a:lnTo>
                  <a:lnTo>
                    <a:pt x="409" y="468"/>
                  </a:lnTo>
                  <a:lnTo>
                    <a:pt x="397" y="472"/>
                  </a:lnTo>
                  <a:lnTo>
                    <a:pt x="395" y="468"/>
                  </a:lnTo>
                  <a:lnTo>
                    <a:pt x="395" y="466"/>
                  </a:lnTo>
                  <a:lnTo>
                    <a:pt x="394" y="453"/>
                  </a:lnTo>
                  <a:lnTo>
                    <a:pt x="391" y="453"/>
                  </a:lnTo>
                  <a:lnTo>
                    <a:pt x="391" y="451"/>
                  </a:lnTo>
                  <a:lnTo>
                    <a:pt x="389" y="451"/>
                  </a:lnTo>
                  <a:lnTo>
                    <a:pt x="389" y="449"/>
                  </a:lnTo>
                  <a:lnTo>
                    <a:pt x="386" y="449"/>
                  </a:lnTo>
                  <a:lnTo>
                    <a:pt x="386" y="446"/>
                  </a:lnTo>
                  <a:lnTo>
                    <a:pt x="377" y="447"/>
                  </a:lnTo>
                  <a:lnTo>
                    <a:pt x="377" y="450"/>
                  </a:lnTo>
                  <a:lnTo>
                    <a:pt x="370" y="450"/>
                  </a:lnTo>
                  <a:lnTo>
                    <a:pt x="370" y="448"/>
                  </a:lnTo>
                  <a:lnTo>
                    <a:pt x="365" y="448"/>
                  </a:lnTo>
                  <a:lnTo>
                    <a:pt x="365" y="445"/>
                  </a:lnTo>
                  <a:lnTo>
                    <a:pt x="363" y="446"/>
                  </a:lnTo>
                  <a:lnTo>
                    <a:pt x="362" y="443"/>
                  </a:lnTo>
                  <a:lnTo>
                    <a:pt x="358" y="443"/>
                  </a:lnTo>
                  <a:lnTo>
                    <a:pt x="358" y="441"/>
                  </a:lnTo>
                  <a:lnTo>
                    <a:pt x="355" y="442"/>
                  </a:lnTo>
                  <a:lnTo>
                    <a:pt x="355" y="439"/>
                  </a:lnTo>
                  <a:lnTo>
                    <a:pt x="353" y="439"/>
                  </a:lnTo>
                  <a:lnTo>
                    <a:pt x="353" y="437"/>
                  </a:lnTo>
                  <a:lnTo>
                    <a:pt x="350" y="437"/>
                  </a:lnTo>
                  <a:lnTo>
                    <a:pt x="350" y="435"/>
                  </a:lnTo>
                  <a:lnTo>
                    <a:pt x="348" y="435"/>
                  </a:lnTo>
                  <a:lnTo>
                    <a:pt x="348" y="433"/>
                  </a:lnTo>
                  <a:lnTo>
                    <a:pt x="346" y="433"/>
                  </a:lnTo>
                  <a:lnTo>
                    <a:pt x="346" y="435"/>
                  </a:lnTo>
                  <a:lnTo>
                    <a:pt x="343" y="435"/>
                  </a:lnTo>
                  <a:lnTo>
                    <a:pt x="343" y="437"/>
                  </a:lnTo>
                  <a:lnTo>
                    <a:pt x="341" y="437"/>
                  </a:lnTo>
                  <a:lnTo>
                    <a:pt x="341" y="440"/>
                  </a:lnTo>
                  <a:lnTo>
                    <a:pt x="323" y="441"/>
                  </a:lnTo>
                  <a:lnTo>
                    <a:pt x="322" y="439"/>
                  </a:lnTo>
                  <a:lnTo>
                    <a:pt x="320" y="439"/>
                  </a:lnTo>
                  <a:lnTo>
                    <a:pt x="320" y="441"/>
                  </a:lnTo>
                  <a:lnTo>
                    <a:pt x="315" y="442"/>
                  </a:lnTo>
                  <a:lnTo>
                    <a:pt x="315" y="444"/>
                  </a:lnTo>
                  <a:lnTo>
                    <a:pt x="313" y="444"/>
                  </a:lnTo>
                  <a:lnTo>
                    <a:pt x="314" y="449"/>
                  </a:lnTo>
                  <a:lnTo>
                    <a:pt x="311" y="449"/>
                  </a:lnTo>
                  <a:lnTo>
                    <a:pt x="312" y="454"/>
                  </a:lnTo>
                  <a:lnTo>
                    <a:pt x="309" y="454"/>
                  </a:lnTo>
                  <a:lnTo>
                    <a:pt x="309" y="456"/>
                  </a:lnTo>
                  <a:lnTo>
                    <a:pt x="307" y="456"/>
                  </a:lnTo>
                  <a:lnTo>
                    <a:pt x="307" y="461"/>
                  </a:lnTo>
                  <a:lnTo>
                    <a:pt x="305" y="461"/>
                  </a:lnTo>
                  <a:lnTo>
                    <a:pt x="305" y="464"/>
                  </a:lnTo>
                  <a:lnTo>
                    <a:pt x="303" y="464"/>
                  </a:lnTo>
                  <a:lnTo>
                    <a:pt x="303" y="466"/>
                  </a:lnTo>
                  <a:lnTo>
                    <a:pt x="301" y="466"/>
                  </a:lnTo>
                  <a:lnTo>
                    <a:pt x="300" y="467"/>
                  </a:lnTo>
                  <a:lnTo>
                    <a:pt x="301" y="469"/>
                  </a:lnTo>
                  <a:lnTo>
                    <a:pt x="299" y="469"/>
                  </a:lnTo>
                  <a:lnTo>
                    <a:pt x="299" y="469"/>
                  </a:lnTo>
                  <a:lnTo>
                    <a:pt x="299" y="471"/>
                  </a:lnTo>
                  <a:lnTo>
                    <a:pt x="296" y="471"/>
                  </a:lnTo>
                  <a:lnTo>
                    <a:pt x="296" y="474"/>
                  </a:lnTo>
                  <a:lnTo>
                    <a:pt x="292" y="474"/>
                  </a:lnTo>
                  <a:lnTo>
                    <a:pt x="292" y="476"/>
                  </a:lnTo>
                  <a:lnTo>
                    <a:pt x="287" y="477"/>
                  </a:lnTo>
                  <a:lnTo>
                    <a:pt x="287" y="474"/>
                  </a:lnTo>
                  <a:lnTo>
                    <a:pt x="285" y="474"/>
                  </a:lnTo>
                  <a:lnTo>
                    <a:pt x="284" y="470"/>
                  </a:lnTo>
                  <a:lnTo>
                    <a:pt x="280" y="470"/>
                  </a:lnTo>
                  <a:lnTo>
                    <a:pt x="280" y="472"/>
                  </a:lnTo>
                  <a:lnTo>
                    <a:pt x="278" y="472"/>
                  </a:lnTo>
                  <a:lnTo>
                    <a:pt x="278" y="475"/>
                  </a:lnTo>
                  <a:lnTo>
                    <a:pt x="270" y="475"/>
                  </a:lnTo>
                  <a:lnTo>
                    <a:pt x="270" y="473"/>
                  </a:lnTo>
                  <a:lnTo>
                    <a:pt x="263" y="474"/>
                  </a:lnTo>
                  <a:lnTo>
                    <a:pt x="263" y="471"/>
                  </a:lnTo>
                  <a:lnTo>
                    <a:pt x="237" y="473"/>
                  </a:lnTo>
                  <a:lnTo>
                    <a:pt x="237" y="471"/>
                  </a:lnTo>
                  <a:lnTo>
                    <a:pt x="228" y="471"/>
                  </a:lnTo>
                  <a:lnTo>
                    <a:pt x="228" y="469"/>
                  </a:lnTo>
                  <a:lnTo>
                    <a:pt x="198" y="471"/>
                  </a:lnTo>
                  <a:lnTo>
                    <a:pt x="197" y="468"/>
                  </a:lnTo>
                  <a:lnTo>
                    <a:pt x="190" y="469"/>
                  </a:lnTo>
                  <a:lnTo>
                    <a:pt x="190" y="466"/>
                  </a:lnTo>
                  <a:lnTo>
                    <a:pt x="186" y="467"/>
                  </a:lnTo>
                  <a:lnTo>
                    <a:pt x="185" y="465"/>
                  </a:lnTo>
                  <a:lnTo>
                    <a:pt x="181" y="465"/>
                  </a:lnTo>
                  <a:lnTo>
                    <a:pt x="181" y="462"/>
                  </a:lnTo>
                  <a:lnTo>
                    <a:pt x="176" y="463"/>
                  </a:lnTo>
                  <a:lnTo>
                    <a:pt x="176" y="460"/>
                  </a:lnTo>
                  <a:lnTo>
                    <a:pt x="174" y="460"/>
                  </a:lnTo>
                  <a:lnTo>
                    <a:pt x="173" y="458"/>
                  </a:lnTo>
                  <a:lnTo>
                    <a:pt x="171" y="458"/>
                  </a:lnTo>
                  <a:lnTo>
                    <a:pt x="171" y="456"/>
                  </a:lnTo>
                  <a:lnTo>
                    <a:pt x="166" y="456"/>
                  </a:lnTo>
                  <a:lnTo>
                    <a:pt x="166" y="454"/>
                  </a:lnTo>
                  <a:lnTo>
                    <a:pt x="163" y="454"/>
                  </a:lnTo>
                  <a:lnTo>
                    <a:pt x="163" y="450"/>
                  </a:lnTo>
                  <a:lnTo>
                    <a:pt x="162" y="450"/>
                  </a:lnTo>
                  <a:lnTo>
                    <a:pt x="160" y="449"/>
                  </a:lnTo>
                  <a:lnTo>
                    <a:pt x="159" y="448"/>
                  </a:lnTo>
                  <a:lnTo>
                    <a:pt x="159" y="447"/>
                  </a:lnTo>
                  <a:lnTo>
                    <a:pt x="156" y="448"/>
                  </a:lnTo>
                  <a:lnTo>
                    <a:pt x="156" y="445"/>
                  </a:lnTo>
                  <a:lnTo>
                    <a:pt x="154" y="445"/>
                  </a:lnTo>
                  <a:lnTo>
                    <a:pt x="154" y="443"/>
                  </a:lnTo>
                  <a:lnTo>
                    <a:pt x="151" y="443"/>
                  </a:lnTo>
                  <a:lnTo>
                    <a:pt x="151" y="441"/>
                  </a:lnTo>
                  <a:lnTo>
                    <a:pt x="149" y="441"/>
                  </a:lnTo>
                  <a:lnTo>
                    <a:pt x="148" y="439"/>
                  </a:lnTo>
                  <a:lnTo>
                    <a:pt x="144" y="439"/>
                  </a:lnTo>
                  <a:lnTo>
                    <a:pt x="144" y="436"/>
                  </a:lnTo>
                  <a:lnTo>
                    <a:pt x="141" y="437"/>
                  </a:lnTo>
                  <a:lnTo>
                    <a:pt x="141" y="434"/>
                  </a:lnTo>
                  <a:lnTo>
                    <a:pt x="144" y="434"/>
                  </a:lnTo>
                  <a:lnTo>
                    <a:pt x="143" y="430"/>
                  </a:lnTo>
                  <a:lnTo>
                    <a:pt x="144" y="430"/>
                  </a:lnTo>
                  <a:lnTo>
                    <a:pt x="144" y="429"/>
                  </a:lnTo>
                  <a:lnTo>
                    <a:pt x="146" y="429"/>
                  </a:lnTo>
                  <a:lnTo>
                    <a:pt x="145" y="427"/>
                  </a:lnTo>
                  <a:lnTo>
                    <a:pt x="145" y="427"/>
                  </a:lnTo>
                  <a:lnTo>
                    <a:pt x="145" y="425"/>
                  </a:lnTo>
                  <a:lnTo>
                    <a:pt x="142" y="426"/>
                  </a:lnTo>
                  <a:lnTo>
                    <a:pt x="141" y="425"/>
                  </a:lnTo>
                  <a:lnTo>
                    <a:pt x="139" y="425"/>
                  </a:lnTo>
                  <a:lnTo>
                    <a:pt x="139" y="428"/>
                  </a:lnTo>
                  <a:lnTo>
                    <a:pt x="139" y="428"/>
                  </a:lnTo>
                  <a:lnTo>
                    <a:pt x="139" y="430"/>
                  </a:lnTo>
                  <a:lnTo>
                    <a:pt x="136" y="430"/>
                  </a:lnTo>
                  <a:lnTo>
                    <a:pt x="136" y="427"/>
                  </a:lnTo>
                  <a:lnTo>
                    <a:pt x="136" y="427"/>
                  </a:lnTo>
                  <a:lnTo>
                    <a:pt x="135" y="425"/>
                  </a:lnTo>
                  <a:lnTo>
                    <a:pt x="135" y="423"/>
                  </a:lnTo>
                  <a:lnTo>
                    <a:pt x="136" y="421"/>
                  </a:lnTo>
                  <a:lnTo>
                    <a:pt x="132" y="419"/>
                  </a:lnTo>
                  <a:lnTo>
                    <a:pt x="124" y="420"/>
                  </a:lnTo>
                  <a:lnTo>
                    <a:pt x="124" y="420"/>
                  </a:lnTo>
                  <a:lnTo>
                    <a:pt x="124" y="416"/>
                  </a:lnTo>
                  <a:lnTo>
                    <a:pt x="124" y="416"/>
                  </a:lnTo>
                  <a:lnTo>
                    <a:pt x="125" y="418"/>
                  </a:lnTo>
                  <a:lnTo>
                    <a:pt x="126" y="418"/>
                  </a:lnTo>
                  <a:lnTo>
                    <a:pt x="127" y="416"/>
                  </a:lnTo>
                  <a:lnTo>
                    <a:pt x="126" y="415"/>
                  </a:lnTo>
                  <a:lnTo>
                    <a:pt x="124" y="413"/>
                  </a:lnTo>
                  <a:lnTo>
                    <a:pt x="121" y="416"/>
                  </a:lnTo>
                  <a:lnTo>
                    <a:pt x="119" y="415"/>
                  </a:lnTo>
                  <a:lnTo>
                    <a:pt x="118" y="408"/>
                  </a:lnTo>
                  <a:lnTo>
                    <a:pt x="117" y="406"/>
                  </a:lnTo>
                  <a:lnTo>
                    <a:pt x="117" y="409"/>
                  </a:lnTo>
                  <a:lnTo>
                    <a:pt x="92" y="401"/>
                  </a:lnTo>
                  <a:lnTo>
                    <a:pt x="92" y="400"/>
                  </a:lnTo>
                  <a:lnTo>
                    <a:pt x="83" y="400"/>
                  </a:lnTo>
                  <a:lnTo>
                    <a:pt x="83" y="403"/>
                  </a:lnTo>
                  <a:lnTo>
                    <a:pt x="81" y="403"/>
                  </a:lnTo>
                  <a:lnTo>
                    <a:pt x="80" y="405"/>
                  </a:lnTo>
                  <a:lnTo>
                    <a:pt x="79" y="406"/>
                  </a:lnTo>
                  <a:lnTo>
                    <a:pt x="79" y="408"/>
                  </a:lnTo>
                  <a:lnTo>
                    <a:pt x="77" y="408"/>
                  </a:lnTo>
                  <a:lnTo>
                    <a:pt x="76" y="409"/>
                  </a:lnTo>
                  <a:lnTo>
                    <a:pt x="76" y="410"/>
                  </a:lnTo>
                  <a:lnTo>
                    <a:pt x="74" y="410"/>
                  </a:lnTo>
                  <a:lnTo>
                    <a:pt x="75" y="409"/>
                  </a:lnTo>
                  <a:lnTo>
                    <a:pt x="75" y="410"/>
                  </a:lnTo>
                  <a:lnTo>
                    <a:pt x="52" y="408"/>
                  </a:lnTo>
                  <a:lnTo>
                    <a:pt x="37" y="392"/>
                  </a:lnTo>
                  <a:lnTo>
                    <a:pt x="33" y="393"/>
                  </a:lnTo>
                  <a:lnTo>
                    <a:pt x="28" y="388"/>
                  </a:lnTo>
                  <a:lnTo>
                    <a:pt x="26" y="388"/>
                  </a:lnTo>
                  <a:lnTo>
                    <a:pt x="26" y="388"/>
                  </a:lnTo>
                  <a:lnTo>
                    <a:pt x="11" y="385"/>
                  </a:lnTo>
                  <a:lnTo>
                    <a:pt x="10" y="386"/>
                  </a:lnTo>
                  <a:lnTo>
                    <a:pt x="7" y="386"/>
                  </a:lnTo>
                  <a:lnTo>
                    <a:pt x="6" y="384"/>
                  </a:lnTo>
                  <a:lnTo>
                    <a:pt x="2" y="385"/>
                  </a:lnTo>
                  <a:lnTo>
                    <a:pt x="2" y="382"/>
                  </a:lnTo>
                  <a:lnTo>
                    <a:pt x="0" y="382"/>
                  </a:lnTo>
                  <a:lnTo>
                    <a:pt x="0" y="381"/>
                  </a:lnTo>
                  <a:lnTo>
                    <a:pt x="0" y="381"/>
                  </a:lnTo>
                  <a:lnTo>
                    <a:pt x="19" y="360"/>
                  </a:lnTo>
                  <a:lnTo>
                    <a:pt x="43" y="368"/>
                  </a:lnTo>
                  <a:lnTo>
                    <a:pt x="47" y="366"/>
                  </a:lnTo>
                  <a:lnTo>
                    <a:pt x="50" y="363"/>
                  </a:lnTo>
                  <a:lnTo>
                    <a:pt x="76" y="361"/>
                  </a:lnTo>
                  <a:lnTo>
                    <a:pt x="77" y="360"/>
                  </a:lnTo>
                  <a:lnTo>
                    <a:pt x="84" y="347"/>
                  </a:lnTo>
                  <a:lnTo>
                    <a:pt x="123" y="331"/>
                  </a:lnTo>
                  <a:lnTo>
                    <a:pt x="127" y="322"/>
                  </a:lnTo>
                  <a:lnTo>
                    <a:pt x="129" y="321"/>
                  </a:lnTo>
                  <a:lnTo>
                    <a:pt x="134" y="320"/>
                  </a:lnTo>
                  <a:lnTo>
                    <a:pt x="138" y="317"/>
                  </a:lnTo>
                  <a:lnTo>
                    <a:pt x="139" y="313"/>
                  </a:lnTo>
                  <a:lnTo>
                    <a:pt x="143" y="310"/>
                  </a:lnTo>
                  <a:lnTo>
                    <a:pt x="146" y="310"/>
                  </a:lnTo>
                  <a:lnTo>
                    <a:pt x="162" y="319"/>
                  </a:lnTo>
                  <a:lnTo>
                    <a:pt x="176" y="320"/>
                  </a:lnTo>
                  <a:lnTo>
                    <a:pt x="185" y="315"/>
                  </a:lnTo>
                  <a:lnTo>
                    <a:pt x="212" y="317"/>
                  </a:lnTo>
                  <a:lnTo>
                    <a:pt x="213" y="316"/>
                  </a:lnTo>
                  <a:lnTo>
                    <a:pt x="214" y="315"/>
                  </a:lnTo>
                  <a:lnTo>
                    <a:pt x="214" y="306"/>
                  </a:lnTo>
                  <a:lnTo>
                    <a:pt x="214" y="305"/>
                  </a:lnTo>
                  <a:lnTo>
                    <a:pt x="215" y="304"/>
                  </a:lnTo>
                  <a:lnTo>
                    <a:pt x="222" y="300"/>
                  </a:lnTo>
                  <a:lnTo>
                    <a:pt x="240" y="302"/>
                  </a:lnTo>
                  <a:lnTo>
                    <a:pt x="242" y="300"/>
                  </a:lnTo>
                  <a:lnTo>
                    <a:pt x="243" y="298"/>
                  </a:lnTo>
                  <a:lnTo>
                    <a:pt x="243" y="293"/>
                  </a:lnTo>
                  <a:lnTo>
                    <a:pt x="244" y="292"/>
                  </a:lnTo>
                  <a:lnTo>
                    <a:pt x="258" y="276"/>
                  </a:lnTo>
                  <a:lnTo>
                    <a:pt x="259" y="275"/>
                  </a:lnTo>
                  <a:lnTo>
                    <a:pt x="259" y="273"/>
                  </a:lnTo>
                  <a:lnTo>
                    <a:pt x="257" y="269"/>
                  </a:lnTo>
                  <a:lnTo>
                    <a:pt x="248" y="266"/>
                  </a:lnTo>
                  <a:lnTo>
                    <a:pt x="248" y="264"/>
                  </a:lnTo>
                  <a:lnTo>
                    <a:pt x="247" y="262"/>
                  </a:lnTo>
                  <a:lnTo>
                    <a:pt x="249" y="248"/>
                  </a:lnTo>
                  <a:lnTo>
                    <a:pt x="249" y="247"/>
                  </a:lnTo>
                  <a:lnTo>
                    <a:pt x="250" y="246"/>
                  </a:lnTo>
                  <a:lnTo>
                    <a:pt x="253" y="245"/>
                  </a:lnTo>
                  <a:lnTo>
                    <a:pt x="254" y="243"/>
                  </a:lnTo>
                  <a:lnTo>
                    <a:pt x="255" y="242"/>
                  </a:lnTo>
                  <a:lnTo>
                    <a:pt x="255" y="240"/>
                  </a:lnTo>
                  <a:lnTo>
                    <a:pt x="255" y="237"/>
                  </a:lnTo>
                  <a:lnTo>
                    <a:pt x="253" y="230"/>
                  </a:lnTo>
                  <a:lnTo>
                    <a:pt x="245" y="218"/>
                  </a:lnTo>
                  <a:lnTo>
                    <a:pt x="243" y="212"/>
                  </a:lnTo>
                  <a:lnTo>
                    <a:pt x="250" y="210"/>
                  </a:lnTo>
                  <a:lnTo>
                    <a:pt x="261" y="200"/>
                  </a:lnTo>
                  <a:lnTo>
                    <a:pt x="261" y="199"/>
                  </a:lnTo>
                  <a:lnTo>
                    <a:pt x="261" y="198"/>
                  </a:lnTo>
                  <a:lnTo>
                    <a:pt x="261" y="197"/>
                  </a:lnTo>
                  <a:lnTo>
                    <a:pt x="257" y="189"/>
                  </a:lnTo>
                  <a:lnTo>
                    <a:pt x="256" y="187"/>
                  </a:lnTo>
                  <a:lnTo>
                    <a:pt x="257" y="183"/>
                  </a:lnTo>
                  <a:lnTo>
                    <a:pt x="274" y="160"/>
                  </a:lnTo>
                  <a:lnTo>
                    <a:pt x="287" y="155"/>
                  </a:lnTo>
                  <a:lnTo>
                    <a:pt x="291" y="146"/>
                  </a:lnTo>
                  <a:lnTo>
                    <a:pt x="293" y="136"/>
                  </a:lnTo>
                  <a:lnTo>
                    <a:pt x="290" y="128"/>
                  </a:lnTo>
                  <a:lnTo>
                    <a:pt x="290" y="87"/>
                  </a:lnTo>
                  <a:lnTo>
                    <a:pt x="288" y="84"/>
                  </a:lnTo>
                  <a:lnTo>
                    <a:pt x="284" y="77"/>
                  </a:lnTo>
                  <a:lnTo>
                    <a:pt x="284" y="76"/>
                  </a:lnTo>
                  <a:lnTo>
                    <a:pt x="284" y="75"/>
                  </a:lnTo>
                  <a:lnTo>
                    <a:pt x="284" y="74"/>
                  </a:lnTo>
                  <a:lnTo>
                    <a:pt x="285" y="73"/>
                  </a:lnTo>
                  <a:lnTo>
                    <a:pt x="294" y="69"/>
                  </a:lnTo>
                  <a:lnTo>
                    <a:pt x="298" y="62"/>
                  </a:lnTo>
                  <a:lnTo>
                    <a:pt x="298" y="57"/>
                  </a:lnTo>
                  <a:lnTo>
                    <a:pt x="298" y="55"/>
                  </a:lnTo>
                  <a:lnTo>
                    <a:pt x="297" y="53"/>
                  </a:lnTo>
                  <a:lnTo>
                    <a:pt x="284" y="44"/>
                  </a:lnTo>
                  <a:lnTo>
                    <a:pt x="284" y="43"/>
                  </a:lnTo>
                  <a:lnTo>
                    <a:pt x="284" y="42"/>
                  </a:lnTo>
                  <a:lnTo>
                    <a:pt x="283" y="41"/>
                  </a:lnTo>
                  <a:lnTo>
                    <a:pt x="284" y="40"/>
                  </a:lnTo>
                  <a:lnTo>
                    <a:pt x="287" y="34"/>
                  </a:lnTo>
                  <a:lnTo>
                    <a:pt x="291" y="30"/>
                  </a:lnTo>
                  <a:lnTo>
                    <a:pt x="298" y="22"/>
                  </a:lnTo>
                  <a:lnTo>
                    <a:pt x="322" y="18"/>
                  </a:lnTo>
                  <a:lnTo>
                    <a:pt x="325" y="19"/>
                  </a:lnTo>
                  <a:lnTo>
                    <a:pt x="330" y="23"/>
                  </a:lnTo>
                  <a:lnTo>
                    <a:pt x="334" y="23"/>
                  </a:lnTo>
                  <a:lnTo>
                    <a:pt x="339" y="20"/>
                  </a:lnTo>
                  <a:lnTo>
                    <a:pt x="340" y="19"/>
                  </a:lnTo>
                  <a:lnTo>
                    <a:pt x="343" y="10"/>
                  </a:lnTo>
                  <a:lnTo>
                    <a:pt x="344" y="5"/>
                  </a:lnTo>
                  <a:lnTo>
                    <a:pt x="346" y="1"/>
                  </a:lnTo>
                  <a:lnTo>
                    <a:pt x="349" y="0"/>
                  </a:lnTo>
                  <a:lnTo>
                    <a:pt x="358" y="5"/>
                  </a:lnTo>
                  <a:lnTo>
                    <a:pt x="360" y="5"/>
                  </a:lnTo>
                  <a:lnTo>
                    <a:pt x="368" y="0"/>
                  </a:lnTo>
                  <a:lnTo>
                    <a:pt x="422" y="14"/>
                  </a:lnTo>
                  <a:lnTo>
                    <a:pt x="426" y="13"/>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11" name="Freeform 156"/>
            <p:cNvSpPr>
              <a:spLocks/>
            </p:cNvSpPr>
            <p:nvPr/>
          </p:nvSpPr>
          <p:spPr bwMode="auto">
            <a:xfrm>
              <a:off x="4168776" y="-1752600"/>
              <a:ext cx="647700" cy="468313"/>
            </a:xfrm>
            <a:custGeom>
              <a:avLst/>
              <a:gdLst>
                <a:gd name="T0" fmla="*/ 347 w 408"/>
                <a:gd name="T1" fmla="*/ 51 h 295"/>
                <a:gd name="T2" fmla="*/ 377 w 408"/>
                <a:gd name="T3" fmla="*/ 62 h 295"/>
                <a:gd name="T4" fmla="*/ 389 w 408"/>
                <a:gd name="T5" fmla="*/ 81 h 295"/>
                <a:gd name="T6" fmla="*/ 388 w 408"/>
                <a:gd name="T7" fmla="*/ 98 h 295"/>
                <a:gd name="T8" fmla="*/ 389 w 408"/>
                <a:gd name="T9" fmla="*/ 119 h 295"/>
                <a:gd name="T10" fmla="*/ 397 w 408"/>
                <a:gd name="T11" fmla="*/ 131 h 295"/>
                <a:gd name="T12" fmla="*/ 407 w 408"/>
                <a:gd name="T13" fmla="*/ 161 h 295"/>
                <a:gd name="T14" fmla="*/ 391 w 408"/>
                <a:gd name="T15" fmla="*/ 177 h 295"/>
                <a:gd name="T16" fmla="*/ 403 w 408"/>
                <a:gd name="T17" fmla="*/ 214 h 295"/>
                <a:gd name="T18" fmla="*/ 382 w 408"/>
                <a:gd name="T19" fmla="*/ 250 h 295"/>
                <a:gd name="T20" fmla="*/ 313 w 408"/>
                <a:gd name="T21" fmla="*/ 255 h 295"/>
                <a:gd name="T22" fmla="*/ 216 w 408"/>
                <a:gd name="T23" fmla="*/ 279 h 295"/>
                <a:gd name="T24" fmla="*/ 180 w 408"/>
                <a:gd name="T25" fmla="*/ 288 h 295"/>
                <a:gd name="T26" fmla="*/ 143 w 408"/>
                <a:gd name="T27" fmla="*/ 272 h 295"/>
                <a:gd name="T28" fmla="*/ 130 w 408"/>
                <a:gd name="T29" fmla="*/ 267 h 295"/>
                <a:gd name="T30" fmla="*/ 131 w 408"/>
                <a:gd name="T31" fmla="*/ 254 h 295"/>
                <a:gd name="T32" fmla="*/ 125 w 408"/>
                <a:gd name="T33" fmla="*/ 242 h 295"/>
                <a:gd name="T34" fmla="*/ 111 w 408"/>
                <a:gd name="T35" fmla="*/ 236 h 295"/>
                <a:gd name="T36" fmla="*/ 103 w 408"/>
                <a:gd name="T37" fmla="*/ 229 h 295"/>
                <a:gd name="T38" fmla="*/ 92 w 408"/>
                <a:gd name="T39" fmla="*/ 223 h 295"/>
                <a:gd name="T40" fmla="*/ 81 w 408"/>
                <a:gd name="T41" fmla="*/ 212 h 295"/>
                <a:gd name="T42" fmla="*/ 64 w 408"/>
                <a:gd name="T43" fmla="*/ 202 h 295"/>
                <a:gd name="T44" fmla="*/ 55 w 408"/>
                <a:gd name="T45" fmla="*/ 195 h 295"/>
                <a:gd name="T46" fmla="*/ 53 w 408"/>
                <a:gd name="T47" fmla="*/ 184 h 295"/>
                <a:gd name="T48" fmla="*/ 45 w 408"/>
                <a:gd name="T49" fmla="*/ 177 h 295"/>
                <a:gd name="T50" fmla="*/ 35 w 408"/>
                <a:gd name="T51" fmla="*/ 166 h 295"/>
                <a:gd name="T52" fmla="*/ 38 w 408"/>
                <a:gd name="T53" fmla="*/ 141 h 295"/>
                <a:gd name="T54" fmla="*/ 33 w 408"/>
                <a:gd name="T55" fmla="*/ 124 h 295"/>
                <a:gd name="T56" fmla="*/ 25 w 408"/>
                <a:gd name="T57" fmla="*/ 110 h 295"/>
                <a:gd name="T58" fmla="*/ 5 w 408"/>
                <a:gd name="T59" fmla="*/ 102 h 295"/>
                <a:gd name="T60" fmla="*/ 8 w 408"/>
                <a:gd name="T61" fmla="*/ 86 h 295"/>
                <a:gd name="T62" fmla="*/ 17 w 408"/>
                <a:gd name="T63" fmla="*/ 66 h 295"/>
                <a:gd name="T64" fmla="*/ 39 w 408"/>
                <a:gd name="T65" fmla="*/ 71 h 295"/>
                <a:gd name="T66" fmla="*/ 57 w 408"/>
                <a:gd name="T67" fmla="*/ 87 h 295"/>
                <a:gd name="T68" fmla="*/ 52 w 408"/>
                <a:gd name="T69" fmla="*/ 97 h 295"/>
                <a:gd name="T70" fmla="*/ 57 w 408"/>
                <a:gd name="T71" fmla="*/ 105 h 295"/>
                <a:gd name="T72" fmla="*/ 64 w 408"/>
                <a:gd name="T73" fmla="*/ 115 h 295"/>
                <a:gd name="T74" fmla="*/ 61 w 408"/>
                <a:gd name="T75" fmla="*/ 129 h 295"/>
                <a:gd name="T76" fmla="*/ 80 w 408"/>
                <a:gd name="T77" fmla="*/ 137 h 295"/>
                <a:gd name="T78" fmla="*/ 82 w 408"/>
                <a:gd name="T79" fmla="*/ 128 h 295"/>
                <a:gd name="T80" fmla="*/ 83 w 408"/>
                <a:gd name="T81" fmla="*/ 108 h 295"/>
                <a:gd name="T82" fmla="*/ 97 w 408"/>
                <a:gd name="T83" fmla="*/ 89 h 295"/>
                <a:gd name="T84" fmla="*/ 107 w 408"/>
                <a:gd name="T85" fmla="*/ 78 h 295"/>
                <a:gd name="T86" fmla="*/ 114 w 408"/>
                <a:gd name="T87" fmla="*/ 66 h 295"/>
                <a:gd name="T88" fmla="*/ 122 w 408"/>
                <a:gd name="T89" fmla="*/ 56 h 295"/>
                <a:gd name="T90" fmla="*/ 139 w 408"/>
                <a:gd name="T91" fmla="*/ 35 h 295"/>
                <a:gd name="T92" fmla="*/ 169 w 408"/>
                <a:gd name="T93" fmla="*/ 22 h 295"/>
                <a:gd name="T94" fmla="*/ 189 w 408"/>
                <a:gd name="T95" fmla="*/ 20 h 295"/>
                <a:gd name="T96" fmla="*/ 208 w 408"/>
                <a:gd name="T97" fmla="*/ 26 h 295"/>
                <a:gd name="T98" fmla="*/ 220 w 408"/>
                <a:gd name="T99" fmla="*/ 16 h 295"/>
                <a:gd name="T100" fmla="*/ 237 w 408"/>
                <a:gd name="T101" fmla="*/ 5 h 295"/>
                <a:gd name="T102" fmla="*/ 247 w 408"/>
                <a:gd name="T103" fmla="*/ 7 h 295"/>
                <a:gd name="T104" fmla="*/ 258 w 408"/>
                <a:gd name="T105" fmla="*/ 2 h 295"/>
                <a:gd name="T106" fmla="*/ 266 w 408"/>
                <a:gd name="T107" fmla="*/ 11 h 295"/>
                <a:gd name="T108" fmla="*/ 273 w 408"/>
                <a:gd name="T109" fmla="*/ 15 h 295"/>
                <a:gd name="T110" fmla="*/ 282 w 408"/>
                <a:gd name="T111" fmla="*/ 21 h 295"/>
                <a:gd name="T112" fmla="*/ 288 w 408"/>
                <a:gd name="T113" fmla="*/ 26 h 295"/>
                <a:gd name="T114" fmla="*/ 305 w 408"/>
                <a:gd name="T115" fmla="*/ 2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8" h="295">
                  <a:moveTo>
                    <a:pt x="305" y="22"/>
                  </a:moveTo>
                  <a:lnTo>
                    <a:pt x="306" y="25"/>
                  </a:lnTo>
                  <a:lnTo>
                    <a:pt x="306" y="25"/>
                  </a:lnTo>
                  <a:lnTo>
                    <a:pt x="310" y="36"/>
                  </a:lnTo>
                  <a:lnTo>
                    <a:pt x="311" y="37"/>
                  </a:lnTo>
                  <a:lnTo>
                    <a:pt x="339" y="45"/>
                  </a:lnTo>
                  <a:lnTo>
                    <a:pt x="347" y="51"/>
                  </a:lnTo>
                  <a:lnTo>
                    <a:pt x="348" y="53"/>
                  </a:lnTo>
                  <a:lnTo>
                    <a:pt x="349" y="57"/>
                  </a:lnTo>
                  <a:lnTo>
                    <a:pt x="349" y="58"/>
                  </a:lnTo>
                  <a:lnTo>
                    <a:pt x="351" y="61"/>
                  </a:lnTo>
                  <a:lnTo>
                    <a:pt x="353" y="62"/>
                  </a:lnTo>
                  <a:lnTo>
                    <a:pt x="359" y="60"/>
                  </a:lnTo>
                  <a:lnTo>
                    <a:pt x="377" y="62"/>
                  </a:lnTo>
                  <a:lnTo>
                    <a:pt x="383" y="60"/>
                  </a:lnTo>
                  <a:lnTo>
                    <a:pt x="387" y="62"/>
                  </a:lnTo>
                  <a:lnTo>
                    <a:pt x="393" y="70"/>
                  </a:lnTo>
                  <a:lnTo>
                    <a:pt x="394" y="75"/>
                  </a:lnTo>
                  <a:lnTo>
                    <a:pt x="393" y="77"/>
                  </a:lnTo>
                  <a:lnTo>
                    <a:pt x="392" y="79"/>
                  </a:lnTo>
                  <a:lnTo>
                    <a:pt x="389" y="81"/>
                  </a:lnTo>
                  <a:lnTo>
                    <a:pt x="388" y="81"/>
                  </a:lnTo>
                  <a:lnTo>
                    <a:pt x="388" y="83"/>
                  </a:lnTo>
                  <a:lnTo>
                    <a:pt x="388" y="84"/>
                  </a:lnTo>
                  <a:lnTo>
                    <a:pt x="389" y="88"/>
                  </a:lnTo>
                  <a:lnTo>
                    <a:pt x="389" y="95"/>
                  </a:lnTo>
                  <a:lnTo>
                    <a:pt x="389" y="96"/>
                  </a:lnTo>
                  <a:lnTo>
                    <a:pt x="388" y="98"/>
                  </a:lnTo>
                  <a:lnTo>
                    <a:pt x="387" y="99"/>
                  </a:lnTo>
                  <a:lnTo>
                    <a:pt x="387" y="101"/>
                  </a:lnTo>
                  <a:lnTo>
                    <a:pt x="387" y="102"/>
                  </a:lnTo>
                  <a:lnTo>
                    <a:pt x="392" y="111"/>
                  </a:lnTo>
                  <a:lnTo>
                    <a:pt x="392" y="114"/>
                  </a:lnTo>
                  <a:lnTo>
                    <a:pt x="392" y="116"/>
                  </a:lnTo>
                  <a:lnTo>
                    <a:pt x="389" y="119"/>
                  </a:lnTo>
                  <a:lnTo>
                    <a:pt x="389" y="120"/>
                  </a:lnTo>
                  <a:lnTo>
                    <a:pt x="389" y="120"/>
                  </a:lnTo>
                  <a:lnTo>
                    <a:pt x="390" y="122"/>
                  </a:lnTo>
                  <a:lnTo>
                    <a:pt x="391" y="123"/>
                  </a:lnTo>
                  <a:lnTo>
                    <a:pt x="396" y="125"/>
                  </a:lnTo>
                  <a:lnTo>
                    <a:pt x="397" y="128"/>
                  </a:lnTo>
                  <a:lnTo>
                    <a:pt x="397" y="131"/>
                  </a:lnTo>
                  <a:lnTo>
                    <a:pt x="397" y="134"/>
                  </a:lnTo>
                  <a:lnTo>
                    <a:pt x="395" y="136"/>
                  </a:lnTo>
                  <a:lnTo>
                    <a:pt x="395" y="138"/>
                  </a:lnTo>
                  <a:lnTo>
                    <a:pt x="395" y="140"/>
                  </a:lnTo>
                  <a:lnTo>
                    <a:pt x="407" y="158"/>
                  </a:lnTo>
                  <a:lnTo>
                    <a:pt x="407" y="160"/>
                  </a:lnTo>
                  <a:lnTo>
                    <a:pt x="407" y="161"/>
                  </a:lnTo>
                  <a:lnTo>
                    <a:pt x="407" y="163"/>
                  </a:lnTo>
                  <a:lnTo>
                    <a:pt x="404" y="170"/>
                  </a:lnTo>
                  <a:lnTo>
                    <a:pt x="401" y="170"/>
                  </a:lnTo>
                  <a:lnTo>
                    <a:pt x="395" y="170"/>
                  </a:lnTo>
                  <a:lnTo>
                    <a:pt x="394" y="170"/>
                  </a:lnTo>
                  <a:lnTo>
                    <a:pt x="391" y="176"/>
                  </a:lnTo>
                  <a:lnTo>
                    <a:pt x="391" y="177"/>
                  </a:lnTo>
                  <a:lnTo>
                    <a:pt x="390" y="178"/>
                  </a:lnTo>
                  <a:lnTo>
                    <a:pt x="391" y="179"/>
                  </a:lnTo>
                  <a:lnTo>
                    <a:pt x="392" y="181"/>
                  </a:lnTo>
                  <a:lnTo>
                    <a:pt x="407" y="185"/>
                  </a:lnTo>
                  <a:lnTo>
                    <a:pt x="408" y="189"/>
                  </a:lnTo>
                  <a:lnTo>
                    <a:pt x="408" y="191"/>
                  </a:lnTo>
                  <a:lnTo>
                    <a:pt x="403" y="214"/>
                  </a:lnTo>
                  <a:lnTo>
                    <a:pt x="382" y="231"/>
                  </a:lnTo>
                  <a:lnTo>
                    <a:pt x="381" y="233"/>
                  </a:lnTo>
                  <a:lnTo>
                    <a:pt x="380" y="234"/>
                  </a:lnTo>
                  <a:lnTo>
                    <a:pt x="380" y="242"/>
                  </a:lnTo>
                  <a:lnTo>
                    <a:pt x="380" y="245"/>
                  </a:lnTo>
                  <a:lnTo>
                    <a:pt x="382" y="248"/>
                  </a:lnTo>
                  <a:lnTo>
                    <a:pt x="382" y="250"/>
                  </a:lnTo>
                  <a:lnTo>
                    <a:pt x="382" y="251"/>
                  </a:lnTo>
                  <a:lnTo>
                    <a:pt x="381" y="252"/>
                  </a:lnTo>
                  <a:lnTo>
                    <a:pt x="379" y="254"/>
                  </a:lnTo>
                  <a:lnTo>
                    <a:pt x="373" y="255"/>
                  </a:lnTo>
                  <a:lnTo>
                    <a:pt x="347" y="235"/>
                  </a:lnTo>
                  <a:lnTo>
                    <a:pt x="333" y="234"/>
                  </a:lnTo>
                  <a:lnTo>
                    <a:pt x="313" y="255"/>
                  </a:lnTo>
                  <a:lnTo>
                    <a:pt x="291" y="262"/>
                  </a:lnTo>
                  <a:lnTo>
                    <a:pt x="290" y="263"/>
                  </a:lnTo>
                  <a:lnTo>
                    <a:pt x="290" y="264"/>
                  </a:lnTo>
                  <a:lnTo>
                    <a:pt x="289" y="273"/>
                  </a:lnTo>
                  <a:lnTo>
                    <a:pt x="286" y="279"/>
                  </a:lnTo>
                  <a:lnTo>
                    <a:pt x="278" y="286"/>
                  </a:lnTo>
                  <a:lnTo>
                    <a:pt x="216" y="279"/>
                  </a:lnTo>
                  <a:lnTo>
                    <a:pt x="196" y="291"/>
                  </a:lnTo>
                  <a:lnTo>
                    <a:pt x="195" y="294"/>
                  </a:lnTo>
                  <a:lnTo>
                    <a:pt x="192" y="295"/>
                  </a:lnTo>
                  <a:lnTo>
                    <a:pt x="191" y="295"/>
                  </a:lnTo>
                  <a:lnTo>
                    <a:pt x="190" y="295"/>
                  </a:lnTo>
                  <a:lnTo>
                    <a:pt x="186" y="289"/>
                  </a:lnTo>
                  <a:lnTo>
                    <a:pt x="180" y="288"/>
                  </a:lnTo>
                  <a:lnTo>
                    <a:pt x="164" y="291"/>
                  </a:lnTo>
                  <a:lnTo>
                    <a:pt x="151" y="288"/>
                  </a:lnTo>
                  <a:lnTo>
                    <a:pt x="151" y="287"/>
                  </a:lnTo>
                  <a:lnTo>
                    <a:pt x="149" y="286"/>
                  </a:lnTo>
                  <a:lnTo>
                    <a:pt x="148" y="274"/>
                  </a:lnTo>
                  <a:lnTo>
                    <a:pt x="144" y="274"/>
                  </a:lnTo>
                  <a:lnTo>
                    <a:pt x="143" y="272"/>
                  </a:lnTo>
                  <a:lnTo>
                    <a:pt x="137" y="272"/>
                  </a:lnTo>
                  <a:lnTo>
                    <a:pt x="136" y="270"/>
                  </a:lnTo>
                  <a:lnTo>
                    <a:pt x="133" y="270"/>
                  </a:lnTo>
                  <a:lnTo>
                    <a:pt x="132" y="269"/>
                  </a:lnTo>
                  <a:lnTo>
                    <a:pt x="131" y="268"/>
                  </a:lnTo>
                  <a:lnTo>
                    <a:pt x="130" y="268"/>
                  </a:lnTo>
                  <a:lnTo>
                    <a:pt x="130" y="267"/>
                  </a:lnTo>
                  <a:lnTo>
                    <a:pt x="127" y="268"/>
                  </a:lnTo>
                  <a:lnTo>
                    <a:pt x="127" y="266"/>
                  </a:lnTo>
                  <a:lnTo>
                    <a:pt x="124" y="266"/>
                  </a:lnTo>
                  <a:lnTo>
                    <a:pt x="124" y="257"/>
                  </a:lnTo>
                  <a:lnTo>
                    <a:pt x="128" y="256"/>
                  </a:lnTo>
                  <a:lnTo>
                    <a:pt x="128" y="254"/>
                  </a:lnTo>
                  <a:lnTo>
                    <a:pt x="131" y="254"/>
                  </a:lnTo>
                  <a:lnTo>
                    <a:pt x="130" y="251"/>
                  </a:lnTo>
                  <a:lnTo>
                    <a:pt x="132" y="250"/>
                  </a:lnTo>
                  <a:lnTo>
                    <a:pt x="133" y="247"/>
                  </a:lnTo>
                  <a:lnTo>
                    <a:pt x="131" y="243"/>
                  </a:lnTo>
                  <a:lnTo>
                    <a:pt x="130" y="243"/>
                  </a:lnTo>
                  <a:lnTo>
                    <a:pt x="130" y="242"/>
                  </a:lnTo>
                  <a:lnTo>
                    <a:pt x="125" y="242"/>
                  </a:lnTo>
                  <a:lnTo>
                    <a:pt x="125" y="240"/>
                  </a:lnTo>
                  <a:lnTo>
                    <a:pt x="123" y="240"/>
                  </a:lnTo>
                  <a:lnTo>
                    <a:pt x="123" y="237"/>
                  </a:lnTo>
                  <a:lnTo>
                    <a:pt x="117" y="236"/>
                  </a:lnTo>
                  <a:lnTo>
                    <a:pt x="115" y="238"/>
                  </a:lnTo>
                  <a:lnTo>
                    <a:pt x="111" y="239"/>
                  </a:lnTo>
                  <a:lnTo>
                    <a:pt x="111" y="236"/>
                  </a:lnTo>
                  <a:lnTo>
                    <a:pt x="113" y="236"/>
                  </a:lnTo>
                  <a:lnTo>
                    <a:pt x="113" y="232"/>
                  </a:lnTo>
                  <a:lnTo>
                    <a:pt x="108" y="232"/>
                  </a:lnTo>
                  <a:lnTo>
                    <a:pt x="108" y="229"/>
                  </a:lnTo>
                  <a:lnTo>
                    <a:pt x="104" y="230"/>
                  </a:lnTo>
                  <a:lnTo>
                    <a:pt x="104" y="229"/>
                  </a:lnTo>
                  <a:lnTo>
                    <a:pt x="103" y="229"/>
                  </a:lnTo>
                  <a:lnTo>
                    <a:pt x="103" y="227"/>
                  </a:lnTo>
                  <a:lnTo>
                    <a:pt x="101" y="227"/>
                  </a:lnTo>
                  <a:lnTo>
                    <a:pt x="101" y="225"/>
                  </a:lnTo>
                  <a:lnTo>
                    <a:pt x="100" y="225"/>
                  </a:lnTo>
                  <a:lnTo>
                    <a:pt x="100" y="225"/>
                  </a:lnTo>
                  <a:lnTo>
                    <a:pt x="92" y="225"/>
                  </a:lnTo>
                  <a:lnTo>
                    <a:pt x="92" y="223"/>
                  </a:lnTo>
                  <a:lnTo>
                    <a:pt x="89" y="223"/>
                  </a:lnTo>
                  <a:lnTo>
                    <a:pt x="89" y="221"/>
                  </a:lnTo>
                  <a:lnTo>
                    <a:pt x="87" y="218"/>
                  </a:lnTo>
                  <a:lnTo>
                    <a:pt x="83" y="216"/>
                  </a:lnTo>
                  <a:lnTo>
                    <a:pt x="83" y="212"/>
                  </a:lnTo>
                  <a:lnTo>
                    <a:pt x="81" y="211"/>
                  </a:lnTo>
                  <a:lnTo>
                    <a:pt x="81" y="212"/>
                  </a:lnTo>
                  <a:lnTo>
                    <a:pt x="79" y="213"/>
                  </a:lnTo>
                  <a:lnTo>
                    <a:pt x="79" y="210"/>
                  </a:lnTo>
                  <a:lnTo>
                    <a:pt x="76" y="211"/>
                  </a:lnTo>
                  <a:lnTo>
                    <a:pt x="76" y="203"/>
                  </a:lnTo>
                  <a:lnTo>
                    <a:pt x="73" y="203"/>
                  </a:lnTo>
                  <a:lnTo>
                    <a:pt x="73" y="201"/>
                  </a:lnTo>
                  <a:lnTo>
                    <a:pt x="64" y="202"/>
                  </a:lnTo>
                  <a:lnTo>
                    <a:pt x="64" y="202"/>
                  </a:lnTo>
                  <a:lnTo>
                    <a:pt x="61" y="202"/>
                  </a:lnTo>
                  <a:lnTo>
                    <a:pt x="59" y="200"/>
                  </a:lnTo>
                  <a:lnTo>
                    <a:pt x="56" y="200"/>
                  </a:lnTo>
                  <a:lnTo>
                    <a:pt x="56" y="199"/>
                  </a:lnTo>
                  <a:lnTo>
                    <a:pt x="53" y="199"/>
                  </a:lnTo>
                  <a:lnTo>
                    <a:pt x="55" y="195"/>
                  </a:lnTo>
                  <a:lnTo>
                    <a:pt x="59" y="191"/>
                  </a:lnTo>
                  <a:lnTo>
                    <a:pt x="59" y="189"/>
                  </a:lnTo>
                  <a:lnTo>
                    <a:pt x="58" y="189"/>
                  </a:lnTo>
                  <a:lnTo>
                    <a:pt x="58" y="188"/>
                  </a:lnTo>
                  <a:lnTo>
                    <a:pt x="56" y="188"/>
                  </a:lnTo>
                  <a:lnTo>
                    <a:pt x="56" y="184"/>
                  </a:lnTo>
                  <a:lnTo>
                    <a:pt x="53" y="184"/>
                  </a:lnTo>
                  <a:lnTo>
                    <a:pt x="53" y="181"/>
                  </a:lnTo>
                  <a:lnTo>
                    <a:pt x="50" y="182"/>
                  </a:lnTo>
                  <a:lnTo>
                    <a:pt x="50" y="179"/>
                  </a:lnTo>
                  <a:lnTo>
                    <a:pt x="48" y="179"/>
                  </a:lnTo>
                  <a:lnTo>
                    <a:pt x="46" y="181"/>
                  </a:lnTo>
                  <a:lnTo>
                    <a:pt x="46" y="181"/>
                  </a:lnTo>
                  <a:lnTo>
                    <a:pt x="45" y="177"/>
                  </a:lnTo>
                  <a:lnTo>
                    <a:pt x="43" y="178"/>
                  </a:lnTo>
                  <a:lnTo>
                    <a:pt x="43" y="175"/>
                  </a:lnTo>
                  <a:lnTo>
                    <a:pt x="43" y="175"/>
                  </a:lnTo>
                  <a:lnTo>
                    <a:pt x="42" y="175"/>
                  </a:lnTo>
                  <a:lnTo>
                    <a:pt x="39" y="176"/>
                  </a:lnTo>
                  <a:lnTo>
                    <a:pt x="35" y="172"/>
                  </a:lnTo>
                  <a:lnTo>
                    <a:pt x="35" y="166"/>
                  </a:lnTo>
                  <a:lnTo>
                    <a:pt x="33" y="164"/>
                  </a:lnTo>
                  <a:lnTo>
                    <a:pt x="34" y="154"/>
                  </a:lnTo>
                  <a:lnTo>
                    <a:pt x="36" y="152"/>
                  </a:lnTo>
                  <a:lnTo>
                    <a:pt x="36" y="149"/>
                  </a:lnTo>
                  <a:lnTo>
                    <a:pt x="40" y="145"/>
                  </a:lnTo>
                  <a:lnTo>
                    <a:pt x="40" y="141"/>
                  </a:lnTo>
                  <a:lnTo>
                    <a:pt x="38" y="141"/>
                  </a:lnTo>
                  <a:lnTo>
                    <a:pt x="38" y="137"/>
                  </a:lnTo>
                  <a:lnTo>
                    <a:pt x="36" y="135"/>
                  </a:lnTo>
                  <a:lnTo>
                    <a:pt x="37" y="129"/>
                  </a:lnTo>
                  <a:lnTo>
                    <a:pt x="35" y="129"/>
                  </a:lnTo>
                  <a:lnTo>
                    <a:pt x="33" y="127"/>
                  </a:lnTo>
                  <a:lnTo>
                    <a:pt x="33" y="124"/>
                  </a:lnTo>
                  <a:lnTo>
                    <a:pt x="33" y="124"/>
                  </a:lnTo>
                  <a:lnTo>
                    <a:pt x="33" y="122"/>
                  </a:lnTo>
                  <a:lnTo>
                    <a:pt x="32" y="122"/>
                  </a:lnTo>
                  <a:lnTo>
                    <a:pt x="32" y="120"/>
                  </a:lnTo>
                  <a:lnTo>
                    <a:pt x="30" y="120"/>
                  </a:lnTo>
                  <a:lnTo>
                    <a:pt x="28" y="116"/>
                  </a:lnTo>
                  <a:lnTo>
                    <a:pt x="25" y="116"/>
                  </a:lnTo>
                  <a:lnTo>
                    <a:pt x="25" y="110"/>
                  </a:lnTo>
                  <a:lnTo>
                    <a:pt x="20" y="111"/>
                  </a:lnTo>
                  <a:lnTo>
                    <a:pt x="20" y="108"/>
                  </a:lnTo>
                  <a:lnTo>
                    <a:pt x="15" y="108"/>
                  </a:lnTo>
                  <a:lnTo>
                    <a:pt x="15" y="106"/>
                  </a:lnTo>
                  <a:lnTo>
                    <a:pt x="11" y="107"/>
                  </a:lnTo>
                  <a:lnTo>
                    <a:pt x="10" y="102"/>
                  </a:lnTo>
                  <a:lnTo>
                    <a:pt x="5" y="102"/>
                  </a:lnTo>
                  <a:lnTo>
                    <a:pt x="5" y="98"/>
                  </a:lnTo>
                  <a:lnTo>
                    <a:pt x="4" y="98"/>
                  </a:lnTo>
                  <a:lnTo>
                    <a:pt x="2" y="96"/>
                  </a:lnTo>
                  <a:lnTo>
                    <a:pt x="0" y="96"/>
                  </a:lnTo>
                  <a:lnTo>
                    <a:pt x="4" y="94"/>
                  </a:lnTo>
                  <a:lnTo>
                    <a:pt x="5" y="90"/>
                  </a:lnTo>
                  <a:lnTo>
                    <a:pt x="8" y="86"/>
                  </a:lnTo>
                  <a:lnTo>
                    <a:pt x="14" y="86"/>
                  </a:lnTo>
                  <a:lnTo>
                    <a:pt x="18" y="83"/>
                  </a:lnTo>
                  <a:lnTo>
                    <a:pt x="17" y="80"/>
                  </a:lnTo>
                  <a:lnTo>
                    <a:pt x="17" y="80"/>
                  </a:lnTo>
                  <a:lnTo>
                    <a:pt x="16" y="80"/>
                  </a:lnTo>
                  <a:lnTo>
                    <a:pt x="15" y="66"/>
                  </a:lnTo>
                  <a:lnTo>
                    <a:pt x="17" y="66"/>
                  </a:lnTo>
                  <a:lnTo>
                    <a:pt x="17" y="63"/>
                  </a:lnTo>
                  <a:lnTo>
                    <a:pt x="38" y="62"/>
                  </a:lnTo>
                  <a:lnTo>
                    <a:pt x="38" y="64"/>
                  </a:lnTo>
                  <a:lnTo>
                    <a:pt x="36" y="65"/>
                  </a:lnTo>
                  <a:lnTo>
                    <a:pt x="36" y="65"/>
                  </a:lnTo>
                  <a:lnTo>
                    <a:pt x="39" y="66"/>
                  </a:lnTo>
                  <a:lnTo>
                    <a:pt x="39" y="71"/>
                  </a:lnTo>
                  <a:lnTo>
                    <a:pt x="36" y="71"/>
                  </a:lnTo>
                  <a:lnTo>
                    <a:pt x="36" y="75"/>
                  </a:lnTo>
                  <a:lnTo>
                    <a:pt x="38" y="77"/>
                  </a:lnTo>
                  <a:lnTo>
                    <a:pt x="38" y="85"/>
                  </a:lnTo>
                  <a:lnTo>
                    <a:pt x="39" y="85"/>
                  </a:lnTo>
                  <a:lnTo>
                    <a:pt x="41" y="87"/>
                  </a:lnTo>
                  <a:lnTo>
                    <a:pt x="57" y="87"/>
                  </a:lnTo>
                  <a:lnTo>
                    <a:pt x="58" y="91"/>
                  </a:lnTo>
                  <a:lnTo>
                    <a:pt x="58" y="97"/>
                  </a:lnTo>
                  <a:lnTo>
                    <a:pt x="56" y="97"/>
                  </a:lnTo>
                  <a:lnTo>
                    <a:pt x="56" y="95"/>
                  </a:lnTo>
                  <a:lnTo>
                    <a:pt x="54" y="93"/>
                  </a:lnTo>
                  <a:lnTo>
                    <a:pt x="52" y="93"/>
                  </a:lnTo>
                  <a:lnTo>
                    <a:pt x="52" y="97"/>
                  </a:lnTo>
                  <a:lnTo>
                    <a:pt x="50" y="97"/>
                  </a:lnTo>
                  <a:lnTo>
                    <a:pt x="50" y="99"/>
                  </a:lnTo>
                  <a:lnTo>
                    <a:pt x="54" y="101"/>
                  </a:lnTo>
                  <a:lnTo>
                    <a:pt x="56" y="103"/>
                  </a:lnTo>
                  <a:lnTo>
                    <a:pt x="55" y="105"/>
                  </a:lnTo>
                  <a:lnTo>
                    <a:pt x="56" y="105"/>
                  </a:lnTo>
                  <a:lnTo>
                    <a:pt x="57" y="105"/>
                  </a:lnTo>
                  <a:lnTo>
                    <a:pt x="57" y="107"/>
                  </a:lnTo>
                  <a:lnTo>
                    <a:pt x="61" y="107"/>
                  </a:lnTo>
                  <a:lnTo>
                    <a:pt x="65" y="109"/>
                  </a:lnTo>
                  <a:lnTo>
                    <a:pt x="63" y="109"/>
                  </a:lnTo>
                  <a:lnTo>
                    <a:pt x="62" y="113"/>
                  </a:lnTo>
                  <a:lnTo>
                    <a:pt x="66" y="113"/>
                  </a:lnTo>
                  <a:lnTo>
                    <a:pt x="64" y="115"/>
                  </a:lnTo>
                  <a:lnTo>
                    <a:pt x="64" y="119"/>
                  </a:lnTo>
                  <a:lnTo>
                    <a:pt x="66" y="117"/>
                  </a:lnTo>
                  <a:lnTo>
                    <a:pt x="66" y="119"/>
                  </a:lnTo>
                  <a:lnTo>
                    <a:pt x="64" y="123"/>
                  </a:lnTo>
                  <a:lnTo>
                    <a:pt x="62" y="123"/>
                  </a:lnTo>
                  <a:lnTo>
                    <a:pt x="60" y="125"/>
                  </a:lnTo>
                  <a:lnTo>
                    <a:pt x="61" y="129"/>
                  </a:lnTo>
                  <a:lnTo>
                    <a:pt x="63" y="131"/>
                  </a:lnTo>
                  <a:lnTo>
                    <a:pt x="65" y="131"/>
                  </a:lnTo>
                  <a:lnTo>
                    <a:pt x="65" y="137"/>
                  </a:lnTo>
                  <a:lnTo>
                    <a:pt x="67" y="137"/>
                  </a:lnTo>
                  <a:lnTo>
                    <a:pt x="70" y="139"/>
                  </a:lnTo>
                  <a:lnTo>
                    <a:pt x="80" y="139"/>
                  </a:lnTo>
                  <a:lnTo>
                    <a:pt x="80" y="137"/>
                  </a:lnTo>
                  <a:lnTo>
                    <a:pt x="78" y="137"/>
                  </a:lnTo>
                  <a:lnTo>
                    <a:pt x="76" y="133"/>
                  </a:lnTo>
                  <a:lnTo>
                    <a:pt x="77" y="131"/>
                  </a:lnTo>
                  <a:lnTo>
                    <a:pt x="80" y="131"/>
                  </a:lnTo>
                  <a:lnTo>
                    <a:pt x="80" y="129"/>
                  </a:lnTo>
                  <a:lnTo>
                    <a:pt x="83" y="128"/>
                  </a:lnTo>
                  <a:lnTo>
                    <a:pt x="82" y="128"/>
                  </a:lnTo>
                  <a:lnTo>
                    <a:pt x="83" y="127"/>
                  </a:lnTo>
                  <a:lnTo>
                    <a:pt x="80" y="128"/>
                  </a:lnTo>
                  <a:lnTo>
                    <a:pt x="80" y="125"/>
                  </a:lnTo>
                  <a:lnTo>
                    <a:pt x="82" y="125"/>
                  </a:lnTo>
                  <a:lnTo>
                    <a:pt x="82" y="123"/>
                  </a:lnTo>
                  <a:lnTo>
                    <a:pt x="85" y="122"/>
                  </a:lnTo>
                  <a:lnTo>
                    <a:pt x="83" y="108"/>
                  </a:lnTo>
                  <a:lnTo>
                    <a:pt x="91" y="108"/>
                  </a:lnTo>
                  <a:lnTo>
                    <a:pt x="91" y="110"/>
                  </a:lnTo>
                  <a:lnTo>
                    <a:pt x="93" y="110"/>
                  </a:lnTo>
                  <a:lnTo>
                    <a:pt x="92" y="93"/>
                  </a:lnTo>
                  <a:lnTo>
                    <a:pt x="94" y="93"/>
                  </a:lnTo>
                  <a:lnTo>
                    <a:pt x="94" y="89"/>
                  </a:lnTo>
                  <a:lnTo>
                    <a:pt x="97" y="89"/>
                  </a:lnTo>
                  <a:lnTo>
                    <a:pt x="96" y="86"/>
                  </a:lnTo>
                  <a:lnTo>
                    <a:pt x="99" y="86"/>
                  </a:lnTo>
                  <a:lnTo>
                    <a:pt x="98" y="84"/>
                  </a:lnTo>
                  <a:lnTo>
                    <a:pt x="106" y="83"/>
                  </a:lnTo>
                  <a:lnTo>
                    <a:pt x="105" y="81"/>
                  </a:lnTo>
                  <a:lnTo>
                    <a:pt x="108" y="81"/>
                  </a:lnTo>
                  <a:lnTo>
                    <a:pt x="107" y="78"/>
                  </a:lnTo>
                  <a:lnTo>
                    <a:pt x="110" y="78"/>
                  </a:lnTo>
                  <a:lnTo>
                    <a:pt x="110" y="74"/>
                  </a:lnTo>
                  <a:lnTo>
                    <a:pt x="107" y="74"/>
                  </a:lnTo>
                  <a:lnTo>
                    <a:pt x="107" y="71"/>
                  </a:lnTo>
                  <a:lnTo>
                    <a:pt x="109" y="71"/>
                  </a:lnTo>
                  <a:lnTo>
                    <a:pt x="109" y="66"/>
                  </a:lnTo>
                  <a:lnTo>
                    <a:pt x="114" y="66"/>
                  </a:lnTo>
                  <a:lnTo>
                    <a:pt x="114" y="64"/>
                  </a:lnTo>
                  <a:lnTo>
                    <a:pt x="118" y="63"/>
                  </a:lnTo>
                  <a:lnTo>
                    <a:pt x="119" y="66"/>
                  </a:lnTo>
                  <a:lnTo>
                    <a:pt x="121" y="66"/>
                  </a:lnTo>
                  <a:lnTo>
                    <a:pt x="121" y="63"/>
                  </a:lnTo>
                  <a:lnTo>
                    <a:pt x="123" y="63"/>
                  </a:lnTo>
                  <a:lnTo>
                    <a:pt x="122" y="56"/>
                  </a:lnTo>
                  <a:lnTo>
                    <a:pt x="127" y="56"/>
                  </a:lnTo>
                  <a:lnTo>
                    <a:pt x="127" y="53"/>
                  </a:lnTo>
                  <a:lnTo>
                    <a:pt x="139" y="53"/>
                  </a:lnTo>
                  <a:lnTo>
                    <a:pt x="138" y="43"/>
                  </a:lnTo>
                  <a:lnTo>
                    <a:pt x="137" y="43"/>
                  </a:lnTo>
                  <a:lnTo>
                    <a:pt x="139" y="37"/>
                  </a:lnTo>
                  <a:lnTo>
                    <a:pt x="139" y="35"/>
                  </a:lnTo>
                  <a:lnTo>
                    <a:pt x="148" y="26"/>
                  </a:lnTo>
                  <a:lnTo>
                    <a:pt x="151" y="27"/>
                  </a:lnTo>
                  <a:lnTo>
                    <a:pt x="154" y="25"/>
                  </a:lnTo>
                  <a:lnTo>
                    <a:pt x="161" y="26"/>
                  </a:lnTo>
                  <a:lnTo>
                    <a:pt x="165" y="24"/>
                  </a:lnTo>
                  <a:lnTo>
                    <a:pt x="167" y="24"/>
                  </a:lnTo>
                  <a:lnTo>
                    <a:pt x="169" y="22"/>
                  </a:lnTo>
                  <a:lnTo>
                    <a:pt x="171" y="23"/>
                  </a:lnTo>
                  <a:lnTo>
                    <a:pt x="171" y="23"/>
                  </a:lnTo>
                  <a:lnTo>
                    <a:pt x="177" y="23"/>
                  </a:lnTo>
                  <a:lnTo>
                    <a:pt x="177" y="21"/>
                  </a:lnTo>
                  <a:lnTo>
                    <a:pt x="181" y="18"/>
                  </a:lnTo>
                  <a:lnTo>
                    <a:pt x="185" y="18"/>
                  </a:lnTo>
                  <a:lnTo>
                    <a:pt x="189" y="20"/>
                  </a:lnTo>
                  <a:lnTo>
                    <a:pt x="190" y="22"/>
                  </a:lnTo>
                  <a:lnTo>
                    <a:pt x="194" y="23"/>
                  </a:lnTo>
                  <a:lnTo>
                    <a:pt x="198" y="19"/>
                  </a:lnTo>
                  <a:lnTo>
                    <a:pt x="202" y="19"/>
                  </a:lnTo>
                  <a:lnTo>
                    <a:pt x="202" y="21"/>
                  </a:lnTo>
                  <a:lnTo>
                    <a:pt x="206" y="27"/>
                  </a:lnTo>
                  <a:lnTo>
                    <a:pt x="208" y="26"/>
                  </a:lnTo>
                  <a:lnTo>
                    <a:pt x="208" y="28"/>
                  </a:lnTo>
                  <a:lnTo>
                    <a:pt x="211" y="30"/>
                  </a:lnTo>
                  <a:lnTo>
                    <a:pt x="211" y="24"/>
                  </a:lnTo>
                  <a:lnTo>
                    <a:pt x="213" y="22"/>
                  </a:lnTo>
                  <a:lnTo>
                    <a:pt x="216" y="18"/>
                  </a:lnTo>
                  <a:lnTo>
                    <a:pt x="220" y="17"/>
                  </a:lnTo>
                  <a:lnTo>
                    <a:pt x="220" y="16"/>
                  </a:lnTo>
                  <a:lnTo>
                    <a:pt x="221" y="16"/>
                  </a:lnTo>
                  <a:lnTo>
                    <a:pt x="221" y="14"/>
                  </a:lnTo>
                  <a:lnTo>
                    <a:pt x="222" y="14"/>
                  </a:lnTo>
                  <a:lnTo>
                    <a:pt x="222" y="13"/>
                  </a:lnTo>
                  <a:lnTo>
                    <a:pt x="230" y="8"/>
                  </a:lnTo>
                  <a:lnTo>
                    <a:pt x="237" y="8"/>
                  </a:lnTo>
                  <a:lnTo>
                    <a:pt x="237" y="5"/>
                  </a:lnTo>
                  <a:lnTo>
                    <a:pt x="241" y="5"/>
                  </a:lnTo>
                  <a:lnTo>
                    <a:pt x="244" y="9"/>
                  </a:lnTo>
                  <a:lnTo>
                    <a:pt x="245" y="13"/>
                  </a:lnTo>
                  <a:lnTo>
                    <a:pt x="247" y="13"/>
                  </a:lnTo>
                  <a:lnTo>
                    <a:pt x="246" y="9"/>
                  </a:lnTo>
                  <a:lnTo>
                    <a:pt x="247" y="9"/>
                  </a:lnTo>
                  <a:lnTo>
                    <a:pt x="247" y="7"/>
                  </a:lnTo>
                  <a:lnTo>
                    <a:pt x="249" y="7"/>
                  </a:lnTo>
                  <a:lnTo>
                    <a:pt x="249" y="5"/>
                  </a:lnTo>
                  <a:lnTo>
                    <a:pt x="251" y="5"/>
                  </a:lnTo>
                  <a:lnTo>
                    <a:pt x="251" y="0"/>
                  </a:lnTo>
                  <a:lnTo>
                    <a:pt x="253" y="0"/>
                  </a:lnTo>
                  <a:lnTo>
                    <a:pt x="254" y="2"/>
                  </a:lnTo>
                  <a:lnTo>
                    <a:pt x="258" y="2"/>
                  </a:lnTo>
                  <a:lnTo>
                    <a:pt x="258" y="4"/>
                  </a:lnTo>
                  <a:lnTo>
                    <a:pt x="261" y="4"/>
                  </a:lnTo>
                  <a:lnTo>
                    <a:pt x="261" y="6"/>
                  </a:lnTo>
                  <a:lnTo>
                    <a:pt x="263" y="6"/>
                  </a:lnTo>
                  <a:lnTo>
                    <a:pt x="263" y="8"/>
                  </a:lnTo>
                  <a:lnTo>
                    <a:pt x="266" y="8"/>
                  </a:lnTo>
                  <a:lnTo>
                    <a:pt x="266" y="11"/>
                  </a:lnTo>
                  <a:lnTo>
                    <a:pt x="268" y="10"/>
                  </a:lnTo>
                  <a:lnTo>
                    <a:pt x="268" y="12"/>
                  </a:lnTo>
                  <a:lnTo>
                    <a:pt x="269" y="13"/>
                  </a:lnTo>
                  <a:lnTo>
                    <a:pt x="270" y="12"/>
                  </a:lnTo>
                  <a:lnTo>
                    <a:pt x="271" y="14"/>
                  </a:lnTo>
                  <a:lnTo>
                    <a:pt x="272" y="15"/>
                  </a:lnTo>
                  <a:lnTo>
                    <a:pt x="273" y="15"/>
                  </a:lnTo>
                  <a:lnTo>
                    <a:pt x="273" y="15"/>
                  </a:lnTo>
                  <a:lnTo>
                    <a:pt x="275" y="17"/>
                  </a:lnTo>
                  <a:lnTo>
                    <a:pt x="276" y="17"/>
                  </a:lnTo>
                  <a:lnTo>
                    <a:pt x="276" y="18"/>
                  </a:lnTo>
                  <a:lnTo>
                    <a:pt x="276" y="19"/>
                  </a:lnTo>
                  <a:lnTo>
                    <a:pt x="278" y="19"/>
                  </a:lnTo>
                  <a:lnTo>
                    <a:pt x="282" y="21"/>
                  </a:lnTo>
                  <a:lnTo>
                    <a:pt x="283" y="21"/>
                  </a:lnTo>
                  <a:lnTo>
                    <a:pt x="283" y="23"/>
                  </a:lnTo>
                  <a:lnTo>
                    <a:pt x="285" y="23"/>
                  </a:lnTo>
                  <a:lnTo>
                    <a:pt x="285" y="25"/>
                  </a:lnTo>
                  <a:lnTo>
                    <a:pt x="286" y="25"/>
                  </a:lnTo>
                  <a:lnTo>
                    <a:pt x="286" y="26"/>
                  </a:lnTo>
                  <a:lnTo>
                    <a:pt x="288" y="26"/>
                  </a:lnTo>
                  <a:lnTo>
                    <a:pt x="288" y="28"/>
                  </a:lnTo>
                  <a:lnTo>
                    <a:pt x="293" y="27"/>
                  </a:lnTo>
                  <a:lnTo>
                    <a:pt x="293" y="25"/>
                  </a:lnTo>
                  <a:lnTo>
                    <a:pt x="302" y="24"/>
                  </a:lnTo>
                  <a:lnTo>
                    <a:pt x="302" y="23"/>
                  </a:lnTo>
                  <a:lnTo>
                    <a:pt x="302" y="22"/>
                  </a:lnTo>
                  <a:lnTo>
                    <a:pt x="305" y="22"/>
                  </a:lnTo>
                  <a:close/>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12" name="Freeform 157"/>
            <p:cNvSpPr>
              <a:spLocks/>
            </p:cNvSpPr>
            <p:nvPr/>
          </p:nvSpPr>
          <p:spPr bwMode="auto">
            <a:xfrm>
              <a:off x="4168776" y="-1752600"/>
              <a:ext cx="647700" cy="468313"/>
            </a:xfrm>
            <a:custGeom>
              <a:avLst/>
              <a:gdLst>
                <a:gd name="T0" fmla="*/ 347 w 408"/>
                <a:gd name="T1" fmla="*/ 51 h 295"/>
                <a:gd name="T2" fmla="*/ 377 w 408"/>
                <a:gd name="T3" fmla="*/ 62 h 295"/>
                <a:gd name="T4" fmla="*/ 389 w 408"/>
                <a:gd name="T5" fmla="*/ 81 h 295"/>
                <a:gd name="T6" fmla="*/ 388 w 408"/>
                <a:gd name="T7" fmla="*/ 98 h 295"/>
                <a:gd name="T8" fmla="*/ 389 w 408"/>
                <a:gd name="T9" fmla="*/ 119 h 295"/>
                <a:gd name="T10" fmla="*/ 397 w 408"/>
                <a:gd name="T11" fmla="*/ 131 h 295"/>
                <a:gd name="T12" fmla="*/ 407 w 408"/>
                <a:gd name="T13" fmla="*/ 161 h 295"/>
                <a:gd name="T14" fmla="*/ 391 w 408"/>
                <a:gd name="T15" fmla="*/ 177 h 295"/>
                <a:gd name="T16" fmla="*/ 403 w 408"/>
                <a:gd name="T17" fmla="*/ 214 h 295"/>
                <a:gd name="T18" fmla="*/ 382 w 408"/>
                <a:gd name="T19" fmla="*/ 250 h 295"/>
                <a:gd name="T20" fmla="*/ 313 w 408"/>
                <a:gd name="T21" fmla="*/ 255 h 295"/>
                <a:gd name="T22" fmla="*/ 216 w 408"/>
                <a:gd name="T23" fmla="*/ 279 h 295"/>
                <a:gd name="T24" fmla="*/ 180 w 408"/>
                <a:gd name="T25" fmla="*/ 288 h 295"/>
                <a:gd name="T26" fmla="*/ 143 w 408"/>
                <a:gd name="T27" fmla="*/ 272 h 295"/>
                <a:gd name="T28" fmla="*/ 130 w 408"/>
                <a:gd name="T29" fmla="*/ 267 h 295"/>
                <a:gd name="T30" fmla="*/ 131 w 408"/>
                <a:gd name="T31" fmla="*/ 254 h 295"/>
                <a:gd name="T32" fmla="*/ 125 w 408"/>
                <a:gd name="T33" fmla="*/ 242 h 295"/>
                <a:gd name="T34" fmla="*/ 111 w 408"/>
                <a:gd name="T35" fmla="*/ 236 h 295"/>
                <a:gd name="T36" fmla="*/ 103 w 408"/>
                <a:gd name="T37" fmla="*/ 229 h 295"/>
                <a:gd name="T38" fmla="*/ 92 w 408"/>
                <a:gd name="T39" fmla="*/ 223 h 295"/>
                <a:gd name="T40" fmla="*/ 81 w 408"/>
                <a:gd name="T41" fmla="*/ 212 h 295"/>
                <a:gd name="T42" fmla="*/ 64 w 408"/>
                <a:gd name="T43" fmla="*/ 202 h 295"/>
                <a:gd name="T44" fmla="*/ 55 w 408"/>
                <a:gd name="T45" fmla="*/ 195 h 295"/>
                <a:gd name="T46" fmla="*/ 53 w 408"/>
                <a:gd name="T47" fmla="*/ 184 h 295"/>
                <a:gd name="T48" fmla="*/ 45 w 408"/>
                <a:gd name="T49" fmla="*/ 177 h 295"/>
                <a:gd name="T50" fmla="*/ 35 w 408"/>
                <a:gd name="T51" fmla="*/ 166 h 295"/>
                <a:gd name="T52" fmla="*/ 38 w 408"/>
                <a:gd name="T53" fmla="*/ 141 h 295"/>
                <a:gd name="T54" fmla="*/ 33 w 408"/>
                <a:gd name="T55" fmla="*/ 124 h 295"/>
                <a:gd name="T56" fmla="*/ 25 w 408"/>
                <a:gd name="T57" fmla="*/ 110 h 295"/>
                <a:gd name="T58" fmla="*/ 5 w 408"/>
                <a:gd name="T59" fmla="*/ 102 h 295"/>
                <a:gd name="T60" fmla="*/ 8 w 408"/>
                <a:gd name="T61" fmla="*/ 86 h 295"/>
                <a:gd name="T62" fmla="*/ 17 w 408"/>
                <a:gd name="T63" fmla="*/ 66 h 295"/>
                <a:gd name="T64" fmla="*/ 39 w 408"/>
                <a:gd name="T65" fmla="*/ 71 h 295"/>
                <a:gd name="T66" fmla="*/ 57 w 408"/>
                <a:gd name="T67" fmla="*/ 87 h 295"/>
                <a:gd name="T68" fmla="*/ 52 w 408"/>
                <a:gd name="T69" fmla="*/ 97 h 295"/>
                <a:gd name="T70" fmla="*/ 57 w 408"/>
                <a:gd name="T71" fmla="*/ 105 h 295"/>
                <a:gd name="T72" fmla="*/ 64 w 408"/>
                <a:gd name="T73" fmla="*/ 115 h 295"/>
                <a:gd name="T74" fmla="*/ 61 w 408"/>
                <a:gd name="T75" fmla="*/ 129 h 295"/>
                <a:gd name="T76" fmla="*/ 80 w 408"/>
                <a:gd name="T77" fmla="*/ 137 h 295"/>
                <a:gd name="T78" fmla="*/ 82 w 408"/>
                <a:gd name="T79" fmla="*/ 128 h 295"/>
                <a:gd name="T80" fmla="*/ 83 w 408"/>
                <a:gd name="T81" fmla="*/ 108 h 295"/>
                <a:gd name="T82" fmla="*/ 97 w 408"/>
                <a:gd name="T83" fmla="*/ 89 h 295"/>
                <a:gd name="T84" fmla="*/ 107 w 408"/>
                <a:gd name="T85" fmla="*/ 78 h 295"/>
                <a:gd name="T86" fmla="*/ 114 w 408"/>
                <a:gd name="T87" fmla="*/ 66 h 295"/>
                <a:gd name="T88" fmla="*/ 122 w 408"/>
                <a:gd name="T89" fmla="*/ 56 h 295"/>
                <a:gd name="T90" fmla="*/ 139 w 408"/>
                <a:gd name="T91" fmla="*/ 35 h 295"/>
                <a:gd name="T92" fmla="*/ 169 w 408"/>
                <a:gd name="T93" fmla="*/ 22 h 295"/>
                <a:gd name="T94" fmla="*/ 189 w 408"/>
                <a:gd name="T95" fmla="*/ 20 h 295"/>
                <a:gd name="T96" fmla="*/ 208 w 408"/>
                <a:gd name="T97" fmla="*/ 26 h 295"/>
                <a:gd name="T98" fmla="*/ 220 w 408"/>
                <a:gd name="T99" fmla="*/ 16 h 295"/>
                <a:gd name="T100" fmla="*/ 237 w 408"/>
                <a:gd name="T101" fmla="*/ 5 h 295"/>
                <a:gd name="T102" fmla="*/ 247 w 408"/>
                <a:gd name="T103" fmla="*/ 7 h 295"/>
                <a:gd name="T104" fmla="*/ 258 w 408"/>
                <a:gd name="T105" fmla="*/ 2 h 295"/>
                <a:gd name="T106" fmla="*/ 266 w 408"/>
                <a:gd name="T107" fmla="*/ 11 h 295"/>
                <a:gd name="T108" fmla="*/ 273 w 408"/>
                <a:gd name="T109" fmla="*/ 15 h 295"/>
                <a:gd name="T110" fmla="*/ 282 w 408"/>
                <a:gd name="T111" fmla="*/ 21 h 295"/>
                <a:gd name="T112" fmla="*/ 288 w 408"/>
                <a:gd name="T113" fmla="*/ 26 h 295"/>
                <a:gd name="T114" fmla="*/ 305 w 408"/>
                <a:gd name="T115" fmla="*/ 2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8" h="295">
                  <a:moveTo>
                    <a:pt x="305" y="22"/>
                  </a:moveTo>
                  <a:lnTo>
                    <a:pt x="306" y="25"/>
                  </a:lnTo>
                  <a:lnTo>
                    <a:pt x="306" y="25"/>
                  </a:lnTo>
                  <a:lnTo>
                    <a:pt x="310" y="36"/>
                  </a:lnTo>
                  <a:lnTo>
                    <a:pt x="311" y="37"/>
                  </a:lnTo>
                  <a:lnTo>
                    <a:pt x="339" y="45"/>
                  </a:lnTo>
                  <a:lnTo>
                    <a:pt x="347" y="51"/>
                  </a:lnTo>
                  <a:lnTo>
                    <a:pt x="348" y="53"/>
                  </a:lnTo>
                  <a:lnTo>
                    <a:pt x="349" y="57"/>
                  </a:lnTo>
                  <a:lnTo>
                    <a:pt x="349" y="58"/>
                  </a:lnTo>
                  <a:lnTo>
                    <a:pt x="351" y="61"/>
                  </a:lnTo>
                  <a:lnTo>
                    <a:pt x="353" y="62"/>
                  </a:lnTo>
                  <a:lnTo>
                    <a:pt x="359" y="60"/>
                  </a:lnTo>
                  <a:lnTo>
                    <a:pt x="377" y="62"/>
                  </a:lnTo>
                  <a:lnTo>
                    <a:pt x="383" y="60"/>
                  </a:lnTo>
                  <a:lnTo>
                    <a:pt x="387" y="62"/>
                  </a:lnTo>
                  <a:lnTo>
                    <a:pt x="393" y="70"/>
                  </a:lnTo>
                  <a:lnTo>
                    <a:pt x="394" y="75"/>
                  </a:lnTo>
                  <a:lnTo>
                    <a:pt x="393" y="77"/>
                  </a:lnTo>
                  <a:lnTo>
                    <a:pt x="392" y="79"/>
                  </a:lnTo>
                  <a:lnTo>
                    <a:pt x="389" y="81"/>
                  </a:lnTo>
                  <a:lnTo>
                    <a:pt x="388" y="81"/>
                  </a:lnTo>
                  <a:lnTo>
                    <a:pt x="388" y="83"/>
                  </a:lnTo>
                  <a:lnTo>
                    <a:pt x="388" y="84"/>
                  </a:lnTo>
                  <a:lnTo>
                    <a:pt x="389" y="88"/>
                  </a:lnTo>
                  <a:lnTo>
                    <a:pt x="389" y="95"/>
                  </a:lnTo>
                  <a:lnTo>
                    <a:pt x="389" y="96"/>
                  </a:lnTo>
                  <a:lnTo>
                    <a:pt x="388" y="98"/>
                  </a:lnTo>
                  <a:lnTo>
                    <a:pt x="387" y="99"/>
                  </a:lnTo>
                  <a:lnTo>
                    <a:pt x="387" y="101"/>
                  </a:lnTo>
                  <a:lnTo>
                    <a:pt x="387" y="102"/>
                  </a:lnTo>
                  <a:lnTo>
                    <a:pt x="392" y="111"/>
                  </a:lnTo>
                  <a:lnTo>
                    <a:pt x="392" y="114"/>
                  </a:lnTo>
                  <a:lnTo>
                    <a:pt x="392" y="116"/>
                  </a:lnTo>
                  <a:lnTo>
                    <a:pt x="389" y="119"/>
                  </a:lnTo>
                  <a:lnTo>
                    <a:pt x="389" y="120"/>
                  </a:lnTo>
                  <a:lnTo>
                    <a:pt x="389" y="120"/>
                  </a:lnTo>
                  <a:lnTo>
                    <a:pt x="390" y="122"/>
                  </a:lnTo>
                  <a:lnTo>
                    <a:pt x="391" y="123"/>
                  </a:lnTo>
                  <a:lnTo>
                    <a:pt x="396" y="125"/>
                  </a:lnTo>
                  <a:lnTo>
                    <a:pt x="397" y="128"/>
                  </a:lnTo>
                  <a:lnTo>
                    <a:pt x="397" y="131"/>
                  </a:lnTo>
                  <a:lnTo>
                    <a:pt x="397" y="134"/>
                  </a:lnTo>
                  <a:lnTo>
                    <a:pt x="395" y="136"/>
                  </a:lnTo>
                  <a:lnTo>
                    <a:pt x="395" y="138"/>
                  </a:lnTo>
                  <a:lnTo>
                    <a:pt x="395" y="140"/>
                  </a:lnTo>
                  <a:lnTo>
                    <a:pt x="407" y="158"/>
                  </a:lnTo>
                  <a:lnTo>
                    <a:pt x="407" y="160"/>
                  </a:lnTo>
                  <a:lnTo>
                    <a:pt x="407" y="161"/>
                  </a:lnTo>
                  <a:lnTo>
                    <a:pt x="407" y="163"/>
                  </a:lnTo>
                  <a:lnTo>
                    <a:pt x="404" y="170"/>
                  </a:lnTo>
                  <a:lnTo>
                    <a:pt x="401" y="170"/>
                  </a:lnTo>
                  <a:lnTo>
                    <a:pt x="395" y="170"/>
                  </a:lnTo>
                  <a:lnTo>
                    <a:pt x="394" y="170"/>
                  </a:lnTo>
                  <a:lnTo>
                    <a:pt x="391" y="176"/>
                  </a:lnTo>
                  <a:lnTo>
                    <a:pt x="391" y="177"/>
                  </a:lnTo>
                  <a:lnTo>
                    <a:pt x="390" y="178"/>
                  </a:lnTo>
                  <a:lnTo>
                    <a:pt x="391" y="179"/>
                  </a:lnTo>
                  <a:lnTo>
                    <a:pt x="392" y="181"/>
                  </a:lnTo>
                  <a:lnTo>
                    <a:pt x="407" y="185"/>
                  </a:lnTo>
                  <a:lnTo>
                    <a:pt x="408" y="189"/>
                  </a:lnTo>
                  <a:lnTo>
                    <a:pt x="408" y="191"/>
                  </a:lnTo>
                  <a:lnTo>
                    <a:pt x="403" y="214"/>
                  </a:lnTo>
                  <a:lnTo>
                    <a:pt x="382" y="231"/>
                  </a:lnTo>
                  <a:lnTo>
                    <a:pt x="381" y="233"/>
                  </a:lnTo>
                  <a:lnTo>
                    <a:pt x="380" y="234"/>
                  </a:lnTo>
                  <a:lnTo>
                    <a:pt x="380" y="242"/>
                  </a:lnTo>
                  <a:lnTo>
                    <a:pt x="380" y="245"/>
                  </a:lnTo>
                  <a:lnTo>
                    <a:pt x="382" y="248"/>
                  </a:lnTo>
                  <a:lnTo>
                    <a:pt x="382" y="250"/>
                  </a:lnTo>
                  <a:lnTo>
                    <a:pt x="382" y="251"/>
                  </a:lnTo>
                  <a:lnTo>
                    <a:pt x="381" y="252"/>
                  </a:lnTo>
                  <a:lnTo>
                    <a:pt x="379" y="254"/>
                  </a:lnTo>
                  <a:lnTo>
                    <a:pt x="373" y="255"/>
                  </a:lnTo>
                  <a:lnTo>
                    <a:pt x="347" y="235"/>
                  </a:lnTo>
                  <a:lnTo>
                    <a:pt x="333" y="234"/>
                  </a:lnTo>
                  <a:lnTo>
                    <a:pt x="313" y="255"/>
                  </a:lnTo>
                  <a:lnTo>
                    <a:pt x="291" y="262"/>
                  </a:lnTo>
                  <a:lnTo>
                    <a:pt x="290" y="263"/>
                  </a:lnTo>
                  <a:lnTo>
                    <a:pt x="290" y="264"/>
                  </a:lnTo>
                  <a:lnTo>
                    <a:pt x="289" y="273"/>
                  </a:lnTo>
                  <a:lnTo>
                    <a:pt x="286" y="279"/>
                  </a:lnTo>
                  <a:lnTo>
                    <a:pt x="278" y="286"/>
                  </a:lnTo>
                  <a:lnTo>
                    <a:pt x="216" y="279"/>
                  </a:lnTo>
                  <a:lnTo>
                    <a:pt x="196" y="291"/>
                  </a:lnTo>
                  <a:lnTo>
                    <a:pt x="195" y="294"/>
                  </a:lnTo>
                  <a:lnTo>
                    <a:pt x="192" y="295"/>
                  </a:lnTo>
                  <a:lnTo>
                    <a:pt x="191" y="295"/>
                  </a:lnTo>
                  <a:lnTo>
                    <a:pt x="190" y="295"/>
                  </a:lnTo>
                  <a:lnTo>
                    <a:pt x="186" y="289"/>
                  </a:lnTo>
                  <a:lnTo>
                    <a:pt x="180" y="288"/>
                  </a:lnTo>
                  <a:lnTo>
                    <a:pt x="164" y="291"/>
                  </a:lnTo>
                  <a:lnTo>
                    <a:pt x="151" y="288"/>
                  </a:lnTo>
                  <a:lnTo>
                    <a:pt x="151" y="287"/>
                  </a:lnTo>
                  <a:lnTo>
                    <a:pt x="149" y="286"/>
                  </a:lnTo>
                  <a:lnTo>
                    <a:pt x="148" y="274"/>
                  </a:lnTo>
                  <a:lnTo>
                    <a:pt x="144" y="274"/>
                  </a:lnTo>
                  <a:lnTo>
                    <a:pt x="143" y="272"/>
                  </a:lnTo>
                  <a:lnTo>
                    <a:pt x="137" y="272"/>
                  </a:lnTo>
                  <a:lnTo>
                    <a:pt x="136" y="270"/>
                  </a:lnTo>
                  <a:lnTo>
                    <a:pt x="133" y="270"/>
                  </a:lnTo>
                  <a:lnTo>
                    <a:pt x="132" y="269"/>
                  </a:lnTo>
                  <a:lnTo>
                    <a:pt x="131" y="268"/>
                  </a:lnTo>
                  <a:lnTo>
                    <a:pt x="130" y="268"/>
                  </a:lnTo>
                  <a:lnTo>
                    <a:pt x="130" y="267"/>
                  </a:lnTo>
                  <a:lnTo>
                    <a:pt x="127" y="268"/>
                  </a:lnTo>
                  <a:lnTo>
                    <a:pt x="127" y="266"/>
                  </a:lnTo>
                  <a:lnTo>
                    <a:pt x="124" y="266"/>
                  </a:lnTo>
                  <a:lnTo>
                    <a:pt x="124" y="257"/>
                  </a:lnTo>
                  <a:lnTo>
                    <a:pt x="128" y="256"/>
                  </a:lnTo>
                  <a:lnTo>
                    <a:pt x="128" y="254"/>
                  </a:lnTo>
                  <a:lnTo>
                    <a:pt x="131" y="254"/>
                  </a:lnTo>
                  <a:lnTo>
                    <a:pt x="130" y="251"/>
                  </a:lnTo>
                  <a:lnTo>
                    <a:pt x="132" y="250"/>
                  </a:lnTo>
                  <a:lnTo>
                    <a:pt x="133" y="247"/>
                  </a:lnTo>
                  <a:lnTo>
                    <a:pt x="131" y="243"/>
                  </a:lnTo>
                  <a:lnTo>
                    <a:pt x="130" y="243"/>
                  </a:lnTo>
                  <a:lnTo>
                    <a:pt x="130" y="242"/>
                  </a:lnTo>
                  <a:lnTo>
                    <a:pt x="125" y="242"/>
                  </a:lnTo>
                  <a:lnTo>
                    <a:pt x="125" y="240"/>
                  </a:lnTo>
                  <a:lnTo>
                    <a:pt x="123" y="240"/>
                  </a:lnTo>
                  <a:lnTo>
                    <a:pt x="123" y="237"/>
                  </a:lnTo>
                  <a:lnTo>
                    <a:pt x="117" y="236"/>
                  </a:lnTo>
                  <a:lnTo>
                    <a:pt x="115" y="238"/>
                  </a:lnTo>
                  <a:lnTo>
                    <a:pt x="111" y="239"/>
                  </a:lnTo>
                  <a:lnTo>
                    <a:pt x="111" y="236"/>
                  </a:lnTo>
                  <a:lnTo>
                    <a:pt x="113" y="236"/>
                  </a:lnTo>
                  <a:lnTo>
                    <a:pt x="113" y="232"/>
                  </a:lnTo>
                  <a:lnTo>
                    <a:pt x="108" y="232"/>
                  </a:lnTo>
                  <a:lnTo>
                    <a:pt x="108" y="229"/>
                  </a:lnTo>
                  <a:lnTo>
                    <a:pt x="104" y="230"/>
                  </a:lnTo>
                  <a:lnTo>
                    <a:pt x="104" y="229"/>
                  </a:lnTo>
                  <a:lnTo>
                    <a:pt x="103" y="229"/>
                  </a:lnTo>
                  <a:lnTo>
                    <a:pt x="103" y="227"/>
                  </a:lnTo>
                  <a:lnTo>
                    <a:pt x="101" y="227"/>
                  </a:lnTo>
                  <a:lnTo>
                    <a:pt x="101" y="225"/>
                  </a:lnTo>
                  <a:lnTo>
                    <a:pt x="100" y="225"/>
                  </a:lnTo>
                  <a:lnTo>
                    <a:pt x="100" y="225"/>
                  </a:lnTo>
                  <a:lnTo>
                    <a:pt x="92" y="225"/>
                  </a:lnTo>
                  <a:lnTo>
                    <a:pt x="92" y="223"/>
                  </a:lnTo>
                  <a:lnTo>
                    <a:pt x="89" y="223"/>
                  </a:lnTo>
                  <a:lnTo>
                    <a:pt x="89" y="221"/>
                  </a:lnTo>
                  <a:lnTo>
                    <a:pt x="87" y="218"/>
                  </a:lnTo>
                  <a:lnTo>
                    <a:pt x="83" y="216"/>
                  </a:lnTo>
                  <a:lnTo>
                    <a:pt x="83" y="212"/>
                  </a:lnTo>
                  <a:lnTo>
                    <a:pt x="81" y="211"/>
                  </a:lnTo>
                  <a:lnTo>
                    <a:pt x="81" y="212"/>
                  </a:lnTo>
                  <a:lnTo>
                    <a:pt x="79" y="213"/>
                  </a:lnTo>
                  <a:lnTo>
                    <a:pt x="79" y="210"/>
                  </a:lnTo>
                  <a:lnTo>
                    <a:pt x="76" y="211"/>
                  </a:lnTo>
                  <a:lnTo>
                    <a:pt x="76" y="203"/>
                  </a:lnTo>
                  <a:lnTo>
                    <a:pt x="73" y="203"/>
                  </a:lnTo>
                  <a:lnTo>
                    <a:pt x="73" y="201"/>
                  </a:lnTo>
                  <a:lnTo>
                    <a:pt x="64" y="202"/>
                  </a:lnTo>
                  <a:lnTo>
                    <a:pt x="64" y="202"/>
                  </a:lnTo>
                  <a:lnTo>
                    <a:pt x="61" y="202"/>
                  </a:lnTo>
                  <a:lnTo>
                    <a:pt x="59" y="200"/>
                  </a:lnTo>
                  <a:lnTo>
                    <a:pt x="56" y="200"/>
                  </a:lnTo>
                  <a:lnTo>
                    <a:pt x="56" y="199"/>
                  </a:lnTo>
                  <a:lnTo>
                    <a:pt x="53" y="199"/>
                  </a:lnTo>
                  <a:lnTo>
                    <a:pt x="55" y="195"/>
                  </a:lnTo>
                  <a:lnTo>
                    <a:pt x="59" y="191"/>
                  </a:lnTo>
                  <a:lnTo>
                    <a:pt x="59" y="189"/>
                  </a:lnTo>
                  <a:lnTo>
                    <a:pt x="58" y="189"/>
                  </a:lnTo>
                  <a:lnTo>
                    <a:pt x="58" y="188"/>
                  </a:lnTo>
                  <a:lnTo>
                    <a:pt x="56" y="188"/>
                  </a:lnTo>
                  <a:lnTo>
                    <a:pt x="56" y="184"/>
                  </a:lnTo>
                  <a:lnTo>
                    <a:pt x="53" y="184"/>
                  </a:lnTo>
                  <a:lnTo>
                    <a:pt x="53" y="181"/>
                  </a:lnTo>
                  <a:lnTo>
                    <a:pt x="50" y="182"/>
                  </a:lnTo>
                  <a:lnTo>
                    <a:pt x="50" y="179"/>
                  </a:lnTo>
                  <a:lnTo>
                    <a:pt x="48" y="179"/>
                  </a:lnTo>
                  <a:lnTo>
                    <a:pt x="46" y="181"/>
                  </a:lnTo>
                  <a:lnTo>
                    <a:pt x="46" y="181"/>
                  </a:lnTo>
                  <a:lnTo>
                    <a:pt x="45" y="177"/>
                  </a:lnTo>
                  <a:lnTo>
                    <a:pt x="43" y="178"/>
                  </a:lnTo>
                  <a:lnTo>
                    <a:pt x="43" y="175"/>
                  </a:lnTo>
                  <a:lnTo>
                    <a:pt x="43" y="175"/>
                  </a:lnTo>
                  <a:lnTo>
                    <a:pt x="42" y="175"/>
                  </a:lnTo>
                  <a:lnTo>
                    <a:pt x="39" y="176"/>
                  </a:lnTo>
                  <a:lnTo>
                    <a:pt x="35" y="172"/>
                  </a:lnTo>
                  <a:lnTo>
                    <a:pt x="35" y="166"/>
                  </a:lnTo>
                  <a:lnTo>
                    <a:pt x="33" y="164"/>
                  </a:lnTo>
                  <a:lnTo>
                    <a:pt x="34" y="154"/>
                  </a:lnTo>
                  <a:lnTo>
                    <a:pt x="36" y="152"/>
                  </a:lnTo>
                  <a:lnTo>
                    <a:pt x="36" y="149"/>
                  </a:lnTo>
                  <a:lnTo>
                    <a:pt x="40" y="145"/>
                  </a:lnTo>
                  <a:lnTo>
                    <a:pt x="40" y="141"/>
                  </a:lnTo>
                  <a:lnTo>
                    <a:pt x="38" y="141"/>
                  </a:lnTo>
                  <a:lnTo>
                    <a:pt x="38" y="137"/>
                  </a:lnTo>
                  <a:lnTo>
                    <a:pt x="36" y="135"/>
                  </a:lnTo>
                  <a:lnTo>
                    <a:pt x="37" y="129"/>
                  </a:lnTo>
                  <a:lnTo>
                    <a:pt x="35" y="129"/>
                  </a:lnTo>
                  <a:lnTo>
                    <a:pt x="33" y="127"/>
                  </a:lnTo>
                  <a:lnTo>
                    <a:pt x="33" y="124"/>
                  </a:lnTo>
                  <a:lnTo>
                    <a:pt x="33" y="124"/>
                  </a:lnTo>
                  <a:lnTo>
                    <a:pt x="33" y="122"/>
                  </a:lnTo>
                  <a:lnTo>
                    <a:pt x="32" y="122"/>
                  </a:lnTo>
                  <a:lnTo>
                    <a:pt x="32" y="120"/>
                  </a:lnTo>
                  <a:lnTo>
                    <a:pt x="30" y="120"/>
                  </a:lnTo>
                  <a:lnTo>
                    <a:pt x="28" y="116"/>
                  </a:lnTo>
                  <a:lnTo>
                    <a:pt x="25" y="116"/>
                  </a:lnTo>
                  <a:lnTo>
                    <a:pt x="25" y="110"/>
                  </a:lnTo>
                  <a:lnTo>
                    <a:pt x="20" y="111"/>
                  </a:lnTo>
                  <a:lnTo>
                    <a:pt x="20" y="108"/>
                  </a:lnTo>
                  <a:lnTo>
                    <a:pt x="15" y="108"/>
                  </a:lnTo>
                  <a:lnTo>
                    <a:pt x="15" y="106"/>
                  </a:lnTo>
                  <a:lnTo>
                    <a:pt x="11" y="107"/>
                  </a:lnTo>
                  <a:lnTo>
                    <a:pt x="10" y="102"/>
                  </a:lnTo>
                  <a:lnTo>
                    <a:pt x="5" y="102"/>
                  </a:lnTo>
                  <a:lnTo>
                    <a:pt x="5" y="98"/>
                  </a:lnTo>
                  <a:lnTo>
                    <a:pt x="4" y="98"/>
                  </a:lnTo>
                  <a:lnTo>
                    <a:pt x="2" y="96"/>
                  </a:lnTo>
                  <a:lnTo>
                    <a:pt x="0" y="96"/>
                  </a:lnTo>
                  <a:lnTo>
                    <a:pt x="4" y="94"/>
                  </a:lnTo>
                  <a:lnTo>
                    <a:pt x="5" y="90"/>
                  </a:lnTo>
                  <a:lnTo>
                    <a:pt x="8" y="86"/>
                  </a:lnTo>
                  <a:lnTo>
                    <a:pt x="14" y="86"/>
                  </a:lnTo>
                  <a:lnTo>
                    <a:pt x="18" y="83"/>
                  </a:lnTo>
                  <a:lnTo>
                    <a:pt x="17" y="80"/>
                  </a:lnTo>
                  <a:lnTo>
                    <a:pt x="17" y="80"/>
                  </a:lnTo>
                  <a:lnTo>
                    <a:pt x="16" y="80"/>
                  </a:lnTo>
                  <a:lnTo>
                    <a:pt x="15" y="66"/>
                  </a:lnTo>
                  <a:lnTo>
                    <a:pt x="17" y="66"/>
                  </a:lnTo>
                  <a:lnTo>
                    <a:pt x="17" y="63"/>
                  </a:lnTo>
                  <a:lnTo>
                    <a:pt x="38" y="62"/>
                  </a:lnTo>
                  <a:lnTo>
                    <a:pt x="38" y="64"/>
                  </a:lnTo>
                  <a:lnTo>
                    <a:pt x="36" y="65"/>
                  </a:lnTo>
                  <a:lnTo>
                    <a:pt x="36" y="65"/>
                  </a:lnTo>
                  <a:lnTo>
                    <a:pt x="39" y="66"/>
                  </a:lnTo>
                  <a:lnTo>
                    <a:pt x="39" y="71"/>
                  </a:lnTo>
                  <a:lnTo>
                    <a:pt x="36" y="71"/>
                  </a:lnTo>
                  <a:lnTo>
                    <a:pt x="36" y="75"/>
                  </a:lnTo>
                  <a:lnTo>
                    <a:pt x="38" y="77"/>
                  </a:lnTo>
                  <a:lnTo>
                    <a:pt x="38" y="85"/>
                  </a:lnTo>
                  <a:lnTo>
                    <a:pt x="39" y="85"/>
                  </a:lnTo>
                  <a:lnTo>
                    <a:pt x="41" y="87"/>
                  </a:lnTo>
                  <a:lnTo>
                    <a:pt x="57" y="87"/>
                  </a:lnTo>
                  <a:lnTo>
                    <a:pt x="58" y="91"/>
                  </a:lnTo>
                  <a:lnTo>
                    <a:pt x="58" y="97"/>
                  </a:lnTo>
                  <a:lnTo>
                    <a:pt x="56" y="97"/>
                  </a:lnTo>
                  <a:lnTo>
                    <a:pt x="56" y="95"/>
                  </a:lnTo>
                  <a:lnTo>
                    <a:pt x="54" y="93"/>
                  </a:lnTo>
                  <a:lnTo>
                    <a:pt x="52" y="93"/>
                  </a:lnTo>
                  <a:lnTo>
                    <a:pt x="52" y="97"/>
                  </a:lnTo>
                  <a:lnTo>
                    <a:pt x="50" y="97"/>
                  </a:lnTo>
                  <a:lnTo>
                    <a:pt x="50" y="99"/>
                  </a:lnTo>
                  <a:lnTo>
                    <a:pt x="54" y="101"/>
                  </a:lnTo>
                  <a:lnTo>
                    <a:pt x="56" y="103"/>
                  </a:lnTo>
                  <a:lnTo>
                    <a:pt x="55" y="105"/>
                  </a:lnTo>
                  <a:lnTo>
                    <a:pt x="56" y="105"/>
                  </a:lnTo>
                  <a:lnTo>
                    <a:pt x="57" y="105"/>
                  </a:lnTo>
                  <a:lnTo>
                    <a:pt x="57" y="107"/>
                  </a:lnTo>
                  <a:lnTo>
                    <a:pt x="61" y="107"/>
                  </a:lnTo>
                  <a:lnTo>
                    <a:pt x="65" y="109"/>
                  </a:lnTo>
                  <a:lnTo>
                    <a:pt x="63" y="109"/>
                  </a:lnTo>
                  <a:lnTo>
                    <a:pt x="62" y="113"/>
                  </a:lnTo>
                  <a:lnTo>
                    <a:pt x="66" y="113"/>
                  </a:lnTo>
                  <a:lnTo>
                    <a:pt x="64" y="115"/>
                  </a:lnTo>
                  <a:lnTo>
                    <a:pt x="64" y="119"/>
                  </a:lnTo>
                  <a:lnTo>
                    <a:pt x="66" y="117"/>
                  </a:lnTo>
                  <a:lnTo>
                    <a:pt x="66" y="119"/>
                  </a:lnTo>
                  <a:lnTo>
                    <a:pt x="64" y="123"/>
                  </a:lnTo>
                  <a:lnTo>
                    <a:pt x="62" y="123"/>
                  </a:lnTo>
                  <a:lnTo>
                    <a:pt x="60" y="125"/>
                  </a:lnTo>
                  <a:lnTo>
                    <a:pt x="61" y="129"/>
                  </a:lnTo>
                  <a:lnTo>
                    <a:pt x="63" y="131"/>
                  </a:lnTo>
                  <a:lnTo>
                    <a:pt x="65" y="131"/>
                  </a:lnTo>
                  <a:lnTo>
                    <a:pt x="65" y="137"/>
                  </a:lnTo>
                  <a:lnTo>
                    <a:pt x="67" y="137"/>
                  </a:lnTo>
                  <a:lnTo>
                    <a:pt x="70" y="139"/>
                  </a:lnTo>
                  <a:lnTo>
                    <a:pt x="80" y="139"/>
                  </a:lnTo>
                  <a:lnTo>
                    <a:pt x="80" y="137"/>
                  </a:lnTo>
                  <a:lnTo>
                    <a:pt x="78" y="137"/>
                  </a:lnTo>
                  <a:lnTo>
                    <a:pt x="76" y="133"/>
                  </a:lnTo>
                  <a:lnTo>
                    <a:pt x="77" y="131"/>
                  </a:lnTo>
                  <a:lnTo>
                    <a:pt x="80" y="131"/>
                  </a:lnTo>
                  <a:lnTo>
                    <a:pt x="80" y="129"/>
                  </a:lnTo>
                  <a:lnTo>
                    <a:pt x="83" y="128"/>
                  </a:lnTo>
                  <a:lnTo>
                    <a:pt x="82" y="128"/>
                  </a:lnTo>
                  <a:lnTo>
                    <a:pt x="83" y="127"/>
                  </a:lnTo>
                  <a:lnTo>
                    <a:pt x="80" y="128"/>
                  </a:lnTo>
                  <a:lnTo>
                    <a:pt x="80" y="125"/>
                  </a:lnTo>
                  <a:lnTo>
                    <a:pt x="82" y="125"/>
                  </a:lnTo>
                  <a:lnTo>
                    <a:pt x="82" y="123"/>
                  </a:lnTo>
                  <a:lnTo>
                    <a:pt x="85" y="122"/>
                  </a:lnTo>
                  <a:lnTo>
                    <a:pt x="83" y="108"/>
                  </a:lnTo>
                  <a:lnTo>
                    <a:pt x="91" y="108"/>
                  </a:lnTo>
                  <a:lnTo>
                    <a:pt x="91" y="110"/>
                  </a:lnTo>
                  <a:lnTo>
                    <a:pt x="93" y="110"/>
                  </a:lnTo>
                  <a:lnTo>
                    <a:pt x="92" y="93"/>
                  </a:lnTo>
                  <a:lnTo>
                    <a:pt x="94" y="93"/>
                  </a:lnTo>
                  <a:lnTo>
                    <a:pt x="94" y="89"/>
                  </a:lnTo>
                  <a:lnTo>
                    <a:pt x="97" y="89"/>
                  </a:lnTo>
                  <a:lnTo>
                    <a:pt x="96" y="86"/>
                  </a:lnTo>
                  <a:lnTo>
                    <a:pt x="99" y="86"/>
                  </a:lnTo>
                  <a:lnTo>
                    <a:pt x="98" y="84"/>
                  </a:lnTo>
                  <a:lnTo>
                    <a:pt x="106" y="83"/>
                  </a:lnTo>
                  <a:lnTo>
                    <a:pt x="105" y="81"/>
                  </a:lnTo>
                  <a:lnTo>
                    <a:pt x="108" y="81"/>
                  </a:lnTo>
                  <a:lnTo>
                    <a:pt x="107" y="78"/>
                  </a:lnTo>
                  <a:lnTo>
                    <a:pt x="110" y="78"/>
                  </a:lnTo>
                  <a:lnTo>
                    <a:pt x="110" y="74"/>
                  </a:lnTo>
                  <a:lnTo>
                    <a:pt x="107" y="74"/>
                  </a:lnTo>
                  <a:lnTo>
                    <a:pt x="107" y="71"/>
                  </a:lnTo>
                  <a:lnTo>
                    <a:pt x="109" y="71"/>
                  </a:lnTo>
                  <a:lnTo>
                    <a:pt x="109" y="66"/>
                  </a:lnTo>
                  <a:lnTo>
                    <a:pt x="114" y="66"/>
                  </a:lnTo>
                  <a:lnTo>
                    <a:pt x="114" y="64"/>
                  </a:lnTo>
                  <a:lnTo>
                    <a:pt x="118" y="63"/>
                  </a:lnTo>
                  <a:lnTo>
                    <a:pt x="119" y="66"/>
                  </a:lnTo>
                  <a:lnTo>
                    <a:pt x="121" y="66"/>
                  </a:lnTo>
                  <a:lnTo>
                    <a:pt x="121" y="63"/>
                  </a:lnTo>
                  <a:lnTo>
                    <a:pt x="123" y="63"/>
                  </a:lnTo>
                  <a:lnTo>
                    <a:pt x="122" y="56"/>
                  </a:lnTo>
                  <a:lnTo>
                    <a:pt x="127" y="56"/>
                  </a:lnTo>
                  <a:lnTo>
                    <a:pt x="127" y="53"/>
                  </a:lnTo>
                  <a:lnTo>
                    <a:pt x="139" y="53"/>
                  </a:lnTo>
                  <a:lnTo>
                    <a:pt x="138" y="43"/>
                  </a:lnTo>
                  <a:lnTo>
                    <a:pt x="137" y="43"/>
                  </a:lnTo>
                  <a:lnTo>
                    <a:pt x="139" y="37"/>
                  </a:lnTo>
                  <a:lnTo>
                    <a:pt x="139" y="35"/>
                  </a:lnTo>
                  <a:lnTo>
                    <a:pt x="148" y="26"/>
                  </a:lnTo>
                  <a:lnTo>
                    <a:pt x="151" y="27"/>
                  </a:lnTo>
                  <a:lnTo>
                    <a:pt x="154" y="25"/>
                  </a:lnTo>
                  <a:lnTo>
                    <a:pt x="161" y="26"/>
                  </a:lnTo>
                  <a:lnTo>
                    <a:pt x="165" y="24"/>
                  </a:lnTo>
                  <a:lnTo>
                    <a:pt x="167" y="24"/>
                  </a:lnTo>
                  <a:lnTo>
                    <a:pt x="169" y="22"/>
                  </a:lnTo>
                  <a:lnTo>
                    <a:pt x="171" y="23"/>
                  </a:lnTo>
                  <a:lnTo>
                    <a:pt x="171" y="23"/>
                  </a:lnTo>
                  <a:lnTo>
                    <a:pt x="177" y="23"/>
                  </a:lnTo>
                  <a:lnTo>
                    <a:pt x="177" y="21"/>
                  </a:lnTo>
                  <a:lnTo>
                    <a:pt x="181" y="18"/>
                  </a:lnTo>
                  <a:lnTo>
                    <a:pt x="185" y="18"/>
                  </a:lnTo>
                  <a:lnTo>
                    <a:pt x="189" y="20"/>
                  </a:lnTo>
                  <a:lnTo>
                    <a:pt x="190" y="22"/>
                  </a:lnTo>
                  <a:lnTo>
                    <a:pt x="194" y="23"/>
                  </a:lnTo>
                  <a:lnTo>
                    <a:pt x="198" y="19"/>
                  </a:lnTo>
                  <a:lnTo>
                    <a:pt x="202" y="19"/>
                  </a:lnTo>
                  <a:lnTo>
                    <a:pt x="202" y="21"/>
                  </a:lnTo>
                  <a:lnTo>
                    <a:pt x="206" y="27"/>
                  </a:lnTo>
                  <a:lnTo>
                    <a:pt x="208" y="26"/>
                  </a:lnTo>
                  <a:lnTo>
                    <a:pt x="208" y="28"/>
                  </a:lnTo>
                  <a:lnTo>
                    <a:pt x="211" y="30"/>
                  </a:lnTo>
                  <a:lnTo>
                    <a:pt x="211" y="24"/>
                  </a:lnTo>
                  <a:lnTo>
                    <a:pt x="213" y="22"/>
                  </a:lnTo>
                  <a:lnTo>
                    <a:pt x="216" y="18"/>
                  </a:lnTo>
                  <a:lnTo>
                    <a:pt x="220" y="17"/>
                  </a:lnTo>
                  <a:lnTo>
                    <a:pt x="220" y="16"/>
                  </a:lnTo>
                  <a:lnTo>
                    <a:pt x="221" y="16"/>
                  </a:lnTo>
                  <a:lnTo>
                    <a:pt x="221" y="14"/>
                  </a:lnTo>
                  <a:lnTo>
                    <a:pt x="222" y="14"/>
                  </a:lnTo>
                  <a:lnTo>
                    <a:pt x="222" y="13"/>
                  </a:lnTo>
                  <a:lnTo>
                    <a:pt x="230" y="8"/>
                  </a:lnTo>
                  <a:lnTo>
                    <a:pt x="237" y="8"/>
                  </a:lnTo>
                  <a:lnTo>
                    <a:pt x="237" y="5"/>
                  </a:lnTo>
                  <a:lnTo>
                    <a:pt x="241" y="5"/>
                  </a:lnTo>
                  <a:lnTo>
                    <a:pt x="244" y="9"/>
                  </a:lnTo>
                  <a:lnTo>
                    <a:pt x="245" y="13"/>
                  </a:lnTo>
                  <a:lnTo>
                    <a:pt x="247" y="13"/>
                  </a:lnTo>
                  <a:lnTo>
                    <a:pt x="246" y="9"/>
                  </a:lnTo>
                  <a:lnTo>
                    <a:pt x="247" y="9"/>
                  </a:lnTo>
                  <a:lnTo>
                    <a:pt x="247" y="7"/>
                  </a:lnTo>
                  <a:lnTo>
                    <a:pt x="249" y="7"/>
                  </a:lnTo>
                  <a:lnTo>
                    <a:pt x="249" y="5"/>
                  </a:lnTo>
                  <a:lnTo>
                    <a:pt x="251" y="5"/>
                  </a:lnTo>
                  <a:lnTo>
                    <a:pt x="251" y="0"/>
                  </a:lnTo>
                  <a:lnTo>
                    <a:pt x="253" y="0"/>
                  </a:lnTo>
                  <a:lnTo>
                    <a:pt x="254" y="2"/>
                  </a:lnTo>
                  <a:lnTo>
                    <a:pt x="258" y="2"/>
                  </a:lnTo>
                  <a:lnTo>
                    <a:pt x="258" y="4"/>
                  </a:lnTo>
                  <a:lnTo>
                    <a:pt x="261" y="4"/>
                  </a:lnTo>
                  <a:lnTo>
                    <a:pt x="261" y="6"/>
                  </a:lnTo>
                  <a:lnTo>
                    <a:pt x="263" y="6"/>
                  </a:lnTo>
                  <a:lnTo>
                    <a:pt x="263" y="8"/>
                  </a:lnTo>
                  <a:lnTo>
                    <a:pt x="266" y="8"/>
                  </a:lnTo>
                  <a:lnTo>
                    <a:pt x="266" y="11"/>
                  </a:lnTo>
                  <a:lnTo>
                    <a:pt x="268" y="10"/>
                  </a:lnTo>
                  <a:lnTo>
                    <a:pt x="268" y="12"/>
                  </a:lnTo>
                  <a:lnTo>
                    <a:pt x="269" y="13"/>
                  </a:lnTo>
                  <a:lnTo>
                    <a:pt x="270" y="12"/>
                  </a:lnTo>
                  <a:lnTo>
                    <a:pt x="271" y="14"/>
                  </a:lnTo>
                  <a:lnTo>
                    <a:pt x="272" y="15"/>
                  </a:lnTo>
                  <a:lnTo>
                    <a:pt x="273" y="15"/>
                  </a:lnTo>
                  <a:lnTo>
                    <a:pt x="273" y="15"/>
                  </a:lnTo>
                  <a:lnTo>
                    <a:pt x="275" y="17"/>
                  </a:lnTo>
                  <a:lnTo>
                    <a:pt x="276" y="17"/>
                  </a:lnTo>
                  <a:lnTo>
                    <a:pt x="276" y="18"/>
                  </a:lnTo>
                  <a:lnTo>
                    <a:pt x="276" y="19"/>
                  </a:lnTo>
                  <a:lnTo>
                    <a:pt x="278" y="19"/>
                  </a:lnTo>
                  <a:lnTo>
                    <a:pt x="282" y="21"/>
                  </a:lnTo>
                  <a:lnTo>
                    <a:pt x="283" y="21"/>
                  </a:lnTo>
                  <a:lnTo>
                    <a:pt x="283" y="23"/>
                  </a:lnTo>
                  <a:lnTo>
                    <a:pt x="285" y="23"/>
                  </a:lnTo>
                  <a:lnTo>
                    <a:pt x="285" y="25"/>
                  </a:lnTo>
                  <a:lnTo>
                    <a:pt x="286" y="25"/>
                  </a:lnTo>
                  <a:lnTo>
                    <a:pt x="286" y="26"/>
                  </a:lnTo>
                  <a:lnTo>
                    <a:pt x="288" y="26"/>
                  </a:lnTo>
                  <a:lnTo>
                    <a:pt x="288" y="28"/>
                  </a:lnTo>
                  <a:lnTo>
                    <a:pt x="293" y="27"/>
                  </a:lnTo>
                  <a:lnTo>
                    <a:pt x="293" y="25"/>
                  </a:lnTo>
                  <a:lnTo>
                    <a:pt x="302" y="24"/>
                  </a:lnTo>
                  <a:lnTo>
                    <a:pt x="302" y="23"/>
                  </a:lnTo>
                  <a:lnTo>
                    <a:pt x="302" y="22"/>
                  </a:lnTo>
                  <a:lnTo>
                    <a:pt x="305" y="22"/>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13" name="Freeform 158"/>
            <p:cNvSpPr>
              <a:spLocks/>
            </p:cNvSpPr>
            <p:nvPr/>
          </p:nvSpPr>
          <p:spPr bwMode="auto">
            <a:xfrm>
              <a:off x="5662613" y="-1231900"/>
              <a:ext cx="817563" cy="766763"/>
            </a:xfrm>
            <a:custGeom>
              <a:avLst/>
              <a:gdLst>
                <a:gd name="T0" fmla="*/ 501 w 515"/>
                <a:gd name="T1" fmla="*/ 157 h 483"/>
                <a:gd name="T2" fmla="*/ 515 w 515"/>
                <a:gd name="T3" fmla="*/ 172 h 483"/>
                <a:gd name="T4" fmla="*/ 501 w 515"/>
                <a:gd name="T5" fmla="*/ 190 h 483"/>
                <a:gd name="T6" fmla="*/ 507 w 515"/>
                <a:gd name="T7" fmla="*/ 243 h 483"/>
                <a:gd name="T8" fmla="*/ 474 w 515"/>
                <a:gd name="T9" fmla="*/ 298 h 483"/>
                <a:gd name="T10" fmla="*/ 478 w 515"/>
                <a:gd name="T11" fmla="*/ 314 h 483"/>
                <a:gd name="T12" fmla="*/ 470 w 515"/>
                <a:gd name="T13" fmla="*/ 345 h 483"/>
                <a:gd name="T14" fmla="*/ 470 w 515"/>
                <a:gd name="T15" fmla="*/ 360 h 483"/>
                <a:gd name="T16" fmla="*/ 465 w 515"/>
                <a:gd name="T17" fmla="*/ 379 h 483"/>
                <a:gd name="T18" fmla="*/ 475 w 515"/>
                <a:gd name="T19" fmla="*/ 391 h 483"/>
                <a:gd name="T20" fmla="*/ 457 w 515"/>
                <a:gd name="T21" fmla="*/ 417 h 483"/>
                <a:gd name="T22" fmla="*/ 431 w 515"/>
                <a:gd name="T23" fmla="*/ 430 h 483"/>
                <a:gd name="T24" fmla="*/ 379 w 515"/>
                <a:gd name="T25" fmla="*/ 434 h 483"/>
                <a:gd name="T26" fmla="*/ 351 w 515"/>
                <a:gd name="T27" fmla="*/ 435 h 483"/>
                <a:gd name="T28" fmla="*/ 294 w 515"/>
                <a:gd name="T29" fmla="*/ 475 h 483"/>
                <a:gd name="T30" fmla="*/ 236 w 515"/>
                <a:gd name="T31" fmla="*/ 475 h 483"/>
                <a:gd name="T32" fmla="*/ 207 w 515"/>
                <a:gd name="T33" fmla="*/ 449 h 483"/>
                <a:gd name="T34" fmla="*/ 208 w 515"/>
                <a:gd name="T35" fmla="*/ 441 h 483"/>
                <a:gd name="T36" fmla="*/ 226 w 515"/>
                <a:gd name="T37" fmla="*/ 410 h 483"/>
                <a:gd name="T38" fmla="*/ 231 w 515"/>
                <a:gd name="T39" fmla="*/ 392 h 483"/>
                <a:gd name="T40" fmla="*/ 225 w 515"/>
                <a:gd name="T41" fmla="*/ 379 h 483"/>
                <a:gd name="T42" fmla="*/ 152 w 515"/>
                <a:gd name="T43" fmla="*/ 356 h 483"/>
                <a:gd name="T44" fmla="*/ 153 w 515"/>
                <a:gd name="T45" fmla="*/ 337 h 483"/>
                <a:gd name="T46" fmla="*/ 82 w 515"/>
                <a:gd name="T47" fmla="*/ 333 h 483"/>
                <a:gd name="T48" fmla="*/ 68 w 515"/>
                <a:gd name="T49" fmla="*/ 330 h 483"/>
                <a:gd name="T50" fmla="*/ 70 w 515"/>
                <a:gd name="T51" fmla="*/ 321 h 483"/>
                <a:gd name="T52" fmla="*/ 29 w 515"/>
                <a:gd name="T53" fmla="*/ 312 h 483"/>
                <a:gd name="T54" fmla="*/ 12 w 515"/>
                <a:gd name="T55" fmla="*/ 294 h 483"/>
                <a:gd name="T56" fmla="*/ 6 w 515"/>
                <a:gd name="T57" fmla="*/ 278 h 483"/>
                <a:gd name="T58" fmla="*/ 0 w 515"/>
                <a:gd name="T59" fmla="*/ 256 h 483"/>
                <a:gd name="T60" fmla="*/ 10 w 515"/>
                <a:gd name="T61" fmla="*/ 212 h 483"/>
                <a:gd name="T62" fmla="*/ 8 w 515"/>
                <a:gd name="T63" fmla="*/ 188 h 483"/>
                <a:gd name="T64" fmla="*/ 16 w 515"/>
                <a:gd name="T65" fmla="*/ 174 h 483"/>
                <a:gd name="T66" fmla="*/ 15 w 515"/>
                <a:gd name="T67" fmla="*/ 148 h 483"/>
                <a:gd name="T68" fmla="*/ 28 w 515"/>
                <a:gd name="T69" fmla="*/ 141 h 483"/>
                <a:gd name="T70" fmla="*/ 26 w 515"/>
                <a:gd name="T71" fmla="*/ 132 h 483"/>
                <a:gd name="T72" fmla="*/ 88 w 515"/>
                <a:gd name="T73" fmla="*/ 135 h 483"/>
                <a:gd name="T74" fmla="*/ 117 w 515"/>
                <a:gd name="T75" fmla="*/ 116 h 483"/>
                <a:gd name="T76" fmla="*/ 101 w 515"/>
                <a:gd name="T77" fmla="*/ 96 h 483"/>
                <a:gd name="T78" fmla="*/ 108 w 515"/>
                <a:gd name="T79" fmla="*/ 69 h 483"/>
                <a:gd name="T80" fmla="*/ 159 w 515"/>
                <a:gd name="T81" fmla="*/ 39 h 483"/>
                <a:gd name="T82" fmla="*/ 181 w 515"/>
                <a:gd name="T83" fmla="*/ 18 h 483"/>
                <a:gd name="T84" fmla="*/ 196 w 515"/>
                <a:gd name="T85" fmla="*/ 5 h 483"/>
                <a:gd name="T86" fmla="*/ 294 w 515"/>
                <a:gd name="T87" fmla="*/ 51 h 483"/>
                <a:gd name="T88" fmla="*/ 326 w 515"/>
                <a:gd name="T89" fmla="*/ 68 h 483"/>
                <a:gd name="T90" fmla="*/ 328 w 515"/>
                <a:gd name="T91" fmla="*/ 84 h 483"/>
                <a:gd name="T92" fmla="*/ 364 w 515"/>
                <a:gd name="T93" fmla="*/ 80 h 483"/>
                <a:gd name="T94" fmla="*/ 373 w 515"/>
                <a:gd name="T95" fmla="*/ 63 h 483"/>
                <a:gd name="T96" fmla="*/ 405 w 515"/>
                <a:gd name="T97" fmla="*/ 78 h 483"/>
                <a:gd name="T98" fmla="*/ 453 w 515"/>
                <a:gd name="T99" fmla="*/ 98 h 483"/>
                <a:gd name="T100" fmla="*/ 481 w 515"/>
                <a:gd name="T101" fmla="*/ 12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5" h="483">
                  <a:moveTo>
                    <a:pt x="508" y="145"/>
                  </a:moveTo>
                  <a:lnTo>
                    <a:pt x="504" y="149"/>
                  </a:lnTo>
                  <a:lnTo>
                    <a:pt x="501" y="155"/>
                  </a:lnTo>
                  <a:lnTo>
                    <a:pt x="500" y="156"/>
                  </a:lnTo>
                  <a:lnTo>
                    <a:pt x="501" y="157"/>
                  </a:lnTo>
                  <a:lnTo>
                    <a:pt x="501" y="158"/>
                  </a:lnTo>
                  <a:lnTo>
                    <a:pt x="501" y="159"/>
                  </a:lnTo>
                  <a:lnTo>
                    <a:pt x="514" y="168"/>
                  </a:lnTo>
                  <a:lnTo>
                    <a:pt x="515" y="170"/>
                  </a:lnTo>
                  <a:lnTo>
                    <a:pt x="515" y="172"/>
                  </a:lnTo>
                  <a:lnTo>
                    <a:pt x="515" y="177"/>
                  </a:lnTo>
                  <a:lnTo>
                    <a:pt x="511" y="184"/>
                  </a:lnTo>
                  <a:lnTo>
                    <a:pt x="502" y="188"/>
                  </a:lnTo>
                  <a:lnTo>
                    <a:pt x="501" y="189"/>
                  </a:lnTo>
                  <a:lnTo>
                    <a:pt x="501" y="190"/>
                  </a:lnTo>
                  <a:lnTo>
                    <a:pt x="501" y="191"/>
                  </a:lnTo>
                  <a:lnTo>
                    <a:pt x="501" y="192"/>
                  </a:lnTo>
                  <a:lnTo>
                    <a:pt x="505" y="199"/>
                  </a:lnTo>
                  <a:lnTo>
                    <a:pt x="507" y="202"/>
                  </a:lnTo>
                  <a:lnTo>
                    <a:pt x="507" y="243"/>
                  </a:lnTo>
                  <a:lnTo>
                    <a:pt x="510" y="251"/>
                  </a:lnTo>
                  <a:lnTo>
                    <a:pt x="508" y="261"/>
                  </a:lnTo>
                  <a:lnTo>
                    <a:pt x="504" y="270"/>
                  </a:lnTo>
                  <a:lnTo>
                    <a:pt x="491" y="275"/>
                  </a:lnTo>
                  <a:lnTo>
                    <a:pt x="474" y="298"/>
                  </a:lnTo>
                  <a:lnTo>
                    <a:pt x="473" y="302"/>
                  </a:lnTo>
                  <a:lnTo>
                    <a:pt x="474" y="304"/>
                  </a:lnTo>
                  <a:lnTo>
                    <a:pt x="478" y="312"/>
                  </a:lnTo>
                  <a:lnTo>
                    <a:pt x="478" y="313"/>
                  </a:lnTo>
                  <a:lnTo>
                    <a:pt x="478" y="314"/>
                  </a:lnTo>
                  <a:lnTo>
                    <a:pt x="478" y="315"/>
                  </a:lnTo>
                  <a:lnTo>
                    <a:pt x="467" y="325"/>
                  </a:lnTo>
                  <a:lnTo>
                    <a:pt x="460" y="327"/>
                  </a:lnTo>
                  <a:lnTo>
                    <a:pt x="462" y="333"/>
                  </a:lnTo>
                  <a:lnTo>
                    <a:pt x="470" y="345"/>
                  </a:lnTo>
                  <a:lnTo>
                    <a:pt x="472" y="352"/>
                  </a:lnTo>
                  <a:lnTo>
                    <a:pt x="472" y="355"/>
                  </a:lnTo>
                  <a:lnTo>
                    <a:pt x="472" y="357"/>
                  </a:lnTo>
                  <a:lnTo>
                    <a:pt x="471" y="358"/>
                  </a:lnTo>
                  <a:lnTo>
                    <a:pt x="470" y="360"/>
                  </a:lnTo>
                  <a:lnTo>
                    <a:pt x="467" y="361"/>
                  </a:lnTo>
                  <a:lnTo>
                    <a:pt x="466" y="362"/>
                  </a:lnTo>
                  <a:lnTo>
                    <a:pt x="466" y="363"/>
                  </a:lnTo>
                  <a:lnTo>
                    <a:pt x="464" y="377"/>
                  </a:lnTo>
                  <a:lnTo>
                    <a:pt x="465" y="379"/>
                  </a:lnTo>
                  <a:lnTo>
                    <a:pt x="465" y="381"/>
                  </a:lnTo>
                  <a:lnTo>
                    <a:pt x="474" y="384"/>
                  </a:lnTo>
                  <a:lnTo>
                    <a:pt x="476" y="388"/>
                  </a:lnTo>
                  <a:lnTo>
                    <a:pt x="476" y="390"/>
                  </a:lnTo>
                  <a:lnTo>
                    <a:pt x="475" y="391"/>
                  </a:lnTo>
                  <a:lnTo>
                    <a:pt x="461" y="407"/>
                  </a:lnTo>
                  <a:lnTo>
                    <a:pt x="460" y="408"/>
                  </a:lnTo>
                  <a:lnTo>
                    <a:pt x="460" y="413"/>
                  </a:lnTo>
                  <a:lnTo>
                    <a:pt x="459" y="415"/>
                  </a:lnTo>
                  <a:lnTo>
                    <a:pt x="457" y="417"/>
                  </a:lnTo>
                  <a:lnTo>
                    <a:pt x="439" y="415"/>
                  </a:lnTo>
                  <a:lnTo>
                    <a:pt x="432" y="419"/>
                  </a:lnTo>
                  <a:lnTo>
                    <a:pt x="431" y="420"/>
                  </a:lnTo>
                  <a:lnTo>
                    <a:pt x="431" y="421"/>
                  </a:lnTo>
                  <a:lnTo>
                    <a:pt x="431" y="430"/>
                  </a:lnTo>
                  <a:lnTo>
                    <a:pt x="430" y="431"/>
                  </a:lnTo>
                  <a:lnTo>
                    <a:pt x="429" y="432"/>
                  </a:lnTo>
                  <a:lnTo>
                    <a:pt x="402" y="430"/>
                  </a:lnTo>
                  <a:lnTo>
                    <a:pt x="393" y="435"/>
                  </a:lnTo>
                  <a:lnTo>
                    <a:pt x="379" y="434"/>
                  </a:lnTo>
                  <a:lnTo>
                    <a:pt x="363" y="425"/>
                  </a:lnTo>
                  <a:lnTo>
                    <a:pt x="360" y="425"/>
                  </a:lnTo>
                  <a:lnTo>
                    <a:pt x="356" y="428"/>
                  </a:lnTo>
                  <a:lnTo>
                    <a:pt x="355" y="432"/>
                  </a:lnTo>
                  <a:lnTo>
                    <a:pt x="351" y="435"/>
                  </a:lnTo>
                  <a:lnTo>
                    <a:pt x="346" y="436"/>
                  </a:lnTo>
                  <a:lnTo>
                    <a:pt x="344" y="437"/>
                  </a:lnTo>
                  <a:lnTo>
                    <a:pt x="340" y="446"/>
                  </a:lnTo>
                  <a:lnTo>
                    <a:pt x="301" y="462"/>
                  </a:lnTo>
                  <a:lnTo>
                    <a:pt x="294" y="475"/>
                  </a:lnTo>
                  <a:lnTo>
                    <a:pt x="293" y="476"/>
                  </a:lnTo>
                  <a:lnTo>
                    <a:pt x="267" y="478"/>
                  </a:lnTo>
                  <a:lnTo>
                    <a:pt x="264" y="481"/>
                  </a:lnTo>
                  <a:lnTo>
                    <a:pt x="260" y="483"/>
                  </a:lnTo>
                  <a:lnTo>
                    <a:pt x="236" y="475"/>
                  </a:lnTo>
                  <a:lnTo>
                    <a:pt x="233" y="467"/>
                  </a:lnTo>
                  <a:lnTo>
                    <a:pt x="232" y="465"/>
                  </a:lnTo>
                  <a:lnTo>
                    <a:pt x="218" y="458"/>
                  </a:lnTo>
                  <a:lnTo>
                    <a:pt x="214" y="452"/>
                  </a:lnTo>
                  <a:lnTo>
                    <a:pt x="207" y="449"/>
                  </a:lnTo>
                  <a:lnTo>
                    <a:pt x="207" y="448"/>
                  </a:lnTo>
                  <a:lnTo>
                    <a:pt x="206" y="447"/>
                  </a:lnTo>
                  <a:lnTo>
                    <a:pt x="206" y="446"/>
                  </a:lnTo>
                  <a:lnTo>
                    <a:pt x="207" y="442"/>
                  </a:lnTo>
                  <a:lnTo>
                    <a:pt x="208" y="441"/>
                  </a:lnTo>
                  <a:lnTo>
                    <a:pt x="217" y="434"/>
                  </a:lnTo>
                  <a:lnTo>
                    <a:pt x="218" y="432"/>
                  </a:lnTo>
                  <a:lnTo>
                    <a:pt x="219" y="429"/>
                  </a:lnTo>
                  <a:lnTo>
                    <a:pt x="226" y="411"/>
                  </a:lnTo>
                  <a:lnTo>
                    <a:pt x="226" y="410"/>
                  </a:lnTo>
                  <a:lnTo>
                    <a:pt x="239" y="408"/>
                  </a:lnTo>
                  <a:lnTo>
                    <a:pt x="239" y="403"/>
                  </a:lnTo>
                  <a:lnTo>
                    <a:pt x="238" y="400"/>
                  </a:lnTo>
                  <a:lnTo>
                    <a:pt x="237" y="398"/>
                  </a:lnTo>
                  <a:lnTo>
                    <a:pt x="231" y="392"/>
                  </a:lnTo>
                  <a:lnTo>
                    <a:pt x="230" y="390"/>
                  </a:lnTo>
                  <a:lnTo>
                    <a:pt x="230" y="385"/>
                  </a:lnTo>
                  <a:lnTo>
                    <a:pt x="230" y="384"/>
                  </a:lnTo>
                  <a:lnTo>
                    <a:pt x="229" y="382"/>
                  </a:lnTo>
                  <a:lnTo>
                    <a:pt x="225" y="379"/>
                  </a:lnTo>
                  <a:lnTo>
                    <a:pt x="201" y="385"/>
                  </a:lnTo>
                  <a:lnTo>
                    <a:pt x="176" y="378"/>
                  </a:lnTo>
                  <a:lnTo>
                    <a:pt x="153" y="358"/>
                  </a:lnTo>
                  <a:lnTo>
                    <a:pt x="152" y="357"/>
                  </a:lnTo>
                  <a:lnTo>
                    <a:pt x="152" y="356"/>
                  </a:lnTo>
                  <a:lnTo>
                    <a:pt x="153" y="354"/>
                  </a:lnTo>
                  <a:lnTo>
                    <a:pt x="154" y="351"/>
                  </a:lnTo>
                  <a:lnTo>
                    <a:pt x="155" y="346"/>
                  </a:lnTo>
                  <a:lnTo>
                    <a:pt x="154" y="340"/>
                  </a:lnTo>
                  <a:lnTo>
                    <a:pt x="153" y="337"/>
                  </a:lnTo>
                  <a:lnTo>
                    <a:pt x="149" y="335"/>
                  </a:lnTo>
                  <a:lnTo>
                    <a:pt x="90" y="345"/>
                  </a:lnTo>
                  <a:lnTo>
                    <a:pt x="86" y="343"/>
                  </a:lnTo>
                  <a:lnTo>
                    <a:pt x="83" y="337"/>
                  </a:lnTo>
                  <a:lnTo>
                    <a:pt x="82" y="333"/>
                  </a:lnTo>
                  <a:lnTo>
                    <a:pt x="81" y="331"/>
                  </a:lnTo>
                  <a:lnTo>
                    <a:pt x="79" y="331"/>
                  </a:lnTo>
                  <a:lnTo>
                    <a:pt x="71" y="333"/>
                  </a:lnTo>
                  <a:lnTo>
                    <a:pt x="68" y="331"/>
                  </a:lnTo>
                  <a:lnTo>
                    <a:pt x="68" y="330"/>
                  </a:lnTo>
                  <a:lnTo>
                    <a:pt x="68" y="329"/>
                  </a:lnTo>
                  <a:lnTo>
                    <a:pt x="68" y="328"/>
                  </a:lnTo>
                  <a:lnTo>
                    <a:pt x="70" y="324"/>
                  </a:lnTo>
                  <a:lnTo>
                    <a:pt x="70" y="322"/>
                  </a:lnTo>
                  <a:lnTo>
                    <a:pt x="70" y="321"/>
                  </a:lnTo>
                  <a:lnTo>
                    <a:pt x="70" y="320"/>
                  </a:lnTo>
                  <a:lnTo>
                    <a:pt x="70" y="319"/>
                  </a:lnTo>
                  <a:lnTo>
                    <a:pt x="67" y="317"/>
                  </a:lnTo>
                  <a:lnTo>
                    <a:pt x="39" y="307"/>
                  </a:lnTo>
                  <a:lnTo>
                    <a:pt x="29" y="312"/>
                  </a:lnTo>
                  <a:lnTo>
                    <a:pt x="26" y="312"/>
                  </a:lnTo>
                  <a:lnTo>
                    <a:pt x="25" y="312"/>
                  </a:lnTo>
                  <a:lnTo>
                    <a:pt x="19" y="298"/>
                  </a:lnTo>
                  <a:lnTo>
                    <a:pt x="13" y="296"/>
                  </a:lnTo>
                  <a:lnTo>
                    <a:pt x="12" y="294"/>
                  </a:lnTo>
                  <a:lnTo>
                    <a:pt x="8" y="289"/>
                  </a:lnTo>
                  <a:lnTo>
                    <a:pt x="5" y="283"/>
                  </a:lnTo>
                  <a:lnTo>
                    <a:pt x="5" y="282"/>
                  </a:lnTo>
                  <a:lnTo>
                    <a:pt x="5" y="280"/>
                  </a:lnTo>
                  <a:lnTo>
                    <a:pt x="6" y="278"/>
                  </a:lnTo>
                  <a:lnTo>
                    <a:pt x="7" y="276"/>
                  </a:lnTo>
                  <a:lnTo>
                    <a:pt x="7" y="273"/>
                  </a:lnTo>
                  <a:lnTo>
                    <a:pt x="7" y="270"/>
                  </a:lnTo>
                  <a:lnTo>
                    <a:pt x="2" y="263"/>
                  </a:lnTo>
                  <a:lnTo>
                    <a:pt x="0" y="256"/>
                  </a:lnTo>
                  <a:lnTo>
                    <a:pt x="0" y="251"/>
                  </a:lnTo>
                  <a:lnTo>
                    <a:pt x="2" y="233"/>
                  </a:lnTo>
                  <a:lnTo>
                    <a:pt x="5" y="225"/>
                  </a:lnTo>
                  <a:lnTo>
                    <a:pt x="7" y="223"/>
                  </a:lnTo>
                  <a:lnTo>
                    <a:pt x="10" y="212"/>
                  </a:lnTo>
                  <a:lnTo>
                    <a:pt x="10" y="209"/>
                  </a:lnTo>
                  <a:lnTo>
                    <a:pt x="8" y="205"/>
                  </a:lnTo>
                  <a:lnTo>
                    <a:pt x="8" y="204"/>
                  </a:lnTo>
                  <a:lnTo>
                    <a:pt x="8" y="190"/>
                  </a:lnTo>
                  <a:lnTo>
                    <a:pt x="8" y="188"/>
                  </a:lnTo>
                  <a:lnTo>
                    <a:pt x="9" y="187"/>
                  </a:lnTo>
                  <a:lnTo>
                    <a:pt x="15" y="183"/>
                  </a:lnTo>
                  <a:lnTo>
                    <a:pt x="16" y="182"/>
                  </a:lnTo>
                  <a:lnTo>
                    <a:pt x="17" y="180"/>
                  </a:lnTo>
                  <a:lnTo>
                    <a:pt x="16" y="174"/>
                  </a:lnTo>
                  <a:lnTo>
                    <a:pt x="14" y="169"/>
                  </a:lnTo>
                  <a:lnTo>
                    <a:pt x="14" y="165"/>
                  </a:lnTo>
                  <a:lnTo>
                    <a:pt x="14" y="151"/>
                  </a:lnTo>
                  <a:lnTo>
                    <a:pt x="14" y="149"/>
                  </a:lnTo>
                  <a:lnTo>
                    <a:pt x="15" y="148"/>
                  </a:lnTo>
                  <a:lnTo>
                    <a:pt x="27" y="146"/>
                  </a:lnTo>
                  <a:lnTo>
                    <a:pt x="28" y="145"/>
                  </a:lnTo>
                  <a:lnTo>
                    <a:pt x="29" y="145"/>
                  </a:lnTo>
                  <a:lnTo>
                    <a:pt x="29" y="144"/>
                  </a:lnTo>
                  <a:lnTo>
                    <a:pt x="28" y="141"/>
                  </a:lnTo>
                  <a:lnTo>
                    <a:pt x="27" y="139"/>
                  </a:lnTo>
                  <a:lnTo>
                    <a:pt x="26" y="137"/>
                  </a:lnTo>
                  <a:lnTo>
                    <a:pt x="25" y="135"/>
                  </a:lnTo>
                  <a:lnTo>
                    <a:pt x="26" y="133"/>
                  </a:lnTo>
                  <a:lnTo>
                    <a:pt x="26" y="132"/>
                  </a:lnTo>
                  <a:lnTo>
                    <a:pt x="27" y="131"/>
                  </a:lnTo>
                  <a:lnTo>
                    <a:pt x="30" y="130"/>
                  </a:lnTo>
                  <a:lnTo>
                    <a:pt x="41" y="134"/>
                  </a:lnTo>
                  <a:lnTo>
                    <a:pt x="84" y="133"/>
                  </a:lnTo>
                  <a:lnTo>
                    <a:pt x="88" y="135"/>
                  </a:lnTo>
                  <a:lnTo>
                    <a:pt x="91" y="134"/>
                  </a:lnTo>
                  <a:lnTo>
                    <a:pt x="93" y="133"/>
                  </a:lnTo>
                  <a:lnTo>
                    <a:pt x="99" y="132"/>
                  </a:lnTo>
                  <a:lnTo>
                    <a:pt x="113" y="124"/>
                  </a:lnTo>
                  <a:lnTo>
                    <a:pt x="117" y="116"/>
                  </a:lnTo>
                  <a:lnTo>
                    <a:pt x="118" y="111"/>
                  </a:lnTo>
                  <a:lnTo>
                    <a:pt x="117" y="106"/>
                  </a:lnTo>
                  <a:lnTo>
                    <a:pt x="117" y="106"/>
                  </a:lnTo>
                  <a:lnTo>
                    <a:pt x="116" y="104"/>
                  </a:lnTo>
                  <a:lnTo>
                    <a:pt x="101" y="96"/>
                  </a:lnTo>
                  <a:lnTo>
                    <a:pt x="99" y="93"/>
                  </a:lnTo>
                  <a:lnTo>
                    <a:pt x="97" y="92"/>
                  </a:lnTo>
                  <a:lnTo>
                    <a:pt x="97" y="81"/>
                  </a:lnTo>
                  <a:lnTo>
                    <a:pt x="98" y="80"/>
                  </a:lnTo>
                  <a:lnTo>
                    <a:pt x="108" y="69"/>
                  </a:lnTo>
                  <a:lnTo>
                    <a:pt x="109" y="66"/>
                  </a:lnTo>
                  <a:lnTo>
                    <a:pt x="109" y="58"/>
                  </a:lnTo>
                  <a:lnTo>
                    <a:pt x="112" y="51"/>
                  </a:lnTo>
                  <a:lnTo>
                    <a:pt x="113" y="50"/>
                  </a:lnTo>
                  <a:lnTo>
                    <a:pt x="159" y="39"/>
                  </a:lnTo>
                  <a:lnTo>
                    <a:pt x="164" y="33"/>
                  </a:lnTo>
                  <a:lnTo>
                    <a:pt x="179" y="32"/>
                  </a:lnTo>
                  <a:lnTo>
                    <a:pt x="180" y="30"/>
                  </a:lnTo>
                  <a:lnTo>
                    <a:pt x="182" y="27"/>
                  </a:lnTo>
                  <a:lnTo>
                    <a:pt x="181" y="18"/>
                  </a:lnTo>
                  <a:lnTo>
                    <a:pt x="184" y="5"/>
                  </a:lnTo>
                  <a:lnTo>
                    <a:pt x="184" y="5"/>
                  </a:lnTo>
                  <a:lnTo>
                    <a:pt x="185" y="3"/>
                  </a:lnTo>
                  <a:lnTo>
                    <a:pt x="194" y="6"/>
                  </a:lnTo>
                  <a:lnTo>
                    <a:pt x="196" y="5"/>
                  </a:lnTo>
                  <a:lnTo>
                    <a:pt x="199" y="2"/>
                  </a:lnTo>
                  <a:lnTo>
                    <a:pt x="205" y="0"/>
                  </a:lnTo>
                  <a:lnTo>
                    <a:pt x="234" y="31"/>
                  </a:lnTo>
                  <a:lnTo>
                    <a:pt x="249" y="29"/>
                  </a:lnTo>
                  <a:lnTo>
                    <a:pt x="294" y="51"/>
                  </a:lnTo>
                  <a:lnTo>
                    <a:pt x="298" y="57"/>
                  </a:lnTo>
                  <a:lnTo>
                    <a:pt x="299" y="59"/>
                  </a:lnTo>
                  <a:lnTo>
                    <a:pt x="299" y="60"/>
                  </a:lnTo>
                  <a:lnTo>
                    <a:pt x="325" y="67"/>
                  </a:lnTo>
                  <a:lnTo>
                    <a:pt x="326" y="68"/>
                  </a:lnTo>
                  <a:lnTo>
                    <a:pt x="327" y="68"/>
                  </a:lnTo>
                  <a:lnTo>
                    <a:pt x="327" y="70"/>
                  </a:lnTo>
                  <a:lnTo>
                    <a:pt x="327" y="81"/>
                  </a:lnTo>
                  <a:lnTo>
                    <a:pt x="327" y="82"/>
                  </a:lnTo>
                  <a:lnTo>
                    <a:pt x="328" y="84"/>
                  </a:lnTo>
                  <a:lnTo>
                    <a:pt x="333" y="88"/>
                  </a:lnTo>
                  <a:lnTo>
                    <a:pt x="340" y="84"/>
                  </a:lnTo>
                  <a:lnTo>
                    <a:pt x="357" y="86"/>
                  </a:lnTo>
                  <a:lnTo>
                    <a:pt x="363" y="81"/>
                  </a:lnTo>
                  <a:lnTo>
                    <a:pt x="364" y="80"/>
                  </a:lnTo>
                  <a:lnTo>
                    <a:pt x="364" y="67"/>
                  </a:lnTo>
                  <a:lnTo>
                    <a:pt x="365" y="66"/>
                  </a:lnTo>
                  <a:lnTo>
                    <a:pt x="367" y="63"/>
                  </a:lnTo>
                  <a:lnTo>
                    <a:pt x="372" y="62"/>
                  </a:lnTo>
                  <a:lnTo>
                    <a:pt x="373" y="63"/>
                  </a:lnTo>
                  <a:lnTo>
                    <a:pt x="374" y="64"/>
                  </a:lnTo>
                  <a:lnTo>
                    <a:pt x="376" y="69"/>
                  </a:lnTo>
                  <a:lnTo>
                    <a:pt x="377" y="70"/>
                  </a:lnTo>
                  <a:lnTo>
                    <a:pt x="405" y="75"/>
                  </a:lnTo>
                  <a:lnTo>
                    <a:pt x="405" y="78"/>
                  </a:lnTo>
                  <a:lnTo>
                    <a:pt x="408" y="85"/>
                  </a:lnTo>
                  <a:lnTo>
                    <a:pt x="411" y="88"/>
                  </a:lnTo>
                  <a:lnTo>
                    <a:pt x="414" y="88"/>
                  </a:lnTo>
                  <a:lnTo>
                    <a:pt x="418" y="86"/>
                  </a:lnTo>
                  <a:lnTo>
                    <a:pt x="453" y="98"/>
                  </a:lnTo>
                  <a:lnTo>
                    <a:pt x="461" y="106"/>
                  </a:lnTo>
                  <a:lnTo>
                    <a:pt x="466" y="116"/>
                  </a:lnTo>
                  <a:lnTo>
                    <a:pt x="472" y="122"/>
                  </a:lnTo>
                  <a:lnTo>
                    <a:pt x="477" y="122"/>
                  </a:lnTo>
                  <a:lnTo>
                    <a:pt x="481" y="120"/>
                  </a:lnTo>
                  <a:lnTo>
                    <a:pt x="493" y="126"/>
                  </a:lnTo>
                  <a:lnTo>
                    <a:pt x="496" y="128"/>
                  </a:lnTo>
                  <a:lnTo>
                    <a:pt x="498" y="133"/>
                  </a:lnTo>
                  <a:lnTo>
                    <a:pt x="508" y="145"/>
                  </a:lnTo>
                  <a:close/>
                </a:path>
              </a:pathLst>
            </a:custGeom>
            <a:solidFill>
              <a:srgbClr val="F0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14" name="Freeform 159"/>
            <p:cNvSpPr>
              <a:spLocks/>
            </p:cNvSpPr>
            <p:nvPr/>
          </p:nvSpPr>
          <p:spPr bwMode="auto">
            <a:xfrm>
              <a:off x="5662613" y="-1231900"/>
              <a:ext cx="817563" cy="766763"/>
            </a:xfrm>
            <a:custGeom>
              <a:avLst/>
              <a:gdLst>
                <a:gd name="T0" fmla="*/ 501 w 515"/>
                <a:gd name="T1" fmla="*/ 157 h 483"/>
                <a:gd name="T2" fmla="*/ 515 w 515"/>
                <a:gd name="T3" fmla="*/ 172 h 483"/>
                <a:gd name="T4" fmla="*/ 501 w 515"/>
                <a:gd name="T5" fmla="*/ 190 h 483"/>
                <a:gd name="T6" fmla="*/ 507 w 515"/>
                <a:gd name="T7" fmla="*/ 243 h 483"/>
                <a:gd name="T8" fmla="*/ 474 w 515"/>
                <a:gd name="T9" fmla="*/ 298 h 483"/>
                <a:gd name="T10" fmla="*/ 478 w 515"/>
                <a:gd name="T11" fmla="*/ 314 h 483"/>
                <a:gd name="T12" fmla="*/ 470 w 515"/>
                <a:gd name="T13" fmla="*/ 345 h 483"/>
                <a:gd name="T14" fmla="*/ 470 w 515"/>
                <a:gd name="T15" fmla="*/ 360 h 483"/>
                <a:gd name="T16" fmla="*/ 465 w 515"/>
                <a:gd name="T17" fmla="*/ 379 h 483"/>
                <a:gd name="T18" fmla="*/ 475 w 515"/>
                <a:gd name="T19" fmla="*/ 391 h 483"/>
                <a:gd name="T20" fmla="*/ 457 w 515"/>
                <a:gd name="T21" fmla="*/ 417 h 483"/>
                <a:gd name="T22" fmla="*/ 431 w 515"/>
                <a:gd name="T23" fmla="*/ 430 h 483"/>
                <a:gd name="T24" fmla="*/ 379 w 515"/>
                <a:gd name="T25" fmla="*/ 434 h 483"/>
                <a:gd name="T26" fmla="*/ 351 w 515"/>
                <a:gd name="T27" fmla="*/ 435 h 483"/>
                <a:gd name="T28" fmla="*/ 294 w 515"/>
                <a:gd name="T29" fmla="*/ 475 h 483"/>
                <a:gd name="T30" fmla="*/ 236 w 515"/>
                <a:gd name="T31" fmla="*/ 475 h 483"/>
                <a:gd name="T32" fmla="*/ 207 w 515"/>
                <a:gd name="T33" fmla="*/ 449 h 483"/>
                <a:gd name="T34" fmla="*/ 208 w 515"/>
                <a:gd name="T35" fmla="*/ 441 h 483"/>
                <a:gd name="T36" fmla="*/ 226 w 515"/>
                <a:gd name="T37" fmla="*/ 410 h 483"/>
                <a:gd name="T38" fmla="*/ 231 w 515"/>
                <a:gd name="T39" fmla="*/ 392 h 483"/>
                <a:gd name="T40" fmla="*/ 225 w 515"/>
                <a:gd name="T41" fmla="*/ 379 h 483"/>
                <a:gd name="T42" fmla="*/ 152 w 515"/>
                <a:gd name="T43" fmla="*/ 356 h 483"/>
                <a:gd name="T44" fmla="*/ 153 w 515"/>
                <a:gd name="T45" fmla="*/ 337 h 483"/>
                <a:gd name="T46" fmla="*/ 82 w 515"/>
                <a:gd name="T47" fmla="*/ 333 h 483"/>
                <a:gd name="T48" fmla="*/ 68 w 515"/>
                <a:gd name="T49" fmla="*/ 330 h 483"/>
                <a:gd name="T50" fmla="*/ 70 w 515"/>
                <a:gd name="T51" fmla="*/ 321 h 483"/>
                <a:gd name="T52" fmla="*/ 29 w 515"/>
                <a:gd name="T53" fmla="*/ 312 h 483"/>
                <a:gd name="T54" fmla="*/ 12 w 515"/>
                <a:gd name="T55" fmla="*/ 294 h 483"/>
                <a:gd name="T56" fmla="*/ 6 w 515"/>
                <a:gd name="T57" fmla="*/ 278 h 483"/>
                <a:gd name="T58" fmla="*/ 0 w 515"/>
                <a:gd name="T59" fmla="*/ 256 h 483"/>
                <a:gd name="T60" fmla="*/ 10 w 515"/>
                <a:gd name="T61" fmla="*/ 212 h 483"/>
                <a:gd name="T62" fmla="*/ 8 w 515"/>
                <a:gd name="T63" fmla="*/ 188 h 483"/>
                <a:gd name="T64" fmla="*/ 16 w 515"/>
                <a:gd name="T65" fmla="*/ 174 h 483"/>
                <a:gd name="T66" fmla="*/ 15 w 515"/>
                <a:gd name="T67" fmla="*/ 148 h 483"/>
                <a:gd name="T68" fmla="*/ 28 w 515"/>
                <a:gd name="T69" fmla="*/ 141 h 483"/>
                <a:gd name="T70" fmla="*/ 26 w 515"/>
                <a:gd name="T71" fmla="*/ 132 h 483"/>
                <a:gd name="T72" fmla="*/ 88 w 515"/>
                <a:gd name="T73" fmla="*/ 135 h 483"/>
                <a:gd name="T74" fmla="*/ 117 w 515"/>
                <a:gd name="T75" fmla="*/ 116 h 483"/>
                <a:gd name="T76" fmla="*/ 101 w 515"/>
                <a:gd name="T77" fmla="*/ 96 h 483"/>
                <a:gd name="T78" fmla="*/ 108 w 515"/>
                <a:gd name="T79" fmla="*/ 69 h 483"/>
                <a:gd name="T80" fmla="*/ 159 w 515"/>
                <a:gd name="T81" fmla="*/ 39 h 483"/>
                <a:gd name="T82" fmla="*/ 181 w 515"/>
                <a:gd name="T83" fmla="*/ 18 h 483"/>
                <a:gd name="T84" fmla="*/ 196 w 515"/>
                <a:gd name="T85" fmla="*/ 5 h 483"/>
                <a:gd name="T86" fmla="*/ 294 w 515"/>
                <a:gd name="T87" fmla="*/ 51 h 483"/>
                <a:gd name="T88" fmla="*/ 326 w 515"/>
                <a:gd name="T89" fmla="*/ 68 h 483"/>
                <a:gd name="T90" fmla="*/ 328 w 515"/>
                <a:gd name="T91" fmla="*/ 84 h 483"/>
                <a:gd name="T92" fmla="*/ 364 w 515"/>
                <a:gd name="T93" fmla="*/ 80 h 483"/>
                <a:gd name="T94" fmla="*/ 373 w 515"/>
                <a:gd name="T95" fmla="*/ 63 h 483"/>
                <a:gd name="T96" fmla="*/ 405 w 515"/>
                <a:gd name="T97" fmla="*/ 78 h 483"/>
                <a:gd name="T98" fmla="*/ 453 w 515"/>
                <a:gd name="T99" fmla="*/ 98 h 483"/>
                <a:gd name="T100" fmla="*/ 481 w 515"/>
                <a:gd name="T101" fmla="*/ 12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5" h="483">
                  <a:moveTo>
                    <a:pt x="508" y="145"/>
                  </a:moveTo>
                  <a:lnTo>
                    <a:pt x="504" y="149"/>
                  </a:lnTo>
                  <a:lnTo>
                    <a:pt x="501" y="155"/>
                  </a:lnTo>
                  <a:lnTo>
                    <a:pt x="500" y="156"/>
                  </a:lnTo>
                  <a:lnTo>
                    <a:pt x="501" y="157"/>
                  </a:lnTo>
                  <a:lnTo>
                    <a:pt x="501" y="158"/>
                  </a:lnTo>
                  <a:lnTo>
                    <a:pt x="501" y="159"/>
                  </a:lnTo>
                  <a:lnTo>
                    <a:pt x="514" y="168"/>
                  </a:lnTo>
                  <a:lnTo>
                    <a:pt x="515" y="170"/>
                  </a:lnTo>
                  <a:lnTo>
                    <a:pt x="515" y="172"/>
                  </a:lnTo>
                  <a:lnTo>
                    <a:pt x="515" y="177"/>
                  </a:lnTo>
                  <a:lnTo>
                    <a:pt x="511" y="184"/>
                  </a:lnTo>
                  <a:lnTo>
                    <a:pt x="502" y="188"/>
                  </a:lnTo>
                  <a:lnTo>
                    <a:pt x="501" y="189"/>
                  </a:lnTo>
                  <a:lnTo>
                    <a:pt x="501" y="190"/>
                  </a:lnTo>
                  <a:lnTo>
                    <a:pt x="501" y="191"/>
                  </a:lnTo>
                  <a:lnTo>
                    <a:pt x="501" y="192"/>
                  </a:lnTo>
                  <a:lnTo>
                    <a:pt x="505" y="199"/>
                  </a:lnTo>
                  <a:lnTo>
                    <a:pt x="507" y="202"/>
                  </a:lnTo>
                  <a:lnTo>
                    <a:pt x="507" y="243"/>
                  </a:lnTo>
                  <a:lnTo>
                    <a:pt x="510" y="251"/>
                  </a:lnTo>
                  <a:lnTo>
                    <a:pt x="508" y="261"/>
                  </a:lnTo>
                  <a:lnTo>
                    <a:pt x="504" y="270"/>
                  </a:lnTo>
                  <a:lnTo>
                    <a:pt x="491" y="275"/>
                  </a:lnTo>
                  <a:lnTo>
                    <a:pt x="474" y="298"/>
                  </a:lnTo>
                  <a:lnTo>
                    <a:pt x="473" y="302"/>
                  </a:lnTo>
                  <a:lnTo>
                    <a:pt x="474" y="304"/>
                  </a:lnTo>
                  <a:lnTo>
                    <a:pt x="478" y="312"/>
                  </a:lnTo>
                  <a:lnTo>
                    <a:pt x="478" y="313"/>
                  </a:lnTo>
                  <a:lnTo>
                    <a:pt x="478" y="314"/>
                  </a:lnTo>
                  <a:lnTo>
                    <a:pt x="478" y="315"/>
                  </a:lnTo>
                  <a:lnTo>
                    <a:pt x="467" y="325"/>
                  </a:lnTo>
                  <a:lnTo>
                    <a:pt x="460" y="327"/>
                  </a:lnTo>
                  <a:lnTo>
                    <a:pt x="462" y="333"/>
                  </a:lnTo>
                  <a:lnTo>
                    <a:pt x="470" y="345"/>
                  </a:lnTo>
                  <a:lnTo>
                    <a:pt x="472" y="352"/>
                  </a:lnTo>
                  <a:lnTo>
                    <a:pt x="472" y="355"/>
                  </a:lnTo>
                  <a:lnTo>
                    <a:pt x="472" y="357"/>
                  </a:lnTo>
                  <a:lnTo>
                    <a:pt x="471" y="358"/>
                  </a:lnTo>
                  <a:lnTo>
                    <a:pt x="470" y="360"/>
                  </a:lnTo>
                  <a:lnTo>
                    <a:pt x="467" y="361"/>
                  </a:lnTo>
                  <a:lnTo>
                    <a:pt x="466" y="362"/>
                  </a:lnTo>
                  <a:lnTo>
                    <a:pt x="466" y="363"/>
                  </a:lnTo>
                  <a:lnTo>
                    <a:pt x="464" y="377"/>
                  </a:lnTo>
                  <a:lnTo>
                    <a:pt x="465" y="379"/>
                  </a:lnTo>
                  <a:lnTo>
                    <a:pt x="465" y="381"/>
                  </a:lnTo>
                  <a:lnTo>
                    <a:pt x="474" y="384"/>
                  </a:lnTo>
                  <a:lnTo>
                    <a:pt x="476" y="388"/>
                  </a:lnTo>
                  <a:lnTo>
                    <a:pt x="476" y="390"/>
                  </a:lnTo>
                  <a:lnTo>
                    <a:pt x="475" y="391"/>
                  </a:lnTo>
                  <a:lnTo>
                    <a:pt x="461" y="407"/>
                  </a:lnTo>
                  <a:lnTo>
                    <a:pt x="460" y="408"/>
                  </a:lnTo>
                  <a:lnTo>
                    <a:pt x="460" y="413"/>
                  </a:lnTo>
                  <a:lnTo>
                    <a:pt x="459" y="415"/>
                  </a:lnTo>
                  <a:lnTo>
                    <a:pt x="457" y="417"/>
                  </a:lnTo>
                  <a:lnTo>
                    <a:pt x="439" y="415"/>
                  </a:lnTo>
                  <a:lnTo>
                    <a:pt x="432" y="419"/>
                  </a:lnTo>
                  <a:lnTo>
                    <a:pt x="431" y="420"/>
                  </a:lnTo>
                  <a:lnTo>
                    <a:pt x="431" y="421"/>
                  </a:lnTo>
                  <a:lnTo>
                    <a:pt x="431" y="430"/>
                  </a:lnTo>
                  <a:lnTo>
                    <a:pt x="430" y="431"/>
                  </a:lnTo>
                  <a:lnTo>
                    <a:pt x="429" y="432"/>
                  </a:lnTo>
                  <a:lnTo>
                    <a:pt x="402" y="430"/>
                  </a:lnTo>
                  <a:lnTo>
                    <a:pt x="393" y="435"/>
                  </a:lnTo>
                  <a:lnTo>
                    <a:pt x="379" y="434"/>
                  </a:lnTo>
                  <a:lnTo>
                    <a:pt x="363" y="425"/>
                  </a:lnTo>
                  <a:lnTo>
                    <a:pt x="360" y="425"/>
                  </a:lnTo>
                  <a:lnTo>
                    <a:pt x="356" y="428"/>
                  </a:lnTo>
                  <a:lnTo>
                    <a:pt x="355" y="432"/>
                  </a:lnTo>
                  <a:lnTo>
                    <a:pt x="351" y="435"/>
                  </a:lnTo>
                  <a:lnTo>
                    <a:pt x="346" y="436"/>
                  </a:lnTo>
                  <a:lnTo>
                    <a:pt x="344" y="437"/>
                  </a:lnTo>
                  <a:lnTo>
                    <a:pt x="340" y="446"/>
                  </a:lnTo>
                  <a:lnTo>
                    <a:pt x="301" y="462"/>
                  </a:lnTo>
                  <a:lnTo>
                    <a:pt x="294" y="475"/>
                  </a:lnTo>
                  <a:lnTo>
                    <a:pt x="293" y="476"/>
                  </a:lnTo>
                  <a:lnTo>
                    <a:pt x="267" y="478"/>
                  </a:lnTo>
                  <a:lnTo>
                    <a:pt x="264" y="481"/>
                  </a:lnTo>
                  <a:lnTo>
                    <a:pt x="260" y="483"/>
                  </a:lnTo>
                  <a:lnTo>
                    <a:pt x="236" y="475"/>
                  </a:lnTo>
                  <a:lnTo>
                    <a:pt x="233" y="467"/>
                  </a:lnTo>
                  <a:lnTo>
                    <a:pt x="232" y="465"/>
                  </a:lnTo>
                  <a:lnTo>
                    <a:pt x="218" y="458"/>
                  </a:lnTo>
                  <a:lnTo>
                    <a:pt x="214" y="452"/>
                  </a:lnTo>
                  <a:lnTo>
                    <a:pt x="207" y="449"/>
                  </a:lnTo>
                  <a:lnTo>
                    <a:pt x="207" y="448"/>
                  </a:lnTo>
                  <a:lnTo>
                    <a:pt x="206" y="447"/>
                  </a:lnTo>
                  <a:lnTo>
                    <a:pt x="206" y="446"/>
                  </a:lnTo>
                  <a:lnTo>
                    <a:pt x="207" y="442"/>
                  </a:lnTo>
                  <a:lnTo>
                    <a:pt x="208" y="441"/>
                  </a:lnTo>
                  <a:lnTo>
                    <a:pt x="217" y="434"/>
                  </a:lnTo>
                  <a:lnTo>
                    <a:pt x="218" y="432"/>
                  </a:lnTo>
                  <a:lnTo>
                    <a:pt x="219" y="429"/>
                  </a:lnTo>
                  <a:lnTo>
                    <a:pt x="226" y="411"/>
                  </a:lnTo>
                  <a:lnTo>
                    <a:pt x="226" y="410"/>
                  </a:lnTo>
                  <a:lnTo>
                    <a:pt x="239" y="408"/>
                  </a:lnTo>
                  <a:lnTo>
                    <a:pt x="239" y="403"/>
                  </a:lnTo>
                  <a:lnTo>
                    <a:pt x="238" y="400"/>
                  </a:lnTo>
                  <a:lnTo>
                    <a:pt x="237" y="398"/>
                  </a:lnTo>
                  <a:lnTo>
                    <a:pt x="231" y="392"/>
                  </a:lnTo>
                  <a:lnTo>
                    <a:pt x="230" y="390"/>
                  </a:lnTo>
                  <a:lnTo>
                    <a:pt x="230" y="385"/>
                  </a:lnTo>
                  <a:lnTo>
                    <a:pt x="230" y="384"/>
                  </a:lnTo>
                  <a:lnTo>
                    <a:pt x="229" y="382"/>
                  </a:lnTo>
                  <a:lnTo>
                    <a:pt x="225" y="379"/>
                  </a:lnTo>
                  <a:lnTo>
                    <a:pt x="201" y="385"/>
                  </a:lnTo>
                  <a:lnTo>
                    <a:pt x="176" y="378"/>
                  </a:lnTo>
                  <a:lnTo>
                    <a:pt x="153" y="358"/>
                  </a:lnTo>
                  <a:lnTo>
                    <a:pt x="152" y="357"/>
                  </a:lnTo>
                  <a:lnTo>
                    <a:pt x="152" y="356"/>
                  </a:lnTo>
                  <a:lnTo>
                    <a:pt x="153" y="354"/>
                  </a:lnTo>
                  <a:lnTo>
                    <a:pt x="154" y="351"/>
                  </a:lnTo>
                  <a:lnTo>
                    <a:pt x="155" y="346"/>
                  </a:lnTo>
                  <a:lnTo>
                    <a:pt x="154" y="340"/>
                  </a:lnTo>
                  <a:lnTo>
                    <a:pt x="153" y="337"/>
                  </a:lnTo>
                  <a:lnTo>
                    <a:pt x="149" y="335"/>
                  </a:lnTo>
                  <a:lnTo>
                    <a:pt x="90" y="345"/>
                  </a:lnTo>
                  <a:lnTo>
                    <a:pt x="86" y="343"/>
                  </a:lnTo>
                  <a:lnTo>
                    <a:pt x="83" y="337"/>
                  </a:lnTo>
                  <a:lnTo>
                    <a:pt x="82" y="333"/>
                  </a:lnTo>
                  <a:lnTo>
                    <a:pt x="81" y="331"/>
                  </a:lnTo>
                  <a:lnTo>
                    <a:pt x="79" y="331"/>
                  </a:lnTo>
                  <a:lnTo>
                    <a:pt x="71" y="333"/>
                  </a:lnTo>
                  <a:lnTo>
                    <a:pt x="68" y="331"/>
                  </a:lnTo>
                  <a:lnTo>
                    <a:pt x="68" y="330"/>
                  </a:lnTo>
                  <a:lnTo>
                    <a:pt x="68" y="329"/>
                  </a:lnTo>
                  <a:lnTo>
                    <a:pt x="68" y="328"/>
                  </a:lnTo>
                  <a:lnTo>
                    <a:pt x="70" y="324"/>
                  </a:lnTo>
                  <a:lnTo>
                    <a:pt x="70" y="322"/>
                  </a:lnTo>
                  <a:lnTo>
                    <a:pt x="70" y="321"/>
                  </a:lnTo>
                  <a:lnTo>
                    <a:pt x="70" y="320"/>
                  </a:lnTo>
                  <a:lnTo>
                    <a:pt x="70" y="319"/>
                  </a:lnTo>
                  <a:lnTo>
                    <a:pt x="67" y="317"/>
                  </a:lnTo>
                  <a:lnTo>
                    <a:pt x="39" y="307"/>
                  </a:lnTo>
                  <a:lnTo>
                    <a:pt x="29" y="312"/>
                  </a:lnTo>
                  <a:lnTo>
                    <a:pt x="26" y="312"/>
                  </a:lnTo>
                  <a:lnTo>
                    <a:pt x="25" y="312"/>
                  </a:lnTo>
                  <a:lnTo>
                    <a:pt x="19" y="298"/>
                  </a:lnTo>
                  <a:lnTo>
                    <a:pt x="13" y="296"/>
                  </a:lnTo>
                  <a:lnTo>
                    <a:pt x="12" y="294"/>
                  </a:lnTo>
                  <a:lnTo>
                    <a:pt x="8" y="289"/>
                  </a:lnTo>
                  <a:lnTo>
                    <a:pt x="5" y="283"/>
                  </a:lnTo>
                  <a:lnTo>
                    <a:pt x="5" y="282"/>
                  </a:lnTo>
                  <a:lnTo>
                    <a:pt x="5" y="280"/>
                  </a:lnTo>
                  <a:lnTo>
                    <a:pt x="6" y="278"/>
                  </a:lnTo>
                  <a:lnTo>
                    <a:pt x="7" y="276"/>
                  </a:lnTo>
                  <a:lnTo>
                    <a:pt x="7" y="273"/>
                  </a:lnTo>
                  <a:lnTo>
                    <a:pt x="7" y="270"/>
                  </a:lnTo>
                  <a:lnTo>
                    <a:pt x="2" y="263"/>
                  </a:lnTo>
                  <a:lnTo>
                    <a:pt x="0" y="256"/>
                  </a:lnTo>
                  <a:lnTo>
                    <a:pt x="0" y="251"/>
                  </a:lnTo>
                  <a:lnTo>
                    <a:pt x="2" y="233"/>
                  </a:lnTo>
                  <a:lnTo>
                    <a:pt x="5" y="225"/>
                  </a:lnTo>
                  <a:lnTo>
                    <a:pt x="7" y="223"/>
                  </a:lnTo>
                  <a:lnTo>
                    <a:pt x="10" y="212"/>
                  </a:lnTo>
                  <a:lnTo>
                    <a:pt x="10" y="209"/>
                  </a:lnTo>
                  <a:lnTo>
                    <a:pt x="8" y="205"/>
                  </a:lnTo>
                  <a:lnTo>
                    <a:pt x="8" y="204"/>
                  </a:lnTo>
                  <a:lnTo>
                    <a:pt x="8" y="190"/>
                  </a:lnTo>
                  <a:lnTo>
                    <a:pt x="8" y="188"/>
                  </a:lnTo>
                  <a:lnTo>
                    <a:pt x="9" y="187"/>
                  </a:lnTo>
                  <a:lnTo>
                    <a:pt x="15" y="183"/>
                  </a:lnTo>
                  <a:lnTo>
                    <a:pt x="16" y="182"/>
                  </a:lnTo>
                  <a:lnTo>
                    <a:pt x="17" y="180"/>
                  </a:lnTo>
                  <a:lnTo>
                    <a:pt x="16" y="174"/>
                  </a:lnTo>
                  <a:lnTo>
                    <a:pt x="14" y="169"/>
                  </a:lnTo>
                  <a:lnTo>
                    <a:pt x="14" y="165"/>
                  </a:lnTo>
                  <a:lnTo>
                    <a:pt x="14" y="151"/>
                  </a:lnTo>
                  <a:lnTo>
                    <a:pt x="14" y="149"/>
                  </a:lnTo>
                  <a:lnTo>
                    <a:pt x="15" y="148"/>
                  </a:lnTo>
                  <a:lnTo>
                    <a:pt x="27" y="146"/>
                  </a:lnTo>
                  <a:lnTo>
                    <a:pt x="28" y="145"/>
                  </a:lnTo>
                  <a:lnTo>
                    <a:pt x="29" y="145"/>
                  </a:lnTo>
                  <a:lnTo>
                    <a:pt x="29" y="144"/>
                  </a:lnTo>
                  <a:lnTo>
                    <a:pt x="28" y="141"/>
                  </a:lnTo>
                  <a:lnTo>
                    <a:pt x="27" y="139"/>
                  </a:lnTo>
                  <a:lnTo>
                    <a:pt x="26" y="137"/>
                  </a:lnTo>
                  <a:lnTo>
                    <a:pt x="25" y="135"/>
                  </a:lnTo>
                  <a:lnTo>
                    <a:pt x="26" y="133"/>
                  </a:lnTo>
                  <a:lnTo>
                    <a:pt x="26" y="132"/>
                  </a:lnTo>
                  <a:lnTo>
                    <a:pt x="27" y="131"/>
                  </a:lnTo>
                  <a:lnTo>
                    <a:pt x="30" y="130"/>
                  </a:lnTo>
                  <a:lnTo>
                    <a:pt x="41" y="134"/>
                  </a:lnTo>
                  <a:lnTo>
                    <a:pt x="84" y="133"/>
                  </a:lnTo>
                  <a:lnTo>
                    <a:pt x="88" y="135"/>
                  </a:lnTo>
                  <a:lnTo>
                    <a:pt x="91" y="134"/>
                  </a:lnTo>
                  <a:lnTo>
                    <a:pt x="93" y="133"/>
                  </a:lnTo>
                  <a:lnTo>
                    <a:pt x="99" y="132"/>
                  </a:lnTo>
                  <a:lnTo>
                    <a:pt x="113" y="124"/>
                  </a:lnTo>
                  <a:lnTo>
                    <a:pt x="117" y="116"/>
                  </a:lnTo>
                  <a:lnTo>
                    <a:pt x="118" y="111"/>
                  </a:lnTo>
                  <a:lnTo>
                    <a:pt x="117" y="106"/>
                  </a:lnTo>
                  <a:lnTo>
                    <a:pt x="117" y="106"/>
                  </a:lnTo>
                  <a:lnTo>
                    <a:pt x="116" y="104"/>
                  </a:lnTo>
                  <a:lnTo>
                    <a:pt x="101" y="96"/>
                  </a:lnTo>
                  <a:lnTo>
                    <a:pt x="99" y="93"/>
                  </a:lnTo>
                  <a:lnTo>
                    <a:pt x="97" y="92"/>
                  </a:lnTo>
                  <a:lnTo>
                    <a:pt x="97" y="81"/>
                  </a:lnTo>
                  <a:lnTo>
                    <a:pt x="98" y="80"/>
                  </a:lnTo>
                  <a:lnTo>
                    <a:pt x="108" y="69"/>
                  </a:lnTo>
                  <a:lnTo>
                    <a:pt x="109" y="66"/>
                  </a:lnTo>
                  <a:lnTo>
                    <a:pt x="109" y="58"/>
                  </a:lnTo>
                  <a:lnTo>
                    <a:pt x="112" y="51"/>
                  </a:lnTo>
                  <a:lnTo>
                    <a:pt x="113" y="50"/>
                  </a:lnTo>
                  <a:lnTo>
                    <a:pt x="159" y="39"/>
                  </a:lnTo>
                  <a:lnTo>
                    <a:pt x="164" y="33"/>
                  </a:lnTo>
                  <a:lnTo>
                    <a:pt x="179" y="32"/>
                  </a:lnTo>
                  <a:lnTo>
                    <a:pt x="180" y="30"/>
                  </a:lnTo>
                  <a:lnTo>
                    <a:pt x="182" y="27"/>
                  </a:lnTo>
                  <a:lnTo>
                    <a:pt x="181" y="18"/>
                  </a:lnTo>
                  <a:lnTo>
                    <a:pt x="184" y="5"/>
                  </a:lnTo>
                  <a:lnTo>
                    <a:pt x="184" y="5"/>
                  </a:lnTo>
                  <a:lnTo>
                    <a:pt x="185" y="3"/>
                  </a:lnTo>
                  <a:lnTo>
                    <a:pt x="194" y="6"/>
                  </a:lnTo>
                  <a:lnTo>
                    <a:pt x="196" y="5"/>
                  </a:lnTo>
                  <a:lnTo>
                    <a:pt x="199" y="2"/>
                  </a:lnTo>
                  <a:lnTo>
                    <a:pt x="205" y="0"/>
                  </a:lnTo>
                  <a:lnTo>
                    <a:pt x="234" y="31"/>
                  </a:lnTo>
                  <a:lnTo>
                    <a:pt x="249" y="29"/>
                  </a:lnTo>
                  <a:lnTo>
                    <a:pt x="294" y="51"/>
                  </a:lnTo>
                  <a:lnTo>
                    <a:pt x="298" y="57"/>
                  </a:lnTo>
                  <a:lnTo>
                    <a:pt x="299" y="59"/>
                  </a:lnTo>
                  <a:lnTo>
                    <a:pt x="299" y="60"/>
                  </a:lnTo>
                  <a:lnTo>
                    <a:pt x="325" y="67"/>
                  </a:lnTo>
                  <a:lnTo>
                    <a:pt x="326" y="68"/>
                  </a:lnTo>
                  <a:lnTo>
                    <a:pt x="327" y="68"/>
                  </a:lnTo>
                  <a:lnTo>
                    <a:pt x="327" y="70"/>
                  </a:lnTo>
                  <a:lnTo>
                    <a:pt x="327" y="81"/>
                  </a:lnTo>
                  <a:lnTo>
                    <a:pt x="327" y="82"/>
                  </a:lnTo>
                  <a:lnTo>
                    <a:pt x="328" y="84"/>
                  </a:lnTo>
                  <a:lnTo>
                    <a:pt x="333" y="88"/>
                  </a:lnTo>
                  <a:lnTo>
                    <a:pt x="340" y="84"/>
                  </a:lnTo>
                  <a:lnTo>
                    <a:pt x="357" y="86"/>
                  </a:lnTo>
                  <a:lnTo>
                    <a:pt x="363" y="81"/>
                  </a:lnTo>
                  <a:lnTo>
                    <a:pt x="364" y="80"/>
                  </a:lnTo>
                  <a:lnTo>
                    <a:pt x="364" y="67"/>
                  </a:lnTo>
                  <a:lnTo>
                    <a:pt x="365" y="66"/>
                  </a:lnTo>
                  <a:lnTo>
                    <a:pt x="367" y="63"/>
                  </a:lnTo>
                  <a:lnTo>
                    <a:pt x="372" y="62"/>
                  </a:lnTo>
                  <a:lnTo>
                    <a:pt x="373" y="63"/>
                  </a:lnTo>
                  <a:lnTo>
                    <a:pt x="374" y="64"/>
                  </a:lnTo>
                  <a:lnTo>
                    <a:pt x="376" y="69"/>
                  </a:lnTo>
                  <a:lnTo>
                    <a:pt x="377" y="70"/>
                  </a:lnTo>
                  <a:lnTo>
                    <a:pt x="405" y="75"/>
                  </a:lnTo>
                  <a:lnTo>
                    <a:pt x="405" y="78"/>
                  </a:lnTo>
                  <a:lnTo>
                    <a:pt x="408" y="85"/>
                  </a:lnTo>
                  <a:lnTo>
                    <a:pt x="411" y="88"/>
                  </a:lnTo>
                  <a:lnTo>
                    <a:pt x="414" y="88"/>
                  </a:lnTo>
                  <a:lnTo>
                    <a:pt x="418" y="86"/>
                  </a:lnTo>
                  <a:lnTo>
                    <a:pt x="453" y="98"/>
                  </a:lnTo>
                  <a:lnTo>
                    <a:pt x="461" y="106"/>
                  </a:lnTo>
                  <a:lnTo>
                    <a:pt x="466" y="116"/>
                  </a:lnTo>
                  <a:lnTo>
                    <a:pt x="472" y="122"/>
                  </a:lnTo>
                  <a:lnTo>
                    <a:pt x="477" y="122"/>
                  </a:lnTo>
                  <a:lnTo>
                    <a:pt x="481" y="120"/>
                  </a:lnTo>
                  <a:lnTo>
                    <a:pt x="493" y="126"/>
                  </a:lnTo>
                  <a:lnTo>
                    <a:pt x="496" y="128"/>
                  </a:lnTo>
                  <a:lnTo>
                    <a:pt x="498" y="133"/>
                  </a:lnTo>
                  <a:lnTo>
                    <a:pt x="508" y="145"/>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15" name="Freeform 160"/>
            <p:cNvSpPr>
              <a:spLocks/>
            </p:cNvSpPr>
            <p:nvPr/>
          </p:nvSpPr>
          <p:spPr bwMode="auto">
            <a:xfrm>
              <a:off x="5781676" y="-2005013"/>
              <a:ext cx="782638" cy="625475"/>
            </a:xfrm>
            <a:custGeom>
              <a:avLst/>
              <a:gdLst>
                <a:gd name="T0" fmla="*/ 453 w 493"/>
                <a:gd name="T1" fmla="*/ 328 h 394"/>
                <a:gd name="T2" fmla="*/ 400 w 493"/>
                <a:gd name="T3" fmla="*/ 380 h 394"/>
                <a:gd name="T4" fmla="*/ 401 w 493"/>
                <a:gd name="T5" fmla="*/ 391 h 394"/>
                <a:gd name="T6" fmla="*/ 313 w 493"/>
                <a:gd name="T7" fmla="*/ 358 h 394"/>
                <a:gd name="T8" fmla="*/ 257 w 493"/>
                <a:gd name="T9" fmla="*/ 333 h 394"/>
                <a:gd name="T10" fmla="*/ 223 w 493"/>
                <a:gd name="T11" fmla="*/ 327 h 394"/>
                <a:gd name="T12" fmla="*/ 134 w 493"/>
                <a:gd name="T13" fmla="*/ 348 h 394"/>
                <a:gd name="T14" fmla="*/ 108 w 493"/>
                <a:gd name="T15" fmla="*/ 349 h 394"/>
                <a:gd name="T16" fmla="*/ 94 w 493"/>
                <a:gd name="T17" fmla="*/ 319 h 394"/>
                <a:gd name="T18" fmla="*/ 91 w 493"/>
                <a:gd name="T19" fmla="*/ 282 h 394"/>
                <a:gd name="T20" fmla="*/ 32 w 493"/>
                <a:gd name="T21" fmla="*/ 257 h 394"/>
                <a:gd name="T22" fmla="*/ 3 w 493"/>
                <a:gd name="T23" fmla="*/ 214 h 394"/>
                <a:gd name="T24" fmla="*/ 10 w 493"/>
                <a:gd name="T25" fmla="*/ 179 h 394"/>
                <a:gd name="T26" fmla="*/ 2 w 493"/>
                <a:gd name="T27" fmla="*/ 147 h 394"/>
                <a:gd name="T28" fmla="*/ 41 w 493"/>
                <a:gd name="T29" fmla="*/ 147 h 394"/>
                <a:gd name="T30" fmla="*/ 105 w 493"/>
                <a:gd name="T31" fmla="*/ 146 h 394"/>
                <a:gd name="T32" fmla="*/ 124 w 493"/>
                <a:gd name="T33" fmla="*/ 142 h 394"/>
                <a:gd name="T34" fmla="*/ 162 w 493"/>
                <a:gd name="T35" fmla="*/ 142 h 394"/>
                <a:gd name="T36" fmla="*/ 145 w 493"/>
                <a:gd name="T37" fmla="*/ 112 h 394"/>
                <a:gd name="T38" fmla="*/ 145 w 493"/>
                <a:gd name="T39" fmla="*/ 82 h 394"/>
                <a:gd name="T40" fmla="*/ 142 w 493"/>
                <a:gd name="T41" fmla="*/ 32 h 394"/>
                <a:gd name="T42" fmla="*/ 141 w 493"/>
                <a:gd name="T43" fmla="*/ 7 h 394"/>
                <a:gd name="T44" fmla="*/ 169 w 493"/>
                <a:gd name="T45" fmla="*/ 10 h 394"/>
                <a:gd name="T46" fmla="*/ 189 w 493"/>
                <a:gd name="T47" fmla="*/ 18 h 394"/>
                <a:gd name="T48" fmla="*/ 213 w 493"/>
                <a:gd name="T49" fmla="*/ 25 h 394"/>
                <a:gd name="T50" fmla="*/ 234 w 493"/>
                <a:gd name="T51" fmla="*/ 19 h 394"/>
                <a:gd name="T52" fmla="*/ 239 w 493"/>
                <a:gd name="T53" fmla="*/ 33 h 394"/>
                <a:gd name="T54" fmla="*/ 250 w 493"/>
                <a:gd name="T55" fmla="*/ 56 h 394"/>
                <a:gd name="T56" fmla="*/ 260 w 493"/>
                <a:gd name="T57" fmla="*/ 60 h 394"/>
                <a:gd name="T58" fmla="*/ 290 w 493"/>
                <a:gd name="T59" fmla="*/ 53 h 394"/>
                <a:gd name="T60" fmla="*/ 292 w 493"/>
                <a:gd name="T61" fmla="*/ 88 h 394"/>
                <a:gd name="T62" fmla="*/ 317 w 493"/>
                <a:gd name="T63" fmla="*/ 82 h 394"/>
                <a:gd name="T64" fmla="*/ 338 w 493"/>
                <a:gd name="T65" fmla="*/ 67 h 394"/>
                <a:gd name="T66" fmla="*/ 353 w 493"/>
                <a:gd name="T67" fmla="*/ 78 h 394"/>
                <a:gd name="T68" fmla="*/ 369 w 493"/>
                <a:gd name="T69" fmla="*/ 79 h 394"/>
                <a:gd name="T70" fmla="*/ 387 w 493"/>
                <a:gd name="T71" fmla="*/ 63 h 394"/>
                <a:gd name="T72" fmla="*/ 411 w 493"/>
                <a:gd name="T73" fmla="*/ 67 h 394"/>
                <a:gd name="T74" fmla="*/ 423 w 493"/>
                <a:gd name="T75" fmla="*/ 82 h 394"/>
                <a:gd name="T76" fmla="*/ 433 w 493"/>
                <a:gd name="T77" fmla="*/ 93 h 394"/>
                <a:gd name="T78" fmla="*/ 444 w 493"/>
                <a:gd name="T79" fmla="*/ 105 h 394"/>
                <a:gd name="T80" fmla="*/ 429 w 493"/>
                <a:gd name="T81" fmla="*/ 127 h 394"/>
                <a:gd name="T82" fmla="*/ 420 w 493"/>
                <a:gd name="T83" fmla="*/ 146 h 394"/>
                <a:gd name="T84" fmla="*/ 402 w 493"/>
                <a:gd name="T85" fmla="*/ 147 h 394"/>
                <a:gd name="T86" fmla="*/ 396 w 493"/>
                <a:gd name="T87" fmla="*/ 160 h 394"/>
                <a:gd name="T88" fmla="*/ 377 w 493"/>
                <a:gd name="T89" fmla="*/ 170 h 394"/>
                <a:gd name="T90" fmla="*/ 376 w 493"/>
                <a:gd name="T91" fmla="*/ 180 h 394"/>
                <a:gd name="T92" fmla="*/ 364 w 493"/>
                <a:gd name="T93" fmla="*/ 190 h 394"/>
                <a:gd name="T94" fmla="*/ 379 w 493"/>
                <a:gd name="T95" fmla="*/ 206 h 394"/>
                <a:gd name="T96" fmla="*/ 390 w 493"/>
                <a:gd name="T97" fmla="*/ 219 h 394"/>
                <a:gd name="T98" fmla="*/ 415 w 493"/>
                <a:gd name="T99" fmla="*/ 220 h 394"/>
                <a:gd name="T100" fmla="*/ 421 w 493"/>
                <a:gd name="T101" fmla="*/ 238 h 394"/>
                <a:gd name="T102" fmla="*/ 443 w 493"/>
                <a:gd name="T103" fmla="*/ 246 h 394"/>
                <a:gd name="T104" fmla="*/ 454 w 493"/>
                <a:gd name="T105" fmla="*/ 264 h 394"/>
                <a:gd name="T106" fmla="*/ 464 w 493"/>
                <a:gd name="T107" fmla="*/ 276 h 394"/>
                <a:gd name="T108" fmla="*/ 479 w 493"/>
                <a:gd name="T109" fmla="*/ 289 h 394"/>
                <a:gd name="T110" fmla="*/ 491 w 493"/>
                <a:gd name="T111" fmla="*/ 328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3" h="394">
                  <a:moveTo>
                    <a:pt x="493" y="334"/>
                  </a:moveTo>
                  <a:lnTo>
                    <a:pt x="491" y="333"/>
                  </a:lnTo>
                  <a:lnTo>
                    <a:pt x="491" y="333"/>
                  </a:lnTo>
                  <a:lnTo>
                    <a:pt x="476" y="334"/>
                  </a:lnTo>
                  <a:lnTo>
                    <a:pt x="474" y="335"/>
                  </a:lnTo>
                  <a:lnTo>
                    <a:pt x="457" y="327"/>
                  </a:lnTo>
                  <a:lnTo>
                    <a:pt x="454" y="327"/>
                  </a:lnTo>
                  <a:lnTo>
                    <a:pt x="453" y="328"/>
                  </a:lnTo>
                  <a:lnTo>
                    <a:pt x="453" y="328"/>
                  </a:lnTo>
                  <a:lnTo>
                    <a:pt x="452" y="329"/>
                  </a:lnTo>
                  <a:lnTo>
                    <a:pt x="452" y="335"/>
                  </a:lnTo>
                  <a:lnTo>
                    <a:pt x="449" y="338"/>
                  </a:lnTo>
                  <a:lnTo>
                    <a:pt x="414" y="357"/>
                  </a:lnTo>
                  <a:lnTo>
                    <a:pt x="411" y="363"/>
                  </a:lnTo>
                  <a:lnTo>
                    <a:pt x="409" y="370"/>
                  </a:lnTo>
                  <a:lnTo>
                    <a:pt x="400" y="380"/>
                  </a:lnTo>
                  <a:lnTo>
                    <a:pt x="399" y="382"/>
                  </a:lnTo>
                  <a:lnTo>
                    <a:pt x="399" y="382"/>
                  </a:lnTo>
                  <a:lnTo>
                    <a:pt x="399" y="383"/>
                  </a:lnTo>
                  <a:lnTo>
                    <a:pt x="400" y="385"/>
                  </a:lnTo>
                  <a:lnTo>
                    <a:pt x="401" y="387"/>
                  </a:lnTo>
                  <a:lnTo>
                    <a:pt x="402" y="388"/>
                  </a:lnTo>
                  <a:lnTo>
                    <a:pt x="402" y="389"/>
                  </a:lnTo>
                  <a:lnTo>
                    <a:pt x="401" y="391"/>
                  </a:lnTo>
                  <a:lnTo>
                    <a:pt x="400" y="392"/>
                  </a:lnTo>
                  <a:lnTo>
                    <a:pt x="398" y="394"/>
                  </a:lnTo>
                  <a:lnTo>
                    <a:pt x="385" y="394"/>
                  </a:lnTo>
                  <a:lnTo>
                    <a:pt x="374" y="388"/>
                  </a:lnTo>
                  <a:lnTo>
                    <a:pt x="352" y="391"/>
                  </a:lnTo>
                  <a:lnTo>
                    <a:pt x="317" y="365"/>
                  </a:lnTo>
                  <a:lnTo>
                    <a:pt x="315" y="361"/>
                  </a:lnTo>
                  <a:lnTo>
                    <a:pt x="313" y="358"/>
                  </a:lnTo>
                  <a:lnTo>
                    <a:pt x="295" y="357"/>
                  </a:lnTo>
                  <a:lnTo>
                    <a:pt x="294" y="356"/>
                  </a:lnTo>
                  <a:lnTo>
                    <a:pt x="293" y="355"/>
                  </a:lnTo>
                  <a:lnTo>
                    <a:pt x="291" y="343"/>
                  </a:lnTo>
                  <a:lnTo>
                    <a:pt x="284" y="333"/>
                  </a:lnTo>
                  <a:lnTo>
                    <a:pt x="264" y="326"/>
                  </a:lnTo>
                  <a:lnTo>
                    <a:pt x="261" y="328"/>
                  </a:lnTo>
                  <a:lnTo>
                    <a:pt x="257" y="333"/>
                  </a:lnTo>
                  <a:lnTo>
                    <a:pt x="255" y="337"/>
                  </a:lnTo>
                  <a:lnTo>
                    <a:pt x="252" y="340"/>
                  </a:lnTo>
                  <a:lnTo>
                    <a:pt x="240" y="342"/>
                  </a:lnTo>
                  <a:lnTo>
                    <a:pt x="234" y="347"/>
                  </a:lnTo>
                  <a:lnTo>
                    <a:pt x="229" y="346"/>
                  </a:lnTo>
                  <a:lnTo>
                    <a:pt x="228" y="345"/>
                  </a:lnTo>
                  <a:lnTo>
                    <a:pt x="224" y="328"/>
                  </a:lnTo>
                  <a:lnTo>
                    <a:pt x="223" y="327"/>
                  </a:lnTo>
                  <a:lnTo>
                    <a:pt x="213" y="327"/>
                  </a:lnTo>
                  <a:lnTo>
                    <a:pt x="209" y="331"/>
                  </a:lnTo>
                  <a:lnTo>
                    <a:pt x="204" y="343"/>
                  </a:lnTo>
                  <a:lnTo>
                    <a:pt x="201" y="347"/>
                  </a:lnTo>
                  <a:lnTo>
                    <a:pt x="156" y="347"/>
                  </a:lnTo>
                  <a:lnTo>
                    <a:pt x="150" y="343"/>
                  </a:lnTo>
                  <a:lnTo>
                    <a:pt x="148" y="342"/>
                  </a:lnTo>
                  <a:lnTo>
                    <a:pt x="134" y="348"/>
                  </a:lnTo>
                  <a:lnTo>
                    <a:pt x="133" y="349"/>
                  </a:lnTo>
                  <a:lnTo>
                    <a:pt x="131" y="357"/>
                  </a:lnTo>
                  <a:lnTo>
                    <a:pt x="130" y="358"/>
                  </a:lnTo>
                  <a:lnTo>
                    <a:pt x="118" y="364"/>
                  </a:lnTo>
                  <a:lnTo>
                    <a:pt x="115" y="364"/>
                  </a:lnTo>
                  <a:lnTo>
                    <a:pt x="108" y="359"/>
                  </a:lnTo>
                  <a:lnTo>
                    <a:pt x="108" y="349"/>
                  </a:lnTo>
                  <a:lnTo>
                    <a:pt x="108" y="349"/>
                  </a:lnTo>
                  <a:lnTo>
                    <a:pt x="104" y="344"/>
                  </a:lnTo>
                  <a:lnTo>
                    <a:pt x="89" y="340"/>
                  </a:lnTo>
                  <a:lnTo>
                    <a:pt x="86" y="337"/>
                  </a:lnTo>
                  <a:lnTo>
                    <a:pt x="85" y="334"/>
                  </a:lnTo>
                  <a:lnTo>
                    <a:pt x="85" y="330"/>
                  </a:lnTo>
                  <a:lnTo>
                    <a:pt x="86" y="328"/>
                  </a:lnTo>
                  <a:lnTo>
                    <a:pt x="93" y="320"/>
                  </a:lnTo>
                  <a:lnTo>
                    <a:pt x="94" y="319"/>
                  </a:lnTo>
                  <a:lnTo>
                    <a:pt x="94" y="301"/>
                  </a:lnTo>
                  <a:lnTo>
                    <a:pt x="93" y="300"/>
                  </a:lnTo>
                  <a:lnTo>
                    <a:pt x="89" y="295"/>
                  </a:lnTo>
                  <a:lnTo>
                    <a:pt x="89" y="293"/>
                  </a:lnTo>
                  <a:lnTo>
                    <a:pt x="88" y="289"/>
                  </a:lnTo>
                  <a:lnTo>
                    <a:pt x="89" y="286"/>
                  </a:lnTo>
                  <a:lnTo>
                    <a:pt x="90" y="283"/>
                  </a:lnTo>
                  <a:lnTo>
                    <a:pt x="91" y="282"/>
                  </a:lnTo>
                  <a:lnTo>
                    <a:pt x="91" y="280"/>
                  </a:lnTo>
                  <a:lnTo>
                    <a:pt x="88" y="264"/>
                  </a:lnTo>
                  <a:lnTo>
                    <a:pt x="86" y="262"/>
                  </a:lnTo>
                  <a:lnTo>
                    <a:pt x="81" y="259"/>
                  </a:lnTo>
                  <a:lnTo>
                    <a:pt x="65" y="264"/>
                  </a:lnTo>
                  <a:lnTo>
                    <a:pt x="35" y="260"/>
                  </a:lnTo>
                  <a:lnTo>
                    <a:pt x="33" y="258"/>
                  </a:lnTo>
                  <a:lnTo>
                    <a:pt x="32" y="257"/>
                  </a:lnTo>
                  <a:lnTo>
                    <a:pt x="31" y="244"/>
                  </a:lnTo>
                  <a:lnTo>
                    <a:pt x="31" y="242"/>
                  </a:lnTo>
                  <a:lnTo>
                    <a:pt x="28" y="239"/>
                  </a:lnTo>
                  <a:lnTo>
                    <a:pt x="18" y="235"/>
                  </a:lnTo>
                  <a:lnTo>
                    <a:pt x="14" y="236"/>
                  </a:lnTo>
                  <a:lnTo>
                    <a:pt x="4" y="222"/>
                  </a:lnTo>
                  <a:lnTo>
                    <a:pt x="3" y="215"/>
                  </a:lnTo>
                  <a:lnTo>
                    <a:pt x="3" y="214"/>
                  </a:lnTo>
                  <a:lnTo>
                    <a:pt x="4" y="213"/>
                  </a:lnTo>
                  <a:lnTo>
                    <a:pt x="8" y="209"/>
                  </a:lnTo>
                  <a:lnTo>
                    <a:pt x="10" y="202"/>
                  </a:lnTo>
                  <a:lnTo>
                    <a:pt x="14" y="197"/>
                  </a:lnTo>
                  <a:lnTo>
                    <a:pt x="15" y="196"/>
                  </a:lnTo>
                  <a:lnTo>
                    <a:pt x="15" y="195"/>
                  </a:lnTo>
                  <a:lnTo>
                    <a:pt x="15" y="189"/>
                  </a:lnTo>
                  <a:lnTo>
                    <a:pt x="10" y="179"/>
                  </a:lnTo>
                  <a:lnTo>
                    <a:pt x="9" y="164"/>
                  </a:lnTo>
                  <a:lnTo>
                    <a:pt x="8" y="162"/>
                  </a:lnTo>
                  <a:lnTo>
                    <a:pt x="2" y="156"/>
                  </a:lnTo>
                  <a:lnTo>
                    <a:pt x="1" y="153"/>
                  </a:lnTo>
                  <a:lnTo>
                    <a:pt x="0" y="151"/>
                  </a:lnTo>
                  <a:lnTo>
                    <a:pt x="0" y="150"/>
                  </a:lnTo>
                  <a:lnTo>
                    <a:pt x="1" y="148"/>
                  </a:lnTo>
                  <a:lnTo>
                    <a:pt x="2" y="147"/>
                  </a:lnTo>
                  <a:lnTo>
                    <a:pt x="9" y="142"/>
                  </a:lnTo>
                  <a:lnTo>
                    <a:pt x="20" y="152"/>
                  </a:lnTo>
                  <a:lnTo>
                    <a:pt x="35" y="158"/>
                  </a:lnTo>
                  <a:lnTo>
                    <a:pt x="35" y="158"/>
                  </a:lnTo>
                  <a:lnTo>
                    <a:pt x="37" y="158"/>
                  </a:lnTo>
                  <a:lnTo>
                    <a:pt x="37" y="156"/>
                  </a:lnTo>
                  <a:lnTo>
                    <a:pt x="38" y="151"/>
                  </a:lnTo>
                  <a:lnTo>
                    <a:pt x="41" y="147"/>
                  </a:lnTo>
                  <a:lnTo>
                    <a:pt x="45" y="146"/>
                  </a:lnTo>
                  <a:lnTo>
                    <a:pt x="94" y="165"/>
                  </a:lnTo>
                  <a:lnTo>
                    <a:pt x="99" y="164"/>
                  </a:lnTo>
                  <a:lnTo>
                    <a:pt x="101" y="161"/>
                  </a:lnTo>
                  <a:lnTo>
                    <a:pt x="102" y="159"/>
                  </a:lnTo>
                  <a:lnTo>
                    <a:pt x="103" y="149"/>
                  </a:lnTo>
                  <a:lnTo>
                    <a:pt x="103" y="147"/>
                  </a:lnTo>
                  <a:lnTo>
                    <a:pt x="105" y="146"/>
                  </a:lnTo>
                  <a:lnTo>
                    <a:pt x="109" y="144"/>
                  </a:lnTo>
                  <a:lnTo>
                    <a:pt x="110" y="142"/>
                  </a:lnTo>
                  <a:lnTo>
                    <a:pt x="112" y="138"/>
                  </a:lnTo>
                  <a:lnTo>
                    <a:pt x="114" y="135"/>
                  </a:lnTo>
                  <a:lnTo>
                    <a:pt x="118" y="134"/>
                  </a:lnTo>
                  <a:lnTo>
                    <a:pt x="121" y="135"/>
                  </a:lnTo>
                  <a:lnTo>
                    <a:pt x="121" y="136"/>
                  </a:lnTo>
                  <a:lnTo>
                    <a:pt x="124" y="142"/>
                  </a:lnTo>
                  <a:lnTo>
                    <a:pt x="125" y="146"/>
                  </a:lnTo>
                  <a:lnTo>
                    <a:pt x="126" y="147"/>
                  </a:lnTo>
                  <a:lnTo>
                    <a:pt x="126" y="149"/>
                  </a:lnTo>
                  <a:lnTo>
                    <a:pt x="137" y="149"/>
                  </a:lnTo>
                  <a:lnTo>
                    <a:pt x="145" y="144"/>
                  </a:lnTo>
                  <a:lnTo>
                    <a:pt x="160" y="143"/>
                  </a:lnTo>
                  <a:lnTo>
                    <a:pt x="161" y="143"/>
                  </a:lnTo>
                  <a:lnTo>
                    <a:pt x="162" y="142"/>
                  </a:lnTo>
                  <a:lnTo>
                    <a:pt x="162" y="140"/>
                  </a:lnTo>
                  <a:lnTo>
                    <a:pt x="162" y="139"/>
                  </a:lnTo>
                  <a:lnTo>
                    <a:pt x="162" y="138"/>
                  </a:lnTo>
                  <a:lnTo>
                    <a:pt x="161" y="136"/>
                  </a:lnTo>
                  <a:lnTo>
                    <a:pt x="148" y="115"/>
                  </a:lnTo>
                  <a:lnTo>
                    <a:pt x="145" y="114"/>
                  </a:lnTo>
                  <a:lnTo>
                    <a:pt x="145" y="113"/>
                  </a:lnTo>
                  <a:lnTo>
                    <a:pt x="145" y="112"/>
                  </a:lnTo>
                  <a:lnTo>
                    <a:pt x="145" y="110"/>
                  </a:lnTo>
                  <a:lnTo>
                    <a:pt x="145" y="108"/>
                  </a:lnTo>
                  <a:lnTo>
                    <a:pt x="153" y="97"/>
                  </a:lnTo>
                  <a:lnTo>
                    <a:pt x="153" y="96"/>
                  </a:lnTo>
                  <a:lnTo>
                    <a:pt x="153" y="94"/>
                  </a:lnTo>
                  <a:lnTo>
                    <a:pt x="153" y="93"/>
                  </a:lnTo>
                  <a:lnTo>
                    <a:pt x="145" y="85"/>
                  </a:lnTo>
                  <a:lnTo>
                    <a:pt x="145" y="82"/>
                  </a:lnTo>
                  <a:lnTo>
                    <a:pt x="145" y="76"/>
                  </a:lnTo>
                  <a:lnTo>
                    <a:pt x="144" y="73"/>
                  </a:lnTo>
                  <a:lnTo>
                    <a:pt x="142" y="71"/>
                  </a:lnTo>
                  <a:lnTo>
                    <a:pt x="139" y="46"/>
                  </a:lnTo>
                  <a:lnTo>
                    <a:pt x="139" y="39"/>
                  </a:lnTo>
                  <a:lnTo>
                    <a:pt x="141" y="36"/>
                  </a:lnTo>
                  <a:lnTo>
                    <a:pt x="141" y="34"/>
                  </a:lnTo>
                  <a:lnTo>
                    <a:pt x="142" y="32"/>
                  </a:lnTo>
                  <a:lnTo>
                    <a:pt x="141" y="29"/>
                  </a:lnTo>
                  <a:lnTo>
                    <a:pt x="126" y="1"/>
                  </a:lnTo>
                  <a:lnTo>
                    <a:pt x="125" y="1"/>
                  </a:lnTo>
                  <a:lnTo>
                    <a:pt x="133" y="0"/>
                  </a:lnTo>
                  <a:lnTo>
                    <a:pt x="134" y="5"/>
                  </a:lnTo>
                  <a:lnTo>
                    <a:pt x="136" y="5"/>
                  </a:lnTo>
                  <a:lnTo>
                    <a:pt x="136" y="7"/>
                  </a:lnTo>
                  <a:lnTo>
                    <a:pt x="141" y="7"/>
                  </a:lnTo>
                  <a:lnTo>
                    <a:pt x="141" y="4"/>
                  </a:lnTo>
                  <a:lnTo>
                    <a:pt x="143" y="4"/>
                  </a:lnTo>
                  <a:lnTo>
                    <a:pt x="143" y="7"/>
                  </a:lnTo>
                  <a:lnTo>
                    <a:pt x="160" y="6"/>
                  </a:lnTo>
                  <a:lnTo>
                    <a:pt x="160" y="8"/>
                  </a:lnTo>
                  <a:lnTo>
                    <a:pt x="167" y="7"/>
                  </a:lnTo>
                  <a:lnTo>
                    <a:pt x="167" y="10"/>
                  </a:lnTo>
                  <a:lnTo>
                    <a:pt x="169" y="10"/>
                  </a:lnTo>
                  <a:lnTo>
                    <a:pt x="169" y="12"/>
                  </a:lnTo>
                  <a:lnTo>
                    <a:pt x="172" y="12"/>
                  </a:lnTo>
                  <a:lnTo>
                    <a:pt x="172" y="14"/>
                  </a:lnTo>
                  <a:lnTo>
                    <a:pt x="177" y="14"/>
                  </a:lnTo>
                  <a:lnTo>
                    <a:pt x="177" y="16"/>
                  </a:lnTo>
                  <a:lnTo>
                    <a:pt x="184" y="16"/>
                  </a:lnTo>
                  <a:lnTo>
                    <a:pt x="184" y="18"/>
                  </a:lnTo>
                  <a:lnTo>
                    <a:pt x="189" y="18"/>
                  </a:lnTo>
                  <a:lnTo>
                    <a:pt x="189" y="25"/>
                  </a:lnTo>
                  <a:lnTo>
                    <a:pt x="192" y="25"/>
                  </a:lnTo>
                  <a:lnTo>
                    <a:pt x="192" y="27"/>
                  </a:lnTo>
                  <a:lnTo>
                    <a:pt x="203" y="26"/>
                  </a:lnTo>
                  <a:lnTo>
                    <a:pt x="204" y="28"/>
                  </a:lnTo>
                  <a:lnTo>
                    <a:pt x="208" y="28"/>
                  </a:lnTo>
                  <a:lnTo>
                    <a:pt x="208" y="26"/>
                  </a:lnTo>
                  <a:lnTo>
                    <a:pt x="213" y="25"/>
                  </a:lnTo>
                  <a:lnTo>
                    <a:pt x="213" y="23"/>
                  </a:lnTo>
                  <a:lnTo>
                    <a:pt x="217" y="23"/>
                  </a:lnTo>
                  <a:lnTo>
                    <a:pt x="218" y="25"/>
                  </a:lnTo>
                  <a:lnTo>
                    <a:pt x="224" y="25"/>
                  </a:lnTo>
                  <a:lnTo>
                    <a:pt x="224" y="22"/>
                  </a:lnTo>
                  <a:lnTo>
                    <a:pt x="227" y="22"/>
                  </a:lnTo>
                  <a:lnTo>
                    <a:pt x="227" y="20"/>
                  </a:lnTo>
                  <a:lnTo>
                    <a:pt x="234" y="19"/>
                  </a:lnTo>
                  <a:lnTo>
                    <a:pt x="234" y="22"/>
                  </a:lnTo>
                  <a:lnTo>
                    <a:pt x="236" y="22"/>
                  </a:lnTo>
                  <a:lnTo>
                    <a:pt x="236" y="26"/>
                  </a:lnTo>
                  <a:lnTo>
                    <a:pt x="239" y="26"/>
                  </a:lnTo>
                  <a:lnTo>
                    <a:pt x="239" y="28"/>
                  </a:lnTo>
                  <a:lnTo>
                    <a:pt x="236" y="28"/>
                  </a:lnTo>
                  <a:lnTo>
                    <a:pt x="237" y="33"/>
                  </a:lnTo>
                  <a:lnTo>
                    <a:pt x="239" y="33"/>
                  </a:lnTo>
                  <a:lnTo>
                    <a:pt x="239" y="38"/>
                  </a:lnTo>
                  <a:lnTo>
                    <a:pt x="242" y="38"/>
                  </a:lnTo>
                  <a:lnTo>
                    <a:pt x="242" y="40"/>
                  </a:lnTo>
                  <a:lnTo>
                    <a:pt x="244" y="40"/>
                  </a:lnTo>
                  <a:lnTo>
                    <a:pt x="245" y="45"/>
                  </a:lnTo>
                  <a:lnTo>
                    <a:pt x="247" y="45"/>
                  </a:lnTo>
                  <a:lnTo>
                    <a:pt x="248" y="56"/>
                  </a:lnTo>
                  <a:lnTo>
                    <a:pt x="250" y="56"/>
                  </a:lnTo>
                  <a:lnTo>
                    <a:pt x="250" y="58"/>
                  </a:lnTo>
                  <a:lnTo>
                    <a:pt x="248" y="58"/>
                  </a:lnTo>
                  <a:lnTo>
                    <a:pt x="248" y="61"/>
                  </a:lnTo>
                  <a:lnTo>
                    <a:pt x="252" y="61"/>
                  </a:lnTo>
                  <a:lnTo>
                    <a:pt x="253" y="63"/>
                  </a:lnTo>
                  <a:lnTo>
                    <a:pt x="255" y="63"/>
                  </a:lnTo>
                  <a:lnTo>
                    <a:pt x="255" y="60"/>
                  </a:lnTo>
                  <a:lnTo>
                    <a:pt x="260" y="60"/>
                  </a:lnTo>
                  <a:lnTo>
                    <a:pt x="260" y="58"/>
                  </a:lnTo>
                  <a:lnTo>
                    <a:pt x="269" y="57"/>
                  </a:lnTo>
                  <a:lnTo>
                    <a:pt x="269" y="55"/>
                  </a:lnTo>
                  <a:lnTo>
                    <a:pt x="274" y="54"/>
                  </a:lnTo>
                  <a:lnTo>
                    <a:pt x="273" y="52"/>
                  </a:lnTo>
                  <a:lnTo>
                    <a:pt x="287" y="51"/>
                  </a:lnTo>
                  <a:lnTo>
                    <a:pt x="287" y="54"/>
                  </a:lnTo>
                  <a:lnTo>
                    <a:pt x="290" y="53"/>
                  </a:lnTo>
                  <a:lnTo>
                    <a:pt x="290" y="56"/>
                  </a:lnTo>
                  <a:lnTo>
                    <a:pt x="292" y="55"/>
                  </a:lnTo>
                  <a:lnTo>
                    <a:pt x="293" y="67"/>
                  </a:lnTo>
                  <a:lnTo>
                    <a:pt x="295" y="67"/>
                  </a:lnTo>
                  <a:lnTo>
                    <a:pt x="296" y="79"/>
                  </a:lnTo>
                  <a:lnTo>
                    <a:pt x="294" y="79"/>
                  </a:lnTo>
                  <a:lnTo>
                    <a:pt x="295" y="88"/>
                  </a:lnTo>
                  <a:lnTo>
                    <a:pt x="292" y="88"/>
                  </a:lnTo>
                  <a:lnTo>
                    <a:pt x="292" y="93"/>
                  </a:lnTo>
                  <a:lnTo>
                    <a:pt x="295" y="93"/>
                  </a:lnTo>
                  <a:lnTo>
                    <a:pt x="295" y="96"/>
                  </a:lnTo>
                  <a:lnTo>
                    <a:pt x="309" y="94"/>
                  </a:lnTo>
                  <a:lnTo>
                    <a:pt x="309" y="92"/>
                  </a:lnTo>
                  <a:lnTo>
                    <a:pt x="316" y="92"/>
                  </a:lnTo>
                  <a:lnTo>
                    <a:pt x="315" y="82"/>
                  </a:lnTo>
                  <a:lnTo>
                    <a:pt x="317" y="82"/>
                  </a:lnTo>
                  <a:lnTo>
                    <a:pt x="317" y="78"/>
                  </a:lnTo>
                  <a:lnTo>
                    <a:pt x="320" y="77"/>
                  </a:lnTo>
                  <a:lnTo>
                    <a:pt x="319" y="75"/>
                  </a:lnTo>
                  <a:lnTo>
                    <a:pt x="324" y="75"/>
                  </a:lnTo>
                  <a:lnTo>
                    <a:pt x="324" y="72"/>
                  </a:lnTo>
                  <a:lnTo>
                    <a:pt x="326" y="72"/>
                  </a:lnTo>
                  <a:lnTo>
                    <a:pt x="326" y="67"/>
                  </a:lnTo>
                  <a:lnTo>
                    <a:pt x="338" y="67"/>
                  </a:lnTo>
                  <a:lnTo>
                    <a:pt x="338" y="69"/>
                  </a:lnTo>
                  <a:lnTo>
                    <a:pt x="340" y="69"/>
                  </a:lnTo>
                  <a:lnTo>
                    <a:pt x="340" y="71"/>
                  </a:lnTo>
                  <a:lnTo>
                    <a:pt x="347" y="71"/>
                  </a:lnTo>
                  <a:lnTo>
                    <a:pt x="348" y="75"/>
                  </a:lnTo>
                  <a:lnTo>
                    <a:pt x="350" y="75"/>
                  </a:lnTo>
                  <a:lnTo>
                    <a:pt x="350" y="78"/>
                  </a:lnTo>
                  <a:lnTo>
                    <a:pt x="353" y="78"/>
                  </a:lnTo>
                  <a:lnTo>
                    <a:pt x="353" y="80"/>
                  </a:lnTo>
                  <a:lnTo>
                    <a:pt x="355" y="80"/>
                  </a:lnTo>
                  <a:lnTo>
                    <a:pt x="355" y="84"/>
                  </a:lnTo>
                  <a:lnTo>
                    <a:pt x="362" y="84"/>
                  </a:lnTo>
                  <a:lnTo>
                    <a:pt x="362" y="82"/>
                  </a:lnTo>
                  <a:lnTo>
                    <a:pt x="367" y="81"/>
                  </a:lnTo>
                  <a:lnTo>
                    <a:pt x="367" y="79"/>
                  </a:lnTo>
                  <a:lnTo>
                    <a:pt x="369" y="79"/>
                  </a:lnTo>
                  <a:lnTo>
                    <a:pt x="369" y="69"/>
                  </a:lnTo>
                  <a:lnTo>
                    <a:pt x="371" y="69"/>
                  </a:lnTo>
                  <a:lnTo>
                    <a:pt x="370" y="64"/>
                  </a:lnTo>
                  <a:lnTo>
                    <a:pt x="373" y="64"/>
                  </a:lnTo>
                  <a:lnTo>
                    <a:pt x="373" y="62"/>
                  </a:lnTo>
                  <a:lnTo>
                    <a:pt x="382" y="61"/>
                  </a:lnTo>
                  <a:lnTo>
                    <a:pt x="382" y="64"/>
                  </a:lnTo>
                  <a:lnTo>
                    <a:pt x="387" y="63"/>
                  </a:lnTo>
                  <a:lnTo>
                    <a:pt x="387" y="66"/>
                  </a:lnTo>
                  <a:lnTo>
                    <a:pt x="392" y="66"/>
                  </a:lnTo>
                  <a:lnTo>
                    <a:pt x="392" y="68"/>
                  </a:lnTo>
                  <a:lnTo>
                    <a:pt x="397" y="67"/>
                  </a:lnTo>
                  <a:lnTo>
                    <a:pt x="397" y="65"/>
                  </a:lnTo>
                  <a:lnTo>
                    <a:pt x="406" y="64"/>
                  </a:lnTo>
                  <a:lnTo>
                    <a:pt x="406" y="67"/>
                  </a:lnTo>
                  <a:lnTo>
                    <a:pt x="411" y="67"/>
                  </a:lnTo>
                  <a:lnTo>
                    <a:pt x="411" y="69"/>
                  </a:lnTo>
                  <a:lnTo>
                    <a:pt x="413" y="69"/>
                  </a:lnTo>
                  <a:lnTo>
                    <a:pt x="414" y="76"/>
                  </a:lnTo>
                  <a:lnTo>
                    <a:pt x="416" y="76"/>
                  </a:lnTo>
                  <a:lnTo>
                    <a:pt x="416" y="78"/>
                  </a:lnTo>
                  <a:lnTo>
                    <a:pt x="421" y="78"/>
                  </a:lnTo>
                  <a:lnTo>
                    <a:pt x="421" y="82"/>
                  </a:lnTo>
                  <a:lnTo>
                    <a:pt x="423" y="82"/>
                  </a:lnTo>
                  <a:lnTo>
                    <a:pt x="424" y="85"/>
                  </a:lnTo>
                  <a:lnTo>
                    <a:pt x="426" y="84"/>
                  </a:lnTo>
                  <a:lnTo>
                    <a:pt x="426" y="89"/>
                  </a:lnTo>
                  <a:lnTo>
                    <a:pt x="429" y="89"/>
                  </a:lnTo>
                  <a:lnTo>
                    <a:pt x="429" y="91"/>
                  </a:lnTo>
                  <a:lnTo>
                    <a:pt x="431" y="91"/>
                  </a:lnTo>
                  <a:lnTo>
                    <a:pt x="431" y="94"/>
                  </a:lnTo>
                  <a:lnTo>
                    <a:pt x="433" y="93"/>
                  </a:lnTo>
                  <a:lnTo>
                    <a:pt x="434" y="96"/>
                  </a:lnTo>
                  <a:lnTo>
                    <a:pt x="436" y="96"/>
                  </a:lnTo>
                  <a:lnTo>
                    <a:pt x="436" y="98"/>
                  </a:lnTo>
                  <a:lnTo>
                    <a:pt x="439" y="98"/>
                  </a:lnTo>
                  <a:lnTo>
                    <a:pt x="439" y="100"/>
                  </a:lnTo>
                  <a:lnTo>
                    <a:pt x="441" y="100"/>
                  </a:lnTo>
                  <a:lnTo>
                    <a:pt x="441" y="105"/>
                  </a:lnTo>
                  <a:lnTo>
                    <a:pt x="444" y="105"/>
                  </a:lnTo>
                  <a:lnTo>
                    <a:pt x="444" y="112"/>
                  </a:lnTo>
                  <a:lnTo>
                    <a:pt x="437" y="112"/>
                  </a:lnTo>
                  <a:lnTo>
                    <a:pt x="437" y="114"/>
                  </a:lnTo>
                  <a:lnTo>
                    <a:pt x="433" y="115"/>
                  </a:lnTo>
                  <a:lnTo>
                    <a:pt x="432" y="112"/>
                  </a:lnTo>
                  <a:lnTo>
                    <a:pt x="430" y="112"/>
                  </a:lnTo>
                  <a:lnTo>
                    <a:pt x="431" y="127"/>
                  </a:lnTo>
                  <a:lnTo>
                    <a:pt x="429" y="127"/>
                  </a:lnTo>
                  <a:lnTo>
                    <a:pt x="429" y="129"/>
                  </a:lnTo>
                  <a:lnTo>
                    <a:pt x="426" y="129"/>
                  </a:lnTo>
                  <a:lnTo>
                    <a:pt x="427" y="139"/>
                  </a:lnTo>
                  <a:lnTo>
                    <a:pt x="425" y="139"/>
                  </a:lnTo>
                  <a:lnTo>
                    <a:pt x="425" y="141"/>
                  </a:lnTo>
                  <a:lnTo>
                    <a:pt x="423" y="141"/>
                  </a:lnTo>
                  <a:lnTo>
                    <a:pt x="420" y="141"/>
                  </a:lnTo>
                  <a:lnTo>
                    <a:pt x="420" y="146"/>
                  </a:lnTo>
                  <a:lnTo>
                    <a:pt x="418" y="146"/>
                  </a:lnTo>
                  <a:lnTo>
                    <a:pt x="418" y="149"/>
                  </a:lnTo>
                  <a:lnTo>
                    <a:pt x="416" y="149"/>
                  </a:lnTo>
                  <a:lnTo>
                    <a:pt x="416" y="151"/>
                  </a:lnTo>
                  <a:lnTo>
                    <a:pt x="407" y="152"/>
                  </a:lnTo>
                  <a:lnTo>
                    <a:pt x="406" y="150"/>
                  </a:lnTo>
                  <a:lnTo>
                    <a:pt x="402" y="150"/>
                  </a:lnTo>
                  <a:lnTo>
                    <a:pt x="402" y="147"/>
                  </a:lnTo>
                  <a:lnTo>
                    <a:pt x="397" y="148"/>
                  </a:lnTo>
                  <a:lnTo>
                    <a:pt x="397" y="153"/>
                  </a:lnTo>
                  <a:lnTo>
                    <a:pt x="400" y="152"/>
                  </a:lnTo>
                  <a:lnTo>
                    <a:pt x="400" y="155"/>
                  </a:lnTo>
                  <a:lnTo>
                    <a:pt x="397" y="155"/>
                  </a:lnTo>
                  <a:lnTo>
                    <a:pt x="397" y="157"/>
                  </a:lnTo>
                  <a:lnTo>
                    <a:pt x="395" y="157"/>
                  </a:lnTo>
                  <a:lnTo>
                    <a:pt x="396" y="160"/>
                  </a:lnTo>
                  <a:lnTo>
                    <a:pt x="386" y="160"/>
                  </a:lnTo>
                  <a:lnTo>
                    <a:pt x="386" y="163"/>
                  </a:lnTo>
                  <a:lnTo>
                    <a:pt x="384" y="163"/>
                  </a:lnTo>
                  <a:lnTo>
                    <a:pt x="384" y="165"/>
                  </a:lnTo>
                  <a:lnTo>
                    <a:pt x="379" y="165"/>
                  </a:lnTo>
                  <a:lnTo>
                    <a:pt x="379" y="168"/>
                  </a:lnTo>
                  <a:lnTo>
                    <a:pt x="377" y="168"/>
                  </a:lnTo>
                  <a:lnTo>
                    <a:pt x="377" y="170"/>
                  </a:lnTo>
                  <a:lnTo>
                    <a:pt x="373" y="171"/>
                  </a:lnTo>
                  <a:lnTo>
                    <a:pt x="373" y="173"/>
                  </a:lnTo>
                  <a:lnTo>
                    <a:pt x="370" y="173"/>
                  </a:lnTo>
                  <a:lnTo>
                    <a:pt x="370" y="176"/>
                  </a:lnTo>
                  <a:lnTo>
                    <a:pt x="373" y="175"/>
                  </a:lnTo>
                  <a:lnTo>
                    <a:pt x="373" y="178"/>
                  </a:lnTo>
                  <a:lnTo>
                    <a:pt x="375" y="177"/>
                  </a:lnTo>
                  <a:lnTo>
                    <a:pt x="376" y="180"/>
                  </a:lnTo>
                  <a:lnTo>
                    <a:pt x="369" y="180"/>
                  </a:lnTo>
                  <a:lnTo>
                    <a:pt x="368" y="178"/>
                  </a:lnTo>
                  <a:lnTo>
                    <a:pt x="364" y="178"/>
                  </a:lnTo>
                  <a:lnTo>
                    <a:pt x="364" y="181"/>
                  </a:lnTo>
                  <a:lnTo>
                    <a:pt x="361" y="181"/>
                  </a:lnTo>
                  <a:lnTo>
                    <a:pt x="362" y="188"/>
                  </a:lnTo>
                  <a:lnTo>
                    <a:pt x="364" y="188"/>
                  </a:lnTo>
                  <a:lnTo>
                    <a:pt x="364" y="190"/>
                  </a:lnTo>
                  <a:lnTo>
                    <a:pt x="367" y="190"/>
                  </a:lnTo>
                  <a:lnTo>
                    <a:pt x="367" y="199"/>
                  </a:lnTo>
                  <a:lnTo>
                    <a:pt x="372" y="199"/>
                  </a:lnTo>
                  <a:lnTo>
                    <a:pt x="372" y="197"/>
                  </a:lnTo>
                  <a:lnTo>
                    <a:pt x="374" y="197"/>
                  </a:lnTo>
                  <a:lnTo>
                    <a:pt x="374" y="199"/>
                  </a:lnTo>
                  <a:lnTo>
                    <a:pt x="379" y="198"/>
                  </a:lnTo>
                  <a:lnTo>
                    <a:pt x="379" y="206"/>
                  </a:lnTo>
                  <a:lnTo>
                    <a:pt x="382" y="206"/>
                  </a:lnTo>
                  <a:lnTo>
                    <a:pt x="382" y="208"/>
                  </a:lnTo>
                  <a:lnTo>
                    <a:pt x="384" y="208"/>
                  </a:lnTo>
                  <a:lnTo>
                    <a:pt x="385" y="215"/>
                  </a:lnTo>
                  <a:lnTo>
                    <a:pt x="387" y="215"/>
                  </a:lnTo>
                  <a:lnTo>
                    <a:pt x="387" y="217"/>
                  </a:lnTo>
                  <a:lnTo>
                    <a:pt x="390" y="217"/>
                  </a:lnTo>
                  <a:lnTo>
                    <a:pt x="390" y="219"/>
                  </a:lnTo>
                  <a:lnTo>
                    <a:pt x="392" y="219"/>
                  </a:lnTo>
                  <a:lnTo>
                    <a:pt x="392" y="216"/>
                  </a:lnTo>
                  <a:lnTo>
                    <a:pt x="397" y="216"/>
                  </a:lnTo>
                  <a:lnTo>
                    <a:pt x="396" y="214"/>
                  </a:lnTo>
                  <a:lnTo>
                    <a:pt x="413" y="213"/>
                  </a:lnTo>
                  <a:lnTo>
                    <a:pt x="413" y="215"/>
                  </a:lnTo>
                  <a:lnTo>
                    <a:pt x="415" y="215"/>
                  </a:lnTo>
                  <a:lnTo>
                    <a:pt x="415" y="220"/>
                  </a:lnTo>
                  <a:lnTo>
                    <a:pt x="418" y="219"/>
                  </a:lnTo>
                  <a:lnTo>
                    <a:pt x="418" y="224"/>
                  </a:lnTo>
                  <a:lnTo>
                    <a:pt x="416" y="224"/>
                  </a:lnTo>
                  <a:lnTo>
                    <a:pt x="416" y="227"/>
                  </a:lnTo>
                  <a:lnTo>
                    <a:pt x="418" y="227"/>
                  </a:lnTo>
                  <a:lnTo>
                    <a:pt x="419" y="234"/>
                  </a:lnTo>
                  <a:lnTo>
                    <a:pt x="421" y="234"/>
                  </a:lnTo>
                  <a:lnTo>
                    <a:pt x="421" y="238"/>
                  </a:lnTo>
                  <a:lnTo>
                    <a:pt x="424" y="238"/>
                  </a:lnTo>
                  <a:lnTo>
                    <a:pt x="424" y="240"/>
                  </a:lnTo>
                  <a:lnTo>
                    <a:pt x="426" y="240"/>
                  </a:lnTo>
                  <a:lnTo>
                    <a:pt x="426" y="243"/>
                  </a:lnTo>
                  <a:lnTo>
                    <a:pt x="433" y="242"/>
                  </a:lnTo>
                  <a:lnTo>
                    <a:pt x="433" y="245"/>
                  </a:lnTo>
                  <a:lnTo>
                    <a:pt x="443" y="244"/>
                  </a:lnTo>
                  <a:lnTo>
                    <a:pt x="443" y="246"/>
                  </a:lnTo>
                  <a:lnTo>
                    <a:pt x="445" y="246"/>
                  </a:lnTo>
                  <a:lnTo>
                    <a:pt x="446" y="251"/>
                  </a:lnTo>
                  <a:lnTo>
                    <a:pt x="448" y="251"/>
                  </a:lnTo>
                  <a:lnTo>
                    <a:pt x="448" y="255"/>
                  </a:lnTo>
                  <a:lnTo>
                    <a:pt x="451" y="255"/>
                  </a:lnTo>
                  <a:lnTo>
                    <a:pt x="451" y="257"/>
                  </a:lnTo>
                  <a:lnTo>
                    <a:pt x="453" y="257"/>
                  </a:lnTo>
                  <a:lnTo>
                    <a:pt x="454" y="264"/>
                  </a:lnTo>
                  <a:lnTo>
                    <a:pt x="456" y="264"/>
                  </a:lnTo>
                  <a:lnTo>
                    <a:pt x="456" y="267"/>
                  </a:lnTo>
                  <a:lnTo>
                    <a:pt x="459" y="266"/>
                  </a:lnTo>
                  <a:lnTo>
                    <a:pt x="459" y="269"/>
                  </a:lnTo>
                  <a:lnTo>
                    <a:pt x="461" y="269"/>
                  </a:lnTo>
                  <a:lnTo>
                    <a:pt x="461" y="273"/>
                  </a:lnTo>
                  <a:lnTo>
                    <a:pt x="464" y="273"/>
                  </a:lnTo>
                  <a:lnTo>
                    <a:pt x="464" y="276"/>
                  </a:lnTo>
                  <a:lnTo>
                    <a:pt x="466" y="275"/>
                  </a:lnTo>
                  <a:lnTo>
                    <a:pt x="468" y="275"/>
                  </a:lnTo>
                  <a:lnTo>
                    <a:pt x="469" y="283"/>
                  </a:lnTo>
                  <a:lnTo>
                    <a:pt x="471" y="282"/>
                  </a:lnTo>
                  <a:lnTo>
                    <a:pt x="472" y="287"/>
                  </a:lnTo>
                  <a:lnTo>
                    <a:pt x="476" y="287"/>
                  </a:lnTo>
                  <a:lnTo>
                    <a:pt x="476" y="289"/>
                  </a:lnTo>
                  <a:lnTo>
                    <a:pt x="479" y="289"/>
                  </a:lnTo>
                  <a:lnTo>
                    <a:pt x="479" y="291"/>
                  </a:lnTo>
                  <a:lnTo>
                    <a:pt x="481" y="291"/>
                  </a:lnTo>
                  <a:lnTo>
                    <a:pt x="482" y="293"/>
                  </a:lnTo>
                  <a:lnTo>
                    <a:pt x="484" y="293"/>
                  </a:lnTo>
                  <a:lnTo>
                    <a:pt x="486" y="326"/>
                  </a:lnTo>
                  <a:lnTo>
                    <a:pt x="488" y="326"/>
                  </a:lnTo>
                  <a:lnTo>
                    <a:pt x="488" y="328"/>
                  </a:lnTo>
                  <a:lnTo>
                    <a:pt x="491" y="328"/>
                  </a:lnTo>
                  <a:lnTo>
                    <a:pt x="491" y="331"/>
                  </a:lnTo>
                  <a:lnTo>
                    <a:pt x="493" y="330"/>
                  </a:lnTo>
                  <a:lnTo>
                    <a:pt x="493" y="334"/>
                  </a:lnTo>
                  <a:close/>
                </a:path>
              </a:pathLst>
            </a:custGeom>
            <a:solidFill>
              <a:srgbClr val="F6F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16" name="Freeform 161"/>
            <p:cNvSpPr>
              <a:spLocks/>
            </p:cNvSpPr>
            <p:nvPr/>
          </p:nvSpPr>
          <p:spPr bwMode="auto">
            <a:xfrm>
              <a:off x="5781676" y="-2005013"/>
              <a:ext cx="782638" cy="625475"/>
            </a:xfrm>
            <a:custGeom>
              <a:avLst/>
              <a:gdLst>
                <a:gd name="T0" fmla="*/ 453 w 493"/>
                <a:gd name="T1" fmla="*/ 328 h 394"/>
                <a:gd name="T2" fmla="*/ 400 w 493"/>
                <a:gd name="T3" fmla="*/ 380 h 394"/>
                <a:gd name="T4" fmla="*/ 401 w 493"/>
                <a:gd name="T5" fmla="*/ 391 h 394"/>
                <a:gd name="T6" fmla="*/ 313 w 493"/>
                <a:gd name="T7" fmla="*/ 358 h 394"/>
                <a:gd name="T8" fmla="*/ 257 w 493"/>
                <a:gd name="T9" fmla="*/ 333 h 394"/>
                <a:gd name="T10" fmla="*/ 223 w 493"/>
                <a:gd name="T11" fmla="*/ 327 h 394"/>
                <a:gd name="T12" fmla="*/ 134 w 493"/>
                <a:gd name="T13" fmla="*/ 348 h 394"/>
                <a:gd name="T14" fmla="*/ 108 w 493"/>
                <a:gd name="T15" fmla="*/ 349 h 394"/>
                <a:gd name="T16" fmla="*/ 94 w 493"/>
                <a:gd name="T17" fmla="*/ 319 h 394"/>
                <a:gd name="T18" fmla="*/ 91 w 493"/>
                <a:gd name="T19" fmla="*/ 282 h 394"/>
                <a:gd name="T20" fmla="*/ 32 w 493"/>
                <a:gd name="T21" fmla="*/ 257 h 394"/>
                <a:gd name="T22" fmla="*/ 3 w 493"/>
                <a:gd name="T23" fmla="*/ 214 h 394"/>
                <a:gd name="T24" fmla="*/ 10 w 493"/>
                <a:gd name="T25" fmla="*/ 179 h 394"/>
                <a:gd name="T26" fmla="*/ 2 w 493"/>
                <a:gd name="T27" fmla="*/ 147 h 394"/>
                <a:gd name="T28" fmla="*/ 41 w 493"/>
                <a:gd name="T29" fmla="*/ 147 h 394"/>
                <a:gd name="T30" fmla="*/ 105 w 493"/>
                <a:gd name="T31" fmla="*/ 146 h 394"/>
                <a:gd name="T32" fmla="*/ 124 w 493"/>
                <a:gd name="T33" fmla="*/ 142 h 394"/>
                <a:gd name="T34" fmla="*/ 162 w 493"/>
                <a:gd name="T35" fmla="*/ 142 h 394"/>
                <a:gd name="T36" fmla="*/ 145 w 493"/>
                <a:gd name="T37" fmla="*/ 112 h 394"/>
                <a:gd name="T38" fmla="*/ 145 w 493"/>
                <a:gd name="T39" fmla="*/ 82 h 394"/>
                <a:gd name="T40" fmla="*/ 142 w 493"/>
                <a:gd name="T41" fmla="*/ 32 h 394"/>
                <a:gd name="T42" fmla="*/ 141 w 493"/>
                <a:gd name="T43" fmla="*/ 7 h 394"/>
                <a:gd name="T44" fmla="*/ 169 w 493"/>
                <a:gd name="T45" fmla="*/ 10 h 394"/>
                <a:gd name="T46" fmla="*/ 189 w 493"/>
                <a:gd name="T47" fmla="*/ 18 h 394"/>
                <a:gd name="T48" fmla="*/ 213 w 493"/>
                <a:gd name="T49" fmla="*/ 25 h 394"/>
                <a:gd name="T50" fmla="*/ 234 w 493"/>
                <a:gd name="T51" fmla="*/ 19 h 394"/>
                <a:gd name="T52" fmla="*/ 239 w 493"/>
                <a:gd name="T53" fmla="*/ 33 h 394"/>
                <a:gd name="T54" fmla="*/ 250 w 493"/>
                <a:gd name="T55" fmla="*/ 56 h 394"/>
                <a:gd name="T56" fmla="*/ 260 w 493"/>
                <a:gd name="T57" fmla="*/ 60 h 394"/>
                <a:gd name="T58" fmla="*/ 290 w 493"/>
                <a:gd name="T59" fmla="*/ 53 h 394"/>
                <a:gd name="T60" fmla="*/ 292 w 493"/>
                <a:gd name="T61" fmla="*/ 88 h 394"/>
                <a:gd name="T62" fmla="*/ 317 w 493"/>
                <a:gd name="T63" fmla="*/ 82 h 394"/>
                <a:gd name="T64" fmla="*/ 338 w 493"/>
                <a:gd name="T65" fmla="*/ 67 h 394"/>
                <a:gd name="T66" fmla="*/ 353 w 493"/>
                <a:gd name="T67" fmla="*/ 78 h 394"/>
                <a:gd name="T68" fmla="*/ 369 w 493"/>
                <a:gd name="T69" fmla="*/ 79 h 394"/>
                <a:gd name="T70" fmla="*/ 387 w 493"/>
                <a:gd name="T71" fmla="*/ 63 h 394"/>
                <a:gd name="T72" fmla="*/ 411 w 493"/>
                <a:gd name="T73" fmla="*/ 67 h 394"/>
                <a:gd name="T74" fmla="*/ 423 w 493"/>
                <a:gd name="T75" fmla="*/ 82 h 394"/>
                <a:gd name="T76" fmla="*/ 433 w 493"/>
                <a:gd name="T77" fmla="*/ 93 h 394"/>
                <a:gd name="T78" fmla="*/ 444 w 493"/>
                <a:gd name="T79" fmla="*/ 105 h 394"/>
                <a:gd name="T80" fmla="*/ 429 w 493"/>
                <a:gd name="T81" fmla="*/ 127 h 394"/>
                <a:gd name="T82" fmla="*/ 420 w 493"/>
                <a:gd name="T83" fmla="*/ 146 h 394"/>
                <a:gd name="T84" fmla="*/ 402 w 493"/>
                <a:gd name="T85" fmla="*/ 147 h 394"/>
                <a:gd name="T86" fmla="*/ 396 w 493"/>
                <a:gd name="T87" fmla="*/ 160 h 394"/>
                <a:gd name="T88" fmla="*/ 377 w 493"/>
                <a:gd name="T89" fmla="*/ 170 h 394"/>
                <a:gd name="T90" fmla="*/ 376 w 493"/>
                <a:gd name="T91" fmla="*/ 180 h 394"/>
                <a:gd name="T92" fmla="*/ 364 w 493"/>
                <a:gd name="T93" fmla="*/ 190 h 394"/>
                <a:gd name="T94" fmla="*/ 379 w 493"/>
                <a:gd name="T95" fmla="*/ 206 h 394"/>
                <a:gd name="T96" fmla="*/ 390 w 493"/>
                <a:gd name="T97" fmla="*/ 219 h 394"/>
                <a:gd name="T98" fmla="*/ 415 w 493"/>
                <a:gd name="T99" fmla="*/ 220 h 394"/>
                <a:gd name="T100" fmla="*/ 421 w 493"/>
                <a:gd name="T101" fmla="*/ 238 h 394"/>
                <a:gd name="T102" fmla="*/ 443 w 493"/>
                <a:gd name="T103" fmla="*/ 246 h 394"/>
                <a:gd name="T104" fmla="*/ 454 w 493"/>
                <a:gd name="T105" fmla="*/ 264 h 394"/>
                <a:gd name="T106" fmla="*/ 464 w 493"/>
                <a:gd name="T107" fmla="*/ 276 h 394"/>
                <a:gd name="T108" fmla="*/ 479 w 493"/>
                <a:gd name="T109" fmla="*/ 289 h 394"/>
                <a:gd name="T110" fmla="*/ 491 w 493"/>
                <a:gd name="T111" fmla="*/ 328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3" h="394">
                  <a:moveTo>
                    <a:pt x="493" y="334"/>
                  </a:moveTo>
                  <a:lnTo>
                    <a:pt x="491" y="333"/>
                  </a:lnTo>
                  <a:lnTo>
                    <a:pt x="491" y="333"/>
                  </a:lnTo>
                  <a:lnTo>
                    <a:pt x="476" y="334"/>
                  </a:lnTo>
                  <a:lnTo>
                    <a:pt x="474" y="335"/>
                  </a:lnTo>
                  <a:lnTo>
                    <a:pt x="457" y="327"/>
                  </a:lnTo>
                  <a:lnTo>
                    <a:pt x="454" y="327"/>
                  </a:lnTo>
                  <a:lnTo>
                    <a:pt x="453" y="328"/>
                  </a:lnTo>
                  <a:lnTo>
                    <a:pt x="453" y="328"/>
                  </a:lnTo>
                  <a:lnTo>
                    <a:pt x="452" y="329"/>
                  </a:lnTo>
                  <a:lnTo>
                    <a:pt x="452" y="335"/>
                  </a:lnTo>
                  <a:lnTo>
                    <a:pt x="449" y="338"/>
                  </a:lnTo>
                  <a:lnTo>
                    <a:pt x="414" y="357"/>
                  </a:lnTo>
                  <a:lnTo>
                    <a:pt x="411" y="363"/>
                  </a:lnTo>
                  <a:lnTo>
                    <a:pt x="409" y="370"/>
                  </a:lnTo>
                  <a:lnTo>
                    <a:pt x="400" y="380"/>
                  </a:lnTo>
                  <a:lnTo>
                    <a:pt x="399" y="382"/>
                  </a:lnTo>
                  <a:lnTo>
                    <a:pt x="399" y="382"/>
                  </a:lnTo>
                  <a:lnTo>
                    <a:pt x="399" y="383"/>
                  </a:lnTo>
                  <a:lnTo>
                    <a:pt x="400" y="385"/>
                  </a:lnTo>
                  <a:lnTo>
                    <a:pt x="401" y="387"/>
                  </a:lnTo>
                  <a:lnTo>
                    <a:pt x="402" y="388"/>
                  </a:lnTo>
                  <a:lnTo>
                    <a:pt x="402" y="389"/>
                  </a:lnTo>
                  <a:lnTo>
                    <a:pt x="401" y="391"/>
                  </a:lnTo>
                  <a:lnTo>
                    <a:pt x="400" y="392"/>
                  </a:lnTo>
                  <a:lnTo>
                    <a:pt x="398" y="394"/>
                  </a:lnTo>
                  <a:lnTo>
                    <a:pt x="385" y="394"/>
                  </a:lnTo>
                  <a:lnTo>
                    <a:pt x="374" y="388"/>
                  </a:lnTo>
                  <a:lnTo>
                    <a:pt x="352" y="391"/>
                  </a:lnTo>
                  <a:lnTo>
                    <a:pt x="317" y="365"/>
                  </a:lnTo>
                  <a:lnTo>
                    <a:pt x="315" y="361"/>
                  </a:lnTo>
                  <a:lnTo>
                    <a:pt x="313" y="358"/>
                  </a:lnTo>
                  <a:lnTo>
                    <a:pt x="295" y="357"/>
                  </a:lnTo>
                  <a:lnTo>
                    <a:pt x="294" y="356"/>
                  </a:lnTo>
                  <a:lnTo>
                    <a:pt x="293" y="355"/>
                  </a:lnTo>
                  <a:lnTo>
                    <a:pt x="291" y="343"/>
                  </a:lnTo>
                  <a:lnTo>
                    <a:pt x="284" y="333"/>
                  </a:lnTo>
                  <a:lnTo>
                    <a:pt x="264" y="326"/>
                  </a:lnTo>
                  <a:lnTo>
                    <a:pt x="261" y="328"/>
                  </a:lnTo>
                  <a:lnTo>
                    <a:pt x="257" y="333"/>
                  </a:lnTo>
                  <a:lnTo>
                    <a:pt x="255" y="337"/>
                  </a:lnTo>
                  <a:lnTo>
                    <a:pt x="252" y="340"/>
                  </a:lnTo>
                  <a:lnTo>
                    <a:pt x="240" y="342"/>
                  </a:lnTo>
                  <a:lnTo>
                    <a:pt x="234" y="347"/>
                  </a:lnTo>
                  <a:lnTo>
                    <a:pt x="229" y="346"/>
                  </a:lnTo>
                  <a:lnTo>
                    <a:pt x="228" y="345"/>
                  </a:lnTo>
                  <a:lnTo>
                    <a:pt x="224" y="328"/>
                  </a:lnTo>
                  <a:lnTo>
                    <a:pt x="223" y="327"/>
                  </a:lnTo>
                  <a:lnTo>
                    <a:pt x="213" y="327"/>
                  </a:lnTo>
                  <a:lnTo>
                    <a:pt x="209" y="331"/>
                  </a:lnTo>
                  <a:lnTo>
                    <a:pt x="204" y="343"/>
                  </a:lnTo>
                  <a:lnTo>
                    <a:pt x="201" y="347"/>
                  </a:lnTo>
                  <a:lnTo>
                    <a:pt x="156" y="347"/>
                  </a:lnTo>
                  <a:lnTo>
                    <a:pt x="150" y="343"/>
                  </a:lnTo>
                  <a:lnTo>
                    <a:pt x="148" y="342"/>
                  </a:lnTo>
                  <a:lnTo>
                    <a:pt x="134" y="348"/>
                  </a:lnTo>
                  <a:lnTo>
                    <a:pt x="133" y="349"/>
                  </a:lnTo>
                  <a:lnTo>
                    <a:pt x="131" y="357"/>
                  </a:lnTo>
                  <a:lnTo>
                    <a:pt x="130" y="358"/>
                  </a:lnTo>
                  <a:lnTo>
                    <a:pt x="118" y="364"/>
                  </a:lnTo>
                  <a:lnTo>
                    <a:pt x="115" y="364"/>
                  </a:lnTo>
                  <a:lnTo>
                    <a:pt x="108" y="359"/>
                  </a:lnTo>
                  <a:lnTo>
                    <a:pt x="108" y="349"/>
                  </a:lnTo>
                  <a:lnTo>
                    <a:pt x="108" y="349"/>
                  </a:lnTo>
                  <a:lnTo>
                    <a:pt x="104" y="344"/>
                  </a:lnTo>
                  <a:lnTo>
                    <a:pt x="89" y="340"/>
                  </a:lnTo>
                  <a:lnTo>
                    <a:pt x="86" y="337"/>
                  </a:lnTo>
                  <a:lnTo>
                    <a:pt x="85" y="334"/>
                  </a:lnTo>
                  <a:lnTo>
                    <a:pt x="85" y="330"/>
                  </a:lnTo>
                  <a:lnTo>
                    <a:pt x="86" y="328"/>
                  </a:lnTo>
                  <a:lnTo>
                    <a:pt x="93" y="320"/>
                  </a:lnTo>
                  <a:lnTo>
                    <a:pt x="94" y="319"/>
                  </a:lnTo>
                  <a:lnTo>
                    <a:pt x="94" y="301"/>
                  </a:lnTo>
                  <a:lnTo>
                    <a:pt x="93" y="300"/>
                  </a:lnTo>
                  <a:lnTo>
                    <a:pt x="89" y="295"/>
                  </a:lnTo>
                  <a:lnTo>
                    <a:pt x="89" y="293"/>
                  </a:lnTo>
                  <a:lnTo>
                    <a:pt x="88" y="289"/>
                  </a:lnTo>
                  <a:lnTo>
                    <a:pt x="89" y="286"/>
                  </a:lnTo>
                  <a:lnTo>
                    <a:pt x="90" y="283"/>
                  </a:lnTo>
                  <a:lnTo>
                    <a:pt x="91" y="282"/>
                  </a:lnTo>
                  <a:lnTo>
                    <a:pt x="91" y="280"/>
                  </a:lnTo>
                  <a:lnTo>
                    <a:pt x="88" y="264"/>
                  </a:lnTo>
                  <a:lnTo>
                    <a:pt x="86" y="262"/>
                  </a:lnTo>
                  <a:lnTo>
                    <a:pt x="81" y="259"/>
                  </a:lnTo>
                  <a:lnTo>
                    <a:pt x="65" y="264"/>
                  </a:lnTo>
                  <a:lnTo>
                    <a:pt x="35" y="260"/>
                  </a:lnTo>
                  <a:lnTo>
                    <a:pt x="33" y="258"/>
                  </a:lnTo>
                  <a:lnTo>
                    <a:pt x="32" y="257"/>
                  </a:lnTo>
                  <a:lnTo>
                    <a:pt x="31" y="244"/>
                  </a:lnTo>
                  <a:lnTo>
                    <a:pt x="31" y="242"/>
                  </a:lnTo>
                  <a:lnTo>
                    <a:pt x="28" y="239"/>
                  </a:lnTo>
                  <a:lnTo>
                    <a:pt x="18" y="235"/>
                  </a:lnTo>
                  <a:lnTo>
                    <a:pt x="14" y="236"/>
                  </a:lnTo>
                  <a:lnTo>
                    <a:pt x="4" y="222"/>
                  </a:lnTo>
                  <a:lnTo>
                    <a:pt x="3" y="215"/>
                  </a:lnTo>
                  <a:lnTo>
                    <a:pt x="3" y="214"/>
                  </a:lnTo>
                  <a:lnTo>
                    <a:pt x="4" y="213"/>
                  </a:lnTo>
                  <a:lnTo>
                    <a:pt x="8" y="209"/>
                  </a:lnTo>
                  <a:lnTo>
                    <a:pt x="10" y="202"/>
                  </a:lnTo>
                  <a:lnTo>
                    <a:pt x="14" y="197"/>
                  </a:lnTo>
                  <a:lnTo>
                    <a:pt x="15" y="196"/>
                  </a:lnTo>
                  <a:lnTo>
                    <a:pt x="15" y="195"/>
                  </a:lnTo>
                  <a:lnTo>
                    <a:pt x="15" y="189"/>
                  </a:lnTo>
                  <a:lnTo>
                    <a:pt x="10" y="179"/>
                  </a:lnTo>
                  <a:lnTo>
                    <a:pt x="9" y="164"/>
                  </a:lnTo>
                  <a:lnTo>
                    <a:pt x="8" y="162"/>
                  </a:lnTo>
                  <a:lnTo>
                    <a:pt x="2" y="156"/>
                  </a:lnTo>
                  <a:lnTo>
                    <a:pt x="1" y="153"/>
                  </a:lnTo>
                  <a:lnTo>
                    <a:pt x="0" y="151"/>
                  </a:lnTo>
                  <a:lnTo>
                    <a:pt x="0" y="150"/>
                  </a:lnTo>
                  <a:lnTo>
                    <a:pt x="1" y="148"/>
                  </a:lnTo>
                  <a:lnTo>
                    <a:pt x="2" y="147"/>
                  </a:lnTo>
                  <a:lnTo>
                    <a:pt x="9" y="142"/>
                  </a:lnTo>
                  <a:lnTo>
                    <a:pt x="20" y="152"/>
                  </a:lnTo>
                  <a:lnTo>
                    <a:pt x="35" y="158"/>
                  </a:lnTo>
                  <a:lnTo>
                    <a:pt x="35" y="158"/>
                  </a:lnTo>
                  <a:lnTo>
                    <a:pt x="37" y="158"/>
                  </a:lnTo>
                  <a:lnTo>
                    <a:pt x="37" y="156"/>
                  </a:lnTo>
                  <a:lnTo>
                    <a:pt x="38" y="151"/>
                  </a:lnTo>
                  <a:lnTo>
                    <a:pt x="41" y="147"/>
                  </a:lnTo>
                  <a:lnTo>
                    <a:pt x="45" y="146"/>
                  </a:lnTo>
                  <a:lnTo>
                    <a:pt x="94" y="165"/>
                  </a:lnTo>
                  <a:lnTo>
                    <a:pt x="99" y="164"/>
                  </a:lnTo>
                  <a:lnTo>
                    <a:pt x="101" y="161"/>
                  </a:lnTo>
                  <a:lnTo>
                    <a:pt x="102" y="159"/>
                  </a:lnTo>
                  <a:lnTo>
                    <a:pt x="103" y="149"/>
                  </a:lnTo>
                  <a:lnTo>
                    <a:pt x="103" y="147"/>
                  </a:lnTo>
                  <a:lnTo>
                    <a:pt x="105" y="146"/>
                  </a:lnTo>
                  <a:lnTo>
                    <a:pt x="109" y="144"/>
                  </a:lnTo>
                  <a:lnTo>
                    <a:pt x="110" y="142"/>
                  </a:lnTo>
                  <a:lnTo>
                    <a:pt x="112" y="138"/>
                  </a:lnTo>
                  <a:lnTo>
                    <a:pt x="114" y="135"/>
                  </a:lnTo>
                  <a:lnTo>
                    <a:pt x="118" y="134"/>
                  </a:lnTo>
                  <a:lnTo>
                    <a:pt x="121" y="135"/>
                  </a:lnTo>
                  <a:lnTo>
                    <a:pt x="121" y="136"/>
                  </a:lnTo>
                  <a:lnTo>
                    <a:pt x="124" y="142"/>
                  </a:lnTo>
                  <a:lnTo>
                    <a:pt x="125" y="146"/>
                  </a:lnTo>
                  <a:lnTo>
                    <a:pt x="126" y="147"/>
                  </a:lnTo>
                  <a:lnTo>
                    <a:pt x="126" y="149"/>
                  </a:lnTo>
                  <a:lnTo>
                    <a:pt x="137" y="149"/>
                  </a:lnTo>
                  <a:lnTo>
                    <a:pt x="145" y="144"/>
                  </a:lnTo>
                  <a:lnTo>
                    <a:pt x="160" y="143"/>
                  </a:lnTo>
                  <a:lnTo>
                    <a:pt x="161" y="143"/>
                  </a:lnTo>
                  <a:lnTo>
                    <a:pt x="162" y="142"/>
                  </a:lnTo>
                  <a:lnTo>
                    <a:pt x="162" y="140"/>
                  </a:lnTo>
                  <a:lnTo>
                    <a:pt x="162" y="139"/>
                  </a:lnTo>
                  <a:lnTo>
                    <a:pt x="162" y="138"/>
                  </a:lnTo>
                  <a:lnTo>
                    <a:pt x="161" y="136"/>
                  </a:lnTo>
                  <a:lnTo>
                    <a:pt x="148" y="115"/>
                  </a:lnTo>
                  <a:lnTo>
                    <a:pt x="145" y="114"/>
                  </a:lnTo>
                  <a:lnTo>
                    <a:pt x="145" y="113"/>
                  </a:lnTo>
                  <a:lnTo>
                    <a:pt x="145" y="112"/>
                  </a:lnTo>
                  <a:lnTo>
                    <a:pt x="145" y="110"/>
                  </a:lnTo>
                  <a:lnTo>
                    <a:pt x="145" y="108"/>
                  </a:lnTo>
                  <a:lnTo>
                    <a:pt x="153" y="97"/>
                  </a:lnTo>
                  <a:lnTo>
                    <a:pt x="153" y="96"/>
                  </a:lnTo>
                  <a:lnTo>
                    <a:pt x="153" y="94"/>
                  </a:lnTo>
                  <a:lnTo>
                    <a:pt x="153" y="93"/>
                  </a:lnTo>
                  <a:lnTo>
                    <a:pt x="145" y="85"/>
                  </a:lnTo>
                  <a:lnTo>
                    <a:pt x="145" y="82"/>
                  </a:lnTo>
                  <a:lnTo>
                    <a:pt x="145" y="76"/>
                  </a:lnTo>
                  <a:lnTo>
                    <a:pt x="144" y="73"/>
                  </a:lnTo>
                  <a:lnTo>
                    <a:pt x="142" y="71"/>
                  </a:lnTo>
                  <a:lnTo>
                    <a:pt x="139" y="46"/>
                  </a:lnTo>
                  <a:lnTo>
                    <a:pt x="139" y="39"/>
                  </a:lnTo>
                  <a:lnTo>
                    <a:pt x="141" y="36"/>
                  </a:lnTo>
                  <a:lnTo>
                    <a:pt x="141" y="34"/>
                  </a:lnTo>
                  <a:lnTo>
                    <a:pt x="142" y="32"/>
                  </a:lnTo>
                  <a:lnTo>
                    <a:pt x="141" y="29"/>
                  </a:lnTo>
                  <a:lnTo>
                    <a:pt x="126" y="1"/>
                  </a:lnTo>
                  <a:lnTo>
                    <a:pt x="125" y="1"/>
                  </a:lnTo>
                  <a:lnTo>
                    <a:pt x="133" y="0"/>
                  </a:lnTo>
                  <a:lnTo>
                    <a:pt x="134" y="5"/>
                  </a:lnTo>
                  <a:lnTo>
                    <a:pt x="136" y="5"/>
                  </a:lnTo>
                  <a:lnTo>
                    <a:pt x="136" y="7"/>
                  </a:lnTo>
                  <a:lnTo>
                    <a:pt x="141" y="7"/>
                  </a:lnTo>
                  <a:lnTo>
                    <a:pt x="141" y="4"/>
                  </a:lnTo>
                  <a:lnTo>
                    <a:pt x="143" y="4"/>
                  </a:lnTo>
                  <a:lnTo>
                    <a:pt x="143" y="7"/>
                  </a:lnTo>
                  <a:lnTo>
                    <a:pt x="160" y="6"/>
                  </a:lnTo>
                  <a:lnTo>
                    <a:pt x="160" y="8"/>
                  </a:lnTo>
                  <a:lnTo>
                    <a:pt x="167" y="7"/>
                  </a:lnTo>
                  <a:lnTo>
                    <a:pt x="167" y="10"/>
                  </a:lnTo>
                  <a:lnTo>
                    <a:pt x="169" y="10"/>
                  </a:lnTo>
                  <a:lnTo>
                    <a:pt x="169" y="12"/>
                  </a:lnTo>
                  <a:lnTo>
                    <a:pt x="172" y="12"/>
                  </a:lnTo>
                  <a:lnTo>
                    <a:pt x="172" y="14"/>
                  </a:lnTo>
                  <a:lnTo>
                    <a:pt x="177" y="14"/>
                  </a:lnTo>
                  <a:lnTo>
                    <a:pt x="177" y="16"/>
                  </a:lnTo>
                  <a:lnTo>
                    <a:pt x="184" y="16"/>
                  </a:lnTo>
                  <a:lnTo>
                    <a:pt x="184" y="18"/>
                  </a:lnTo>
                  <a:lnTo>
                    <a:pt x="189" y="18"/>
                  </a:lnTo>
                  <a:lnTo>
                    <a:pt x="189" y="25"/>
                  </a:lnTo>
                  <a:lnTo>
                    <a:pt x="192" y="25"/>
                  </a:lnTo>
                  <a:lnTo>
                    <a:pt x="192" y="27"/>
                  </a:lnTo>
                  <a:lnTo>
                    <a:pt x="203" y="26"/>
                  </a:lnTo>
                  <a:lnTo>
                    <a:pt x="204" y="28"/>
                  </a:lnTo>
                  <a:lnTo>
                    <a:pt x="208" y="28"/>
                  </a:lnTo>
                  <a:lnTo>
                    <a:pt x="208" y="26"/>
                  </a:lnTo>
                  <a:lnTo>
                    <a:pt x="213" y="25"/>
                  </a:lnTo>
                  <a:lnTo>
                    <a:pt x="213" y="23"/>
                  </a:lnTo>
                  <a:lnTo>
                    <a:pt x="217" y="23"/>
                  </a:lnTo>
                  <a:lnTo>
                    <a:pt x="218" y="25"/>
                  </a:lnTo>
                  <a:lnTo>
                    <a:pt x="224" y="25"/>
                  </a:lnTo>
                  <a:lnTo>
                    <a:pt x="224" y="22"/>
                  </a:lnTo>
                  <a:lnTo>
                    <a:pt x="227" y="22"/>
                  </a:lnTo>
                  <a:lnTo>
                    <a:pt x="227" y="20"/>
                  </a:lnTo>
                  <a:lnTo>
                    <a:pt x="234" y="19"/>
                  </a:lnTo>
                  <a:lnTo>
                    <a:pt x="234" y="22"/>
                  </a:lnTo>
                  <a:lnTo>
                    <a:pt x="236" y="22"/>
                  </a:lnTo>
                  <a:lnTo>
                    <a:pt x="236" y="26"/>
                  </a:lnTo>
                  <a:lnTo>
                    <a:pt x="239" y="26"/>
                  </a:lnTo>
                  <a:lnTo>
                    <a:pt x="239" y="28"/>
                  </a:lnTo>
                  <a:lnTo>
                    <a:pt x="236" y="28"/>
                  </a:lnTo>
                  <a:lnTo>
                    <a:pt x="237" y="33"/>
                  </a:lnTo>
                  <a:lnTo>
                    <a:pt x="239" y="33"/>
                  </a:lnTo>
                  <a:lnTo>
                    <a:pt x="239" y="38"/>
                  </a:lnTo>
                  <a:lnTo>
                    <a:pt x="242" y="38"/>
                  </a:lnTo>
                  <a:lnTo>
                    <a:pt x="242" y="40"/>
                  </a:lnTo>
                  <a:lnTo>
                    <a:pt x="244" y="40"/>
                  </a:lnTo>
                  <a:lnTo>
                    <a:pt x="245" y="45"/>
                  </a:lnTo>
                  <a:lnTo>
                    <a:pt x="247" y="45"/>
                  </a:lnTo>
                  <a:lnTo>
                    <a:pt x="248" y="56"/>
                  </a:lnTo>
                  <a:lnTo>
                    <a:pt x="250" y="56"/>
                  </a:lnTo>
                  <a:lnTo>
                    <a:pt x="250" y="58"/>
                  </a:lnTo>
                  <a:lnTo>
                    <a:pt x="248" y="58"/>
                  </a:lnTo>
                  <a:lnTo>
                    <a:pt x="248" y="61"/>
                  </a:lnTo>
                  <a:lnTo>
                    <a:pt x="252" y="61"/>
                  </a:lnTo>
                  <a:lnTo>
                    <a:pt x="253" y="63"/>
                  </a:lnTo>
                  <a:lnTo>
                    <a:pt x="255" y="63"/>
                  </a:lnTo>
                  <a:lnTo>
                    <a:pt x="255" y="60"/>
                  </a:lnTo>
                  <a:lnTo>
                    <a:pt x="260" y="60"/>
                  </a:lnTo>
                  <a:lnTo>
                    <a:pt x="260" y="58"/>
                  </a:lnTo>
                  <a:lnTo>
                    <a:pt x="269" y="57"/>
                  </a:lnTo>
                  <a:lnTo>
                    <a:pt x="269" y="55"/>
                  </a:lnTo>
                  <a:lnTo>
                    <a:pt x="274" y="54"/>
                  </a:lnTo>
                  <a:lnTo>
                    <a:pt x="273" y="52"/>
                  </a:lnTo>
                  <a:lnTo>
                    <a:pt x="287" y="51"/>
                  </a:lnTo>
                  <a:lnTo>
                    <a:pt x="287" y="54"/>
                  </a:lnTo>
                  <a:lnTo>
                    <a:pt x="290" y="53"/>
                  </a:lnTo>
                  <a:lnTo>
                    <a:pt x="290" y="56"/>
                  </a:lnTo>
                  <a:lnTo>
                    <a:pt x="292" y="55"/>
                  </a:lnTo>
                  <a:lnTo>
                    <a:pt x="293" y="67"/>
                  </a:lnTo>
                  <a:lnTo>
                    <a:pt x="295" y="67"/>
                  </a:lnTo>
                  <a:lnTo>
                    <a:pt x="296" y="79"/>
                  </a:lnTo>
                  <a:lnTo>
                    <a:pt x="294" y="79"/>
                  </a:lnTo>
                  <a:lnTo>
                    <a:pt x="295" y="88"/>
                  </a:lnTo>
                  <a:lnTo>
                    <a:pt x="292" y="88"/>
                  </a:lnTo>
                  <a:lnTo>
                    <a:pt x="292" y="93"/>
                  </a:lnTo>
                  <a:lnTo>
                    <a:pt x="295" y="93"/>
                  </a:lnTo>
                  <a:lnTo>
                    <a:pt x="295" y="96"/>
                  </a:lnTo>
                  <a:lnTo>
                    <a:pt x="309" y="94"/>
                  </a:lnTo>
                  <a:lnTo>
                    <a:pt x="309" y="92"/>
                  </a:lnTo>
                  <a:lnTo>
                    <a:pt x="316" y="92"/>
                  </a:lnTo>
                  <a:lnTo>
                    <a:pt x="315" y="82"/>
                  </a:lnTo>
                  <a:lnTo>
                    <a:pt x="317" y="82"/>
                  </a:lnTo>
                  <a:lnTo>
                    <a:pt x="317" y="78"/>
                  </a:lnTo>
                  <a:lnTo>
                    <a:pt x="320" y="77"/>
                  </a:lnTo>
                  <a:lnTo>
                    <a:pt x="319" y="75"/>
                  </a:lnTo>
                  <a:lnTo>
                    <a:pt x="324" y="75"/>
                  </a:lnTo>
                  <a:lnTo>
                    <a:pt x="324" y="72"/>
                  </a:lnTo>
                  <a:lnTo>
                    <a:pt x="326" y="72"/>
                  </a:lnTo>
                  <a:lnTo>
                    <a:pt x="326" y="67"/>
                  </a:lnTo>
                  <a:lnTo>
                    <a:pt x="338" y="67"/>
                  </a:lnTo>
                  <a:lnTo>
                    <a:pt x="338" y="69"/>
                  </a:lnTo>
                  <a:lnTo>
                    <a:pt x="340" y="69"/>
                  </a:lnTo>
                  <a:lnTo>
                    <a:pt x="340" y="71"/>
                  </a:lnTo>
                  <a:lnTo>
                    <a:pt x="347" y="71"/>
                  </a:lnTo>
                  <a:lnTo>
                    <a:pt x="348" y="75"/>
                  </a:lnTo>
                  <a:lnTo>
                    <a:pt x="350" y="75"/>
                  </a:lnTo>
                  <a:lnTo>
                    <a:pt x="350" y="78"/>
                  </a:lnTo>
                  <a:lnTo>
                    <a:pt x="353" y="78"/>
                  </a:lnTo>
                  <a:lnTo>
                    <a:pt x="353" y="80"/>
                  </a:lnTo>
                  <a:lnTo>
                    <a:pt x="355" y="80"/>
                  </a:lnTo>
                  <a:lnTo>
                    <a:pt x="355" y="84"/>
                  </a:lnTo>
                  <a:lnTo>
                    <a:pt x="362" y="84"/>
                  </a:lnTo>
                  <a:lnTo>
                    <a:pt x="362" y="82"/>
                  </a:lnTo>
                  <a:lnTo>
                    <a:pt x="367" y="81"/>
                  </a:lnTo>
                  <a:lnTo>
                    <a:pt x="367" y="79"/>
                  </a:lnTo>
                  <a:lnTo>
                    <a:pt x="369" y="79"/>
                  </a:lnTo>
                  <a:lnTo>
                    <a:pt x="369" y="69"/>
                  </a:lnTo>
                  <a:lnTo>
                    <a:pt x="371" y="69"/>
                  </a:lnTo>
                  <a:lnTo>
                    <a:pt x="370" y="64"/>
                  </a:lnTo>
                  <a:lnTo>
                    <a:pt x="373" y="64"/>
                  </a:lnTo>
                  <a:lnTo>
                    <a:pt x="373" y="62"/>
                  </a:lnTo>
                  <a:lnTo>
                    <a:pt x="382" y="61"/>
                  </a:lnTo>
                  <a:lnTo>
                    <a:pt x="382" y="64"/>
                  </a:lnTo>
                  <a:lnTo>
                    <a:pt x="387" y="63"/>
                  </a:lnTo>
                  <a:lnTo>
                    <a:pt x="387" y="66"/>
                  </a:lnTo>
                  <a:lnTo>
                    <a:pt x="392" y="66"/>
                  </a:lnTo>
                  <a:lnTo>
                    <a:pt x="392" y="68"/>
                  </a:lnTo>
                  <a:lnTo>
                    <a:pt x="397" y="67"/>
                  </a:lnTo>
                  <a:lnTo>
                    <a:pt x="397" y="65"/>
                  </a:lnTo>
                  <a:lnTo>
                    <a:pt x="406" y="64"/>
                  </a:lnTo>
                  <a:lnTo>
                    <a:pt x="406" y="67"/>
                  </a:lnTo>
                  <a:lnTo>
                    <a:pt x="411" y="67"/>
                  </a:lnTo>
                  <a:lnTo>
                    <a:pt x="411" y="69"/>
                  </a:lnTo>
                  <a:lnTo>
                    <a:pt x="413" y="69"/>
                  </a:lnTo>
                  <a:lnTo>
                    <a:pt x="414" y="76"/>
                  </a:lnTo>
                  <a:lnTo>
                    <a:pt x="416" y="76"/>
                  </a:lnTo>
                  <a:lnTo>
                    <a:pt x="416" y="78"/>
                  </a:lnTo>
                  <a:lnTo>
                    <a:pt x="421" y="78"/>
                  </a:lnTo>
                  <a:lnTo>
                    <a:pt x="421" y="82"/>
                  </a:lnTo>
                  <a:lnTo>
                    <a:pt x="423" y="82"/>
                  </a:lnTo>
                  <a:lnTo>
                    <a:pt x="424" y="85"/>
                  </a:lnTo>
                  <a:lnTo>
                    <a:pt x="426" y="84"/>
                  </a:lnTo>
                  <a:lnTo>
                    <a:pt x="426" y="89"/>
                  </a:lnTo>
                  <a:lnTo>
                    <a:pt x="429" y="89"/>
                  </a:lnTo>
                  <a:lnTo>
                    <a:pt x="429" y="91"/>
                  </a:lnTo>
                  <a:lnTo>
                    <a:pt x="431" y="91"/>
                  </a:lnTo>
                  <a:lnTo>
                    <a:pt x="431" y="94"/>
                  </a:lnTo>
                  <a:lnTo>
                    <a:pt x="433" y="93"/>
                  </a:lnTo>
                  <a:lnTo>
                    <a:pt x="434" y="96"/>
                  </a:lnTo>
                  <a:lnTo>
                    <a:pt x="436" y="96"/>
                  </a:lnTo>
                  <a:lnTo>
                    <a:pt x="436" y="98"/>
                  </a:lnTo>
                  <a:lnTo>
                    <a:pt x="439" y="98"/>
                  </a:lnTo>
                  <a:lnTo>
                    <a:pt x="439" y="100"/>
                  </a:lnTo>
                  <a:lnTo>
                    <a:pt x="441" y="100"/>
                  </a:lnTo>
                  <a:lnTo>
                    <a:pt x="441" y="105"/>
                  </a:lnTo>
                  <a:lnTo>
                    <a:pt x="444" y="105"/>
                  </a:lnTo>
                  <a:lnTo>
                    <a:pt x="444" y="112"/>
                  </a:lnTo>
                  <a:lnTo>
                    <a:pt x="437" y="112"/>
                  </a:lnTo>
                  <a:lnTo>
                    <a:pt x="437" y="114"/>
                  </a:lnTo>
                  <a:lnTo>
                    <a:pt x="433" y="115"/>
                  </a:lnTo>
                  <a:lnTo>
                    <a:pt x="432" y="112"/>
                  </a:lnTo>
                  <a:lnTo>
                    <a:pt x="430" y="112"/>
                  </a:lnTo>
                  <a:lnTo>
                    <a:pt x="431" y="127"/>
                  </a:lnTo>
                  <a:lnTo>
                    <a:pt x="429" y="127"/>
                  </a:lnTo>
                  <a:lnTo>
                    <a:pt x="429" y="129"/>
                  </a:lnTo>
                  <a:lnTo>
                    <a:pt x="426" y="129"/>
                  </a:lnTo>
                  <a:lnTo>
                    <a:pt x="427" y="139"/>
                  </a:lnTo>
                  <a:lnTo>
                    <a:pt x="425" y="139"/>
                  </a:lnTo>
                  <a:lnTo>
                    <a:pt x="425" y="141"/>
                  </a:lnTo>
                  <a:lnTo>
                    <a:pt x="423" y="141"/>
                  </a:lnTo>
                  <a:lnTo>
                    <a:pt x="420" y="141"/>
                  </a:lnTo>
                  <a:lnTo>
                    <a:pt x="420" y="146"/>
                  </a:lnTo>
                  <a:lnTo>
                    <a:pt x="418" y="146"/>
                  </a:lnTo>
                  <a:lnTo>
                    <a:pt x="418" y="149"/>
                  </a:lnTo>
                  <a:lnTo>
                    <a:pt x="416" y="149"/>
                  </a:lnTo>
                  <a:lnTo>
                    <a:pt x="416" y="151"/>
                  </a:lnTo>
                  <a:lnTo>
                    <a:pt x="407" y="152"/>
                  </a:lnTo>
                  <a:lnTo>
                    <a:pt x="406" y="150"/>
                  </a:lnTo>
                  <a:lnTo>
                    <a:pt x="402" y="150"/>
                  </a:lnTo>
                  <a:lnTo>
                    <a:pt x="402" y="147"/>
                  </a:lnTo>
                  <a:lnTo>
                    <a:pt x="397" y="148"/>
                  </a:lnTo>
                  <a:lnTo>
                    <a:pt x="397" y="153"/>
                  </a:lnTo>
                  <a:lnTo>
                    <a:pt x="400" y="152"/>
                  </a:lnTo>
                  <a:lnTo>
                    <a:pt x="400" y="155"/>
                  </a:lnTo>
                  <a:lnTo>
                    <a:pt x="397" y="155"/>
                  </a:lnTo>
                  <a:lnTo>
                    <a:pt x="397" y="157"/>
                  </a:lnTo>
                  <a:lnTo>
                    <a:pt x="395" y="157"/>
                  </a:lnTo>
                  <a:lnTo>
                    <a:pt x="396" y="160"/>
                  </a:lnTo>
                  <a:lnTo>
                    <a:pt x="386" y="160"/>
                  </a:lnTo>
                  <a:lnTo>
                    <a:pt x="386" y="163"/>
                  </a:lnTo>
                  <a:lnTo>
                    <a:pt x="384" y="163"/>
                  </a:lnTo>
                  <a:lnTo>
                    <a:pt x="384" y="165"/>
                  </a:lnTo>
                  <a:lnTo>
                    <a:pt x="379" y="165"/>
                  </a:lnTo>
                  <a:lnTo>
                    <a:pt x="379" y="168"/>
                  </a:lnTo>
                  <a:lnTo>
                    <a:pt x="377" y="168"/>
                  </a:lnTo>
                  <a:lnTo>
                    <a:pt x="377" y="170"/>
                  </a:lnTo>
                  <a:lnTo>
                    <a:pt x="373" y="171"/>
                  </a:lnTo>
                  <a:lnTo>
                    <a:pt x="373" y="173"/>
                  </a:lnTo>
                  <a:lnTo>
                    <a:pt x="370" y="173"/>
                  </a:lnTo>
                  <a:lnTo>
                    <a:pt x="370" y="176"/>
                  </a:lnTo>
                  <a:lnTo>
                    <a:pt x="373" y="175"/>
                  </a:lnTo>
                  <a:lnTo>
                    <a:pt x="373" y="178"/>
                  </a:lnTo>
                  <a:lnTo>
                    <a:pt x="375" y="177"/>
                  </a:lnTo>
                  <a:lnTo>
                    <a:pt x="376" y="180"/>
                  </a:lnTo>
                  <a:lnTo>
                    <a:pt x="369" y="180"/>
                  </a:lnTo>
                  <a:lnTo>
                    <a:pt x="368" y="178"/>
                  </a:lnTo>
                  <a:lnTo>
                    <a:pt x="364" y="178"/>
                  </a:lnTo>
                  <a:lnTo>
                    <a:pt x="364" y="181"/>
                  </a:lnTo>
                  <a:lnTo>
                    <a:pt x="361" y="181"/>
                  </a:lnTo>
                  <a:lnTo>
                    <a:pt x="362" y="188"/>
                  </a:lnTo>
                  <a:lnTo>
                    <a:pt x="364" y="188"/>
                  </a:lnTo>
                  <a:lnTo>
                    <a:pt x="364" y="190"/>
                  </a:lnTo>
                  <a:lnTo>
                    <a:pt x="367" y="190"/>
                  </a:lnTo>
                  <a:lnTo>
                    <a:pt x="367" y="199"/>
                  </a:lnTo>
                  <a:lnTo>
                    <a:pt x="372" y="199"/>
                  </a:lnTo>
                  <a:lnTo>
                    <a:pt x="372" y="197"/>
                  </a:lnTo>
                  <a:lnTo>
                    <a:pt x="374" y="197"/>
                  </a:lnTo>
                  <a:lnTo>
                    <a:pt x="374" y="199"/>
                  </a:lnTo>
                  <a:lnTo>
                    <a:pt x="379" y="198"/>
                  </a:lnTo>
                  <a:lnTo>
                    <a:pt x="379" y="206"/>
                  </a:lnTo>
                  <a:lnTo>
                    <a:pt x="382" y="206"/>
                  </a:lnTo>
                  <a:lnTo>
                    <a:pt x="382" y="208"/>
                  </a:lnTo>
                  <a:lnTo>
                    <a:pt x="384" y="208"/>
                  </a:lnTo>
                  <a:lnTo>
                    <a:pt x="385" y="215"/>
                  </a:lnTo>
                  <a:lnTo>
                    <a:pt x="387" y="215"/>
                  </a:lnTo>
                  <a:lnTo>
                    <a:pt x="387" y="217"/>
                  </a:lnTo>
                  <a:lnTo>
                    <a:pt x="390" y="217"/>
                  </a:lnTo>
                  <a:lnTo>
                    <a:pt x="390" y="219"/>
                  </a:lnTo>
                  <a:lnTo>
                    <a:pt x="392" y="219"/>
                  </a:lnTo>
                  <a:lnTo>
                    <a:pt x="392" y="216"/>
                  </a:lnTo>
                  <a:lnTo>
                    <a:pt x="397" y="216"/>
                  </a:lnTo>
                  <a:lnTo>
                    <a:pt x="396" y="214"/>
                  </a:lnTo>
                  <a:lnTo>
                    <a:pt x="413" y="213"/>
                  </a:lnTo>
                  <a:lnTo>
                    <a:pt x="413" y="215"/>
                  </a:lnTo>
                  <a:lnTo>
                    <a:pt x="415" y="215"/>
                  </a:lnTo>
                  <a:lnTo>
                    <a:pt x="415" y="220"/>
                  </a:lnTo>
                  <a:lnTo>
                    <a:pt x="418" y="219"/>
                  </a:lnTo>
                  <a:lnTo>
                    <a:pt x="418" y="224"/>
                  </a:lnTo>
                  <a:lnTo>
                    <a:pt x="416" y="224"/>
                  </a:lnTo>
                  <a:lnTo>
                    <a:pt x="416" y="227"/>
                  </a:lnTo>
                  <a:lnTo>
                    <a:pt x="418" y="227"/>
                  </a:lnTo>
                  <a:lnTo>
                    <a:pt x="419" y="234"/>
                  </a:lnTo>
                  <a:lnTo>
                    <a:pt x="421" y="234"/>
                  </a:lnTo>
                  <a:lnTo>
                    <a:pt x="421" y="238"/>
                  </a:lnTo>
                  <a:lnTo>
                    <a:pt x="424" y="238"/>
                  </a:lnTo>
                  <a:lnTo>
                    <a:pt x="424" y="240"/>
                  </a:lnTo>
                  <a:lnTo>
                    <a:pt x="426" y="240"/>
                  </a:lnTo>
                  <a:lnTo>
                    <a:pt x="426" y="243"/>
                  </a:lnTo>
                  <a:lnTo>
                    <a:pt x="433" y="242"/>
                  </a:lnTo>
                  <a:lnTo>
                    <a:pt x="433" y="245"/>
                  </a:lnTo>
                  <a:lnTo>
                    <a:pt x="443" y="244"/>
                  </a:lnTo>
                  <a:lnTo>
                    <a:pt x="443" y="246"/>
                  </a:lnTo>
                  <a:lnTo>
                    <a:pt x="445" y="246"/>
                  </a:lnTo>
                  <a:lnTo>
                    <a:pt x="446" y="251"/>
                  </a:lnTo>
                  <a:lnTo>
                    <a:pt x="448" y="251"/>
                  </a:lnTo>
                  <a:lnTo>
                    <a:pt x="448" y="255"/>
                  </a:lnTo>
                  <a:lnTo>
                    <a:pt x="451" y="255"/>
                  </a:lnTo>
                  <a:lnTo>
                    <a:pt x="451" y="257"/>
                  </a:lnTo>
                  <a:lnTo>
                    <a:pt x="453" y="257"/>
                  </a:lnTo>
                  <a:lnTo>
                    <a:pt x="454" y="264"/>
                  </a:lnTo>
                  <a:lnTo>
                    <a:pt x="456" y="264"/>
                  </a:lnTo>
                  <a:lnTo>
                    <a:pt x="456" y="267"/>
                  </a:lnTo>
                  <a:lnTo>
                    <a:pt x="459" y="266"/>
                  </a:lnTo>
                  <a:lnTo>
                    <a:pt x="459" y="269"/>
                  </a:lnTo>
                  <a:lnTo>
                    <a:pt x="461" y="269"/>
                  </a:lnTo>
                  <a:lnTo>
                    <a:pt x="461" y="273"/>
                  </a:lnTo>
                  <a:lnTo>
                    <a:pt x="464" y="273"/>
                  </a:lnTo>
                  <a:lnTo>
                    <a:pt x="464" y="276"/>
                  </a:lnTo>
                  <a:lnTo>
                    <a:pt x="466" y="275"/>
                  </a:lnTo>
                  <a:lnTo>
                    <a:pt x="468" y="275"/>
                  </a:lnTo>
                  <a:lnTo>
                    <a:pt x="469" y="283"/>
                  </a:lnTo>
                  <a:lnTo>
                    <a:pt x="471" y="282"/>
                  </a:lnTo>
                  <a:lnTo>
                    <a:pt x="472" y="287"/>
                  </a:lnTo>
                  <a:lnTo>
                    <a:pt x="476" y="287"/>
                  </a:lnTo>
                  <a:lnTo>
                    <a:pt x="476" y="289"/>
                  </a:lnTo>
                  <a:lnTo>
                    <a:pt x="479" y="289"/>
                  </a:lnTo>
                  <a:lnTo>
                    <a:pt x="479" y="291"/>
                  </a:lnTo>
                  <a:lnTo>
                    <a:pt x="481" y="291"/>
                  </a:lnTo>
                  <a:lnTo>
                    <a:pt x="482" y="293"/>
                  </a:lnTo>
                  <a:lnTo>
                    <a:pt x="484" y="293"/>
                  </a:lnTo>
                  <a:lnTo>
                    <a:pt x="486" y="326"/>
                  </a:lnTo>
                  <a:lnTo>
                    <a:pt x="488" y="326"/>
                  </a:lnTo>
                  <a:lnTo>
                    <a:pt x="488" y="328"/>
                  </a:lnTo>
                  <a:lnTo>
                    <a:pt x="491" y="328"/>
                  </a:lnTo>
                  <a:lnTo>
                    <a:pt x="491" y="331"/>
                  </a:lnTo>
                  <a:lnTo>
                    <a:pt x="493" y="330"/>
                  </a:lnTo>
                  <a:lnTo>
                    <a:pt x="493" y="334"/>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17" name="Freeform 162"/>
            <p:cNvSpPr>
              <a:spLocks/>
            </p:cNvSpPr>
            <p:nvPr/>
          </p:nvSpPr>
          <p:spPr bwMode="auto">
            <a:xfrm>
              <a:off x="5378451" y="-2205038"/>
              <a:ext cx="660400" cy="461963"/>
            </a:xfrm>
            <a:custGeom>
              <a:avLst/>
              <a:gdLst>
                <a:gd name="T0" fmla="*/ 395 w 416"/>
                <a:gd name="T1" fmla="*/ 162 h 291"/>
                <a:gd name="T2" fmla="*/ 399 w 416"/>
                <a:gd name="T3" fmla="*/ 208 h 291"/>
                <a:gd name="T4" fmla="*/ 399 w 416"/>
                <a:gd name="T5" fmla="*/ 234 h 291"/>
                <a:gd name="T6" fmla="*/ 415 w 416"/>
                <a:gd name="T7" fmla="*/ 262 h 291"/>
                <a:gd name="T8" fmla="*/ 414 w 416"/>
                <a:gd name="T9" fmla="*/ 269 h 291"/>
                <a:gd name="T10" fmla="*/ 378 w 416"/>
                <a:gd name="T11" fmla="*/ 268 h 291"/>
                <a:gd name="T12" fmla="*/ 364 w 416"/>
                <a:gd name="T13" fmla="*/ 268 h 291"/>
                <a:gd name="T14" fmla="*/ 355 w 416"/>
                <a:gd name="T15" fmla="*/ 287 h 291"/>
                <a:gd name="T16" fmla="*/ 291 w 416"/>
                <a:gd name="T17" fmla="*/ 282 h 291"/>
                <a:gd name="T18" fmla="*/ 255 w 416"/>
                <a:gd name="T19" fmla="*/ 266 h 291"/>
                <a:gd name="T20" fmla="*/ 202 w 416"/>
                <a:gd name="T21" fmla="*/ 225 h 291"/>
                <a:gd name="T22" fmla="*/ 165 w 416"/>
                <a:gd name="T23" fmla="*/ 247 h 291"/>
                <a:gd name="T24" fmla="*/ 117 w 416"/>
                <a:gd name="T25" fmla="*/ 283 h 291"/>
                <a:gd name="T26" fmla="*/ 77 w 416"/>
                <a:gd name="T27" fmla="*/ 279 h 291"/>
                <a:gd name="T28" fmla="*/ 38 w 416"/>
                <a:gd name="T29" fmla="*/ 276 h 291"/>
                <a:gd name="T30" fmla="*/ 28 w 416"/>
                <a:gd name="T31" fmla="*/ 263 h 291"/>
                <a:gd name="T32" fmla="*/ 17 w 416"/>
                <a:gd name="T33" fmla="*/ 165 h 291"/>
                <a:gd name="T34" fmla="*/ 30 w 416"/>
                <a:gd name="T35" fmla="*/ 156 h 291"/>
                <a:gd name="T36" fmla="*/ 36 w 416"/>
                <a:gd name="T37" fmla="*/ 138 h 291"/>
                <a:gd name="T38" fmla="*/ 58 w 416"/>
                <a:gd name="T39" fmla="*/ 130 h 291"/>
                <a:gd name="T40" fmla="*/ 99 w 416"/>
                <a:gd name="T41" fmla="*/ 95 h 291"/>
                <a:gd name="T42" fmla="*/ 115 w 416"/>
                <a:gd name="T43" fmla="*/ 99 h 291"/>
                <a:gd name="T44" fmla="*/ 122 w 416"/>
                <a:gd name="T45" fmla="*/ 105 h 291"/>
                <a:gd name="T46" fmla="*/ 136 w 416"/>
                <a:gd name="T47" fmla="*/ 104 h 291"/>
                <a:gd name="T48" fmla="*/ 145 w 416"/>
                <a:gd name="T49" fmla="*/ 107 h 291"/>
                <a:gd name="T50" fmla="*/ 155 w 416"/>
                <a:gd name="T51" fmla="*/ 96 h 291"/>
                <a:gd name="T52" fmla="*/ 159 w 416"/>
                <a:gd name="T53" fmla="*/ 82 h 291"/>
                <a:gd name="T54" fmla="*/ 178 w 416"/>
                <a:gd name="T55" fmla="*/ 81 h 291"/>
                <a:gd name="T56" fmla="*/ 189 w 416"/>
                <a:gd name="T57" fmla="*/ 83 h 291"/>
                <a:gd name="T58" fmla="*/ 211 w 416"/>
                <a:gd name="T59" fmla="*/ 84 h 291"/>
                <a:gd name="T60" fmla="*/ 216 w 416"/>
                <a:gd name="T61" fmla="*/ 60 h 291"/>
                <a:gd name="T62" fmla="*/ 216 w 416"/>
                <a:gd name="T63" fmla="*/ 53 h 291"/>
                <a:gd name="T64" fmla="*/ 221 w 416"/>
                <a:gd name="T65" fmla="*/ 34 h 291"/>
                <a:gd name="T66" fmla="*/ 214 w 416"/>
                <a:gd name="T67" fmla="*/ 25 h 291"/>
                <a:gd name="T68" fmla="*/ 211 w 416"/>
                <a:gd name="T69" fmla="*/ 13 h 291"/>
                <a:gd name="T70" fmla="*/ 222 w 416"/>
                <a:gd name="T71" fmla="*/ 3 h 291"/>
                <a:gd name="T72" fmla="*/ 230 w 416"/>
                <a:gd name="T73" fmla="*/ 12 h 291"/>
                <a:gd name="T74" fmla="*/ 241 w 416"/>
                <a:gd name="T75" fmla="*/ 8 h 291"/>
                <a:gd name="T76" fmla="*/ 254 w 416"/>
                <a:gd name="T77" fmla="*/ 19 h 291"/>
                <a:gd name="T78" fmla="*/ 262 w 416"/>
                <a:gd name="T79" fmla="*/ 12 h 291"/>
                <a:gd name="T80" fmla="*/ 274 w 416"/>
                <a:gd name="T81" fmla="*/ 9 h 291"/>
                <a:gd name="T82" fmla="*/ 278 w 416"/>
                <a:gd name="T83" fmla="*/ 27 h 291"/>
                <a:gd name="T84" fmla="*/ 296 w 416"/>
                <a:gd name="T85" fmla="*/ 21 h 291"/>
                <a:gd name="T86" fmla="*/ 309 w 416"/>
                <a:gd name="T87" fmla="*/ 35 h 291"/>
                <a:gd name="T88" fmla="*/ 316 w 416"/>
                <a:gd name="T89" fmla="*/ 41 h 291"/>
                <a:gd name="T90" fmla="*/ 310 w 416"/>
                <a:gd name="T91" fmla="*/ 49 h 291"/>
                <a:gd name="T92" fmla="*/ 309 w 416"/>
                <a:gd name="T93" fmla="*/ 68 h 291"/>
                <a:gd name="T94" fmla="*/ 316 w 416"/>
                <a:gd name="T95" fmla="*/ 83 h 291"/>
                <a:gd name="T96" fmla="*/ 329 w 416"/>
                <a:gd name="T97" fmla="*/ 92 h 291"/>
                <a:gd name="T98" fmla="*/ 340 w 416"/>
                <a:gd name="T99" fmla="*/ 118 h 291"/>
                <a:gd name="T100" fmla="*/ 343 w 416"/>
                <a:gd name="T101" fmla="*/ 134 h 291"/>
                <a:gd name="T102" fmla="*/ 356 w 416"/>
                <a:gd name="T103" fmla="*/ 117 h 291"/>
                <a:gd name="T104" fmla="*/ 368 w 416"/>
                <a:gd name="T105" fmla="*/ 120 h 291"/>
                <a:gd name="T106" fmla="*/ 376 w 416"/>
                <a:gd name="T107" fmla="*/ 12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6" h="291">
                  <a:moveTo>
                    <a:pt x="379" y="127"/>
                  </a:moveTo>
                  <a:lnTo>
                    <a:pt x="380" y="127"/>
                  </a:lnTo>
                  <a:lnTo>
                    <a:pt x="395" y="155"/>
                  </a:lnTo>
                  <a:lnTo>
                    <a:pt x="396" y="158"/>
                  </a:lnTo>
                  <a:lnTo>
                    <a:pt x="395" y="160"/>
                  </a:lnTo>
                  <a:lnTo>
                    <a:pt x="395" y="162"/>
                  </a:lnTo>
                  <a:lnTo>
                    <a:pt x="393" y="165"/>
                  </a:lnTo>
                  <a:lnTo>
                    <a:pt x="393" y="172"/>
                  </a:lnTo>
                  <a:lnTo>
                    <a:pt x="396" y="197"/>
                  </a:lnTo>
                  <a:lnTo>
                    <a:pt x="398" y="199"/>
                  </a:lnTo>
                  <a:lnTo>
                    <a:pt x="399" y="202"/>
                  </a:lnTo>
                  <a:lnTo>
                    <a:pt x="399" y="208"/>
                  </a:lnTo>
                  <a:lnTo>
                    <a:pt x="399" y="211"/>
                  </a:lnTo>
                  <a:lnTo>
                    <a:pt x="407" y="219"/>
                  </a:lnTo>
                  <a:lnTo>
                    <a:pt x="407" y="220"/>
                  </a:lnTo>
                  <a:lnTo>
                    <a:pt x="407" y="222"/>
                  </a:lnTo>
                  <a:lnTo>
                    <a:pt x="407" y="223"/>
                  </a:lnTo>
                  <a:lnTo>
                    <a:pt x="399" y="234"/>
                  </a:lnTo>
                  <a:lnTo>
                    <a:pt x="399" y="236"/>
                  </a:lnTo>
                  <a:lnTo>
                    <a:pt x="399" y="238"/>
                  </a:lnTo>
                  <a:lnTo>
                    <a:pt x="399" y="239"/>
                  </a:lnTo>
                  <a:lnTo>
                    <a:pt x="399" y="240"/>
                  </a:lnTo>
                  <a:lnTo>
                    <a:pt x="402" y="241"/>
                  </a:lnTo>
                  <a:lnTo>
                    <a:pt x="415" y="262"/>
                  </a:lnTo>
                  <a:lnTo>
                    <a:pt x="416" y="264"/>
                  </a:lnTo>
                  <a:lnTo>
                    <a:pt x="416" y="265"/>
                  </a:lnTo>
                  <a:lnTo>
                    <a:pt x="416" y="266"/>
                  </a:lnTo>
                  <a:lnTo>
                    <a:pt x="416" y="268"/>
                  </a:lnTo>
                  <a:lnTo>
                    <a:pt x="415" y="269"/>
                  </a:lnTo>
                  <a:lnTo>
                    <a:pt x="414" y="269"/>
                  </a:lnTo>
                  <a:lnTo>
                    <a:pt x="399" y="270"/>
                  </a:lnTo>
                  <a:lnTo>
                    <a:pt x="391" y="275"/>
                  </a:lnTo>
                  <a:lnTo>
                    <a:pt x="380" y="275"/>
                  </a:lnTo>
                  <a:lnTo>
                    <a:pt x="380" y="273"/>
                  </a:lnTo>
                  <a:lnTo>
                    <a:pt x="379" y="272"/>
                  </a:lnTo>
                  <a:lnTo>
                    <a:pt x="378" y="268"/>
                  </a:lnTo>
                  <a:lnTo>
                    <a:pt x="375" y="262"/>
                  </a:lnTo>
                  <a:lnTo>
                    <a:pt x="375" y="261"/>
                  </a:lnTo>
                  <a:lnTo>
                    <a:pt x="372" y="260"/>
                  </a:lnTo>
                  <a:lnTo>
                    <a:pt x="368" y="261"/>
                  </a:lnTo>
                  <a:lnTo>
                    <a:pt x="366" y="264"/>
                  </a:lnTo>
                  <a:lnTo>
                    <a:pt x="364" y="268"/>
                  </a:lnTo>
                  <a:lnTo>
                    <a:pt x="363" y="270"/>
                  </a:lnTo>
                  <a:lnTo>
                    <a:pt x="359" y="272"/>
                  </a:lnTo>
                  <a:lnTo>
                    <a:pt x="357" y="273"/>
                  </a:lnTo>
                  <a:lnTo>
                    <a:pt x="357" y="275"/>
                  </a:lnTo>
                  <a:lnTo>
                    <a:pt x="356" y="285"/>
                  </a:lnTo>
                  <a:lnTo>
                    <a:pt x="355" y="287"/>
                  </a:lnTo>
                  <a:lnTo>
                    <a:pt x="353" y="290"/>
                  </a:lnTo>
                  <a:lnTo>
                    <a:pt x="348" y="291"/>
                  </a:lnTo>
                  <a:lnTo>
                    <a:pt x="299" y="272"/>
                  </a:lnTo>
                  <a:lnTo>
                    <a:pt x="295" y="273"/>
                  </a:lnTo>
                  <a:lnTo>
                    <a:pt x="292" y="277"/>
                  </a:lnTo>
                  <a:lnTo>
                    <a:pt x="291" y="282"/>
                  </a:lnTo>
                  <a:lnTo>
                    <a:pt x="291" y="284"/>
                  </a:lnTo>
                  <a:lnTo>
                    <a:pt x="289" y="284"/>
                  </a:lnTo>
                  <a:lnTo>
                    <a:pt x="289" y="284"/>
                  </a:lnTo>
                  <a:lnTo>
                    <a:pt x="274" y="278"/>
                  </a:lnTo>
                  <a:lnTo>
                    <a:pt x="263" y="268"/>
                  </a:lnTo>
                  <a:lnTo>
                    <a:pt x="255" y="266"/>
                  </a:lnTo>
                  <a:lnTo>
                    <a:pt x="252" y="262"/>
                  </a:lnTo>
                  <a:lnTo>
                    <a:pt x="251" y="256"/>
                  </a:lnTo>
                  <a:lnTo>
                    <a:pt x="250" y="254"/>
                  </a:lnTo>
                  <a:lnTo>
                    <a:pt x="250" y="253"/>
                  </a:lnTo>
                  <a:lnTo>
                    <a:pt x="218" y="228"/>
                  </a:lnTo>
                  <a:lnTo>
                    <a:pt x="202" y="225"/>
                  </a:lnTo>
                  <a:lnTo>
                    <a:pt x="189" y="217"/>
                  </a:lnTo>
                  <a:lnTo>
                    <a:pt x="185" y="225"/>
                  </a:lnTo>
                  <a:lnTo>
                    <a:pt x="184" y="230"/>
                  </a:lnTo>
                  <a:lnTo>
                    <a:pt x="181" y="234"/>
                  </a:lnTo>
                  <a:lnTo>
                    <a:pt x="169" y="241"/>
                  </a:lnTo>
                  <a:lnTo>
                    <a:pt x="165" y="247"/>
                  </a:lnTo>
                  <a:lnTo>
                    <a:pt x="164" y="253"/>
                  </a:lnTo>
                  <a:lnTo>
                    <a:pt x="164" y="254"/>
                  </a:lnTo>
                  <a:lnTo>
                    <a:pt x="147" y="271"/>
                  </a:lnTo>
                  <a:lnTo>
                    <a:pt x="126" y="272"/>
                  </a:lnTo>
                  <a:lnTo>
                    <a:pt x="120" y="278"/>
                  </a:lnTo>
                  <a:lnTo>
                    <a:pt x="117" y="283"/>
                  </a:lnTo>
                  <a:lnTo>
                    <a:pt x="117" y="284"/>
                  </a:lnTo>
                  <a:lnTo>
                    <a:pt x="81" y="291"/>
                  </a:lnTo>
                  <a:lnTo>
                    <a:pt x="80" y="290"/>
                  </a:lnTo>
                  <a:lnTo>
                    <a:pt x="78" y="287"/>
                  </a:lnTo>
                  <a:lnTo>
                    <a:pt x="77" y="287"/>
                  </a:lnTo>
                  <a:lnTo>
                    <a:pt x="77" y="279"/>
                  </a:lnTo>
                  <a:lnTo>
                    <a:pt x="76" y="278"/>
                  </a:lnTo>
                  <a:lnTo>
                    <a:pt x="75" y="276"/>
                  </a:lnTo>
                  <a:lnTo>
                    <a:pt x="51" y="279"/>
                  </a:lnTo>
                  <a:lnTo>
                    <a:pt x="47" y="277"/>
                  </a:lnTo>
                  <a:lnTo>
                    <a:pt x="39" y="278"/>
                  </a:lnTo>
                  <a:lnTo>
                    <a:pt x="38" y="276"/>
                  </a:lnTo>
                  <a:lnTo>
                    <a:pt x="37" y="275"/>
                  </a:lnTo>
                  <a:lnTo>
                    <a:pt x="33" y="272"/>
                  </a:lnTo>
                  <a:lnTo>
                    <a:pt x="30" y="270"/>
                  </a:lnTo>
                  <a:lnTo>
                    <a:pt x="29" y="268"/>
                  </a:lnTo>
                  <a:lnTo>
                    <a:pt x="28" y="264"/>
                  </a:lnTo>
                  <a:lnTo>
                    <a:pt x="28" y="263"/>
                  </a:lnTo>
                  <a:lnTo>
                    <a:pt x="24" y="257"/>
                  </a:lnTo>
                  <a:lnTo>
                    <a:pt x="0" y="201"/>
                  </a:lnTo>
                  <a:lnTo>
                    <a:pt x="10" y="191"/>
                  </a:lnTo>
                  <a:lnTo>
                    <a:pt x="14" y="168"/>
                  </a:lnTo>
                  <a:lnTo>
                    <a:pt x="14" y="168"/>
                  </a:lnTo>
                  <a:lnTo>
                    <a:pt x="17" y="165"/>
                  </a:lnTo>
                  <a:lnTo>
                    <a:pt x="24" y="166"/>
                  </a:lnTo>
                  <a:lnTo>
                    <a:pt x="29" y="163"/>
                  </a:lnTo>
                  <a:lnTo>
                    <a:pt x="30" y="162"/>
                  </a:lnTo>
                  <a:lnTo>
                    <a:pt x="30" y="160"/>
                  </a:lnTo>
                  <a:lnTo>
                    <a:pt x="30" y="159"/>
                  </a:lnTo>
                  <a:lnTo>
                    <a:pt x="30" y="156"/>
                  </a:lnTo>
                  <a:lnTo>
                    <a:pt x="28" y="154"/>
                  </a:lnTo>
                  <a:lnTo>
                    <a:pt x="28" y="153"/>
                  </a:lnTo>
                  <a:lnTo>
                    <a:pt x="28" y="152"/>
                  </a:lnTo>
                  <a:lnTo>
                    <a:pt x="28" y="151"/>
                  </a:lnTo>
                  <a:lnTo>
                    <a:pt x="36" y="140"/>
                  </a:lnTo>
                  <a:lnTo>
                    <a:pt x="36" y="138"/>
                  </a:lnTo>
                  <a:lnTo>
                    <a:pt x="36" y="126"/>
                  </a:lnTo>
                  <a:lnTo>
                    <a:pt x="36" y="122"/>
                  </a:lnTo>
                  <a:lnTo>
                    <a:pt x="38" y="120"/>
                  </a:lnTo>
                  <a:lnTo>
                    <a:pt x="40" y="119"/>
                  </a:lnTo>
                  <a:lnTo>
                    <a:pt x="42" y="119"/>
                  </a:lnTo>
                  <a:lnTo>
                    <a:pt x="58" y="130"/>
                  </a:lnTo>
                  <a:lnTo>
                    <a:pt x="67" y="130"/>
                  </a:lnTo>
                  <a:lnTo>
                    <a:pt x="71" y="126"/>
                  </a:lnTo>
                  <a:lnTo>
                    <a:pt x="72" y="125"/>
                  </a:lnTo>
                  <a:lnTo>
                    <a:pt x="74" y="117"/>
                  </a:lnTo>
                  <a:lnTo>
                    <a:pt x="77" y="111"/>
                  </a:lnTo>
                  <a:lnTo>
                    <a:pt x="99" y="95"/>
                  </a:lnTo>
                  <a:lnTo>
                    <a:pt x="99" y="95"/>
                  </a:lnTo>
                  <a:lnTo>
                    <a:pt x="105" y="95"/>
                  </a:lnTo>
                  <a:lnTo>
                    <a:pt x="107" y="97"/>
                  </a:lnTo>
                  <a:lnTo>
                    <a:pt x="108" y="97"/>
                  </a:lnTo>
                  <a:lnTo>
                    <a:pt x="111" y="99"/>
                  </a:lnTo>
                  <a:lnTo>
                    <a:pt x="115" y="99"/>
                  </a:lnTo>
                  <a:lnTo>
                    <a:pt x="115" y="100"/>
                  </a:lnTo>
                  <a:lnTo>
                    <a:pt x="122" y="99"/>
                  </a:lnTo>
                  <a:lnTo>
                    <a:pt x="122" y="102"/>
                  </a:lnTo>
                  <a:lnTo>
                    <a:pt x="124" y="102"/>
                  </a:lnTo>
                  <a:lnTo>
                    <a:pt x="124" y="103"/>
                  </a:lnTo>
                  <a:lnTo>
                    <a:pt x="122" y="105"/>
                  </a:lnTo>
                  <a:lnTo>
                    <a:pt x="122" y="106"/>
                  </a:lnTo>
                  <a:lnTo>
                    <a:pt x="128" y="106"/>
                  </a:lnTo>
                  <a:lnTo>
                    <a:pt x="128" y="106"/>
                  </a:lnTo>
                  <a:lnTo>
                    <a:pt x="135" y="105"/>
                  </a:lnTo>
                  <a:lnTo>
                    <a:pt x="136" y="106"/>
                  </a:lnTo>
                  <a:lnTo>
                    <a:pt x="136" y="104"/>
                  </a:lnTo>
                  <a:lnTo>
                    <a:pt x="140" y="108"/>
                  </a:lnTo>
                  <a:lnTo>
                    <a:pt x="141" y="107"/>
                  </a:lnTo>
                  <a:lnTo>
                    <a:pt x="141" y="108"/>
                  </a:lnTo>
                  <a:lnTo>
                    <a:pt x="144" y="108"/>
                  </a:lnTo>
                  <a:lnTo>
                    <a:pt x="144" y="107"/>
                  </a:lnTo>
                  <a:lnTo>
                    <a:pt x="145" y="107"/>
                  </a:lnTo>
                  <a:lnTo>
                    <a:pt x="149" y="104"/>
                  </a:lnTo>
                  <a:lnTo>
                    <a:pt x="151" y="104"/>
                  </a:lnTo>
                  <a:lnTo>
                    <a:pt x="151" y="106"/>
                  </a:lnTo>
                  <a:lnTo>
                    <a:pt x="153" y="106"/>
                  </a:lnTo>
                  <a:lnTo>
                    <a:pt x="153" y="98"/>
                  </a:lnTo>
                  <a:lnTo>
                    <a:pt x="155" y="96"/>
                  </a:lnTo>
                  <a:lnTo>
                    <a:pt x="155" y="92"/>
                  </a:lnTo>
                  <a:lnTo>
                    <a:pt x="157" y="92"/>
                  </a:lnTo>
                  <a:lnTo>
                    <a:pt x="157" y="88"/>
                  </a:lnTo>
                  <a:lnTo>
                    <a:pt x="157" y="87"/>
                  </a:lnTo>
                  <a:lnTo>
                    <a:pt x="159" y="87"/>
                  </a:lnTo>
                  <a:lnTo>
                    <a:pt x="159" y="82"/>
                  </a:lnTo>
                  <a:lnTo>
                    <a:pt x="161" y="82"/>
                  </a:lnTo>
                  <a:lnTo>
                    <a:pt x="161" y="85"/>
                  </a:lnTo>
                  <a:lnTo>
                    <a:pt x="173" y="84"/>
                  </a:lnTo>
                  <a:lnTo>
                    <a:pt x="173" y="79"/>
                  </a:lnTo>
                  <a:lnTo>
                    <a:pt x="177" y="79"/>
                  </a:lnTo>
                  <a:lnTo>
                    <a:pt x="178" y="81"/>
                  </a:lnTo>
                  <a:lnTo>
                    <a:pt x="180" y="81"/>
                  </a:lnTo>
                  <a:lnTo>
                    <a:pt x="180" y="83"/>
                  </a:lnTo>
                  <a:lnTo>
                    <a:pt x="185" y="83"/>
                  </a:lnTo>
                  <a:lnTo>
                    <a:pt x="185" y="81"/>
                  </a:lnTo>
                  <a:lnTo>
                    <a:pt x="189" y="80"/>
                  </a:lnTo>
                  <a:lnTo>
                    <a:pt x="189" y="83"/>
                  </a:lnTo>
                  <a:lnTo>
                    <a:pt x="194" y="82"/>
                  </a:lnTo>
                  <a:lnTo>
                    <a:pt x="194" y="85"/>
                  </a:lnTo>
                  <a:lnTo>
                    <a:pt x="199" y="85"/>
                  </a:lnTo>
                  <a:lnTo>
                    <a:pt x="199" y="87"/>
                  </a:lnTo>
                  <a:lnTo>
                    <a:pt x="211" y="86"/>
                  </a:lnTo>
                  <a:lnTo>
                    <a:pt x="211" y="84"/>
                  </a:lnTo>
                  <a:lnTo>
                    <a:pt x="218" y="83"/>
                  </a:lnTo>
                  <a:lnTo>
                    <a:pt x="217" y="67"/>
                  </a:lnTo>
                  <a:lnTo>
                    <a:pt x="219" y="67"/>
                  </a:lnTo>
                  <a:lnTo>
                    <a:pt x="218" y="62"/>
                  </a:lnTo>
                  <a:lnTo>
                    <a:pt x="216" y="62"/>
                  </a:lnTo>
                  <a:lnTo>
                    <a:pt x="216" y="60"/>
                  </a:lnTo>
                  <a:lnTo>
                    <a:pt x="214" y="60"/>
                  </a:lnTo>
                  <a:lnTo>
                    <a:pt x="214" y="58"/>
                  </a:lnTo>
                  <a:lnTo>
                    <a:pt x="211" y="58"/>
                  </a:lnTo>
                  <a:lnTo>
                    <a:pt x="211" y="55"/>
                  </a:lnTo>
                  <a:lnTo>
                    <a:pt x="216" y="55"/>
                  </a:lnTo>
                  <a:lnTo>
                    <a:pt x="216" y="53"/>
                  </a:lnTo>
                  <a:lnTo>
                    <a:pt x="218" y="53"/>
                  </a:lnTo>
                  <a:lnTo>
                    <a:pt x="218" y="50"/>
                  </a:lnTo>
                  <a:lnTo>
                    <a:pt x="220" y="50"/>
                  </a:lnTo>
                  <a:lnTo>
                    <a:pt x="220" y="48"/>
                  </a:lnTo>
                  <a:lnTo>
                    <a:pt x="223" y="47"/>
                  </a:lnTo>
                  <a:lnTo>
                    <a:pt x="221" y="34"/>
                  </a:lnTo>
                  <a:lnTo>
                    <a:pt x="224" y="33"/>
                  </a:lnTo>
                  <a:lnTo>
                    <a:pt x="224" y="29"/>
                  </a:lnTo>
                  <a:lnTo>
                    <a:pt x="221" y="29"/>
                  </a:lnTo>
                  <a:lnTo>
                    <a:pt x="221" y="22"/>
                  </a:lnTo>
                  <a:lnTo>
                    <a:pt x="214" y="22"/>
                  </a:lnTo>
                  <a:lnTo>
                    <a:pt x="214" y="25"/>
                  </a:lnTo>
                  <a:lnTo>
                    <a:pt x="212" y="25"/>
                  </a:lnTo>
                  <a:lnTo>
                    <a:pt x="211" y="22"/>
                  </a:lnTo>
                  <a:lnTo>
                    <a:pt x="209" y="22"/>
                  </a:lnTo>
                  <a:lnTo>
                    <a:pt x="209" y="18"/>
                  </a:lnTo>
                  <a:lnTo>
                    <a:pt x="211" y="17"/>
                  </a:lnTo>
                  <a:lnTo>
                    <a:pt x="211" y="13"/>
                  </a:lnTo>
                  <a:lnTo>
                    <a:pt x="213" y="13"/>
                  </a:lnTo>
                  <a:lnTo>
                    <a:pt x="213" y="10"/>
                  </a:lnTo>
                  <a:lnTo>
                    <a:pt x="220" y="10"/>
                  </a:lnTo>
                  <a:lnTo>
                    <a:pt x="220" y="8"/>
                  </a:lnTo>
                  <a:lnTo>
                    <a:pt x="222" y="7"/>
                  </a:lnTo>
                  <a:lnTo>
                    <a:pt x="222" y="3"/>
                  </a:lnTo>
                  <a:lnTo>
                    <a:pt x="224" y="2"/>
                  </a:lnTo>
                  <a:lnTo>
                    <a:pt x="224" y="0"/>
                  </a:lnTo>
                  <a:lnTo>
                    <a:pt x="226" y="0"/>
                  </a:lnTo>
                  <a:lnTo>
                    <a:pt x="227" y="5"/>
                  </a:lnTo>
                  <a:lnTo>
                    <a:pt x="229" y="5"/>
                  </a:lnTo>
                  <a:lnTo>
                    <a:pt x="230" y="12"/>
                  </a:lnTo>
                  <a:lnTo>
                    <a:pt x="232" y="11"/>
                  </a:lnTo>
                  <a:lnTo>
                    <a:pt x="232" y="9"/>
                  </a:lnTo>
                  <a:lnTo>
                    <a:pt x="236" y="9"/>
                  </a:lnTo>
                  <a:lnTo>
                    <a:pt x="236" y="7"/>
                  </a:lnTo>
                  <a:lnTo>
                    <a:pt x="241" y="6"/>
                  </a:lnTo>
                  <a:lnTo>
                    <a:pt x="241" y="8"/>
                  </a:lnTo>
                  <a:lnTo>
                    <a:pt x="250" y="8"/>
                  </a:lnTo>
                  <a:lnTo>
                    <a:pt x="251" y="13"/>
                  </a:lnTo>
                  <a:lnTo>
                    <a:pt x="249" y="13"/>
                  </a:lnTo>
                  <a:lnTo>
                    <a:pt x="249" y="17"/>
                  </a:lnTo>
                  <a:lnTo>
                    <a:pt x="253" y="17"/>
                  </a:lnTo>
                  <a:lnTo>
                    <a:pt x="254" y="19"/>
                  </a:lnTo>
                  <a:lnTo>
                    <a:pt x="258" y="19"/>
                  </a:lnTo>
                  <a:lnTo>
                    <a:pt x="258" y="22"/>
                  </a:lnTo>
                  <a:lnTo>
                    <a:pt x="265" y="21"/>
                  </a:lnTo>
                  <a:lnTo>
                    <a:pt x="265" y="19"/>
                  </a:lnTo>
                  <a:lnTo>
                    <a:pt x="263" y="19"/>
                  </a:lnTo>
                  <a:lnTo>
                    <a:pt x="262" y="12"/>
                  </a:lnTo>
                  <a:lnTo>
                    <a:pt x="265" y="11"/>
                  </a:lnTo>
                  <a:lnTo>
                    <a:pt x="265" y="9"/>
                  </a:lnTo>
                  <a:lnTo>
                    <a:pt x="270" y="9"/>
                  </a:lnTo>
                  <a:lnTo>
                    <a:pt x="269" y="7"/>
                  </a:lnTo>
                  <a:lnTo>
                    <a:pt x="274" y="6"/>
                  </a:lnTo>
                  <a:lnTo>
                    <a:pt x="274" y="9"/>
                  </a:lnTo>
                  <a:lnTo>
                    <a:pt x="276" y="8"/>
                  </a:lnTo>
                  <a:lnTo>
                    <a:pt x="277" y="11"/>
                  </a:lnTo>
                  <a:lnTo>
                    <a:pt x="274" y="11"/>
                  </a:lnTo>
                  <a:lnTo>
                    <a:pt x="275" y="25"/>
                  </a:lnTo>
                  <a:lnTo>
                    <a:pt x="277" y="25"/>
                  </a:lnTo>
                  <a:lnTo>
                    <a:pt x="278" y="27"/>
                  </a:lnTo>
                  <a:lnTo>
                    <a:pt x="282" y="27"/>
                  </a:lnTo>
                  <a:lnTo>
                    <a:pt x="282" y="22"/>
                  </a:lnTo>
                  <a:lnTo>
                    <a:pt x="287" y="22"/>
                  </a:lnTo>
                  <a:lnTo>
                    <a:pt x="286" y="20"/>
                  </a:lnTo>
                  <a:lnTo>
                    <a:pt x="296" y="19"/>
                  </a:lnTo>
                  <a:lnTo>
                    <a:pt x="296" y="21"/>
                  </a:lnTo>
                  <a:lnTo>
                    <a:pt x="298" y="21"/>
                  </a:lnTo>
                  <a:lnTo>
                    <a:pt x="299" y="26"/>
                  </a:lnTo>
                  <a:lnTo>
                    <a:pt x="303" y="26"/>
                  </a:lnTo>
                  <a:lnTo>
                    <a:pt x="304" y="28"/>
                  </a:lnTo>
                  <a:lnTo>
                    <a:pt x="308" y="28"/>
                  </a:lnTo>
                  <a:lnTo>
                    <a:pt x="309" y="35"/>
                  </a:lnTo>
                  <a:lnTo>
                    <a:pt x="311" y="34"/>
                  </a:lnTo>
                  <a:lnTo>
                    <a:pt x="311" y="37"/>
                  </a:lnTo>
                  <a:lnTo>
                    <a:pt x="313" y="37"/>
                  </a:lnTo>
                  <a:lnTo>
                    <a:pt x="314" y="39"/>
                  </a:lnTo>
                  <a:lnTo>
                    <a:pt x="316" y="39"/>
                  </a:lnTo>
                  <a:lnTo>
                    <a:pt x="316" y="41"/>
                  </a:lnTo>
                  <a:lnTo>
                    <a:pt x="314" y="41"/>
                  </a:lnTo>
                  <a:lnTo>
                    <a:pt x="314" y="44"/>
                  </a:lnTo>
                  <a:lnTo>
                    <a:pt x="312" y="44"/>
                  </a:lnTo>
                  <a:lnTo>
                    <a:pt x="312" y="46"/>
                  </a:lnTo>
                  <a:lnTo>
                    <a:pt x="309" y="46"/>
                  </a:lnTo>
                  <a:lnTo>
                    <a:pt x="310" y="49"/>
                  </a:lnTo>
                  <a:lnTo>
                    <a:pt x="307" y="49"/>
                  </a:lnTo>
                  <a:lnTo>
                    <a:pt x="308" y="56"/>
                  </a:lnTo>
                  <a:lnTo>
                    <a:pt x="305" y="56"/>
                  </a:lnTo>
                  <a:lnTo>
                    <a:pt x="306" y="61"/>
                  </a:lnTo>
                  <a:lnTo>
                    <a:pt x="308" y="61"/>
                  </a:lnTo>
                  <a:lnTo>
                    <a:pt x="309" y="68"/>
                  </a:lnTo>
                  <a:lnTo>
                    <a:pt x="311" y="67"/>
                  </a:lnTo>
                  <a:lnTo>
                    <a:pt x="311" y="77"/>
                  </a:lnTo>
                  <a:lnTo>
                    <a:pt x="314" y="77"/>
                  </a:lnTo>
                  <a:lnTo>
                    <a:pt x="314" y="79"/>
                  </a:lnTo>
                  <a:lnTo>
                    <a:pt x="316" y="79"/>
                  </a:lnTo>
                  <a:lnTo>
                    <a:pt x="316" y="83"/>
                  </a:lnTo>
                  <a:lnTo>
                    <a:pt x="319" y="83"/>
                  </a:lnTo>
                  <a:lnTo>
                    <a:pt x="319" y="88"/>
                  </a:lnTo>
                  <a:lnTo>
                    <a:pt x="324" y="88"/>
                  </a:lnTo>
                  <a:lnTo>
                    <a:pt x="324" y="90"/>
                  </a:lnTo>
                  <a:lnTo>
                    <a:pt x="329" y="90"/>
                  </a:lnTo>
                  <a:lnTo>
                    <a:pt x="329" y="92"/>
                  </a:lnTo>
                  <a:lnTo>
                    <a:pt x="331" y="92"/>
                  </a:lnTo>
                  <a:lnTo>
                    <a:pt x="331" y="94"/>
                  </a:lnTo>
                  <a:lnTo>
                    <a:pt x="336" y="94"/>
                  </a:lnTo>
                  <a:lnTo>
                    <a:pt x="336" y="99"/>
                  </a:lnTo>
                  <a:lnTo>
                    <a:pt x="339" y="99"/>
                  </a:lnTo>
                  <a:lnTo>
                    <a:pt x="340" y="118"/>
                  </a:lnTo>
                  <a:lnTo>
                    <a:pt x="338" y="118"/>
                  </a:lnTo>
                  <a:lnTo>
                    <a:pt x="338" y="122"/>
                  </a:lnTo>
                  <a:lnTo>
                    <a:pt x="340" y="122"/>
                  </a:lnTo>
                  <a:lnTo>
                    <a:pt x="341" y="132"/>
                  </a:lnTo>
                  <a:lnTo>
                    <a:pt x="343" y="132"/>
                  </a:lnTo>
                  <a:lnTo>
                    <a:pt x="343" y="134"/>
                  </a:lnTo>
                  <a:lnTo>
                    <a:pt x="350" y="133"/>
                  </a:lnTo>
                  <a:lnTo>
                    <a:pt x="350" y="129"/>
                  </a:lnTo>
                  <a:lnTo>
                    <a:pt x="355" y="128"/>
                  </a:lnTo>
                  <a:lnTo>
                    <a:pt x="354" y="124"/>
                  </a:lnTo>
                  <a:lnTo>
                    <a:pt x="357" y="123"/>
                  </a:lnTo>
                  <a:lnTo>
                    <a:pt x="356" y="117"/>
                  </a:lnTo>
                  <a:lnTo>
                    <a:pt x="361" y="116"/>
                  </a:lnTo>
                  <a:lnTo>
                    <a:pt x="361" y="114"/>
                  </a:lnTo>
                  <a:lnTo>
                    <a:pt x="366" y="114"/>
                  </a:lnTo>
                  <a:lnTo>
                    <a:pt x="366" y="118"/>
                  </a:lnTo>
                  <a:lnTo>
                    <a:pt x="368" y="118"/>
                  </a:lnTo>
                  <a:lnTo>
                    <a:pt x="368" y="120"/>
                  </a:lnTo>
                  <a:lnTo>
                    <a:pt x="371" y="120"/>
                  </a:lnTo>
                  <a:lnTo>
                    <a:pt x="371" y="123"/>
                  </a:lnTo>
                  <a:lnTo>
                    <a:pt x="373" y="122"/>
                  </a:lnTo>
                  <a:lnTo>
                    <a:pt x="373" y="125"/>
                  </a:lnTo>
                  <a:lnTo>
                    <a:pt x="376" y="124"/>
                  </a:lnTo>
                  <a:lnTo>
                    <a:pt x="376" y="127"/>
                  </a:lnTo>
                  <a:lnTo>
                    <a:pt x="379" y="127"/>
                  </a:lnTo>
                  <a:close/>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18" name="Freeform 163"/>
            <p:cNvSpPr>
              <a:spLocks/>
            </p:cNvSpPr>
            <p:nvPr/>
          </p:nvSpPr>
          <p:spPr bwMode="auto">
            <a:xfrm>
              <a:off x="5378451" y="-2205038"/>
              <a:ext cx="660400" cy="461963"/>
            </a:xfrm>
            <a:custGeom>
              <a:avLst/>
              <a:gdLst>
                <a:gd name="T0" fmla="*/ 395 w 416"/>
                <a:gd name="T1" fmla="*/ 162 h 291"/>
                <a:gd name="T2" fmla="*/ 399 w 416"/>
                <a:gd name="T3" fmla="*/ 208 h 291"/>
                <a:gd name="T4" fmla="*/ 399 w 416"/>
                <a:gd name="T5" fmla="*/ 234 h 291"/>
                <a:gd name="T6" fmla="*/ 415 w 416"/>
                <a:gd name="T7" fmla="*/ 262 h 291"/>
                <a:gd name="T8" fmla="*/ 414 w 416"/>
                <a:gd name="T9" fmla="*/ 269 h 291"/>
                <a:gd name="T10" fmla="*/ 378 w 416"/>
                <a:gd name="T11" fmla="*/ 268 h 291"/>
                <a:gd name="T12" fmla="*/ 364 w 416"/>
                <a:gd name="T13" fmla="*/ 268 h 291"/>
                <a:gd name="T14" fmla="*/ 355 w 416"/>
                <a:gd name="T15" fmla="*/ 287 h 291"/>
                <a:gd name="T16" fmla="*/ 291 w 416"/>
                <a:gd name="T17" fmla="*/ 282 h 291"/>
                <a:gd name="T18" fmla="*/ 255 w 416"/>
                <a:gd name="T19" fmla="*/ 266 h 291"/>
                <a:gd name="T20" fmla="*/ 202 w 416"/>
                <a:gd name="T21" fmla="*/ 225 h 291"/>
                <a:gd name="T22" fmla="*/ 165 w 416"/>
                <a:gd name="T23" fmla="*/ 247 h 291"/>
                <a:gd name="T24" fmla="*/ 117 w 416"/>
                <a:gd name="T25" fmla="*/ 283 h 291"/>
                <a:gd name="T26" fmla="*/ 77 w 416"/>
                <a:gd name="T27" fmla="*/ 279 h 291"/>
                <a:gd name="T28" fmla="*/ 38 w 416"/>
                <a:gd name="T29" fmla="*/ 276 h 291"/>
                <a:gd name="T30" fmla="*/ 28 w 416"/>
                <a:gd name="T31" fmla="*/ 263 h 291"/>
                <a:gd name="T32" fmla="*/ 17 w 416"/>
                <a:gd name="T33" fmla="*/ 165 h 291"/>
                <a:gd name="T34" fmla="*/ 30 w 416"/>
                <a:gd name="T35" fmla="*/ 156 h 291"/>
                <a:gd name="T36" fmla="*/ 36 w 416"/>
                <a:gd name="T37" fmla="*/ 138 h 291"/>
                <a:gd name="T38" fmla="*/ 58 w 416"/>
                <a:gd name="T39" fmla="*/ 130 h 291"/>
                <a:gd name="T40" fmla="*/ 99 w 416"/>
                <a:gd name="T41" fmla="*/ 95 h 291"/>
                <a:gd name="T42" fmla="*/ 115 w 416"/>
                <a:gd name="T43" fmla="*/ 99 h 291"/>
                <a:gd name="T44" fmla="*/ 122 w 416"/>
                <a:gd name="T45" fmla="*/ 105 h 291"/>
                <a:gd name="T46" fmla="*/ 136 w 416"/>
                <a:gd name="T47" fmla="*/ 104 h 291"/>
                <a:gd name="T48" fmla="*/ 145 w 416"/>
                <a:gd name="T49" fmla="*/ 107 h 291"/>
                <a:gd name="T50" fmla="*/ 155 w 416"/>
                <a:gd name="T51" fmla="*/ 96 h 291"/>
                <a:gd name="T52" fmla="*/ 159 w 416"/>
                <a:gd name="T53" fmla="*/ 82 h 291"/>
                <a:gd name="T54" fmla="*/ 178 w 416"/>
                <a:gd name="T55" fmla="*/ 81 h 291"/>
                <a:gd name="T56" fmla="*/ 189 w 416"/>
                <a:gd name="T57" fmla="*/ 83 h 291"/>
                <a:gd name="T58" fmla="*/ 211 w 416"/>
                <a:gd name="T59" fmla="*/ 84 h 291"/>
                <a:gd name="T60" fmla="*/ 216 w 416"/>
                <a:gd name="T61" fmla="*/ 60 h 291"/>
                <a:gd name="T62" fmla="*/ 216 w 416"/>
                <a:gd name="T63" fmla="*/ 53 h 291"/>
                <a:gd name="T64" fmla="*/ 221 w 416"/>
                <a:gd name="T65" fmla="*/ 34 h 291"/>
                <a:gd name="T66" fmla="*/ 214 w 416"/>
                <a:gd name="T67" fmla="*/ 25 h 291"/>
                <a:gd name="T68" fmla="*/ 211 w 416"/>
                <a:gd name="T69" fmla="*/ 13 h 291"/>
                <a:gd name="T70" fmla="*/ 222 w 416"/>
                <a:gd name="T71" fmla="*/ 3 h 291"/>
                <a:gd name="T72" fmla="*/ 230 w 416"/>
                <a:gd name="T73" fmla="*/ 12 h 291"/>
                <a:gd name="T74" fmla="*/ 241 w 416"/>
                <a:gd name="T75" fmla="*/ 8 h 291"/>
                <a:gd name="T76" fmla="*/ 254 w 416"/>
                <a:gd name="T77" fmla="*/ 19 h 291"/>
                <a:gd name="T78" fmla="*/ 262 w 416"/>
                <a:gd name="T79" fmla="*/ 12 h 291"/>
                <a:gd name="T80" fmla="*/ 274 w 416"/>
                <a:gd name="T81" fmla="*/ 9 h 291"/>
                <a:gd name="T82" fmla="*/ 278 w 416"/>
                <a:gd name="T83" fmla="*/ 27 h 291"/>
                <a:gd name="T84" fmla="*/ 296 w 416"/>
                <a:gd name="T85" fmla="*/ 21 h 291"/>
                <a:gd name="T86" fmla="*/ 309 w 416"/>
                <a:gd name="T87" fmla="*/ 35 h 291"/>
                <a:gd name="T88" fmla="*/ 316 w 416"/>
                <a:gd name="T89" fmla="*/ 41 h 291"/>
                <a:gd name="T90" fmla="*/ 310 w 416"/>
                <a:gd name="T91" fmla="*/ 49 h 291"/>
                <a:gd name="T92" fmla="*/ 309 w 416"/>
                <a:gd name="T93" fmla="*/ 68 h 291"/>
                <a:gd name="T94" fmla="*/ 316 w 416"/>
                <a:gd name="T95" fmla="*/ 83 h 291"/>
                <a:gd name="T96" fmla="*/ 329 w 416"/>
                <a:gd name="T97" fmla="*/ 92 h 291"/>
                <a:gd name="T98" fmla="*/ 340 w 416"/>
                <a:gd name="T99" fmla="*/ 118 h 291"/>
                <a:gd name="T100" fmla="*/ 343 w 416"/>
                <a:gd name="T101" fmla="*/ 134 h 291"/>
                <a:gd name="T102" fmla="*/ 356 w 416"/>
                <a:gd name="T103" fmla="*/ 117 h 291"/>
                <a:gd name="T104" fmla="*/ 368 w 416"/>
                <a:gd name="T105" fmla="*/ 120 h 291"/>
                <a:gd name="T106" fmla="*/ 376 w 416"/>
                <a:gd name="T107" fmla="*/ 12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6" h="291">
                  <a:moveTo>
                    <a:pt x="379" y="127"/>
                  </a:moveTo>
                  <a:lnTo>
                    <a:pt x="380" y="127"/>
                  </a:lnTo>
                  <a:lnTo>
                    <a:pt x="395" y="155"/>
                  </a:lnTo>
                  <a:lnTo>
                    <a:pt x="396" y="158"/>
                  </a:lnTo>
                  <a:lnTo>
                    <a:pt x="395" y="160"/>
                  </a:lnTo>
                  <a:lnTo>
                    <a:pt x="395" y="162"/>
                  </a:lnTo>
                  <a:lnTo>
                    <a:pt x="393" y="165"/>
                  </a:lnTo>
                  <a:lnTo>
                    <a:pt x="393" y="172"/>
                  </a:lnTo>
                  <a:lnTo>
                    <a:pt x="396" y="197"/>
                  </a:lnTo>
                  <a:lnTo>
                    <a:pt x="398" y="199"/>
                  </a:lnTo>
                  <a:lnTo>
                    <a:pt x="399" y="202"/>
                  </a:lnTo>
                  <a:lnTo>
                    <a:pt x="399" y="208"/>
                  </a:lnTo>
                  <a:lnTo>
                    <a:pt x="399" y="211"/>
                  </a:lnTo>
                  <a:lnTo>
                    <a:pt x="407" y="219"/>
                  </a:lnTo>
                  <a:lnTo>
                    <a:pt x="407" y="220"/>
                  </a:lnTo>
                  <a:lnTo>
                    <a:pt x="407" y="222"/>
                  </a:lnTo>
                  <a:lnTo>
                    <a:pt x="407" y="223"/>
                  </a:lnTo>
                  <a:lnTo>
                    <a:pt x="399" y="234"/>
                  </a:lnTo>
                  <a:lnTo>
                    <a:pt x="399" y="236"/>
                  </a:lnTo>
                  <a:lnTo>
                    <a:pt x="399" y="238"/>
                  </a:lnTo>
                  <a:lnTo>
                    <a:pt x="399" y="239"/>
                  </a:lnTo>
                  <a:lnTo>
                    <a:pt x="399" y="240"/>
                  </a:lnTo>
                  <a:lnTo>
                    <a:pt x="402" y="241"/>
                  </a:lnTo>
                  <a:lnTo>
                    <a:pt x="415" y="262"/>
                  </a:lnTo>
                  <a:lnTo>
                    <a:pt x="416" y="264"/>
                  </a:lnTo>
                  <a:lnTo>
                    <a:pt x="416" y="265"/>
                  </a:lnTo>
                  <a:lnTo>
                    <a:pt x="416" y="266"/>
                  </a:lnTo>
                  <a:lnTo>
                    <a:pt x="416" y="268"/>
                  </a:lnTo>
                  <a:lnTo>
                    <a:pt x="415" y="269"/>
                  </a:lnTo>
                  <a:lnTo>
                    <a:pt x="414" y="269"/>
                  </a:lnTo>
                  <a:lnTo>
                    <a:pt x="399" y="270"/>
                  </a:lnTo>
                  <a:lnTo>
                    <a:pt x="391" y="275"/>
                  </a:lnTo>
                  <a:lnTo>
                    <a:pt x="380" y="275"/>
                  </a:lnTo>
                  <a:lnTo>
                    <a:pt x="380" y="273"/>
                  </a:lnTo>
                  <a:lnTo>
                    <a:pt x="379" y="272"/>
                  </a:lnTo>
                  <a:lnTo>
                    <a:pt x="378" y="268"/>
                  </a:lnTo>
                  <a:lnTo>
                    <a:pt x="375" y="262"/>
                  </a:lnTo>
                  <a:lnTo>
                    <a:pt x="375" y="261"/>
                  </a:lnTo>
                  <a:lnTo>
                    <a:pt x="372" y="260"/>
                  </a:lnTo>
                  <a:lnTo>
                    <a:pt x="368" y="261"/>
                  </a:lnTo>
                  <a:lnTo>
                    <a:pt x="366" y="264"/>
                  </a:lnTo>
                  <a:lnTo>
                    <a:pt x="364" y="268"/>
                  </a:lnTo>
                  <a:lnTo>
                    <a:pt x="363" y="270"/>
                  </a:lnTo>
                  <a:lnTo>
                    <a:pt x="359" y="272"/>
                  </a:lnTo>
                  <a:lnTo>
                    <a:pt x="357" y="273"/>
                  </a:lnTo>
                  <a:lnTo>
                    <a:pt x="357" y="275"/>
                  </a:lnTo>
                  <a:lnTo>
                    <a:pt x="356" y="285"/>
                  </a:lnTo>
                  <a:lnTo>
                    <a:pt x="355" y="287"/>
                  </a:lnTo>
                  <a:lnTo>
                    <a:pt x="353" y="290"/>
                  </a:lnTo>
                  <a:lnTo>
                    <a:pt x="348" y="291"/>
                  </a:lnTo>
                  <a:lnTo>
                    <a:pt x="299" y="272"/>
                  </a:lnTo>
                  <a:lnTo>
                    <a:pt x="295" y="273"/>
                  </a:lnTo>
                  <a:lnTo>
                    <a:pt x="292" y="277"/>
                  </a:lnTo>
                  <a:lnTo>
                    <a:pt x="291" y="282"/>
                  </a:lnTo>
                  <a:lnTo>
                    <a:pt x="291" y="284"/>
                  </a:lnTo>
                  <a:lnTo>
                    <a:pt x="289" y="284"/>
                  </a:lnTo>
                  <a:lnTo>
                    <a:pt x="289" y="284"/>
                  </a:lnTo>
                  <a:lnTo>
                    <a:pt x="274" y="278"/>
                  </a:lnTo>
                  <a:lnTo>
                    <a:pt x="263" y="268"/>
                  </a:lnTo>
                  <a:lnTo>
                    <a:pt x="255" y="266"/>
                  </a:lnTo>
                  <a:lnTo>
                    <a:pt x="252" y="262"/>
                  </a:lnTo>
                  <a:lnTo>
                    <a:pt x="251" y="256"/>
                  </a:lnTo>
                  <a:lnTo>
                    <a:pt x="250" y="254"/>
                  </a:lnTo>
                  <a:lnTo>
                    <a:pt x="250" y="253"/>
                  </a:lnTo>
                  <a:lnTo>
                    <a:pt x="218" y="228"/>
                  </a:lnTo>
                  <a:lnTo>
                    <a:pt x="202" y="225"/>
                  </a:lnTo>
                  <a:lnTo>
                    <a:pt x="189" y="217"/>
                  </a:lnTo>
                  <a:lnTo>
                    <a:pt x="185" y="225"/>
                  </a:lnTo>
                  <a:lnTo>
                    <a:pt x="184" y="230"/>
                  </a:lnTo>
                  <a:lnTo>
                    <a:pt x="181" y="234"/>
                  </a:lnTo>
                  <a:lnTo>
                    <a:pt x="169" y="241"/>
                  </a:lnTo>
                  <a:lnTo>
                    <a:pt x="165" y="247"/>
                  </a:lnTo>
                  <a:lnTo>
                    <a:pt x="164" y="253"/>
                  </a:lnTo>
                  <a:lnTo>
                    <a:pt x="164" y="254"/>
                  </a:lnTo>
                  <a:lnTo>
                    <a:pt x="147" y="271"/>
                  </a:lnTo>
                  <a:lnTo>
                    <a:pt x="126" y="272"/>
                  </a:lnTo>
                  <a:lnTo>
                    <a:pt x="120" y="278"/>
                  </a:lnTo>
                  <a:lnTo>
                    <a:pt x="117" y="283"/>
                  </a:lnTo>
                  <a:lnTo>
                    <a:pt x="117" y="284"/>
                  </a:lnTo>
                  <a:lnTo>
                    <a:pt x="81" y="291"/>
                  </a:lnTo>
                  <a:lnTo>
                    <a:pt x="80" y="290"/>
                  </a:lnTo>
                  <a:lnTo>
                    <a:pt x="78" y="287"/>
                  </a:lnTo>
                  <a:lnTo>
                    <a:pt x="77" y="287"/>
                  </a:lnTo>
                  <a:lnTo>
                    <a:pt x="77" y="279"/>
                  </a:lnTo>
                  <a:lnTo>
                    <a:pt x="76" y="278"/>
                  </a:lnTo>
                  <a:lnTo>
                    <a:pt x="75" y="276"/>
                  </a:lnTo>
                  <a:lnTo>
                    <a:pt x="51" y="279"/>
                  </a:lnTo>
                  <a:lnTo>
                    <a:pt x="47" y="277"/>
                  </a:lnTo>
                  <a:lnTo>
                    <a:pt x="39" y="278"/>
                  </a:lnTo>
                  <a:lnTo>
                    <a:pt x="38" y="276"/>
                  </a:lnTo>
                  <a:lnTo>
                    <a:pt x="37" y="275"/>
                  </a:lnTo>
                  <a:lnTo>
                    <a:pt x="33" y="272"/>
                  </a:lnTo>
                  <a:lnTo>
                    <a:pt x="30" y="270"/>
                  </a:lnTo>
                  <a:lnTo>
                    <a:pt x="29" y="268"/>
                  </a:lnTo>
                  <a:lnTo>
                    <a:pt x="28" y="264"/>
                  </a:lnTo>
                  <a:lnTo>
                    <a:pt x="28" y="263"/>
                  </a:lnTo>
                  <a:lnTo>
                    <a:pt x="24" y="257"/>
                  </a:lnTo>
                  <a:lnTo>
                    <a:pt x="0" y="201"/>
                  </a:lnTo>
                  <a:lnTo>
                    <a:pt x="10" y="191"/>
                  </a:lnTo>
                  <a:lnTo>
                    <a:pt x="14" y="168"/>
                  </a:lnTo>
                  <a:lnTo>
                    <a:pt x="14" y="168"/>
                  </a:lnTo>
                  <a:lnTo>
                    <a:pt x="17" y="165"/>
                  </a:lnTo>
                  <a:lnTo>
                    <a:pt x="24" y="166"/>
                  </a:lnTo>
                  <a:lnTo>
                    <a:pt x="29" y="163"/>
                  </a:lnTo>
                  <a:lnTo>
                    <a:pt x="30" y="162"/>
                  </a:lnTo>
                  <a:lnTo>
                    <a:pt x="30" y="160"/>
                  </a:lnTo>
                  <a:lnTo>
                    <a:pt x="30" y="159"/>
                  </a:lnTo>
                  <a:lnTo>
                    <a:pt x="30" y="156"/>
                  </a:lnTo>
                  <a:lnTo>
                    <a:pt x="28" y="154"/>
                  </a:lnTo>
                  <a:lnTo>
                    <a:pt x="28" y="153"/>
                  </a:lnTo>
                  <a:lnTo>
                    <a:pt x="28" y="152"/>
                  </a:lnTo>
                  <a:lnTo>
                    <a:pt x="28" y="151"/>
                  </a:lnTo>
                  <a:lnTo>
                    <a:pt x="36" y="140"/>
                  </a:lnTo>
                  <a:lnTo>
                    <a:pt x="36" y="138"/>
                  </a:lnTo>
                  <a:lnTo>
                    <a:pt x="36" y="126"/>
                  </a:lnTo>
                  <a:lnTo>
                    <a:pt x="36" y="122"/>
                  </a:lnTo>
                  <a:lnTo>
                    <a:pt x="38" y="120"/>
                  </a:lnTo>
                  <a:lnTo>
                    <a:pt x="40" y="119"/>
                  </a:lnTo>
                  <a:lnTo>
                    <a:pt x="42" y="119"/>
                  </a:lnTo>
                  <a:lnTo>
                    <a:pt x="58" y="130"/>
                  </a:lnTo>
                  <a:lnTo>
                    <a:pt x="67" y="130"/>
                  </a:lnTo>
                  <a:lnTo>
                    <a:pt x="71" y="126"/>
                  </a:lnTo>
                  <a:lnTo>
                    <a:pt x="72" y="125"/>
                  </a:lnTo>
                  <a:lnTo>
                    <a:pt x="74" y="117"/>
                  </a:lnTo>
                  <a:lnTo>
                    <a:pt x="77" y="111"/>
                  </a:lnTo>
                  <a:lnTo>
                    <a:pt x="99" y="95"/>
                  </a:lnTo>
                  <a:lnTo>
                    <a:pt x="99" y="95"/>
                  </a:lnTo>
                  <a:lnTo>
                    <a:pt x="105" y="95"/>
                  </a:lnTo>
                  <a:lnTo>
                    <a:pt x="107" y="97"/>
                  </a:lnTo>
                  <a:lnTo>
                    <a:pt x="108" y="97"/>
                  </a:lnTo>
                  <a:lnTo>
                    <a:pt x="111" y="99"/>
                  </a:lnTo>
                  <a:lnTo>
                    <a:pt x="115" y="99"/>
                  </a:lnTo>
                  <a:lnTo>
                    <a:pt x="115" y="100"/>
                  </a:lnTo>
                  <a:lnTo>
                    <a:pt x="122" y="99"/>
                  </a:lnTo>
                  <a:lnTo>
                    <a:pt x="122" y="102"/>
                  </a:lnTo>
                  <a:lnTo>
                    <a:pt x="124" y="102"/>
                  </a:lnTo>
                  <a:lnTo>
                    <a:pt x="124" y="103"/>
                  </a:lnTo>
                  <a:lnTo>
                    <a:pt x="122" y="105"/>
                  </a:lnTo>
                  <a:lnTo>
                    <a:pt x="122" y="106"/>
                  </a:lnTo>
                  <a:lnTo>
                    <a:pt x="128" y="106"/>
                  </a:lnTo>
                  <a:lnTo>
                    <a:pt x="128" y="106"/>
                  </a:lnTo>
                  <a:lnTo>
                    <a:pt x="135" y="105"/>
                  </a:lnTo>
                  <a:lnTo>
                    <a:pt x="136" y="106"/>
                  </a:lnTo>
                  <a:lnTo>
                    <a:pt x="136" y="104"/>
                  </a:lnTo>
                  <a:lnTo>
                    <a:pt x="140" y="108"/>
                  </a:lnTo>
                  <a:lnTo>
                    <a:pt x="141" y="107"/>
                  </a:lnTo>
                  <a:lnTo>
                    <a:pt x="141" y="108"/>
                  </a:lnTo>
                  <a:lnTo>
                    <a:pt x="144" y="108"/>
                  </a:lnTo>
                  <a:lnTo>
                    <a:pt x="144" y="107"/>
                  </a:lnTo>
                  <a:lnTo>
                    <a:pt x="145" y="107"/>
                  </a:lnTo>
                  <a:lnTo>
                    <a:pt x="149" y="104"/>
                  </a:lnTo>
                  <a:lnTo>
                    <a:pt x="151" y="104"/>
                  </a:lnTo>
                  <a:lnTo>
                    <a:pt x="151" y="106"/>
                  </a:lnTo>
                  <a:lnTo>
                    <a:pt x="153" y="106"/>
                  </a:lnTo>
                  <a:lnTo>
                    <a:pt x="153" y="98"/>
                  </a:lnTo>
                  <a:lnTo>
                    <a:pt x="155" y="96"/>
                  </a:lnTo>
                  <a:lnTo>
                    <a:pt x="155" y="92"/>
                  </a:lnTo>
                  <a:lnTo>
                    <a:pt x="157" y="92"/>
                  </a:lnTo>
                  <a:lnTo>
                    <a:pt x="157" y="88"/>
                  </a:lnTo>
                  <a:lnTo>
                    <a:pt x="157" y="87"/>
                  </a:lnTo>
                  <a:lnTo>
                    <a:pt x="159" y="87"/>
                  </a:lnTo>
                  <a:lnTo>
                    <a:pt x="159" y="82"/>
                  </a:lnTo>
                  <a:lnTo>
                    <a:pt x="161" y="82"/>
                  </a:lnTo>
                  <a:lnTo>
                    <a:pt x="161" y="85"/>
                  </a:lnTo>
                  <a:lnTo>
                    <a:pt x="173" y="84"/>
                  </a:lnTo>
                  <a:lnTo>
                    <a:pt x="173" y="79"/>
                  </a:lnTo>
                  <a:lnTo>
                    <a:pt x="177" y="79"/>
                  </a:lnTo>
                  <a:lnTo>
                    <a:pt x="178" y="81"/>
                  </a:lnTo>
                  <a:lnTo>
                    <a:pt x="180" y="81"/>
                  </a:lnTo>
                  <a:lnTo>
                    <a:pt x="180" y="83"/>
                  </a:lnTo>
                  <a:lnTo>
                    <a:pt x="185" y="83"/>
                  </a:lnTo>
                  <a:lnTo>
                    <a:pt x="185" y="81"/>
                  </a:lnTo>
                  <a:lnTo>
                    <a:pt x="189" y="80"/>
                  </a:lnTo>
                  <a:lnTo>
                    <a:pt x="189" y="83"/>
                  </a:lnTo>
                  <a:lnTo>
                    <a:pt x="194" y="82"/>
                  </a:lnTo>
                  <a:lnTo>
                    <a:pt x="194" y="85"/>
                  </a:lnTo>
                  <a:lnTo>
                    <a:pt x="199" y="85"/>
                  </a:lnTo>
                  <a:lnTo>
                    <a:pt x="199" y="87"/>
                  </a:lnTo>
                  <a:lnTo>
                    <a:pt x="211" y="86"/>
                  </a:lnTo>
                  <a:lnTo>
                    <a:pt x="211" y="84"/>
                  </a:lnTo>
                  <a:lnTo>
                    <a:pt x="218" y="83"/>
                  </a:lnTo>
                  <a:lnTo>
                    <a:pt x="217" y="67"/>
                  </a:lnTo>
                  <a:lnTo>
                    <a:pt x="219" y="67"/>
                  </a:lnTo>
                  <a:lnTo>
                    <a:pt x="218" y="62"/>
                  </a:lnTo>
                  <a:lnTo>
                    <a:pt x="216" y="62"/>
                  </a:lnTo>
                  <a:lnTo>
                    <a:pt x="216" y="60"/>
                  </a:lnTo>
                  <a:lnTo>
                    <a:pt x="214" y="60"/>
                  </a:lnTo>
                  <a:lnTo>
                    <a:pt x="214" y="58"/>
                  </a:lnTo>
                  <a:lnTo>
                    <a:pt x="211" y="58"/>
                  </a:lnTo>
                  <a:lnTo>
                    <a:pt x="211" y="55"/>
                  </a:lnTo>
                  <a:lnTo>
                    <a:pt x="216" y="55"/>
                  </a:lnTo>
                  <a:lnTo>
                    <a:pt x="216" y="53"/>
                  </a:lnTo>
                  <a:lnTo>
                    <a:pt x="218" y="53"/>
                  </a:lnTo>
                  <a:lnTo>
                    <a:pt x="218" y="50"/>
                  </a:lnTo>
                  <a:lnTo>
                    <a:pt x="220" y="50"/>
                  </a:lnTo>
                  <a:lnTo>
                    <a:pt x="220" y="48"/>
                  </a:lnTo>
                  <a:lnTo>
                    <a:pt x="223" y="47"/>
                  </a:lnTo>
                  <a:lnTo>
                    <a:pt x="221" y="34"/>
                  </a:lnTo>
                  <a:lnTo>
                    <a:pt x="224" y="33"/>
                  </a:lnTo>
                  <a:lnTo>
                    <a:pt x="224" y="29"/>
                  </a:lnTo>
                  <a:lnTo>
                    <a:pt x="221" y="29"/>
                  </a:lnTo>
                  <a:lnTo>
                    <a:pt x="221" y="22"/>
                  </a:lnTo>
                  <a:lnTo>
                    <a:pt x="214" y="22"/>
                  </a:lnTo>
                  <a:lnTo>
                    <a:pt x="214" y="25"/>
                  </a:lnTo>
                  <a:lnTo>
                    <a:pt x="212" y="25"/>
                  </a:lnTo>
                  <a:lnTo>
                    <a:pt x="211" y="22"/>
                  </a:lnTo>
                  <a:lnTo>
                    <a:pt x="209" y="22"/>
                  </a:lnTo>
                  <a:lnTo>
                    <a:pt x="209" y="18"/>
                  </a:lnTo>
                  <a:lnTo>
                    <a:pt x="211" y="17"/>
                  </a:lnTo>
                  <a:lnTo>
                    <a:pt x="211" y="13"/>
                  </a:lnTo>
                  <a:lnTo>
                    <a:pt x="213" y="13"/>
                  </a:lnTo>
                  <a:lnTo>
                    <a:pt x="213" y="10"/>
                  </a:lnTo>
                  <a:lnTo>
                    <a:pt x="220" y="10"/>
                  </a:lnTo>
                  <a:lnTo>
                    <a:pt x="220" y="8"/>
                  </a:lnTo>
                  <a:lnTo>
                    <a:pt x="222" y="7"/>
                  </a:lnTo>
                  <a:lnTo>
                    <a:pt x="222" y="3"/>
                  </a:lnTo>
                  <a:lnTo>
                    <a:pt x="224" y="2"/>
                  </a:lnTo>
                  <a:lnTo>
                    <a:pt x="224" y="0"/>
                  </a:lnTo>
                  <a:lnTo>
                    <a:pt x="226" y="0"/>
                  </a:lnTo>
                  <a:lnTo>
                    <a:pt x="227" y="5"/>
                  </a:lnTo>
                  <a:lnTo>
                    <a:pt x="229" y="5"/>
                  </a:lnTo>
                  <a:lnTo>
                    <a:pt x="230" y="12"/>
                  </a:lnTo>
                  <a:lnTo>
                    <a:pt x="232" y="11"/>
                  </a:lnTo>
                  <a:lnTo>
                    <a:pt x="232" y="9"/>
                  </a:lnTo>
                  <a:lnTo>
                    <a:pt x="236" y="9"/>
                  </a:lnTo>
                  <a:lnTo>
                    <a:pt x="236" y="7"/>
                  </a:lnTo>
                  <a:lnTo>
                    <a:pt x="241" y="6"/>
                  </a:lnTo>
                  <a:lnTo>
                    <a:pt x="241" y="8"/>
                  </a:lnTo>
                  <a:lnTo>
                    <a:pt x="250" y="8"/>
                  </a:lnTo>
                  <a:lnTo>
                    <a:pt x="251" y="13"/>
                  </a:lnTo>
                  <a:lnTo>
                    <a:pt x="249" y="13"/>
                  </a:lnTo>
                  <a:lnTo>
                    <a:pt x="249" y="17"/>
                  </a:lnTo>
                  <a:lnTo>
                    <a:pt x="253" y="17"/>
                  </a:lnTo>
                  <a:lnTo>
                    <a:pt x="254" y="19"/>
                  </a:lnTo>
                  <a:lnTo>
                    <a:pt x="258" y="19"/>
                  </a:lnTo>
                  <a:lnTo>
                    <a:pt x="258" y="22"/>
                  </a:lnTo>
                  <a:lnTo>
                    <a:pt x="265" y="21"/>
                  </a:lnTo>
                  <a:lnTo>
                    <a:pt x="265" y="19"/>
                  </a:lnTo>
                  <a:lnTo>
                    <a:pt x="263" y="19"/>
                  </a:lnTo>
                  <a:lnTo>
                    <a:pt x="262" y="12"/>
                  </a:lnTo>
                  <a:lnTo>
                    <a:pt x="265" y="11"/>
                  </a:lnTo>
                  <a:lnTo>
                    <a:pt x="265" y="9"/>
                  </a:lnTo>
                  <a:lnTo>
                    <a:pt x="270" y="9"/>
                  </a:lnTo>
                  <a:lnTo>
                    <a:pt x="269" y="7"/>
                  </a:lnTo>
                  <a:lnTo>
                    <a:pt x="274" y="6"/>
                  </a:lnTo>
                  <a:lnTo>
                    <a:pt x="274" y="9"/>
                  </a:lnTo>
                  <a:lnTo>
                    <a:pt x="276" y="8"/>
                  </a:lnTo>
                  <a:lnTo>
                    <a:pt x="277" y="11"/>
                  </a:lnTo>
                  <a:lnTo>
                    <a:pt x="274" y="11"/>
                  </a:lnTo>
                  <a:lnTo>
                    <a:pt x="275" y="25"/>
                  </a:lnTo>
                  <a:lnTo>
                    <a:pt x="277" y="25"/>
                  </a:lnTo>
                  <a:lnTo>
                    <a:pt x="278" y="27"/>
                  </a:lnTo>
                  <a:lnTo>
                    <a:pt x="282" y="27"/>
                  </a:lnTo>
                  <a:lnTo>
                    <a:pt x="282" y="22"/>
                  </a:lnTo>
                  <a:lnTo>
                    <a:pt x="287" y="22"/>
                  </a:lnTo>
                  <a:lnTo>
                    <a:pt x="286" y="20"/>
                  </a:lnTo>
                  <a:lnTo>
                    <a:pt x="296" y="19"/>
                  </a:lnTo>
                  <a:lnTo>
                    <a:pt x="296" y="21"/>
                  </a:lnTo>
                  <a:lnTo>
                    <a:pt x="298" y="21"/>
                  </a:lnTo>
                  <a:lnTo>
                    <a:pt x="299" y="26"/>
                  </a:lnTo>
                  <a:lnTo>
                    <a:pt x="303" y="26"/>
                  </a:lnTo>
                  <a:lnTo>
                    <a:pt x="304" y="28"/>
                  </a:lnTo>
                  <a:lnTo>
                    <a:pt x="308" y="28"/>
                  </a:lnTo>
                  <a:lnTo>
                    <a:pt x="309" y="35"/>
                  </a:lnTo>
                  <a:lnTo>
                    <a:pt x="311" y="34"/>
                  </a:lnTo>
                  <a:lnTo>
                    <a:pt x="311" y="37"/>
                  </a:lnTo>
                  <a:lnTo>
                    <a:pt x="313" y="37"/>
                  </a:lnTo>
                  <a:lnTo>
                    <a:pt x="314" y="39"/>
                  </a:lnTo>
                  <a:lnTo>
                    <a:pt x="316" y="39"/>
                  </a:lnTo>
                  <a:lnTo>
                    <a:pt x="316" y="41"/>
                  </a:lnTo>
                  <a:lnTo>
                    <a:pt x="314" y="41"/>
                  </a:lnTo>
                  <a:lnTo>
                    <a:pt x="314" y="44"/>
                  </a:lnTo>
                  <a:lnTo>
                    <a:pt x="312" y="44"/>
                  </a:lnTo>
                  <a:lnTo>
                    <a:pt x="312" y="46"/>
                  </a:lnTo>
                  <a:lnTo>
                    <a:pt x="309" y="46"/>
                  </a:lnTo>
                  <a:lnTo>
                    <a:pt x="310" y="49"/>
                  </a:lnTo>
                  <a:lnTo>
                    <a:pt x="307" y="49"/>
                  </a:lnTo>
                  <a:lnTo>
                    <a:pt x="308" y="56"/>
                  </a:lnTo>
                  <a:lnTo>
                    <a:pt x="305" y="56"/>
                  </a:lnTo>
                  <a:lnTo>
                    <a:pt x="306" y="61"/>
                  </a:lnTo>
                  <a:lnTo>
                    <a:pt x="308" y="61"/>
                  </a:lnTo>
                  <a:lnTo>
                    <a:pt x="309" y="68"/>
                  </a:lnTo>
                  <a:lnTo>
                    <a:pt x="311" y="67"/>
                  </a:lnTo>
                  <a:lnTo>
                    <a:pt x="311" y="77"/>
                  </a:lnTo>
                  <a:lnTo>
                    <a:pt x="314" y="77"/>
                  </a:lnTo>
                  <a:lnTo>
                    <a:pt x="314" y="79"/>
                  </a:lnTo>
                  <a:lnTo>
                    <a:pt x="316" y="79"/>
                  </a:lnTo>
                  <a:lnTo>
                    <a:pt x="316" y="83"/>
                  </a:lnTo>
                  <a:lnTo>
                    <a:pt x="319" y="83"/>
                  </a:lnTo>
                  <a:lnTo>
                    <a:pt x="319" y="88"/>
                  </a:lnTo>
                  <a:lnTo>
                    <a:pt x="324" y="88"/>
                  </a:lnTo>
                  <a:lnTo>
                    <a:pt x="324" y="90"/>
                  </a:lnTo>
                  <a:lnTo>
                    <a:pt x="329" y="90"/>
                  </a:lnTo>
                  <a:lnTo>
                    <a:pt x="329" y="92"/>
                  </a:lnTo>
                  <a:lnTo>
                    <a:pt x="331" y="92"/>
                  </a:lnTo>
                  <a:lnTo>
                    <a:pt x="331" y="94"/>
                  </a:lnTo>
                  <a:lnTo>
                    <a:pt x="336" y="94"/>
                  </a:lnTo>
                  <a:lnTo>
                    <a:pt x="336" y="99"/>
                  </a:lnTo>
                  <a:lnTo>
                    <a:pt x="339" y="99"/>
                  </a:lnTo>
                  <a:lnTo>
                    <a:pt x="340" y="118"/>
                  </a:lnTo>
                  <a:lnTo>
                    <a:pt x="338" y="118"/>
                  </a:lnTo>
                  <a:lnTo>
                    <a:pt x="338" y="122"/>
                  </a:lnTo>
                  <a:lnTo>
                    <a:pt x="340" y="122"/>
                  </a:lnTo>
                  <a:lnTo>
                    <a:pt x="341" y="132"/>
                  </a:lnTo>
                  <a:lnTo>
                    <a:pt x="343" y="132"/>
                  </a:lnTo>
                  <a:lnTo>
                    <a:pt x="343" y="134"/>
                  </a:lnTo>
                  <a:lnTo>
                    <a:pt x="350" y="133"/>
                  </a:lnTo>
                  <a:lnTo>
                    <a:pt x="350" y="129"/>
                  </a:lnTo>
                  <a:lnTo>
                    <a:pt x="355" y="128"/>
                  </a:lnTo>
                  <a:lnTo>
                    <a:pt x="354" y="124"/>
                  </a:lnTo>
                  <a:lnTo>
                    <a:pt x="357" y="123"/>
                  </a:lnTo>
                  <a:lnTo>
                    <a:pt x="356" y="117"/>
                  </a:lnTo>
                  <a:lnTo>
                    <a:pt x="361" y="116"/>
                  </a:lnTo>
                  <a:lnTo>
                    <a:pt x="361" y="114"/>
                  </a:lnTo>
                  <a:lnTo>
                    <a:pt x="366" y="114"/>
                  </a:lnTo>
                  <a:lnTo>
                    <a:pt x="366" y="118"/>
                  </a:lnTo>
                  <a:lnTo>
                    <a:pt x="368" y="118"/>
                  </a:lnTo>
                  <a:lnTo>
                    <a:pt x="368" y="120"/>
                  </a:lnTo>
                  <a:lnTo>
                    <a:pt x="371" y="120"/>
                  </a:lnTo>
                  <a:lnTo>
                    <a:pt x="371" y="123"/>
                  </a:lnTo>
                  <a:lnTo>
                    <a:pt x="373" y="122"/>
                  </a:lnTo>
                  <a:lnTo>
                    <a:pt x="373" y="125"/>
                  </a:lnTo>
                  <a:lnTo>
                    <a:pt x="376" y="124"/>
                  </a:lnTo>
                  <a:lnTo>
                    <a:pt x="376" y="127"/>
                  </a:lnTo>
                  <a:lnTo>
                    <a:pt x="379" y="127"/>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19" name="Freeform 164"/>
            <p:cNvSpPr>
              <a:spLocks/>
            </p:cNvSpPr>
            <p:nvPr/>
          </p:nvSpPr>
          <p:spPr bwMode="auto">
            <a:xfrm>
              <a:off x="6865938" y="-1635125"/>
              <a:ext cx="936625" cy="752475"/>
            </a:xfrm>
            <a:custGeom>
              <a:avLst/>
              <a:gdLst>
                <a:gd name="T0" fmla="*/ 400 w 590"/>
                <a:gd name="T1" fmla="*/ 412 h 474"/>
                <a:gd name="T2" fmla="*/ 302 w 590"/>
                <a:gd name="T3" fmla="*/ 411 h 474"/>
                <a:gd name="T4" fmla="*/ 262 w 590"/>
                <a:gd name="T5" fmla="*/ 381 h 474"/>
                <a:gd name="T6" fmla="*/ 250 w 590"/>
                <a:gd name="T7" fmla="*/ 375 h 474"/>
                <a:gd name="T8" fmla="*/ 215 w 590"/>
                <a:gd name="T9" fmla="*/ 345 h 474"/>
                <a:gd name="T10" fmla="*/ 185 w 590"/>
                <a:gd name="T11" fmla="*/ 302 h 474"/>
                <a:gd name="T12" fmla="*/ 135 w 590"/>
                <a:gd name="T13" fmla="*/ 289 h 474"/>
                <a:gd name="T14" fmla="*/ 68 w 590"/>
                <a:gd name="T15" fmla="*/ 265 h 474"/>
                <a:gd name="T16" fmla="*/ 20 w 590"/>
                <a:gd name="T17" fmla="*/ 250 h 474"/>
                <a:gd name="T18" fmla="*/ 5 w 590"/>
                <a:gd name="T19" fmla="*/ 206 h 474"/>
                <a:gd name="T20" fmla="*/ 5 w 590"/>
                <a:gd name="T21" fmla="*/ 186 h 474"/>
                <a:gd name="T22" fmla="*/ 21 w 590"/>
                <a:gd name="T23" fmla="*/ 125 h 474"/>
                <a:gd name="T24" fmla="*/ 25 w 590"/>
                <a:gd name="T25" fmla="*/ 104 h 474"/>
                <a:gd name="T26" fmla="*/ 83 w 590"/>
                <a:gd name="T27" fmla="*/ 50 h 474"/>
                <a:gd name="T28" fmla="*/ 100 w 590"/>
                <a:gd name="T29" fmla="*/ 36 h 474"/>
                <a:gd name="T30" fmla="*/ 138 w 590"/>
                <a:gd name="T31" fmla="*/ 29 h 474"/>
                <a:gd name="T32" fmla="*/ 168 w 590"/>
                <a:gd name="T33" fmla="*/ 25 h 474"/>
                <a:gd name="T34" fmla="*/ 177 w 590"/>
                <a:gd name="T35" fmla="*/ 15 h 474"/>
                <a:gd name="T36" fmla="*/ 185 w 590"/>
                <a:gd name="T37" fmla="*/ 4 h 474"/>
                <a:gd name="T38" fmla="*/ 200 w 590"/>
                <a:gd name="T39" fmla="*/ 18 h 474"/>
                <a:gd name="T40" fmla="*/ 197 w 590"/>
                <a:gd name="T41" fmla="*/ 42 h 474"/>
                <a:gd name="T42" fmla="*/ 203 w 590"/>
                <a:gd name="T43" fmla="*/ 63 h 474"/>
                <a:gd name="T44" fmla="*/ 188 w 590"/>
                <a:gd name="T45" fmla="*/ 75 h 474"/>
                <a:gd name="T46" fmla="*/ 148 w 590"/>
                <a:gd name="T47" fmla="*/ 92 h 474"/>
                <a:gd name="T48" fmla="*/ 159 w 590"/>
                <a:gd name="T49" fmla="*/ 101 h 474"/>
                <a:gd name="T50" fmla="*/ 171 w 590"/>
                <a:gd name="T51" fmla="*/ 114 h 474"/>
                <a:gd name="T52" fmla="*/ 195 w 590"/>
                <a:gd name="T53" fmla="*/ 117 h 474"/>
                <a:gd name="T54" fmla="*/ 205 w 590"/>
                <a:gd name="T55" fmla="*/ 135 h 474"/>
                <a:gd name="T56" fmla="*/ 216 w 590"/>
                <a:gd name="T57" fmla="*/ 161 h 474"/>
                <a:gd name="T58" fmla="*/ 226 w 590"/>
                <a:gd name="T59" fmla="*/ 172 h 474"/>
                <a:gd name="T60" fmla="*/ 241 w 590"/>
                <a:gd name="T61" fmla="*/ 180 h 474"/>
                <a:gd name="T62" fmla="*/ 266 w 590"/>
                <a:gd name="T63" fmla="*/ 174 h 474"/>
                <a:gd name="T64" fmla="*/ 280 w 590"/>
                <a:gd name="T65" fmla="*/ 164 h 474"/>
                <a:gd name="T66" fmla="*/ 296 w 590"/>
                <a:gd name="T67" fmla="*/ 163 h 474"/>
                <a:gd name="T68" fmla="*/ 290 w 590"/>
                <a:gd name="T69" fmla="*/ 140 h 474"/>
                <a:gd name="T70" fmla="*/ 307 w 590"/>
                <a:gd name="T71" fmla="*/ 138 h 474"/>
                <a:gd name="T72" fmla="*/ 319 w 590"/>
                <a:gd name="T73" fmla="*/ 150 h 474"/>
                <a:gd name="T74" fmla="*/ 325 w 590"/>
                <a:gd name="T75" fmla="*/ 166 h 474"/>
                <a:gd name="T76" fmla="*/ 342 w 590"/>
                <a:gd name="T77" fmla="*/ 174 h 474"/>
                <a:gd name="T78" fmla="*/ 355 w 590"/>
                <a:gd name="T79" fmla="*/ 164 h 474"/>
                <a:gd name="T80" fmla="*/ 383 w 590"/>
                <a:gd name="T81" fmla="*/ 188 h 474"/>
                <a:gd name="T82" fmla="*/ 396 w 590"/>
                <a:gd name="T83" fmla="*/ 206 h 474"/>
                <a:gd name="T84" fmla="*/ 404 w 590"/>
                <a:gd name="T85" fmla="*/ 194 h 474"/>
                <a:gd name="T86" fmla="*/ 421 w 590"/>
                <a:gd name="T87" fmla="*/ 197 h 474"/>
                <a:gd name="T88" fmla="*/ 445 w 590"/>
                <a:gd name="T89" fmla="*/ 205 h 474"/>
                <a:gd name="T90" fmla="*/ 471 w 590"/>
                <a:gd name="T91" fmla="*/ 206 h 474"/>
                <a:gd name="T92" fmla="*/ 488 w 590"/>
                <a:gd name="T93" fmla="*/ 210 h 474"/>
                <a:gd name="T94" fmla="*/ 494 w 590"/>
                <a:gd name="T95" fmla="*/ 235 h 474"/>
                <a:gd name="T96" fmla="*/ 485 w 590"/>
                <a:gd name="T97" fmla="*/ 248 h 474"/>
                <a:gd name="T98" fmla="*/ 496 w 590"/>
                <a:gd name="T99" fmla="*/ 268 h 474"/>
                <a:gd name="T100" fmla="*/ 507 w 590"/>
                <a:gd name="T101" fmla="*/ 308 h 474"/>
                <a:gd name="T102" fmla="*/ 515 w 590"/>
                <a:gd name="T103" fmla="*/ 310 h 474"/>
                <a:gd name="T104" fmla="*/ 536 w 590"/>
                <a:gd name="T105" fmla="*/ 318 h 474"/>
                <a:gd name="T106" fmla="*/ 551 w 590"/>
                <a:gd name="T107" fmla="*/ 322 h 474"/>
                <a:gd name="T108" fmla="*/ 574 w 590"/>
                <a:gd name="T109" fmla="*/ 346 h 474"/>
                <a:gd name="T110" fmla="*/ 585 w 590"/>
                <a:gd name="T111" fmla="*/ 386 h 474"/>
                <a:gd name="T112" fmla="*/ 587 w 590"/>
                <a:gd name="T113" fmla="*/ 407 h 474"/>
                <a:gd name="T114" fmla="*/ 482 w 590"/>
                <a:gd name="T115" fmla="*/ 43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474">
                  <a:moveTo>
                    <a:pt x="451" y="474"/>
                  </a:moveTo>
                  <a:lnTo>
                    <a:pt x="445" y="468"/>
                  </a:lnTo>
                  <a:lnTo>
                    <a:pt x="444" y="462"/>
                  </a:lnTo>
                  <a:lnTo>
                    <a:pt x="410" y="425"/>
                  </a:lnTo>
                  <a:lnTo>
                    <a:pt x="406" y="424"/>
                  </a:lnTo>
                  <a:lnTo>
                    <a:pt x="403" y="418"/>
                  </a:lnTo>
                  <a:lnTo>
                    <a:pt x="401" y="414"/>
                  </a:lnTo>
                  <a:lnTo>
                    <a:pt x="400" y="412"/>
                  </a:lnTo>
                  <a:lnTo>
                    <a:pt x="399" y="411"/>
                  </a:lnTo>
                  <a:lnTo>
                    <a:pt x="376" y="414"/>
                  </a:lnTo>
                  <a:lnTo>
                    <a:pt x="355" y="402"/>
                  </a:lnTo>
                  <a:lnTo>
                    <a:pt x="351" y="402"/>
                  </a:lnTo>
                  <a:lnTo>
                    <a:pt x="349" y="403"/>
                  </a:lnTo>
                  <a:lnTo>
                    <a:pt x="319" y="402"/>
                  </a:lnTo>
                  <a:lnTo>
                    <a:pt x="305" y="411"/>
                  </a:lnTo>
                  <a:lnTo>
                    <a:pt x="302" y="411"/>
                  </a:lnTo>
                  <a:lnTo>
                    <a:pt x="299" y="408"/>
                  </a:lnTo>
                  <a:lnTo>
                    <a:pt x="297" y="404"/>
                  </a:lnTo>
                  <a:lnTo>
                    <a:pt x="291" y="396"/>
                  </a:lnTo>
                  <a:lnTo>
                    <a:pt x="269" y="395"/>
                  </a:lnTo>
                  <a:lnTo>
                    <a:pt x="268" y="389"/>
                  </a:lnTo>
                  <a:lnTo>
                    <a:pt x="268" y="388"/>
                  </a:lnTo>
                  <a:lnTo>
                    <a:pt x="265" y="382"/>
                  </a:lnTo>
                  <a:lnTo>
                    <a:pt x="262" y="381"/>
                  </a:lnTo>
                  <a:lnTo>
                    <a:pt x="251" y="384"/>
                  </a:lnTo>
                  <a:lnTo>
                    <a:pt x="249" y="384"/>
                  </a:lnTo>
                  <a:lnTo>
                    <a:pt x="248" y="383"/>
                  </a:lnTo>
                  <a:lnTo>
                    <a:pt x="247" y="382"/>
                  </a:lnTo>
                  <a:lnTo>
                    <a:pt x="247" y="381"/>
                  </a:lnTo>
                  <a:lnTo>
                    <a:pt x="247" y="380"/>
                  </a:lnTo>
                  <a:lnTo>
                    <a:pt x="249" y="376"/>
                  </a:lnTo>
                  <a:lnTo>
                    <a:pt x="250" y="375"/>
                  </a:lnTo>
                  <a:lnTo>
                    <a:pt x="251" y="373"/>
                  </a:lnTo>
                  <a:lnTo>
                    <a:pt x="251" y="372"/>
                  </a:lnTo>
                  <a:lnTo>
                    <a:pt x="250" y="369"/>
                  </a:lnTo>
                  <a:lnTo>
                    <a:pt x="250" y="369"/>
                  </a:lnTo>
                  <a:lnTo>
                    <a:pt x="237" y="357"/>
                  </a:lnTo>
                  <a:lnTo>
                    <a:pt x="216" y="347"/>
                  </a:lnTo>
                  <a:lnTo>
                    <a:pt x="215" y="346"/>
                  </a:lnTo>
                  <a:lnTo>
                    <a:pt x="215" y="345"/>
                  </a:lnTo>
                  <a:lnTo>
                    <a:pt x="215" y="338"/>
                  </a:lnTo>
                  <a:lnTo>
                    <a:pt x="215" y="336"/>
                  </a:lnTo>
                  <a:lnTo>
                    <a:pt x="214" y="335"/>
                  </a:lnTo>
                  <a:lnTo>
                    <a:pt x="196" y="331"/>
                  </a:lnTo>
                  <a:lnTo>
                    <a:pt x="187" y="321"/>
                  </a:lnTo>
                  <a:lnTo>
                    <a:pt x="185" y="308"/>
                  </a:lnTo>
                  <a:lnTo>
                    <a:pt x="185" y="304"/>
                  </a:lnTo>
                  <a:lnTo>
                    <a:pt x="185" y="302"/>
                  </a:lnTo>
                  <a:lnTo>
                    <a:pt x="185" y="302"/>
                  </a:lnTo>
                  <a:lnTo>
                    <a:pt x="184" y="301"/>
                  </a:lnTo>
                  <a:lnTo>
                    <a:pt x="170" y="295"/>
                  </a:lnTo>
                  <a:lnTo>
                    <a:pt x="152" y="298"/>
                  </a:lnTo>
                  <a:lnTo>
                    <a:pt x="143" y="292"/>
                  </a:lnTo>
                  <a:lnTo>
                    <a:pt x="141" y="289"/>
                  </a:lnTo>
                  <a:lnTo>
                    <a:pt x="138" y="288"/>
                  </a:lnTo>
                  <a:lnTo>
                    <a:pt x="135" y="289"/>
                  </a:lnTo>
                  <a:lnTo>
                    <a:pt x="130" y="292"/>
                  </a:lnTo>
                  <a:lnTo>
                    <a:pt x="129" y="294"/>
                  </a:lnTo>
                  <a:lnTo>
                    <a:pt x="127" y="296"/>
                  </a:lnTo>
                  <a:lnTo>
                    <a:pt x="123" y="297"/>
                  </a:lnTo>
                  <a:lnTo>
                    <a:pt x="86" y="280"/>
                  </a:lnTo>
                  <a:lnTo>
                    <a:pt x="81" y="269"/>
                  </a:lnTo>
                  <a:lnTo>
                    <a:pt x="76" y="266"/>
                  </a:lnTo>
                  <a:lnTo>
                    <a:pt x="68" y="265"/>
                  </a:lnTo>
                  <a:lnTo>
                    <a:pt x="56" y="272"/>
                  </a:lnTo>
                  <a:lnTo>
                    <a:pt x="54" y="272"/>
                  </a:lnTo>
                  <a:lnTo>
                    <a:pt x="37" y="259"/>
                  </a:lnTo>
                  <a:lnTo>
                    <a:pt x="22" y="258"/>
                  </a:lnTo>
                  <a:lnTo>
                    <a:pt x="21" y="257"/>
                  </a:lnTo>
                  <a:lnTo>
                    <a:pt x="20" y="256"/>
                  </a:lnTo>
                  <a:lnTo>
                    <a:pt x="20" y="251"/>
                  </a:lnTo>
                  <a:lnTo>
                    <a:pt x="20" y="250"/>
                  </a:lnTo>
                  <a:lnTo>
                    <a:pt x="19" y="248"/>
                  </a:lnTo>
                  <a:lnTo>
                    <a:pt x="3" y="240"/>
                  </a:lnTo>
                  <a:lnTo>
                    <a:pt x="2" y="238"/>
                  </a:lnTo>
                  <a:lnTo>
                    <a:pt x="1" y="236"/>
                  </a:lnTo>
                  <a:lnTo>
                    <a:pt x="0" y="234"/>
                  </a:lnTo>
                  <a:lnTo>
                    <a:pt x="0" y="230"/>
                  </a:lnTo>
                  <a:lnTo>
                    <a:pt x="5" y="218"/>
                  </a:lnTo>
                  <a:lnTo>
                    <a:pt x="5" y="206"/>
                  </a:lnTo>
                  <a:lnTo>
                    <a:pt x="6" y="204"/>
                  </a:lnTo>
                  <a:lnTo>
                    <a:pt x="13" y="198"/>
                  </a:lnTo>
                  <a:lnTo>
                    <a:pt x="14" y="195"/>
                  </a:lnTo>
                  <a:lnTo>
                    <a:pt x="14" y="194"/>
                  </a:lnTo>
                  <a:lnTo>
                    <a:pt x="14" y="193"/>
                  </a:lnTo>
                  <a:lnTo>
                    <a:pt x="13" y="191"/>
                  </a:lnTo>
                  <a:lnTo>
                    <a:pt x="6" y="187"/>
                  </a:lnTo>
                  <a:lnTo>
                    <a:pt x="5" y="186"/>
                  </a:lnTo>
                  <a:lnTo>
                    <a:pt x="4" y="178"/>
                  </a:lnTo>
                  <a:lnTo>
                    <a:pt x="2" y="173"/>
                  </a:lnTo>
                  <a:lnTo>
                    <a:pt x="0" y="167"/>
                  </a:lnTo>
                  <a:lnTo>
                    <a:pt x="2" y="160"/>
                  </a:lnTo>
                  <a:lnTo>
                    <a:pt x="17" y="139"/>
                  </a:lnTo>
                  <a:lnTo>
                    <a:pt x="18" y="131"/>
                  </a:lnTo>
                  <a:lnTo>
                    <a:pt x="20" y="128"/>
                  </a:lnTo>
                  <a:lnTo>
                    <a:pt x="21" y="125"/>
                  </a:lnTo>
                  <a:lnTo>
                    <a:pt x="20" y="116"/>
                  </a:lnTo>
                  <a:lnTo>
                    <a:pt x="20" y="114"/>
                  </a:lnTo>
                  <a:lnTo>
                    <a:pt x="21" y="113"/>
                  </a:lnTo>
                  <a:lnTo>
                    <a:pt x="22" y="111"/>
                  </a:lnTo>
                  <a:lnTo>
                    <a:pt x="23" y="108"/>
                  </a:lnTo>
                  <a:lnTo>
                    <a:pt x="25" y="106"/>
                  </a:lnTo>
                  <a:lnTo>
                    <a:pt x="25" y="105"/>
                  </a:lnTo>
                  <a:lnTo>
                    <a:pt x="25" y="104"/>
                  </a:lnTo>
                  <a:lnTo>
                    <a:pt x="25" y="103"/>
                  </a:lnTo>
                  <a:lnTo>
                    <a:pt x="25" y="102"/>
                  </a:lnTo>
                  <a:lnTo>
                    <a:pt x="21" y="98"/>
                  </a:lnTo>
                  <a:lnTo>
                    <a:pt x="20" y="97"/>
                  </a:lnTo>
                  <a:lnTo>
                    <a:pt x="20" y="96"/>
                  </a:lnTo>
                  <a:lnTo>
                    <a:pt x="20" y="95"/>
                  </a:lnTo>
                  <a:lnTo>
                    <a:pt x="21" y="94"/>
                  </a:lnTo>
                  <a:lnTo>
                    <a:pt x="83" y="50"/>
                  </a:lnTo>
                  <a:lnTo>
                    <a:pt x="83" y="49"/>
                  </a:lnTo>
                  <a:lnTo>
                    <a:pt x="84" y="46"/>
                  </a:lnTo>
                  <a:lnTo>
                    <a:pt x="87" y="42"/>
                  </a:lnTo>
                  <a:lnTo>
                    <a:pt x="91" y="40"/>
                  </a:lnTo>
                  <a:lnTo>
                    <a:pt x="91" y="40"/>
                  </a:lnTo>
                  <a:lnTo>
                    <a:pt x="91" y="41"/>
                  </a:lnTo>
                  <a:lnTo>
                    <a:pt x="101" y="41"/>
                  </a:lnTo>
                  <a:lnTo>
                    <a:pt x="100" y="36"/>
                  </a:lnTo>
                  <a:lnTo>
                    <a:pt x="103" y="36"/>
                  </a:lnTo>
                  <a:lnTo>
                    <a:pt x="103" y="33"/>
                  </a:lnTo>
                  <a:lnTo>
                    <a:pt x="107" y="33"/>
                  </a:lnTo>
                  <a:lnTo>
                    <a:pt x="107" y="31"/>
                  </a:lnTo>
                  <a:lnTo>
                    <a:pt x="126" y="30"/>
                  </a:lnTo>
                  <a:lnTo>
                    <a:pt x="126" y="32"/>
                  </a:lnTo>
                  <a:lnTo>
                    <a:pt x="138" y="31"/>
                  </a:lnTo>
                  <a:lnTo>
                    <a:pt x="138" y="29"/>
                  </a:lnTo>
                  <a:lnTo>
                    <a:pt x="149" y="28"/>
                  </a:lnTo>
                  <a:lnTo>
                    <a:pt x="150" y="33"/>
                  </a:lnTo>
                  <a:lnTo>
                    <a:pt x="157" y="32"/>
                  </a:lnTo>
                  <a:lnTo>
                    <a:pt x="156" y="30"/>
                  </a:lnTo>
                  <a:lnTo>
                    <a:pt x="161" y="30"/>
                  </a:lnTo>
                  <a:lnTo>
                    <a:pt x="161" y="27"/>
                  </a:lnTo>
                  <a:lnTo>
                    <a:pt x="168" y="27"/>
                  </a:lnTo>
                  <a:lnTo>
                    <a:pt x="168" y="25"/>
                  </a:lnTo>
                  <a:lnTo>
                    <a:pt x="170" y="24"/>
                  </a:lnTo>
                  <a:lnTo>
                    <a:pt x="170" y="22"/>
                  </a:lnTo>
                  <a:lnTo>
                    <a:pt x="173" y="22"/>
                  </a:lnTo>
                  <a:lnTo>
                    <a:pt x="172" y="19"/>
                  </a:lnTo>
                  <a:lnTo>
                    <a:pt x="175" y="19"/>
                  </a:lnTo>
                  <a:lnTo>
                    <a:pt x="174" y="17"/>
                  </a:lnTo>
                  <a:lnTo>
                    <a:pt x="177" y="17"/>
                  </a:lnTo>
                  <a:lnTo>
                    <a:pt x="177" y="15"/>
                  </a:lnTo>
                  <a:lnTo>
                    <a:pt x="179" y="14"/>
                  </a:lnTo>
                  <a:lnTo>
                    <a:pt x="179" y="5"/>
                  </a:lnTo>
                  <a:lnTo>
                    <a:pt x="176" y="5"/>
                  </a:lnTo>
                  <a:lnTo>
                    <a:pt x="176" y="0"/>
                  </a:lnTo>
                  <a:lnTo>
                    <a:pt x="180" y="0"/>
                  </a:lnTo>
                  <a:lnTo>
                    <a:pt x="181" y="3"/>
                  </a:lnTo>
                  <a:lnTo>
                    <a:pt x="185" y="2"/>
                  </a:lnTo>
                  <a:lnTo>
                    <a:pt x="185" y="4"/>
                  </a:lnTo>
                  <a:lnTo>
                    <a:pt x="188" y="4"/>
                  </a:lnTo>
                  <a:lnTo>
                    <a:pt x="188" y="7"/>
                  </a:lnTo>
                  <a:lnTo>
                    <a:pt x="190" y="7"/>
                  </a:lnTo>
                  <a:lnTo>
                    <a:pt x="191" y="9"/>
                  </a:lnTo>
                  <a:lnTo>
                    <a:pt x="193" y="9"/>
                  </a:lnTo>
                  <a:lnTo>
                    <a:pt x="193" y="11"/>
                  </a:lnTo>
                  <a:lnTo>
                    <a:pt x="200" y="11"/>
                  </a:lnTo>
                  <a:lnTo>
                    <a:pt x="200" y="18"/>
                  </a:lnTo>
                  <a:lnTo>
                    <a:pt x="198" y="18"/>
                  </a:lnTo>
                  <a:lnTo>
                    <a:pt x="198" y="22"/>
                  </a:lnTo>
                  <a:lnTo>
                    <a:pt x="196" y="23"/>
                  </a:lnTo>
                  <a:lnTo>
                    <a:pt x="196" y="27"/>
                  </a:lnTo>
                  <a:lnTo>
                    <a:pt x="194" y="28"/>
                  </a:lnTo>
                  <a:lnTo>
                    <a:pt x="195" y="39"/>
                  </a:lnTo>
                  <a:lnTo>
                    <a:pt x="197" y="39"/>
                  </a:lnTo>
                  <a:lnTo>
                    <a:pt x="197" y="42"/>
                  </a:lnTo>
                  <a:lnTo>
                    <a:pt x="200" y="42"/>
                  </a:lnTo>
                  <a:lnTo>
                    <a:pt x="200" y="44"/>
                  </a:lnTo>
                  <a:lnTo>
                    <a:pt x="202" y="43"/>
                  </a:lnTo>
                  <a:lnTo>
                    <a:pt x="202" y="46"/>
                  </a:lnTo>
                  <a:lnTo>
                    <a:pt x="204" y="46"/>
                  </a:lnTo>
                  <a:lnTo>
                    <a:pt x="205" y="53"/>
                  </a:lnTo>
                  <a:lnTo>
                    <a:pt x="203" y="53"/>
                  </a:lnTo>
                  <a:lnTo>
                    <a:pt x="203" y="63"/>
                  </a:lnTo>
                  <a:lnTo>
                    <a:pt x="198" y="63"/>
                  </a:lnTo>
                  <a:lnTo>
                    <a:pt x="198" y="65"/>
                  </a:lnTo>
                  <a:lnTo>
                    <a:pt x="194" y="65"/>
                  </a:lnTo>
                  <a:lnTo>
                    <a:pt x="194" y="63"/>
                  </a:lnTo>
                  <a:lnTo>
                    <a:pt x="189" y="63"/>
                  </a:lnTo>
                  <a:lnTo>
                    <a:pt x="189" y="66"/>
                  </a:lnTo>
                  <a:lnTo>
                    <a:pt x="187" y="66"/>
                  </a:lnTo>
                  <a:lnTo>
                    <a:pt x="188" y="75"/>
                  </a:lnTo>
                  <a:lnTo>
                    <a:pt x="173" y="76"/>
                  </a:lnTo>
                  <a:lnTo>
                    <a:pt x="174" y="78"/>
                  </a:lnTo>
                  <a:lnTo>
                    <a:pt x="167" y="79"/>
                  </a:lnTo>
                  <a:lnTo>
                    <a:pt x="167" y="81"/>
                  </a:lnTo>
                  <a:lnTo>
                    <a:pt x="155" y="82"/>
                  </a:lnTo>
                  <a:lnTo>
                    <a:pt x="155" y="84"/>
                  </a:lnTo>
                  <a:lnTo>
                    <a:pt x="148" y="85"/>
                  </a:lnTo>
                  <a:lnTo>
                    <a:pt x="148" y="92"/>
                  </a:lnTo>
                  <a:lnTo>
                    <a:pt x="151" y="92"/>
                  </a:lnTo>
                  <a:lnTo>
                    <a:pt x="151" y="94"/>
                  </a:lnTo>
                  <a:lnTo>
                    <a:pt x="153" y="94"/>
                  </a:lnTo>
                  <a:lnTo>
                    <a:pt x="153" y="96"/>
                  </a:lnTo>
                  <a:lnTo>
                    <a:pt x="156" y="96"/>
                  </a:lnTo>
                  <a:lnTo>
                    <a:pt x="156" y="99"/>
                  </a:lnTo>
                  <a:lnTo>
                    <a:pt x="158" y="98"/>
                  </a:lnTo>
                  <a:lnTo>
                    <a:pt x="159" y="101"/>
                  </a:lnTo>
                  <a:lnTo>
                    <a:pt x="163" y="101"/>
                  </a:lnTo>
                  <a:lnTo>
                    <a:pt x="163" y="103"/>
                  </a:lnTo>
                  <a:lnTo>
                    <a:pt x="166" y="103"/>
                  </a:lnTo>
                  <a:lnTo>
                    <a:pt x="166" y="105"/>
                  </a:lnTo>
                  <a:lnTo>
                    <a:pt x="168" y="105"/>
                  </a:lnTo>
                  <a:lnTo>
                    <a:pt x="168" y="110"/>
                  </a:lnTo>
                  <a:lnTo>
                    <a:pt x="171" y="110"/>
                  </a:lnTo>
                  <a:lnTo>
                    <a:pt x="171" y="114"/>
                  </a:lnTo>
                  <a:lnTo>
                    <a:pt x="178" y="114"/>
                  </a:lnTo>
                  <a:lnTo>
                    <a:pt x="178" y="111"/>
                  </a:lnTo>
                  <a:lnTo>
                    <a:pt x="185" y="111"/>
                  </a:lnTo>
                  <a:lnTo>
                    <a:pt x="185" y="113"/>
                  </a:lnTo>
                  <a:lnTo>
                    <a:pt x="190" y="113"/>
                  </a:lnTo>
                  <a:lnTo>
                    <a:pt x="190" y="115"/>
                  </a:lnTo>
                  <a:lnTo>
                    <a:pt x="195" y="115"/>
                  </a:lnTo>
                  <a:lnTo>
                    <a:pt x="195" y="117"/>
                  </a:lnTo>
                  <a:lnTo>
                    <a:pt x="197" y="117"/>
                  </a:lnTo>
                  <a:lnTo>
                    <a:pt x="197" y="120"/>
                  </a:lnTo>
                  <a:lnTo>
                    <a:pt x="200" y="119"/>
                  </a:lnTo>
                  <a:lnTo>
                    <a:pt x="200" y="126"/>
                  </a:lnTo>
                  <a:lnTo>
                    <a:pt x="203" y="126"/>
                  </a:lnTo>
                  <a:lnTo>
                    <a:pt x="203" y="131"/>
                  </a:lnTo>
                  <a:lnTo>
                    <a:pt x="205" y="131"/>
                  </a:lnTo>
                  <a:lnTo>
                    <a:pt x="205" y="135"/>
                  </a:lnTo>
                  <a:lnTo>
                    <a:pt x="208" y="135"/>
                  </a:lnTo>
                  <a:lnTo>
                    <a:pt x="208" y="143"/>
                  </a:lnTo>
                  <a:lnTo>
                    <a:pt x="210" y="142"/>
                  </a:lnTo>
                  <a:lnTo>
                    <a:pt x="211" y="152"/>
                  </a:lnTo>
                  <a:lnTo>
                    <a:pt x="213" y="152"/>
                  </a:lnTo>
                  <a:lnTo>
                    <a:pt x="214" y="159"/>
                  </a:lnTo>
                  <a:lnTo>
                    <a:pt x="216" y="158"/>
                  </a:lnTo>
                  <a:lnTo>
                    <a:pt x="216" y="161"/>
                  </a:lnTo>
                  <a:lnTo>
                    <a:pt x="219" y="161"/>
                  </a:lnTo>
                  <a:lnTo>
                    <a:pt x="219" y="163"/>
                  </a:lnTo>
                  <a:lnTo>
                    <a:pt x="221" y="163"/>
                  </a:lnTo>
                  <a:lnTo>
                    <a:pt x="221" y="165"/>
                  </a:lnTo>
                  <a:lnTo>
                    <a:pt x="224" y="165"/>
                  </a:lnTo>
                  <a:lnTo>
                    <a:pt x="224" y="167"/>
                  </a:lnTo>
                  <a:lnTo>
                    <a:pt x="226" y="167"/>
                  </a:lnTo>
                  <a:lnTo>
                    <a:pt x="226" y="172"/>
                  </a:lnTo>
                  <a:lnTo>
                    <a:pt x="229" y="172"/>
                  </a:lnTo>
                  <a:lnTo>
                    <a:pt x="229" y="174"/>
                  </a:lnTo>
                  <a:lnTo>
                    <a:pt x="231" y="174"/>
                  </a:lnTo>
                  <a:lnTo>
                    <a:pt x="231" y="176"/>
                  </a:lnTo>
                  <a:lnTo>
                    <a:pt x="236" y="176"/>
                  </a:lnTo>
                  <a:lnTo>
                    <a:pt x="236" y="179"/>
                  </a:lnTo>
                  <a:lnTo>
                    <a:pt x="241" y="178"/>
                  </a:lnTo>
                  <a:lnTo>
                    <a:pt x="241" y="180"/>
                  </a:lnTo>
                  <a:lnTo>
                    <a:pt x="248" y="180"/>
                  </a:lnTo>
                  <a:lnTo>
                    <a:pt x="248" y="182"/>
                  </a:lnTo>
                  <a:lnTo>
                    <a:pt x="251" y="182"/>
                  </a:lnTo>
                  <a:lnTo>
                    <a:pt x="250" y="180"/>
                  </a:lnTo>
                  <a:lnTo>
                    <a:pt x="265" y="179"/>
                  </a:lnTo>
                  <a:lnTo>
                    <a:pt x="264" y="177"/>
                  </a:lnTo>
                  <a:lnTo>
                    <a:pt x="267" y="176"/>
                  </a:lnTo>
                  <a:lnTo>
                    <a:pt x="266" y="174"/>
                  </a:lnTo>
                  <a:lnTo>
                    <a:pt x="271" y="174"/>
                  </a:lnTo>
                  <a:lnTo>
                    <a:pt x="271" y="171"/>
                  </a:lnTo>
                  <a:lnTo>
                    <a:pt x="274" y="171"/>
                  </a:lnTo>
                  <a:lnTo>
                    <a:pt x="273" y="169"/>
                  </a:lnTo>
                  <a:lnTo>
                    <a:pt x="275" y="169"/>
                  </a:lnTo>
                  <a:lnTo>
                    <a:pt x="275" y="167"/>
                  </a:lnTo>
                  <a:lnTo>
                    <a:pt x="280" y="166"/>
                  </a:lnTo>
                  <a:lnTo>
                    <a:pt x="280" y="164"/>
                  </a:lnTo>
                  <a:lnTo>
                    <a:pt x="282" y="164"/>
                  </a:lnTo>
                  <a:lnTo>
                    <a:pt x="282" y="161"/>
                  </a:lnTo>
                  <a:lnTo>
                    <a:pt x="284" y="161"/>
                  </a:lnTo>
                  <a:lnTo>
                    <a:pt x="284" y="159"/>
                  </a:lnTo>
                  <a:lnTo>
                    <a:pt x="292" y="158"/>
                  </a:lnTo>
                  <a:lnTo>
                    <a:pt x="292" y="161"/>
                  </a:lnTo>
                  <a:lnTo>
                    <a:pt x="296" y="161"/>
                  </a:lnTo>
                  <a:lnTo>
                    <a:pt x="296" y="163"/>
                  </a:lnTo>
                  <a:lnTo>
                    <a:pt x="299" y="163"/>
                  </a:lnTo>
                  <a:lnTo>
                    <a:pt x="299" y="165"/>
                  </a:lnTo>
                  <a:lnTo>
                    <a:pt x="306" y="165"/>
                  </a:lnTo>
                  <a:lnTo>
                    <a:pt x="305" y="146"/>
                  </a:lnTo>
                  <a:lnTo>
                    <a:pt x="300" y="146"/>
                  </a:lnTo>
                  <a:lnTo>
                    <a:pt x="300" y="149"/>
                  </a:lnTo>
                  <a:lnTo>
                    <a:pt x="291" y="149"/>
                  </a:lnTo>
                  <a:lnTo>
                    <a:pt x="290" y="140"/>
                  </a:lnTo>
                  <a:lnTo>
                    <a:pt x="293" y="140"/>
                  </a:lnTo>
                  <a:lnTo>
                    <a:pt x="292" y="137"/>
                  </a:lnTo>
                  <a:lnTo>
                    <a:pt x="295" y="137"/>
                  </a:lnTo>
                  <a:lnTo>
                    <a:pt x="295" y="135"/>
                  </a:lnTo>
                  <a:lnTo>
                    <a:pt x="304" y="134"/>
                  </a:lnTo>
                  <a:lnTo>
                    <a:pt x="304" y="136"/>
                  </a:lnTo>
                  <a:lnTo>
                    <a:pt x="307" y="136"/>
                  </a:lnTo>
                  <a:lnTo>
                    <a:pt x="307" y="138"/>
                  </a:lnTo>
                  <a:lnTo>
                    <a:pt x="309" y="138"/>
                  </a:lnTo>
                  <a:lnTo>
                    <a:pt x="309" y="141"/>
                  </a:lnTo>
                  <a:lnTo>
                    <a:pt x="311" y="141"/>
                  </a:lnTo>
                  <a:lnTo>
                    <a:pt x="311" y="143"/>
                  </a:lnTo>
                  <a:lnTo>
                    <a:pt x="316" y="143"/>
                  </a:lnTo>
                  <a:lnTo>
                    <a:pt x="316" y="145"/>
                  </a:lnTo>
                  <a:lnTo>
                    <a:pt x="319" y="145"/>
                  </a:lnTo>
                  <a:lnTo>
                    <a:pt x="319" y="150"/>
                  </a:lnTo>
                  <a:lnTo>
                    <a:pt x="322" y="149"/>
                  </a:lnTo>
                  <a:lnTo>
                    <a:pt x="322" y="152"/>
                  </a:lnTo>
                  <a:lnTo>
                    <a:pt x="324" y="152"/>
                  </a:lnTo>
                  <a:lnTo>
                    <a:pt x="324" y="156"/>
                  </a:lnTo>
                  <a:lnTo>
                    <a:pt x="322" y="156"/>
                  </a:lnTo>
                  <a:lnTo>
                    <a:pt x="322" y="161"/>
                  </a:lnTo>
                  <a:lnTo>
                    <a:pt x="325" y="161"/>
                  </a:lnTo>
                  <a:lnTo>
                    <a:pt x="325" y="166"/>
                  </a:lnTo>
                  <a:lnTo>
                    <a:pt x="327" y="165"/>
                  </a:lnTo>
                  <a:lnTo>
                    <a:pt x="327" y="168"/>
                  </a:lnTo>
                  <a:lnTo>
                    <a:pt x="337" y="167"/>
                  </a:lnTo>
                  <a:lnTo>
                    <a:pt x="337" y="170"/>
                  </a:lnTo>
                  <a:lnTo>
                    <a:pt x="339" y="170"/>
                  </a:lnTo>
                  <a:lnTo>
                    <a:pt x="339" y="172"/>
                  </a:lnTo>
                  <a:lnTo>
                    <a:pt x="341" y="172"/>
                  </a:lnTo>
                  <a:lnTo>
                    <a:pt x="342" y="174"/>
                  </a:lnTo>
                  <a:lnTo>
                    <a:pt x="344" y="174"/>
                  </a:lnTo>
                  <a:lnTo>
                    <a:pt x="344" y="171"/>
                  </a:lnTo>
                  <a:lnTo>
                    <a:pt x="346" y="171"/>
                  </a:lnTo>
                  <a:lnTo>
                    <a:pt x="346" y="164"/>
                  </a:lnTo>
                  <a:lnTo>
                    <a:pt x="351" y="164"/>
                  </a:lnTo>
                  <a:lnTo>
                    <a:pt x="351" y="162"/>
                  </a:lnTo>
                  <a:lnTo>
                    <a:pt x="355" y="161"/>
                  </a:lnTo>
                  <a:lnTo>
                    <a:pt x="355" y="164"/>
                  </a:lnTo>
                  <a:lnTo>
                    <a:pt x="360" y="164"/>
                  </a:lnTo>
                  <a:lnTo>
                    <a:pt x="361" y="177"/>
                  </a:lnTo>
                  <a:lnTo>
                    <a:pt x="363" y="177"/>
                  </a:lnTo>
                  <a:lnTo>
                    <a:pt x="363" y="182"/>
                  </a:lnTo>
                  <a:lnTo>
                    <a:pt x="380" y="181"/>
                  </a:lnTo>
                  <a:lnTo>
                    <a:pt x="380" y="183"/>
                  </a:lnTo>
                  <a:lnTo>
                    <a:pt x="382" y="183"/>
                  </a:lnTo>
                  <a:lnTo>
                    <a:pt x="383" y="188"/>
                  </a:lnTo>
                  <a:lnTo>
                    <a:pt x="385" y="188"/>
                  </a:lnTo>
                  <a:lnTo>
                    <a:pt x="386" y="200"/>
                  </a:lnTo>
                  <a:lnTo>
                    <a:pt x="388" y="200"/>
                  </a:lnTo>
                  <a:lnTo>
                    <a:pt x="388" y="202"/>
                  </a:lnTo>
                  <a:lnTo>
                    <a:pt x="393" y="202"/>
                  </a:lnTo>
                  <a:lnTo>
                    <a:pt x="393" y="204"/>
                  </a:lnTo>
                  <a:lnTo>
                    <a:pt x="395" y="204"/>
                  </a:lnTo>
                  <a:lnTo>
                    <a:pt x="396" y="206"/>
                  </a:lnTo>
                  <a:lnTo>
                    <a:pt x="400" y="206"/>
                  </a:lnTo>
                  <a:lnTo>
                    <a:pt x="400" y="203"/>
                  </a:lnTo>
                  <a:lnTo>
                    <a:pt x="402" y="203"/>
                  </a:lnTo>
                  <a:lnTo>
                    <a:pt x="402" y="201"/>
                  </a:lnTo>
                  <a:lnTo>
                    <a:pt x="407" y="201"/>
                  </a:lnTo>
                  <a:lnTo>
                    <a:pt x="406" y="196"/>
                  </a:lnTo>
                  <a:lnTo>
                    <a:pt x="404" y="196"/>
                  </a:lnTo>
                  <a:lnTo>
                    <a:pt x="404" y="194"/>
                  </a:lnTo>
                  <a:lnTo>
                    <a:pt x="402" y="194"/>
                  </a:lnTo>
                  <a:lnTo>
                    <a:pt x="402" y="192"/>
                  </a:lnTo>
                  <a:lnTo>
                    <a:pt x="409" y="191"/>
                  </a:lnTo>
                  <a:lnTo>
                    <a:pt x="409" y="194"/>
                  </a:lnTo>
                  <a:lnTo>
                    <a:pt x="411" y="193"/>
                  </a:lnTo>
                  <a:lnTo>
                    <a:pt x="411" y="196"/>
                  </a:lnTo>
                  <a:lnTo>
                    <a:pt x="421" y="195"/>
                  </a:lnTo>
                  <a:lnTo>
                    <a:pt x="421" y="197"/>
                  </a:lnTo>
                  <a:lnTo>
                    <a:pt x="432" y="197"/>
                  </a:lnTo>
                  <a:lnTo>
                    <a:pt x="433" y="199"/>
                  </a:lnTo>
                  <a:lnTo>
                    <a:pt x="435" y="199"/>
                  </a:lnTo>
                  <a:lnTo>
                    <a:pt x="435" y="201"/>
                  </a:lnTo>
                  <a:lnTo>
                    <a:pt x="440" y="201"/>
                  </a:lnTo>
                  <a:lnTo>
                    <a:pt x="440" y="203"/>
                  </a:lnTo>
                  <a:lnTo>
                    <a:pt x="445" y="203"/>
                  </a:lnTo>
                  <a:lnTo>
                    <a:pt x="445" y="205"/>
                  </a:lnTo>
                  <a:lnTo>
                    <a:pt x="450" y="205"/>
                  </a:lnTo>
                  <a:lnTo>
                    <a:pt x="450" y="208"/>
                  </a:lnTo>
                  <a:lnTo>
                    <a:pt x="452" y="208"/>
                  </a:lnTo>
                  <a:lnTo>
                    <a:pt x="452" y="210"/>
                  </a:lnTo>
                  <a:lnTo>
                    <a:pt x="457" y="209"/>
                  </a:lnTo>
                  <a:lnTo>
                    <a:pt x="457" y="212"/>
                  </a:lnTo>
                  <a:lnTo>
                    <a:pt x="471" y="211"/>
                  </a:lnTo>
                  <a:lnTo>
                    <a:pt x="471" y="206"/>
                  </a:lnTo>
                  <a:lnTo>
                    <a:pt x="473" y="206"/>
                  </a:lnTo>
                  <a:lnTo>
                    <a:pt x="473" y="199"/>
                  </a:lnTo>
                  <a:lnTo>
                    <a:pt x="477" y="198"/>
                  </a:lnTo>
                  <a:lnTo>
                    <a:pt x="477" y="201"/>
                  </a:lnTo>
                  <a:lnTo>
                    <a:pt x="485" y="201"/>
                  </a:lnTo>
                  <a:lnTo>
                    <a:pt x="485" y="205"/>
                  </a:lnTo>
                  <a:lnTo>
                    <a:pt x="487" y="205"/>
                  </a:lnTo>
                  <a:lnTo>
                    <a:pt x="488" y="210"/>
                  </a:lnTo>
                  <a:lnTo>
                    <a:pt x="485" y="210"/>
                  </a:lnTo>
                  <a:lnTo>
                    <a:pt x="486" y="220"/>
                  </a:lnTo>
                  <a:lnTo>
                    <a:pt x="483" y="220"/>
                  </a:lnTo>
                  <a:lnTo>
                    <a:pt x="484" y="229"/>
                  </a:lnTo>
                  <a:lnTo>
                    <a:pt x="496" y="228"/>
                  </a:lnTo>
                  <a:lnTo>
                    <a:pt x="496" y="233"/>
                  </a:lnTo>
                  <a:lnTo>
                    <a:pt x="494" y="233"/>
                  </a:lnTo>
                  <a:lnTo>
                    <a:pt x="494" y="235"/>
                  </a:lnTo>
                  <a:lnTo>
                    <a:pt x="491" y="236"/>
                  </a:lnTo>
                  <a:lnTo>
                    <a:pt x="492" y="238"/>
                  </a:lnTo>
                  <a:lnTo>
                    <a:pt x="489" y="238"/>
                  </a:lnTo>
                  <a:lnTo>
                    <a:pt x="489" y="243"/>
                  </a:lnTo>
                  <a:lnTo>
                    <a:pt x="487" y="243"/>
                  </a:lnTo>
                  <a:lnTo>
                    <a:pt x="487" y="245"/>
                  </a:lnTo>
                  <a:lnTo>
                    <a:pt x="485" y="245"/>
                  </a:lnTo>
                  <a:lnTo>
                    <a:pt x="485" y="248"/>
                  </a:lnTo>
                  <a:lnTo>
                    <a:pt x="488" y="248"/>
                  </a:lnTo>
                  <a:lnTo>
                    <a:pt x="488" y="253"/>
                  </a:lnTo>
                  <a:lnTo>
                    <a:pt x="490" y="252"/>
                  </a:lnTo>
                  <a:lnTo>
                    <a:pt x="490" y="257"/>
                  </a:lnTo>
                  <a:lnTo>
                    <a:pt x="493" y="257"/>
                  </a:lnTo>
                  <a:lnTo>
                    <a:pt x="493" y="262"/>
                  </a:lnTo>
                  <a:lnTo>
                    <a:pt x="495" y="261"/>
                  </a:lnTo>
                  <a:lnTo>
                    <a:pt x="496" y="268"/>
                  </a:lnTo>
                  <a:lnTo>
                    <a:pt x="498" y="268"/>
                  </a:lnTo>
                  <a:lnTo>
                    <a:pt x="498" y="273"/>
                  </a:lnTo>
                  <a:lnTo>
                    <a:pt x="501" y="273"/>
                  </a:lnTo>
                  <a:lnTo>
                    <a:pt x="501" y="280"/>
                  </a:lnTo>
                  <a:lnTo>
                    <a:pt x="503" y="280"/>
                  </a:lnTo>
                  <a:lnTo>
                    <a:pt x="504" y="287"/>
                  </a:lnTo>
                  <a:lnTo>
                    <a:pt x="506" y="287"/>
                  </a:lnTo>
                  <a:lnTo>
                    <a:pt x="507" y="308"/>
                  </a:lnTo>
                  <a:lnTo>
                    <a:pt x="510" y="308"/>
                  </a:lnTo>
                  <a:lnTo>
                    <a:pt x="510" y="315"/>
                  </a:lnTo>
                  <a:lnTo>
                    <a:pt x="513" y="314"/>
                  </a:lnTo>
                  <a:lnTo>
                    <a:pt x="513" y="319"/>
                  </a:lnTo>
                  <a:lnTo>
                    <a:pt x="518" y="319"/>
                  </a:lnTo>
                  <a:lnTo>
                    <a:pt x="517" y="312"/>
                  </a:lnTo>
                  <a:lnTo>
                    <a:pt x="515" y="312"/>
                  </a:lnTo>
                  <a:lnTo>
                    <a:pt x="515" y="310"/>
                  </a:lnTo>
                  <a:lnTo>
                    <a:pt x="524" y="309"/>
                  </a:lnTo>
                  <a:lnTo>
                    <a:pt x="524" y="311"/>
                  </a:lnTo>
                  <a:lnTo>
                    <a:pt x="529" y="311"/>
                  </a:lnTo>
                  <a:lnTo>
                    <a:pt x="529" y="309"/>
                  </a:lnTo>
                  <a:lnTo>
                    <a:pt x="533" y="308"/>
                  </a:lnTo>
                  <a:lnTo>
                    <a:pt x="534" y="311"/>
                  </a:lnTo>
                  <a:lnTo>
                    <a:pt x="536" y="311"/>
                  </a:lnTo>
                  <a:lnTo>
                    <a:pt x="536" y="318"/>
                  </a:lnTo>
                  <a:lnTo>
                    <a:pt x="539" y="318"/>
                  </a:lnTo>
                  <a:lnTo>
                    <a:pt x="539" y="320"/>
                  </a:lnTo>
                  <a:lnTo>
                    <a:pt x="541" y="320"/>
                  </a:lnTo>
                  <a:lnTo>
                    <a:pt x="541" y="322"/>
                  </a:lnTo>
                  <a:lnTo>
                    <a:pt x="544" y="322"/>
                  </a:lnTo>
                  <a:lnTo>
                    <a:pt x="544" y="325"/>
                  </a:lnTo>
                  <a:lnTo>
                    <a:pt x="551" y="324"/>
                  </a:lnTo>
                  <a:lnTo>
                    <a:pt x="551" y="322"/>
                  </a:lnTo>
                  <a:lnTo>
                    <a:pt x="565" y="321"/>
                  </a:lnTo>
                  <a:lnTo>
                    <a:pt x="565" y="323"/>
                  </a:lnTo>
                  <a:lnTo>
                    <a:pt x="567" y="323"/>
                  </a:lnTo>
                  <a:lnTo>
                    <a:pt x="568" y="325"/>
                  </a:lnTo>
                  <a:lnTo>
                    <a:pt x="570" y="325"/>
                  </a:lnTo>
                  <a:lnTo>
                    <a:pt x="571" y="335"/>
                  </a:lnTo>
                  <a:lnTo>
                    <a:pt x="573" y="334"/>
                  </a:lnTo>
                  <a:lnTo>
                    <a:pt x="574" y="346"/>
                  </a:lnTo>
                  <a:lnTo>
                    <a:pt x="576" y="346"/>
                  </a:lnTo>
                  <a:lnTo>
                    <a:pt x="577" y="367"/>
                  </a:lnTo>
                  <a:lnTo>
                    <a:pt x="580" y="367"/>
                  </a:lnTo>
                  <a:lnTo>
                    <a:pt x="580" y="377"/>
                  </a:lnTo>
                  <a:lnTo>
                    <a:pt x="582" y="376"/>
                  </a:lnTo>
                  <a:lnTo>
                    <a:pt x="583" y="384"/>
                  </a:lnTo>
                  <a:lnTo>
                    <a:pt x="585" y="384"/>
                  </a:lnTo>
                  <a:lnTo>
                    <a:pt x="585" y="386"/>
                  </a:lnTo>
                  <a:lnTo>
                    <a:pt x="587" y="386"/>
                  </a:lnTo>
                  <a:lnTo>
                    <a:pt x="588" y="390"/>
                  </a:lnTo>
                  <a:lnTo>
                    <a:pt x="590" y="390"/>
                  </a:lnTo>
                  <a:lnTo>
                    <a:pt x="590" y="393"/>
                  </a:lnTo>
                  <a:lnTo>
                    <a:pt x="588" y="393"/>
                  </a:lnTo>
                  <a:lnTo>
                    <a:pt x="588" y="397"/>
                  </a:lnTo>
                  <a:lnTo>
                    <a:pt x="586" y="397"/>
                  </a:lnTo>
                  <a:lnTo>
                    <a:pt x="587" y="407"/>
                  </a:lnTo>
                  <a:lnTo>
                    <a:pt x="587" y="407"/>
                  </a:lnTo>
                  <a:lnTo>
                    <a:pt x="584" y="408"/>
                  </a:lnTo>
                  <a:lnTo>
                    <a:pt x="584" y="403"/>
                  </a:lnTo>
                  <a:lnTo>
                    <a:pt x="548" y="422"/>
                  </a:lnTo>
                  <a:lnTo>
                    <a:pt x="488" y="414"/>
                  </a:lnTo>
                  <a:lnTo>
                    <a:pt x="483" y="419"/>
                  </a:lnTo>
                  <a:lnTo>
                    <a:pt x="480" y="425"/>
                  </a:lnTo>
                  <a:lnTo>
                    <a:pt x="482" y="431"/>
                  </a:lnTo>
                  <a:lnTo>
                    <a:pt x="480" y="438"/>
                  </a:lnTo>
                  <a:lnTo>
                    <a:pt x="473" y="453"/>
                  </a:lnTo>
                  <a:lnTo>
                    <a:pt x="451" y="474"/>
                  </a:lnTo>
                  <a:close/>
                </a:path>
              </a:pathLst>
            </a:custGeom>
            <a:solidFill>
              <a:srgbClr val="F6F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20" name="Freeform 165"/>
            <p:cNvSpPr>
              <a:spLocks/>
            </p:cNvSpPr>
            <p:nvPr/>
          </p:nvSpPr>
          <p:spPr bwMode="auto">
            <a:xfrm>
              <a:off x="6865938" y="-1635125"/>
              <a:ext cx="936625" cy="752475"/>
            </a:xfrm>
            <a:custGeom>
              <a:avLst/>
              <a:gdLst>
                <a:gd name="T0" fmla="*/ 400 w 590"/>
                <a:gd name="T1" fmla="*/ 412 h 474"/>
                <a:gd name="T2" fmla="*/ 302 w 590"/>
                <a:gd name="T3" fmla="*/ 411 h 474"/>
                <a:gd name="T4" fmla="*/ 262 w 590"/>
                <a:gd name="T5" fmla="*/ 381 h 474"/>
                <a:gd name="T6" fmla="*/ 250 w 590"/>
                <a:gd name="T7" fmla="*/ 375 h 474"/>
                <a:gd name="T8" fmla="*/ 215 w 590"/>
                <a:gd name="T9" fmla="*/ 345 h 474"/>
                <a:gd name="T10" fmla="*/ 185 w 590"/>
                <a:gd name="T11" fmla="*/ 302 h 474"/>
                <a:gd name="T12" fmla="*/ 135 w 590"/>
                <a:gd name="T13" fmla="*/ 289 h 474"/>
                <a:gd name="T14" fmla="*/ 68 w 590"/>
                <a:gd name="T15" fmla="*/ 265 h 474"/>
                <a:gd name="T16" fmla="*/ 20 w 590"/>
                <a:gd name="T17" fmla="*/ 250 h 474"/>
                <a:gd name="T18" fmla="*/ 5 w 590"/>
                <a:gd name="T19" fmla="*/ 206 h 474"/>
                <a:gd name="T20" fmla="*/ 5 w 590"/>
                <a:gd name="T21" fmla="*/ 186 h 474"/>
                <a:gd name="T22" fmla="*/ 21 w 590"/>
                <a:gd name="T23" fmla="*/ 125 h 474"/>
                <a:gd name="T24" fmla="*/ 25 w 590"/>
                <a:gd name="T25" fmla="*/ 104 h 474"/>
                <a:gd name="T26" fmla="*/ 83 w 590"/>
                <a:gd name="T27" fmla="*/ 50 h 474"/>
                <a:gd name="T28" fmla="*/ 100 w 590"/>
                <a:gd name="T29" fmla="*/ 36 h 474"/>
                <a:gd name="T30" fmla="*/ 138 w 590"/>
                <a:gd name="T31" fmla="*/ 29 h 474"/>
                <a:gd name="T32" fmla="*/ 168 w 590"/>
                <a:gd name="T33" fmla="*/ 25 h 474"/>
                <a:gd name="T34" fmla="*/ 177 w 590"/>
                <a:gd name="T35" fmla="*/ 15 h 474"/>
                <a:gd name="T36" fmla="*/ 185 w 590"/>
                <a:gd name="T37" fmla="*/ 4 h 474"/>
                <a:gd name="T38" fmla="*/ 200 w 590"/>
                <a:gd name="T39" fmla="*/ 18 h 474"/>
                <a:gd name="T40" fmla="*/ 197 w 590"/>
                <a:gd name="T41" fmla="*/ 42 h 474"/>
                <a:gd name="T42" fmla="*/ 203 w 590"/>
                <a:gd name="T43" fmla="*/ 63 h 474"/>
                <a:gd name="T44" fmla="*/ 188 w 590"/>
                <a:gd name="T45" fmla="*/ 75 h 474"/>
                <a:gd name="T46" fmla="*/ 148 w 590"/>
                <a:gd name="T47" fmla="*/ 92 h 474"/>
                <a:gd name="T48" fmla="*/ 159 w 590"/>
                <a:gd name="T49" fmla="*/ 101 h 474"/>
                <a:gd name="T50" fmla="*/ 171 w 590"/>
                <a:gd name="T51" fmla="*/ 114 h 474"/>
                <a:gd name="T52" fmla="*/ 195 w 590"/>
                <a:gd name="T53" fmla="*/ 117 h 474"/>
                <a:gd name="T54" fmla="*/ 205 w 590"/>
                <a:gd name="T55" fmla="*/ 135 h 474"/>
                <a:gd name="T56" fmla="*/ 216 w 590"/>
                <a:gd name="T57" fmla="*/ 161 h 474"/>
                <a:gd name="T58" fmla="*/ 226 w 590"/>
                <a:gd name="T59" fmla="*/ 172 h 474"/>
                <a:gd name="T60" fmla="*/ 241 w 590"/>
                <a:gd name="T61" fmla="*/ 180 h 474"/>
                <a:gd name="T62" fmla="*/ 266 w 590"/>
                <a:gd name="T63" fmla="*/ 174 h 474"/>
                <a:gd name="T64" fmla="*/ 280 w 590"/>
                <a:gd name="T65" fmla="*/ 164 h 474"/>
                <a:gd name="T66" fmla="*/ 296 w 590"/>
                <a:gd name="T67" fmla="*/ 163 h 474"/>
                <a:gd name="T68" fmla="*/ 290 w 590"/>
                <a:gd name="T69" fmla="*/ 140 h 474"/>
                <a:gd name="T70" fmla="*/ 307 w 590"/>
                <a:gd name="T71" fmla="*/ 138 h 474"/>
                <a:gd name="T72" fmla="*/ 319 w 590"/>
                <a:gd name="T73" fmla="*/ 150 h 474"/>
                <a:gd name="T74" fmla="*/ 325 w 590"/>
                <a:gd name="T75" fmla="*/ 166 h 474"/>
                <a:gd name="T76" fmla="*/ 342 w 590"/>
                <a:gd name="T77" fmla="*/ 174 h 474"/>
                <a:gd name="T78" fmla="*/ 355 w 590"/>
                <a:gd name="T79" fmla="*/ 164 h 474"/>
                <a:gd name="T80" fmla="*/ 383 w 590"/>
                <a:gd name="T81" fmla="*/ 188 h 474"/>
                <a:gd name="T82" fmla="*/ 396 w 590"/>
                <a:gd name="T83" fmla="*/ 206 h 474"/>
                <a:gd name="T84" fmla="*/ 404 w 590"/>
                <a:gd name="T85" fmla="*/ 194 h 474"/>
                <a:gd name="T86" fmla="*/ 421 w 590"/>
                <a:gd name="T87" fmla="*/ 197 h 474"/>
                <a:gd name="T88" fmla="*/ 445 w 590"/>
                <a:gd name="T89" fmla="*/ 205 h 474"/>
                <a:gd name="T90" fmla="*/ 471 w 590"/>
                <a:gd name="T91" fmla="*/ 206 h 474"/>
                <a:gd name="T92" fmla="*/ 488 w 590"/>
                <a:gd name="T93" fmla="*/ 210 h 474"/>
                <a:gd name="T94" fmla="*/ 494 w 590"/>
                <a:gd name="T95" fmla="*/ 235 h 474"/>
                <a:gd name="T96" fmla="*/ 485 w 590"/>
                <a:gd name="T97" fmla="*/ 248 h 474"/>
                <a:gd name="T98" fmla="*/ 496 w 590"/>
                <a:gd name="T99" fmla="*/ 268 h 474"/>
                <a:gd name="T100" fmla="*/ 507 w 590"/>
                <a:gd name="T101" fmla="*/ 308 h 474"/>
                <a:gd name="T102" fmla="*/ 515 w 590"/>
                <a:gd name="T103" fmla="*/ 310 h 474"/>
                <a:gd name="T104" fmla="*/ 536 w 590"/>
                <a:gd name="T105" fmla="*/ 318 h 474"/>
                <a:gd name="T106" fmla="*/ 551 w 590"/>
                <a:gd name="T107" fmla="*/ 322 h 474"/>
                <a:gd name="T108" fmla="*/ 574 w 590"/>
                <a:gd name="T109" fmla="*/ 346 h 474"/>
                <a:gd name="T110" fmla="*/ 585 w 590"/>
                <a:gd name="T111" fmla="*/ 386 h 474"/>
                <a:gd name="T112" fmla="*/ 587 w 590"/>
                <a:gd name="T113" fmla="*/ 407 h 474"/>
                <a:gd name="T114" fmla="*/ 482 w 590"/>
                <a:gd name="T115" fmla="*/ 43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474">
                  <a:moveTo>
                    <a:pt x="451" y="474"/>
                  </a:moveTo>
                  <a:lnTo>
                    <a:pt x="445" y="468"/>
                  </a:lnTo>
                  <a:lnTo>
                    <a:pt x="444" y="462"/>
                  </a:lnTo>
                  <a:lnTo>
                    <a:pt x="410" y="425"/>
                  </a:lnTo>
                  <a:lnTo>
                    <a:pt x="406" y="424"/>
                  </a:lnTo>
                  <a:lnTo>
                    <a:pt x="403" y="418"/>
                  </a:lnTo>
                  <a:lnTo>
                    <a:pt x="401" y="414"/>
                  </a:lnTo>
                  <a:lnTo>
                    <a:pt x="400" y="412"/>
                  </a:lnTo>
                  <a:lnTo>
                    <a:pt x="399" y="411"/>
                  </a:lnTo>
                  <a:lnTo>
                    <a:pt x="376" y="414"/>
                  </a:lnTo>
                  <a:lnTo>
                    <a:pt x="355" y="402"/>
                  </a:lnTo>
                  <a:lnTo>
                    <a:pt x="351" y="402"/>
                  </a:lnTo>
                  <a:lnTo>
                    <a:pt x="349" y="403"/>
                  </a:lnTo>
                  <a:lnTo>
                    <a:pt x="319" y="402"/>
                  </a:lnTo>
                  <a:lnTo>
                    <a:pt x="305" y="411"/>
                  </a:lnTo>
                  <a:lnTo>
                    <a:pt x="302" y="411"/>
                  </a:lnTo>
                  <a:lnTo>
                    <a:pt x="299" y="408"/>
                  </a:lnTo>
                  <a:lnTo>
                    <a:pt x="297" y="404"/>
                  </a:lnTo>
                  <a:lnTo>
                    <a:pt x="291" y="396"/>
                  </a:lnTo>
                  <a:lnTo>
                    <a:pt x="269" y="395"/>
                  </a:lnTo>
                  <a:lnTo>
                    <a:pt x="268" y="389"/>
                  </a:lnTo>
                  <a:lnTo>
                    <a:pt x="268" y="388"/>
                  </a:lnTo>
                  <a:lnTo>
                    <a:pt x="265" y="382"/>
                  </a:lnTo>
                  <a:lnTo>
                    <a:pt x="262" y="381"/>
                  </a:lnTo>
                  <a:lnTo>
                    <a:pt x="251" y="384"/>
                  </a:lnTo>
                  <a:lnTo>
                    <a:pt x="249" y="384"/>
                  </a:lnTo>
                  <a:lnTo>
                    <a:pt x="248" y="383"/>
                  </a:lnTo>
                  <a:lnTo>
                    <a:pt x="247" y="382"/>
                  </a:lnTo>
                  <a:lnTo>
                    <a:pt x="247" y="381"/>
                  </a:lnTo>
                  <a:lnTo>
                    <a:pt x="247" y="380"/>
                  </a:lnTo>
                  <a:lnTo>
                    <a:pt x="249" y="376"/>
                  </a:lnTo>
                  <a:lnTo>
                    <a:pt x="250" y="375"/>
                  </a:lnTo>
                  <a:lnTo>
                    <a:pt x="251" y="373"/>
                  </a:lnTo>
                  <a:lnTo>
                    <a:pt x="251" y="372"/>
                  </a:lnTo>
                  <a:lnTo>
                    <a:pt x="250" y="369"/>
                  </a:lnTo>
                  <a:lnTo>
                    <a:pt x="250" y="369"/>
                  </a:lnTo>
                  <a:lnTo>
                    <a:pt x="237" y="357"/>
                  </a:lnTo>
                  <a:lnTo>
                    <a:pt x="216" y="347"/>
                  </a:lnTo>
                  <a:lnTo>
                    <a:pt x="215" y="346"/>
                  </a:lnTo>
                  <a:lnTo>
                    <a:pt x="215" y="345"/>
                  </a:lnTo>
                  <a:lnTo>
                    <a:pt x="215" y="338"/>
                  </a:lnTo>
                  <a:lnTo>
                    <a:pt x="215" y="336"/>
                  </a:lnTo>
                  <a:lnTo>
                    <a:pt x="214" y="335"/>
                  </a:lnTo>
                  <a:lnTo>
                    <a:pt x="196" y="331"/>
                  </a:lnTo>
                  <a:lnTo>
                    <a:pt x="187" y="321"/>
                  </a:lnTo>
                  <a:lnTo>
                    <a:pt x="185" y="308"/>
                  </a:lnTo>
                  <a:lnTo>
                    <a:pt x="185" y="304"/>
                  </a:lnTo>
                  <a:lnTo>
                    <a:pt x="185" y="302"/>
                  </a:lnTo>
                  <a:lnTo>
                    <a:pt x="185" y="302"/>
                  </a:lnTo>
                  <a:lnTo>
                    <a:pt x="184" y="301"/>
                  </a:lnTo>
                  <a:lnTo>
                    <a:pt x="170" y="295"/>
                  </a:lnTo>
                  <a:lnTo>
                    <a:pt x="152" y="298"/>
                  </a:lnTo>
                  <a:lnTo>
                    <a:pt x="143" y="292"/>
                  </a:lnTo>
                  <a:lnTo>
                    <a:pt x="141" y="289"/>
                  </a:lnTo>
                  <a:lnTo>
                    <a:pt x="138" y="288"/>
                  </a:lnTo>
                  <a:lnTo>
                    <a:pt x="135" y="289"/>
                  </a:lnTo>
                  <a:lnTo>
                    <a:pt x="130" y="292"/>
                  </a:lnTo>
                  <a:lnTo>
                    <a:pt x="129" y="294"/>
                  </a:lnTo>
                  <a:lnTo>
                    <a:pt x="127" y="296"/>
                  </a:lnTo>
                  <a:lnTo>
                    <a:pt x="123" y="297"/>
                  </a:lnTo>
                  <a:lnTo>
                    <a:pt x="86" y="280"/>
                  </a:lnTo>
                  <a:lnTo>
                    <a:pt x="81" y="269"/>
                  </a:lnTo>
                  <a:lnTo>
                    <a:pt x="76" y="266"/>
                  </a:lnTo>
                  <a:lnTo>
                    <a:pt x="68" y="265"/>
                  </a:lnTo>
                  <a:lnTo>
                    <a:pt x="56" y="272"/>
                  </a:lnTo>
                  <a:lnTo>
                    <a:pt x="54" y="272"/>
                  </a:lnTo>
                  <a:lnTo>
                    <a:pt x="37" y="259"/>
                  </a:lnTo>
                  <a:lnTo>
                    <a:pt x="22" y="258"/>
                  </a:lnTo>
                  <a:lnTo>
                    <a:pt x="21" y="257"/>
                  </a:lnTo>
                  <a:lnTo>
                    <a:pt x="20" y="256"/>
                  </a:lnTo>
                  <a:lnTo>
                    <a:pt x="20" y="251"/>
                  </a:lnTo>
                  <a:lnTo>
                    <a:pt x="20" y="250"/>
                  </a:lnTo>
                  <a:lnTo>
                    <a:pt x="19" y="248"/>
                  </a:lnTo>
                  <a:lnTo>
                    <a:pt x="3" y="240"/>
                  </a:lnTo>
                  <a:lnTo>
                    <a:pt x="2" y="238"/>
                  </a:lnTo>
                  <a:lnTo>
                    <a:pt x="1" y="236"/>
                  </a:lnTo>
                  <a:lnTo>
                    <a:pt x="0" y="234"/>
                  </a:lnTo>
                  <a:lnTo>
                    <a:pt x="0" y="230"/>
                  </a:lnTo>
                  <a:lnTo>
                    <a:pt x="5" y="218"/>
                  </a:lnTo>
                  <a:lnTo>
                    <a:pt x="5" y="206"/>
                  </a:lnTo>
                  <a:lnTo>
                    <a:pt x="6" y="204"/>
                  </a:lnTo>
                  <a:lnTo>
                    <a:pt x="13" y="198"/>
                  </a:lnTo>
                  <a:lnTo>
                    <a:pt x="14" y="195"/>
                  </a:lnTo>
                  <a:lnTo>
                    <a:pt x="14" y="194"/>
                  </a:lnTo>
                  <a:lnTo>
                    <a:pt x="14" y="193"/>
                  </a:lnTo>
                  <a:lnTo>
                    <a:pt x="13" y="191"/>
                  </a:lnTo>
                  <a:lnTo>
                    <a:pt x="6" y="187"/>
                  </a:lnTo>
                  <a:lnTo>
                    <a:pt x="5" y="186"/>
                  </a:lnTo>
                  <a:lnTo>
                    <a:pt x="4" y="178"/>
                  </a:lnTo>
                  <a:lnTo>
                    <a:pt x="2" y="173"/>
                  </a:lnTo>
                  <a:lnTo>
                    <a:pt x="0" y="167"/>
                  </a:lnTo>
                  <a:lnTo>
                    <a:pt x="2" y="160"/>
                  </a:lnTo>
                  <a:lnTo>
                    <a:pt x="17" y="139"/>
                  </a:lnTo>
                  <a:lnTo>
                    <a:pt x="18" y="131"/>
                  </a:lnTo>
                  <a:lnTo>
                    <a:pt x="20" y="128"/>
                  </a:lnTo>
                  <a:lnTo>
                    <a:pt x="21" y="125"/>
                  </a:lnTo>
                  <a:lnTo>
                    <a:pt x="20" y="116"/>
                  </a:lnTo>
                  <a:lnTo>
                    <a:pt x="20" y="114"/>
                  </a:lnTo>
                  <a:lnTo>
                    <a:pt x="21" y="113"/>
                  </a:lnTo>
                  <a:lnTo>
                    <a:pt x="22" y="111"/>
                  </a:lnTo>
                  <a:lnTo>
                    <a:pt x="23" y="108"/>
                  </a:lnTo>
                  <a:lnTo>
                    <a:pt x="25" y="106"/>
                  </a:lnTo>
                  <a:lnTo>
                    <a:pt x="25" y="105"/>
                  </a:lnTo>
                  <a:lnTo>
                    <a:pt x="25" y="104"/>
                  </a:lnTo>
                  <a:lnTo>
                    <a:pt x="25" y="103"/>
                  </a:lnTo>
                  <a:lnTo>
                    <a:pt x="25" y="102"/>
                  </a:lnTo>
                  <a:lnTo>
                    <a:pt x="21" y="98"/>
                  </a:lnTo>
                  <a:lnTo>
                    <a:pt x="20" y="97"/>
                  </a:lnTo>
                  <a:lnTo>
                    <a:pt x="20" y="96"/>
                  </a:lnTo>
                  <a:lnTo>
                    <a:pt x="20" y="95"/>
                  </a:lnTo>
                  <a:lnTo>
                    <a:pt x="21" y="94"/>
                  </a:lnTo>
                  <a:lnTo>
                    <a:pt x="83" y="50"/>
                  </a:lnTo>
                  <a:lnTo>
                    <a:pt x="83" y="49"/>
                  </a:lnTo>
                  <a:lnTo>
                    <a:pt x="84" y="46"/>
                  </a:lnTo>
                  <a:lnTo>
                    <a:pt x="87" y="42"/>
                  </a:lnTo>
                  <a:lnTo>
                    <a:pt x="91" y="40"/>
                  </a:lnTo>
                  <a:lnTo>
                    <a:pt x="91" y="40"/>
                  </a:lnTo>
                  <a:lnTo>
                    <a:pt x="91" y="41"/>
                  </a:lnTo>
                  <a:lnTo>
                    <a:pt x="101" y="41"/>
                  </a:lnTo>
                  <a:lnTo>
                    <a:pt x="100" y="36"/>
                  </a:lnTo>
                  <a:lnTo>
                    <a:pt x="103" y="36"/>
                  </a:lnTo>
                  <a:lnTo>
                    <a:pt x="103" y="33"/>
                  </a:lnTo>
                  <a:lnTo>
                    <a:pt x="107" y="33"/>
                  </a:lnTo>
                  <a:lnTo>
                    <a:pt x="107" y="31"/>
                  </a:lnTo>
                  <a:lnTo>
                    <a:pt x="126" y="30"/>
                  </a:lnTo>
                  <a:lnTo>
                    <a:pt x="126" y="32"/>
                  </a:lnTo>
                  <a:lnTo>
                    <a:pt x="138" y="31"/>
                  </a:lnTo>
                  <a:lnTo>
                    <a:pt x="138" y="29"/>
                  </a:lnTo>
                  <a:lnTo>
                    <a:pt x="149" y="28"/>
                  </a:lnTo>
                  <a:lnTo>
                    <a:pt x="150" y="33"/>
                  </a:lnTo>
                  <a:lnTo>
                    <a:pt x="157" y="32"/>
                  </a:lnTo>
                  <a:lnTo>
                    <a:pt x="156" y="30"/>
                  </a:lnTo>
                  <a:lnTo>
                    <a:pt x="161" y="30"/>
                  </a:lnTo>
                  <a:lnTo>
                    <a:pt x="161" y="27"/>
                  </a:lnTo>
                  <a:lnTo>
                    <a:pt x="168" y="27"/>
                  </a:lnTo>
                  <a:lnTo>
                    <a:pt x="168" y="25"/>
                  </a:lnTo>
                  <a:lnTo>
                    <a:pt x="170" y="24"/>
                  </a:lnTo>
                  <a:lnTo>
                    <a:pt x="170" y="22"/>
                  </a:lnTo>
                  <a:lnTo>
                    <a:pt x="173" y="22"/>
                  </a:lnTo>
                  <a:lnTo>
                    <a:pt x="172" y="19"/>
                  </a:lnTo>
                  <a:lnTo>
                    <a:pt x="175" y="19"/>
                  </a:lnTo>
                  <a:lnTo>
                    <a:pt x="174" y="17"/>
                  </a:lnTo>
                  <a:lnTo>
                    <a:pt x="177" y="17"/>
                  </a:lnTo>
                  <a:lnTo>
                    <a:pt x="177" y="15"/>
                  </a:lnTo>
                  <a:lnTo>
                    <a:pt x="179" y="14"/>
                  </a:lnTo>
                  <a:lnTo>
                    <a:pt x="179" y="5"/>
                  </a:lnTo>
                  <a:lnTo>
                    <a:pt x="176" y="5"/>
                  </a:lnTo>
                  <a:lnTo>
                    <a:pt x="176" y="0"/>
                  </a:lnTo>
                  <a:lnTo>
                    <a:pt x="180" y="0"/>
                  </a:lnTo>
                  <a:lnTo>
                    <a:pt x="181" y="3"/>
                  </a:lnTo>
                  <a:lnTo>
                    <a:pt x="185" y="2"/>
                  </a:lnTo>
                  <a:lnTo>
                    <a:pt x="185" y="4"/>
                  </a:lnTo>
                  <a:lnTo>
                    <a:pt x="188" y="4"/>
                  </a:lnTo>
                  <a:lnTo>
                    <a:pt x="188" y="7"/>
                  </a:lnTo>
                  <a:lnTo>
                    <a:pt x="190" y="7"/>
                  </a:lnTo>
                  <a:lnTo>
                    <a:pt x="191" y="9"/>
                  </a:lnTo>
                  <a:lnTo>
                    <a:pt x="193" y="9"/>
                  </a:lnTo>
                  <a:lnTo>
                    <a:pt x="193" y="11"/>
                  </a:lnTo>
                  <a:lnTo>
                    <a:pt x="200" y="11"/>
                  </a:lnTo>
                  <a:lnTo>
                    <a:pt x="200" y="18"/>
                  </a:lnTo>
                  <a:lnTo>
                    <a:pt x="198" y="18"/>
                  </a:lnTo>
                  <a:lnTo>
                    <a:pt x="198" y="22"/>
                  </a:lnTo>
                  <a:lnTo>
                    <a:pt x="196" y="23"/>
                  </a:lnTo>
                  <a:lnTo>
                    <a:pt x="196" y="27"/>
                  </a:lnTo>
                  <a:lnTo>
                    <a:pt x="194" y="28"/>
                  </a:lnTo>
                  <a:lnTo>
                    <a:pt x="195" y="39"/>
                  </a:lnTo>
                  <a:lnTo>
                    <a:pt x="197" y="39"/>
                  </a:lnTo>
                  <a:lnTo>
                    <a:pt x="197" y="42"/>
                  </a:lnTo>
                  <a:lnTo>
                    <a:pt x="200" y="42"/>
                  </a:lnTo>
                  <a:lnTo>
                    <a:pt x="200" y="44"/>
                  </a:lnTo>
                  <a:lnTo>
                    <a:pt x="202" y="43"/>
                  </a:lnTo>
                  <a:lnTo>
                    <a:pt x="202" y="46"/>
                  </a:lnTo>
                  <a:lnTo>
                    <a:pt x="204" y="46"/>
                  </a:lnTo>
                  <a:lnTo>
                    <a:pt x="205" y="53"/>
                  </a:lnTo>
                  <a:lnTo>
                    <a:pt x="203" y="53"/>
                  </a:lnTo>
                  <a:lnTo>
                    <a:pt x="203" y="63"/>
                  </a:lnTo>
                  <a:lnTo>
                    <a:pt x="198" y="63"/>
                  </a:lnTo>
                  <a:lnTo>
                    <a:pt x="198" y="65"/>
                  </a:lnTo>
                  <a:lnTo>
                    <a:pt x="194" y="65"/>
                  </a:lnTo>
                  <a:lnTo>
                    <a:pt x="194" y="63"/>
                  </a:lnTo>
                  <a:lnTo>
                    <a:pt x="189" y="63"/>
                  </a:lnTo>
                  <a:lnTo>
                    <a:pt x="189" y="66"/>
                  </a:lnTo>
                  <a:lnTo>
                    <a:pt x="187" y="66"/>
                  </a:lnTo>
                  <a:lnTo>
                    <a:pt x="188" y="75"/>
                  </a:lnTo>
                  <a:lnTo>
                    <a:pt x="173" y="76"/>
                  </a:lnTo>
                  <a:lnTo>
                    <a:pt x="174" y="78"/>
                  </a:lnTo>
                  <a:lnTo>
                    <a:pt x="167" y="79"/>
                  </a:lnTo>
                  <a:lnTo>
                    <a:pt x="167" y="81"/>
                  </a:lnTo>
                  <a:lnTo>
                    <a:pt x="155" y="82"/>
                  </a:lnTo>
                  <a:lnTo>
                    <a:pt x="155" y="84"/>
                  </a:lnTo>
                  <a:lnTo>
                    <a:pt x="148" y="85"/>
                  </a:lnTo>
                  <a:lnTo>
                    <a:pt x="148" y="92"/>
                  </a:lnTo>
                  <a:lnTo>
                    <a:pt x="151" y="92"/>
                  </a:lnTo>
                  <a:lnTo>
                    <a:pt x="151" y="94"/>
                  </a:lnTo>
                  <a:lnTo>
                    <a:pt x="153" y="94"/>
                  </a:lnTo>
                  <a:lnTo>
                    <a:pt x="153" y="96"/>
                  </a:lnTo>
                  <a:lnTo>
                    <a:pt x="156" y="96"/>
                  </a:lnTo>
                  <a:lnTo>
                    <a:pt x="156" y="99"/>
                  </a:lnTo>
                  <a:lnTo>
                    <a:pt x="158" y="98"/>
                  </a:lnTo>
                  <a:lnTo>
                    <a:pt x="159" y="101"/>
                  </a:lnTo>
                  <a:lnTo>
                    <a:pt x="163" y="101"/>
                  </a:lnTo>
                  <a:lnTo>
                    <a:pt x="163" y="103"/>
                  </a:lnTo>
                  <a:lnTo>
                    <a:pt x="166" y="103"/>
                  </a:lnTo>
                  <a:lnTo>
                    <a:pt x="166" y="105"/>
                  </a:lnTo>
                  <a:lnTo>
                    <a:pt x="168" y="105"/>
                  </a:lnTo>
                  <a:lnTo>
                    <a:pt x="168" y="110"/>
                  </a:lnTo>
                  <a:lnTo>
                    <a:pt x="171" y="110"/>
                  </a:lnTo>
                  <a:lnTo>
                    <a:pt x="171" y="114"/>
                  </a:lnTo>
                  <a:lnTo>
                    <a:pt x="178" y="114"/>
                  </a:lnTo>
                  <a:lnTo>
                    <a:pt x="178" y="111"/>
                  </a:lnTo>
                  <a:lnTo>
                    <a:pt x="185" y="111"/>
                  </a:lnTo>
                  <a:lnTo>
                    <a:pt x="185" y="113"/>
                  </a:lnTo>
                  <a:lnTo>
                    <a:pt x="190" y="113"/>
                  </a:lnTo>
                  <a:lnTo>
                    <a:pt x="190" y="115"/>
                  </a:lnTo>
                  <a:lnTo>
                    <a:pt x="195" y="115"/>
                  </a:lnTo>
                  <a:lnTo>
                    <a:pt x="195" y="117"/>
                  </a:lnTo>
                  <a:lnTo>
                    <a:pt x="197" y="117"/>
                  </a:lnTo>
                  <a:lnTo>
                    <a:pt x="197" y="120"/>
                  </a:lnTo>
                  <a:lnTo>
                    <a:pt x="200" y="119"/>
                  </a:lnTo>
                  <a:lnTo>
                    <a:pt x="200" y="126"/>
                  </a:lnTo>
                  <a:lnTo>
                    <a:pt x="203" y="126"/>
                  </a:lnTo>
                  <a:lnTo>
                    <a:pt x="203" y="131"/>
                  </a:lnTo>
                  <a:lnTo>
                    <a:pt x="205" y="131"/>
                  </a:lnTo>
                  <a:lnTo>
                    <a:pt x="205" y="135"/>
                  </a:lnTo>
                  <a:lnTo>
                    <a:pt x="208" y="135"/>
                  </a:lnTo>
                  <a:lnTo>
                    <a:pt x="208" y="143"/>
                  </a:lnTo>
                  <a:lnTo>
                    <a:pt x="210" y="142"/>
                  </a:lnTo>
                  <a:lnTo>
                    <a:pt x="211" y="152"/>
                  </a:lnTo>
                  <a:lnTo>
                    <a:pt x="213" y="152"/>
                  </a:lnTo>
                  <a:lnTo>
                    <a:pt x="214" y="159"/>
                  </a:lnTo>
                  <a:lnTo>
                    <a:pt x="216" y="158"/>
                  </a:lnTo>
                  <a:lnTo>
                    <a:pt x="216" y="161"/>
                  </a:lnTo>
                  <a:lnTo>
                    <a:pt x="219" y="161"/>
                  </a:lnTo>
                  <a:lnTo>
                    <a:pt x="219" y="163"/>
                  </a:lnTo>
                  <a:lnTo>
                    <a:pt x="221" y="163"/>
                  </a:lnTo>
                  <a:lnTo>
                    <a:pt x="221" y="165"/>
                  </a:lnTo>
                  <a:lnTo>
                    <a:pt x="224" y="165"/>
                  </a:lnTo>
                  <a:lnTo>
                    <a:pt x="224" y="167"/>
                  </a:lnTo>
                  <a:lnTo>
                    <a:pt x="226" y="167"/>
                  </a:lnTo>
                  <a:lnTo>
                    <a:pt x="226" y="172"/>
                  </a:lnTo>
                  <a:lnTo>
                    <a:pt x="229" y="172"/>
                  </a:lnTo>
                  <a:lnTo>
                    <a:pt x="229" y="174"/>
                  </a:lnTo>
                  <a:lnTo>
                    <a:pt x="231" y="174"/>
                  </a:lnTo>
                  <a:lnTo>
                    <a:pt x="231" y="176"/>
                  </a:lnTo>
                  <a:lnTo>
                    <a:pt x="236" y="176"/>
                  </a:lnTo>
                  <a:lnTo>
                    <a:pt x="236" y="179"/>
                  </a:lnTo>
                  <a:lnTo>
                    <a:pt x="241" y="178"/>
                  </a:lnTo>
                  <a:lnTo>
                    <a:pt x="241" y="180"/>
                  </a:lnTo>
                  <a:lnTo>
                    <a:pt x="248" y="180"/>
                  </a:lnTo>
                  <a:lnTo>
                    <a:pt x="248" y="182"/>
                  </a:lnTo>
                  <a:lnTo>
                    <a:pt x="251" y="182"/>
                  </a:lnTo>
                  <a:lnTo>
                    <a:pt x="250" y="180"/>
                  </a:lnTo>
                  <a:lnTo>
                    <a:pt x="265" y="179"/>
                  </a:lnTo>
                  <a:lnTo>
                    <a:pt x="264" y="177"/>
                  </a:lnTo>
                  <a:lnTo>
                    <a:pt x="267" y="176"/>
                  </a:lnTo>
                  <a:lnTo>
                    <a:pt x="266" y="174"/>
                  </a:lnTo>
                  <a:lnTo>
                    <a:pt x="271" y="174"/>
                  </a:lnTo>
                  <a:lnTo>
                    <a:pt x="271" y="171"/>
                  </a:lnTo>
                  <a:lnTo>
                    <a:pt x="274" y="171"/>
                  </a:lnTo>
                  <a:lnTo>
                    <a:pt x="273" y="169"/>
                  </a:lnTo>
                  <a:lnTo>
                    <a:pt x="275" y="169"/>
                  </a:lnTo>
                  <a:lnTo>
                    <a:pt x="275" y="167"/>
                  </a:lnTo>
                  <a:lnTo>
                    <a:pt x="280" y="166"/>
                  </a:lnTo>
                  <a:lnTo>
                    <a:pt x="280" y="164"/>
                  </a:lnTo>
                  <a:lnTo>
                    <a:pt x="282" y="164"/>
                  </a:lnTo>
                  <a:lnTo>
                    <a:pt x="282" y="161"/>
                  </a:lnTo>
                  <a:lnTo>
                    <a:pt x="284" y="161"/>
                  </a:lnTo>
                  <a:lnTo>
                    <a:pt x="284" y="159"/>
                  </a:lnTo>
                  <a:lnTo>
                    <a:pt x="292" y="158"/>
                  </a:lnTo>
                  <a:lnTo>
                    <a:pt x="292" y="161"/>
                  </a:lnTo>
                  <a:lnTo>
                    <a:pt x="296" y="161"/>
                  </a:lnTo>
                  <a:lnTo>
                    <a:pt x="296" y="163"/>
                  </a:lnTo>
                  <a:lnTo>
                    <a:pt x="299" y="163"/>
                  </a:lnTo>
                  <a:lnTo>
                    <a:pt x="299" y="165"/>
                  </a:lnTo>
                  <a:lnTo>
                    <a:pt x="306" y="165"/>
                  </a:lnTo>
                  <a:lnTo>
                    <a:pt x="305" y="146"/>
                  </a:lnTo>
                  <a:lnTo>
                    <a:pt x="300" y="146"/>
                  </a:lnTo>
                  <a:lnTo>
                    <a:pt x="300" y="149"/>
                  </a:lnTo>
                  <a:lnTo>
                    <a:pt x="291" y="149"/>
                  </a:lnTo>
                  <a:lnTo>
                    <a:pt x="290" y="140"/>
                  </a:lnTo>
                  <a:lnTo>
                    <a:pt x="293" y="140"/>
                  </a:lnTo>
                  <a:lnTo>
                    <a:pt x="292" y="137"/>
                  </a:lnTo>
                  <a:lnTo>
                    <a:pt x="295" y="137"/>
                  </a:lnTo>
                  <a:lnTo>
                    <a:pt x="295" y="135"/>
                  </a:lnTo>
                  <a:lnTo>
                    <a:pt x="304" y="134"/>
                  </a:lnTo>
                  <a:lnTo>
                    <a:pt x="304" y="136"/>
                  </a:lnTo>
                  <a:lnTo>
                    <a:pt x="307" y="136"/>
                  </a:lnTo>
                  <a:lnTo>
                    <a:pt x="307" y="138"/>
                  </a:lnTo>
                  <a:lnTo>
                    <a:pt x="309" y="138"/>
                  </a:lnTo>
                  <a:lnTo>
                    <a:pt x="309" y="141"/>
                  </a:lnTo>
                  <a:lnTo>
                    <a:pt x="311" y="141"/>
                  </a:lnTo>
                  <a:lnTo>
                    <a:pt x="311" y="143"/>
                  </a:lnTo>
                  <a:lnTo>
                    <a:pt x="316" y="143"/>
                  </a:lnTo>
                  <a:lnTo>
                    <a:pt x="316" y="145"/>
                  </a:lnTo>
                  <a:lnTo>
                    <a:pt x="319" y="145"/>
                  </a:lnTo>
                  <a:lnTo>
                    <a:pt x="319" y="150"/>
                  </a:lnTo>
                  <a:lnTo>
                    <a:pt x="322" y="149"/>
                  </a:lnTo>
                  <a:lnTo>
                    <a:pt x="322" y="152"/>
                  </a:lnTo>
                  <a:lnTo>
                    <a:pt x="324" y="152"/>
                  </a:lnTo>
                  <a:lnTo>
                    <a:pt x="324" y="156"/>
                  </a:lnTo>
                  <a:lnTo>
                    <a:pt x="322" y="156"/>
                  </a:lnTo>
                  <a:lnTo>
                    <a:pt x="322" y="161"/>
                  </a:lnTo>
                  <a:lnTo>
                    <a:pt x="325" y="161"/>
                  </a:lnTo>
                  <a:lnTo>
                    <a:pt x="325" y="166"/>
                  </a:lnTo>
                  <a:lnTo>
                    <a:pt x="327" y="165"/>
                  </a:lnTo>
                  <a:lnTo>
                    <a:pt x="327" y="168"/>
                  </a:lnTo>
                  <a:lnTo>
                    <a:pt x="337" y="167"/>
                  </a:lnTo>
                  <a:lnTo>
                    <a:pt x="337" y="170"/>
                  </a:lnTo>
                  <a:lnTo>
                    <a:pt x="339" y="170"/>
                  </a:lnTo>
                  <a:lnTo>
                    <a:pt x="339" y="172"/>
                  </a:lnTo>
                  <a:lnTo>
                    <a:pt x="341" y="172"/>
                  </a:lnTo>
                  <a:lnTo>
                    <a:pt x="342" y="174"/>
                  </a:lnTo>
                  <a:lnTo>
                    <a:pt x="344" y="174"/>
                  </a:lnTo>
                  <a:lnTo>
                    <a:pt x="344" y="171"/>
                  </a:lnTo>
                  <a:lnTo>
                    <a:pt x="346" y="171"/>
                  </a:lnTo>
                  <a:lnTo>
                    <a:pt x="346" y="164"/>
                  </a:lnTo>
                  <a:lnTo>
                    <a:pt x="351" y="164"/>
                  </a:lnTo>
                  <a:lnTo>
                    <a:pt x="351" y="162"/>
                  </a:lnTo>
                  <a:lnTo>
                    <a:pt x="355" y="161"/>
                  </a:lnTo>
                  <a:lnTo>
                    <a:pt x="355" y="164"/>
                  </a:lnTo>
                  <a:lnTo>
                    <a:pt x="360" y="164"/>
                  </a:lnTo>
                  <a:lnTo>
                    <a:pt x="361" y="177"/>
                  </a:lnTo>
                  <a:lnTo>
                    <a:pt x="363" y="177"/>
                  </a:lnTo>
                  <a:lnTo>
                    <a:pt x="363" y="182"/>
                  </a:lnTo>
                  <a:lnTo>
                    <a:pt x="380" y="181"/>
                  </a:lnTo>
                  <a:lnTo>
                    <a:pt x="380" y="183"/>
                  </a:lnTo>
                  <a:lnTo>
                    <a:pt x="382" y="183"/>
                  </a:lnTo>
                  <a:lnTo>
                    <a:pt x="383" y="188"/>
                  </a:lnTo>
                  <a:lnTo>
                    <a:pt x="385" y="188"/>
                  </a:lnTo>
                  <a:lnTo>
                    <a:pt x="386" y="200"/>
                  </a:lnTo>
                  <a:lnTo>
                    <a:pt x="388" y="200"/>
                  </a:lnTo>
                  <a:lnTo>
                    <a:pt x="388" y="202"/>
                  </a:lnTo>
                  <a:lnTo>
                    <a:pt x="393" y="202"/>
                  </a:lnTo>
                  <a:lnTo>
                    <a:pt x="393" y="204"/>
                  </a:lnTo>
                  <a:lnTo>
                    <a:pt x="395" y="204"/>
                  </a:lnTo>
                  <a:lnTo>
                    <a:pt x="396" y="206"/>
                  </a:lnTo>
                  <a:lnTo>
                    <a:pt x="400" y="206"/>
                  </a:lnTo>
                  <a:lnTo>
                    <a:pt x="400" y="203"/>
                  </a:lnTo>
                  <a:lnTo>
                    <a:pt x="402" y="203"/>
                  </a:lnTo>
                  <a:lnTo>
                    <a:pt x="402" y="201"/>
                  </a:lnTo>
                  <a:lnTo>
                    <a:pt x="407" y="201"/>
                  </a:lnTo>
                  <a:lnTo>
                    <a:pt x="406" y="196"/>
                  </a:lnTo>
                  <a:lnTo>
                    <a:pt x="404" y="196"/>
                  </a:lnTo>
                  <a:lnTo>
                    <a:pt x="404" y="194"/>
                  </a:lnTo>
                  <a:lnTo>
                    <a:pt x="402" y="194"/>
                  </a:lnTo>
                  <a:lnTo>
                    <a:pt x="402" y="192"/>
                  </a:lnTo>
                  <a:lnTo>
                    <a:pt x="409" y="191"/>
                  </a:lnTo>
                  <a:lnTo>
                    <a:pt x="409" y="194"/>
                  </a:lnTo>
                  <a:lnTo>
                    <a:pt x="411" y="193"/>
                  </a:lnTo>
                  <a:lnTo>
                    <a:pt x="411" y="196"/>
                  </a:lnTo>
                  <a:lnTo>
                    <a:pt x="421" y="195"/>
                  </a:lnTo>
                  <a:lnTo>
                    <a:pt x="421" y="197"/>
                  </a:lnTo>
                  <a:lnTo>
                    <a:pt x="432" y="197"/>
                  </a:lnTo>
                  <a:lnTo>
                    <a:pt x="433" y="199"/>
                  </a:lnTo>
                  <a:lnTo>
                    <a:pt x="435" y="199"/>
                  </a:lnTo>
                  <a:lnTo>
                    <a:pt x="435" y="201"/>
                  </a:lnTo>
                  <a:lnTo>
                    <a:pt x="440" y="201"/>
                  </a:lnTo>
                  <a:lnTo>
                    <a:pt x="440" y="203"/>
                  </a:lnTo>
                  <a:lnTo>
                    <a:pt x="445" y="203"/>
                  </a:lnTo>
                  <a:lnTo>
                    <a:pt x="445" y="205"/>
                  </a:lnTo>
                  <a:lnTo>
                    <a:pt x="450" y="205"/>
                  </a:lnTo>
                  <a:lnTo>
                    <a:pt x="450" y="208"/>
                  </a:lnTo>
                  <a:lnTo>
                    <a:pt x="452" y="208"/>
                  </a:lnTo>
                  <a:lnTo>
                    <a:pt x="452" y="210"/>
                  </a:lnTo>
                  <a:lnTo>
                    <a:pt x="457" y="209"/>
                  </a:lnTo>
                  <a:lnTo>
                    <a:pt x="457" y="212"/>
                  </a:lnTo>
                  <a:lnTo>
                    <a:pt x="471" y="211"/>
                  </a:lnTo>
                  <a:lnTo>
                    <a:pt x="471" y="206"/>
                  </a:lnTo>
                  <a:lnTo>
                    <a:pt x="473" y="206"/>
                  </a:lnTo>
                  <a:lnTo>
                    <a:pt x="473" y="199"/>
                  </a:lnTo>
                  <a:lnTo>
                    <a:pt x="477" y="198"/>
                  </a:lnTo>
                  <a:lnTo>
                    <a:pt x="477" y="201"/>
                  </a:lnTo>
                  <a:lnTo>
                    <a:pt x="485" y="201"/>
                  </a:lnTo>
                  <a:lnTo>
                    <a:pt x="485" y="205"/>
                  </a:lnTo>
                  <a:lnTo>
                    <a:pt x="487" y="205"/>
                  </a:lnTo>
                  <a:lnTo>
                    <a:pt x="488" y="210"/>
                  </a:lnTo>
                  <a:lnTo>
                    <a:pt x="485" y="210"/>
                  </a:lnTo>
                  <a:lnTo>
                    <a:pt x="486" y="220"/>
                  </a:lnTo>
                  <a:lnTo>
                    <a:pt x="483" y="220"/>
                  </a:lnTo>
                  <a:lnTo>
                    <a:pt x="484" y="229"/>
                  </a:lnTo>
                  <a:lnTo>
                    <a:pt x="496" y="228"/>
                  </a:lnTo>
                  <a:lnTo>
                    <a:pt x="496" y="233"/>
                  </a:lnTo>
                  <a:lnTo>
                    <a:pt x="494" y="233"/>
                  </a:lnTo>
                  <a:lnTo>
                    <a:pt x="494" y="235"/>
                  </a:lnTo>
                  <a:lnTo>
                    <a:pt x="491" y="236"/>
                  </a:lnTo>
                  <a:lnTo>
                    <a:pt x="492" y="238"/>
                  </a:lnTo>
                  <a:lnTo>
                    <a:pt x="489" y="238"/>
                  </a:lnTo>
                  <a:lnTo>
                    <a:pt x="489" y="243"/>
                  </a:lnTo>
                  <a:lnTo>
                    <a:pt x="487" y="243"/>
                  </a:lnTo>
                  <a:lnTo>
                    <a:pt x="487" y="245"/>
                  </a:lnTo>
                  <a:lnTo>
                    <a:pt x="485" y="245"/>
                  </a:lnTo>
                  <a:lnTo>
                    <a:pt x="485" y="248"/>
                  </a:lnTo>
                  <a:lnTo>
                    <a:pt x="488" y="248"/>
                  </a:lnTo>
                  <a:lnTo>
                    <a:pt x="488" y="253"/>
                  </a:lnTo>
                  <a:lnTo>
                    <a:pt x="490" y="252"/>
                  </a:lnTo>
                  <a:lnTo>
                    <a:pt x="490" y="257"/>
                  </a:lnTo>
                  <a:lnTo>
                    <a:pt x="493" y="257"/>
                  </a:lnTo>
                  <a:lnTo>
                    <a:pt x="493" y="262"/>
                  </a:lnTo>
                  <a:lnTo>
                    <a:pt x="495" y="261"/>
                  </a:lnTo>
                  <a:lnTo>
                    <a:pt x="496" y="268"/>
                  </a:lnTo>
                  <a:lnTo>
                    <a:pt x="498" y="268"/>
                  </a:lnTo>
                  <a:lnTo>
                    <a:pt x="498" y="273"/>
                  </a:lnTo>
                  <a:lnTo>
                    <a:pt x="501" y="273"/>
                  </a:lnTo>
                  <a:lnTo>
                    <a:pt x="501" y="280"/>
                  </a:lnTo>
                  <a:lnTo>
                    <a:pt x="503" y="280"/>
                  </a:lnTo>
                  <a:lnTo>
                    <a:pt x="504" y="287"/>
                  </a:lnTo>
                  <a:lnTo>
                    <a:pt x="506" y="287"/>
                  </a:lnTo>
                  <a:lnTo>
                    <a:pt x="507" y="308"/>
                  </a:lnTo>
                  <a:lnTo>
                    <a:pt x="510" y="308"/>
                  </a:lnTo>
                  <a:lnTo>
                    <a:pt x="510" y="315"/>
                  </a:lnTo>
                  <a:lnTo>
                    <a:pt x="513" y="314"/>
                  </a:lnTo>
                  <a:lnTo>
                    <a:pt x="513" y="319"/>
                  </a:lnTo>
                  <a:lnTo>
                    <a:pt x="518" y="319"/>
                  </a:lnTo>
                  <a:lnTo>
                    <a:pt x="517" y="312"/>
                  </a:lnTo>
                  <a:lnTo>
                    <a:pt x="515" y="312"/>
                  </a:lnTo>
                  <a:lnTo>
                    <a:pt x="515" y="310"/>
                  </a:lnTo>
                  <a:lnTo>
                    <a:pt x="524" y="309"/>
                  </a:lnTo>
                  <a:lnTo>
                    <a:pt x="524" y="311"/>
                  </a:lnTo>
                  <a:lnTo>
                    <a:pt x="529" y="311"/>
                  </a:lnTo>
                  <a:lnTo>
                    <a:pt x="529" y="309"/>
                  </a:lnTo>
                  <a:lnTo>
                    <a:pt x="533" y="308"/>
                  </a:lnTo>
                  <a:lnTo>
                    <a:pt x="534" y="311"/>
                  </a:lnTo>
                  <a:lnTo>
                    <a:pt x="536" y="311"/>
                  </a:lnTo>
                  <a:lnTo>
                    <a:pt x="536" y="318"/>
                  </a:lnTo>
                  <a:lnTo>
                    <a:pt x="539" y="318"/>
                  </a:lnTo>
                  <a:lnTo>
                    <a:pt x="539" y="320"/>
                  </a:lnTo>
                  <a:lnTo>
                    <a:pt x="541" y="320"/>
                  </a:lnTo>
                  <a:lnTo>
                    <a:pt x="541" y="322"/>
                  </a:lnTo>
                  <a:lnTo>
                    <a:pt x="544" y="322"/>
                  </a:lnTo>
                  <a:lnTo>
                    <a:pt x="544" y="325"/>
                  </a:lnTo>
                  <a:lnTo>
                    <a:pt x="551" y="324"/>
                  </a:lnTo>
                  <a:lnTo>
                    <a:pt x="551" y="322"/>
                  </a:lnTo>
                  <a:lnTo>
                    <a:pt x="565" y="321"/>
                  </a:lnTo>
                  <a:lnTo>
                    <a:pt x="565" y="323"/>
                  </a:lnTo>
                  <a:lnTo>
                    <a:pt x="567" y="323"/>
                  </a:lnTo>
                  <a:lnTo>
                    <a:pt x="568" y="325"/>
                  </a:lnTo>
                  <a:lnTo>
                    <a:pt x="570" y="325"/>
                  </a:lnTo>
                  <a:lnTo>
                    <a:pt x="571" y="335"/>
                  </a:lnTo>
                  <a:lnTo>
                    <a:pt x="573" y="334"/>
                  </a:lnTo>
                  <a:lnTo>
                    <a:pt x="574" y="346"/>
                  </a:lnTo>
                  <a:lnTo>
                    <a:pt x="576" y="346"/>
                  </a:lnTo>
                  <a:lnTo>
                    <a:pt x="577" y="367"/>
                  </a:lnTo>
                  <a:lnTo>
                    <a:pt x="580" y="367"/>
                  </a:lnTo>
                  <a:lnTo>
                    <a:pt x="580" y="377"/>
                  </a:lnTo>
                  <a:lnTo>
                    <a:pt x="582" y="376"/>
                  </a:lnTo>
                  <a:lnTo>
                    <a:pt x="583" y="384"/>
                  </a:lnTo>
                  <a:lnTo>
                    <a:pt x="585" y="384"/>
                  </a:lnTo>
                  <a:lnTo>
                    <a:pt x="585" y="386"/>
                  </a:lnTo>
                  <a:lnTo>
                    <a:pt x="587" y="386"/>
                  </a:lnTo>
                  <a:lnTo>
                    <a:pt x="588" y="390"/>
                  </a:lnTo>
                  <a:lnTo>
                    <a:pt x="590" y="390"/>
                  </a:lnTo>
                  <a:lnTo>
                    <a:pt x="590" y="393"/>
                  </a:lnTo>
                  <a:lnTo>
                    <a:pt x="588" y="393"/>
                  </a:lnTo>
                  <a:lnTo>
                    <a:pt x="588" y="397"/>
                  </a:lnTo>
                  <a:lnTo>
                    <a:pt x="586" y="397"/>
                  </a:lnTo>
                  <a:lnTo>
                    <a:pt x="587" y="407"/>
                  </a:lnTo>
                  <a:lnTo>
                    <a:pt x="587" y="407"/>
                  </a:lnTo>
                  <a:lnTo>
                    <a:pt x="584" y="408"/>
                  </a:lnTo>
                  <a:lnTo>
                    <a:pt x="584" y="403"/>
                  </a:lnTo>
                  <a:lnTo>
                    <a:pt x="548" y="422"/>
                  </a:lnTo>
                  <a:lnTo>
                    <a:pt x="488" y="414"/>
                  </a:lnTo>
                  <a:lnTo>
                    <a:pt x="483" y="419"/>
                  </a:lnTo>
                  <a:lnTo>
                    <a:pt x="480" y="425"/>
                  </a:lnTo>
                  <a:lnTo>
                    <a:pt x="482" y="431"/>
                  </a:lnTo>
                  <a:lnTo>
                    <a:pt x="480" y="438"/>
                  </a:lnTo>
                  <a:lnTo>
                    <a:pt x="473" y="453"/>
                  </a:lnTo>
                  <a:lnTo>
                    <a:pt x="451" y="474"/>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21" name="Freeform 166"/>
            <p:cNvSpPr>
              <a:spLocks/>
            </p:cNvSpPr>
            <p:nvPr/>
          </p:nvSpPr>
          <p:spPr bwMode="auto">
            <a:xfrm>
              <a:off x="6637338" y="-1724025"/>
              <a:ext cx="655638" cy="950913"/>
            </a:xfrm>
            <a:custGeom>
              <a:avLst/>
              <a:gdLst>
                <a:gd name="T0" fmla="*/ 164 w 413"/>
                <a:gd name="T1" fmla="*/ 151 h 599"/>
                <a:gd name="T2" fmla="*/ 169 w 413"/>
                <a:gd name="T3" fmla="*/ 162 h 599"/>
                <a:gd name="T4" fmla="*/ 162 w 413"/>
                <a:gd name="T5" fmla="*/ 187 h 599"/>
                <a:gd name="T6" fmla="*/ 157 w 413"/>
                <a:gd name="T7" fmla="*/ 247 h 599"/>
                <a:gd name="T8" fmla="*/ 144 w 413"/>
                <a:gd name="T9" fmla="*/ 286 h 599"/>
                <a:gd name="T10" fmla="*/ 164 w 413"/>
                <a:gd name="T11" fmla="*/ 312 h 599"/>
                <a:gd name="T12" fmla="*/ 225 w 413"/>
                <a:gd name="T13" fmla="*/ 325 h 599"/>
                <a:gd name="T14" fmla="*/ 285 w 413"/>
                <a:gd name="T15" fmla="*/ 345 h 599"/>
                <a:gd name="T16" fmla="*/ 329 w 413"/>
                <a:gd name="T17" fmla="*/ 364 h 599"/>
                <a:gd name="T18" fmla="*/ 360 w 413"/>
                <a:gd name="T19" fmla="*/ 403 h 599"/>
                <a:gd name="T20" fmla="*/ 391 w 413"/>
                <a:gd name="T21" fmla="*/ 436 h 599"/>
                <a:gd name="T22" fmla="*/ 412 w 413"/>
                <a:gd name="T23" fmla="*/ 444 h 599"/>
                <a:gd name="T24" fmla="*/ 377 w 413"/>
                <a:gd name="T25" fmla="*/ 475 h 599"/>
                <a:gd name="T26" fmla="*/ 329 w 413"/>
                <a:gd name="T27" fmla="*/ 510 h 599"/>
                <a:gd name="T28" fmla="*/ 323 w 413"/>
                <a:gd name="T29" fmla="*/ 526 h 599"/>
                <a:gd name="T30" fmla="*/ 265 w 413"/>
                <a:gd name="T31" fmla="*/ 553 h 599"/>
                <a:gd name="T32" fmla="*/ 229 w 413"/>
                <a:gd name="T33" fmla="*/ 537 h 599"/>
                <a:gd name="T34" fmla="*/ 225 w 413"/>
                <a:gd name="T35" fmla="*/ 562 h 599"/>
                <a:gd name="T36" fmla="*/ 153 w 413"/>
                <a:gd name="T37" fmla="*/ 579 h 599"/>
                <a:gd name="T38" fmla="*/ 130 w 413"/>
                <a:gd name="T39" fmla="*/ 546 h 599"/>
                <a:gd name="T40" fmla="*/ 113 w 413"/>
                <a:gd name="T41" fmla="*/ 541 h 599"/>
                <a:gd name="T42" fmla="*/ 60 w 413"/>
                <a:gd name="T43" fmla="*/ 506 h 599"/>
                <a:gd name="T44" fmla="*/ 70 w 413"/>
                <a:gd name="T45" fmla="*/ 539 h 599"/>
                <a:gd name="T46" fmla="*/ 41 w 413"/>
                <a:gd name="T47" fmla="*/ 534 h 599"/>
                <a:gd name="T48" fmla="*/ 35 w 413"/>
                <a:gd name="T49" fmla="*/ 474 h 599"/>
                <a:gd name="T50" fmla="*/ 20 w 413"/>
                <a:gd name="T51" fmla="*/ 468 h 599"/>
                <a:gd name="T52" fmla="*/ 36 w 413"/>
                <a:gd name="T53" fmla="*/ 451 h 599"/>
                <a:gd name="T54" fmla="*/ 32 w 413"/>
                <a:gd name="T55" fmla="*/ 416 h 599"/>
                <a:gd name="T56" fmla="*/ 32 w 413"/>
                <a:gd name="T57" fmla="*/ 371 h 599"/>
                <a:gd name="T58" fmla="*/ 25 w 413"/>
                <a:gd name="T59" fmla="*/ 345 h 599"/>
                <a:gd name="T60" fmla="*/ 7 w 413"/>
                <a:gd name="T61" fmla="*/ 308 h 599"/>
                <a:gd name="T62" fmla="*/ 11 w 413"/>
                <a:gd name="T63" fmla="*/ 270 h 599"/>
                <a:gd name="T64" fmla="*/ 1 w 413"/>
                <a:gd name="T65" fmla="*/ 232 h 599"/>
                <a:gd name="T66" fmla="*/ 28 w 413"/>
                <a:gd name="T67" fmla="*/ 197 h 599"/>
                <a:gd name="T68" fmla="*/ 27 w 413"/>
                <a:gd name="T69" fmla="*/ 174 h 599"/>
                <a:gd name="T70" fmla="*/ 51 w 413"/>
                <a:gd name="T71" fmla="*/ 130 h 599"/>
                <a:gd name="T72" fmla="*/ 79 w 413"/>
                <a:gd name="T73" fmla="*/ 115 h 599"/>
                <a:gd name="T74" fmla="*/ 90 w 413"/>
                <a:gd name="T75" fmla="*/ 116 h 599"/>
                <a:gd name="T76" fmla="*/ 95 w 413"/>
                <a:gd name="T77" fmla="*/ 104 h 599"/>
                <a:gd name="T78" fmla="*/ 93 w 413"/>
                <a:gd name="T79" fmla="*/ 78 h 599"/>
                <a:gd name="T80" fmla="*/ 78 w 413"/>
                <a:gd name="T81" fmla="*/ 70 h 599"/>
                <a:gd name="T82" fmla="*/ 65 w 413"/>
                <a:gd name="T83" fmla="*/ 47 h 599"/>
                <a:gd name="T84" fmla="*/ 52 w 413"/>
                <a:gd name="T85" fmla="*/ 24 h 599"/>
                <a:gd name="T86" fmla="*/ 47 w 413"/>
                <a:gd name="T87" fmla="*/ 13 h 599"/>
                <a:gd name="T88" fmla="*/ 65 w 413"/>
                <a:gd name="T89" fmla="*/ 2 h 599"/>
                <a:gd name="T90" fmla="*/ 79 w 413"/>
                <a:gd name="T91" fmla="*/ 11 h 599"/>
                <a:gd name="T92" fmla="*/ 103 w 413"/>
                <a:gd name="T93" fmla="*/ 18 h 599"/>
                <a:gd name="T94" fmla="*/ 130 w 413"/>
                <a:gd name="T95" fmla="*/ 29 h 599"/>
                <a:gd name="T96" fmla="*/ 156 w 413"/>
                <a:gd name="T97" fmla="*/ 34 h 599"/>
                <a:gd name="T98" fmla="*/ 161 w 413"/>
                <a:gd name="T99" fmla="*/ 45 h 599"/>
                <a:gd name="T100" fmla="*/ 172 w 413"/>
                <a:gd name="T101" fmla="*/ 54 h 599"/>
                <a:gd name="T102" fmla="*/ 184 w 413"/>
                <a:gd name="T103" fmla="*/ 63 h 599"/>
                <a:gd name="T104" fmla="*/ 210 w 413"/>
                <a:gd name="T105" fmla="*/ 73 h 599"/>
                <a:gd name="T106" fmla="*/ 216 w 413"/>
                <a:gd name="T107" fmla="*/ 92 h 599"/>
                <a:gd name="T108" fmla="*/ 229 w 413"/>
                <a:gd name="T109" fmla="*/ 81 h 599"/>
                <a:gd name="T110" fmla="*/ 235 w 413"/>
                <a:gd name="T111" fmla="*/ 96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3" h="599">
                  <a:moveTo>
                    <a:pt x="235" y="96"/>
                  </a:moveTo>
                  <a:lnTo>
                    <a:pt x="235" y="96"/>
                  </a:lnTo>
                  <a:lnTo>
                    <a:pt x="231" y="98"/>
                  </a:lnTo>
                  <a:lnTo>
                    <a:pt x="228" y="102"/>
                  </a:lnTo>
                  <a:lnTo>
                    <a:pt x="227" y="105"/>
                  </a:lnTo>
                  <a:lnTo>
                    <a:pt x="227" y="106"/>
                  </a:lnTo>
                  <a:lnTo>
                    <a:pt x="165" y="150"/>
                  </a:lnTo>
                  <a:lnTo>
                    <a:pt x="164" y="151"/>
                  </a:lnTo>
                  <a:lnTo>
                    <a:pt x="164" y="152"/>
                  </a:lnTo>
                  <a:lnTo>
                    <a:pt x="164" y="153"/>
                  </a:lnTo>
                  <a:lnTo>
                    <a:pt x="165" y="154"/>
                  </a:lnTo>
                  <a:lnTo>
                    <a:pt x="169" y="158"/>
                  </a:lnTo>
                  <a:lnTo>
                    <a:pt x="169" y="159"/>
                  </a:lnTo>
                  <a:lnTo>
                    <a:pt x="169" y="160"/>
                  </a:lnTo>
                  <a:lnTo>
                    <a:pt x="169" y="161"/>
                  </a:lnTo>
                  <a:lnTo>
                    <a:pt x="169" y="162"/>
                  </a:lnTo>
                  <a:lnTo>
                    <a:pt x="167" y="164"/>
                  </a:lnTo>
                  <a:lnTo>
                    <a:pt x="166" y="167"/>
                  </a:lnTo>
                  <a:lnTo>
                    <a:pt x="165" y="169"/>
                  </a:lnTo>
                  <a:lnTo>
                    <a:pt x="164" y="170"/>
                  </a:lnTo>
                  <a:lnTo>
                    <a:pt x="164" y="172"/>
                  </a:lnTo>
                  <a:lnTo>
                    <a:pt x="165" y="181"/>
                  </a:lnTo>
                  <a:lnTo>
                    <a:pt x="164" y="184"/>
                  </a:lnTo>
                  <a:lnTo>
                    <a:pt x="162" y="187"/>
                  </a:lnTo>
                  <a:lnTo>
                    <a:pt x="161" y="195"/>
                  </a:lnTo>
                  <a:lnTo>
                    <a:pt x="146" y="216"/>
                  </a:lnTo>
                  <a:lnTo>
                    <a:pt x="144" y="223"/>
                  </a:lnTo>
                  <a:lnTo>
                    <a:pt x="146" y="229"/>
                  </a:lnTo>
                  <a:lnTo>
                    <a:pt x="148" y="234"/>
                  </a:lnTo>
                  <a:lnTo>
                    <a:pt x="149" y="242"/>
                  </a:lnTo>
                  <a:lnTo>
                    <a:pt x="150" y="243"/>
                  </a:lnTo>
                  <a:lnTo>
                    <a:pt x="157" y="247"/>
                  </a:lnTo>
                  <a:lnTo>
                    <a:pt x="158" y="249"/>
                  </a:lnTo>
                  <a:lnTo>
                    <a:pt x="158" y="250"/>
                  </a:lnTo>
                  <a:lnTo>
                    <a:pt x="158" y="251"/>
                  </a:lnTo>
                  <a:lnTo>
                    <a:pt x="157" y="254"/>
                  </a:lnTo>
                  <a:lnTo>
                    <a:pt x="150" y="260"/>
                  </a:lnTo>
                  <a:lnTo>
                    <a:pt x="149" y="262"/>
                  </a:lnTo>
                  <a:lnTo>
                    <a:pt x="149" y="274"/>
                  </a:lnTo>
                  <a:lnTo>
                    <a:pt x="144" y="286"/>
                  </a:lnTo>
                  <a:lnTo>
                    <a:pt x="144" y="290"/>
                  </a:lnTo>
                  <a:lnTo>
                    <a:pt x="145" y="292"/>
                  </a:lnTo>
                  <a:lnTo>
                    <a:pt x="146" y="294"/>
                  </a:lnTo>
                  <a:lnTo>
                    <a:pt x="147" y="296"/>
                  </a:lnTo>
                  <a:lnTo>
                    <a:pt x="163" y="304"/>
                  </a:lnTo>
                  <a:lnTo>
                    <a:pt x="164" y="306"/>
                  </a:lnTo>
                  <a:lnTo>
                    <a:pt x="164" y="307"/>
                  </a:lnTo>
                  <a:lnTo>
                    <a:pt x="164" y="312"/>
                  </a:lnTo>
                  <a:lnTo>
                    <a:pt x="165" y="313"/>
                  </a:lnTo>
                  <a:lnTo>
                    <a:pt x="166" y="314"/>
                  </a:lnTo>
                  <a:lnTo>
                    <a:pt x="181" y="315"/>
                  </a:lnTo>
                  <a:lnTo>
                    <a:pt x="198" y="328"/>
                  </a:lnTo>
                  <a:lnTo>
                    <a:pt x="200" y="328"/>
                  </a:lnTo>
                  <a:lnTo>
                    <a:pt x="212" y="321"/>
                  </a:lnTo>
                  <a:lnTo>
                    <a:pt x="220" y="322"/>
                  </a:lnTo>
                  <a:lnTo>
                    <a:pt x="225" y="325"/>
                  </a:lnTo>
                  <a:lnTo>
                    <a:pt x="230" y="336"/>
                  </a:lnTo>
                  <a:lnTo>
                    <a:pt x="267" y="353"/>
                  </a:lnTo>
                  <a:lnTo>
                    <a:pt x="271" y="352"/>
                  </a:lnTo>
                  <a:lnTo>
                    <a:pt x="273" y="350"/>
                  </a:lnTo>
                  <a:lnTo>
                    <a:pt x="274" y="348"/>
                  </a:lnTo>
                  <a:lnTo>
                    <a:pt x="279" y="345"/>
                  </a:lnTo>
                  <a:lnTo>
                    <a:pt x="282" y="344"/>
                  </a:lnTo>
                  <a:lnTo>
                    <a:pt x="285" y="345"/>
                  </a:lnTo>
                  <a:lnTo>
                    <a:pt x="287" y="348"/>
                  </a:lnTo>
                  <a:lnTo>
                    <a:pt x="296" y="354"/>
                  </a:lnTo>
                  <a:lnTo>
                    <a:pt x="314" y="351"/>
                  </a:lnTo>
                  <a:lnTo>
                    <a:pt x="328" y="357"/>
                  </a:lnTo>
                  <a:lnTo>
                    <a:pt x="329" y="358"/>
                  </a:lnTo>
                  <a:lnTo>
                    <a:pt x="329" y="358"/>
                  </a:lnTo>
                  <a:lnTo>
                    <a:pt x="329" y="360"/>
                  </a:lnTo>
                  <a:lnTo>
                    <a:pt x="329" y="364"/>
                  </a:lnTo>
                  <a:lnTo>
                    <a:pt x="331" y="377"/>
                  </a:lnTo>
                  <a:lnTo>
                    <a:pt x="340" y="387"/>
                  </a:lnTo>
                  <a:lnTo>
                    <a:pt x="358" y="391"/>
                  </a:lnTo>
                  <a:lnTo>
                    <a:pt x="359" y="392"/>
                  </a:lnTo>
                  <a:lnTo>
                    <a:pt x="359" y="394"/>
                  </a:lnTo>
                  <a:lnTo>
                    <a:pt x="359" y="401"/>
                  </a:lnTo>
                  <a:lnTo>
                    <a:pt x="359" y="402"/>
                  </a:lnTo>
                  <a:lnTo>
                    <a:pt x="360" y="403"/>
                  </a:lnTo>
                  <a:lnTo>
                    <a:pt x="381" y="413"/>
                  </a:lnTo>
                  <a:lnTo>
                    <a:pt x="394" y="425"/>
                  </a:lnTo>
                  <a:lnTo>
                    <a:pt x="394" y="425"/>
                  </a:lnTo>
                  <a:lnTo>
                    <a:pt x="395" y="428"/>
                  </a:lnTo>
                  <a:lnTo>
                    <a:pt x="395" y="429"/>
                  </a:lnTo>
                  <a:lnTo>
                    <a:pt x="394" y="431"/>
                  </a:lnTo>
                  <a:lnTo>
                    <a:pt x="393" y="432"/>
                  </a:lnTo>
                  <a:lnTo>
                    <a:pt x="391" y="436"/>
                  </a:lnTo>
                  <a:lnTo>
                    <a:pt x="391" y="437"/>
                  </a:lnTo>
                  <a:lnTo>
                    <a:pt x="391" y="438"/>
                  </a:lnTo>
                  <a:lnTo>
                    <a:pt x="392" y="439"/>
                  </a:lnTo>
                  <a:lnTo>
                    <a:pt x="393" y="440"/>
                  </a:lnTo>
                  <a:lnTo>
                    <a:pt x="395" y="440"/>
                  </a:lnTo>
                  <a:lnTo>
                    <a:pt x="406" y="437"/>
                  </a:lnTo>
                  <a:lnTo>
                    <a:pt x="409" y="438"/>
                  </a:lnTo>
                  <a:lnTo>
                    <a:pt x="412" y="444"/>
                  </a:lnTo>
                  <a:lnTo>
                    <a:pt x="412" y="445"/>
                  </a:lnTo>
                  <a:lnTo>
                    <a:pt x="413" y="451"/>
                  </a:lnTo>
                  <a:lnTo>
                    <a:pt x="413" y="460"/>
                  </a:lnTo>
                  <a:lnTo>
                    <a:pt x="413" y="461"/>
                  </a:lnTo>
                  <a:lnTo>
                    <a:pt x="407" y="468"/>
                  </a:lnTo>
                  <a:lnTo>
                    <a:pt x="392" y="466"/>
                  </a:lnTo>
                  <a:lnTo>
                    <a:pt x="377" y="473"/>
                  </a:lnTo>
                  <a:lnTo>
                    <a:pt x="377" y="475"/>
                  </a:lnTo>
                  <a:lnTo>
                    <a:pt x="376" y="492"/>
                  </a:lnTo>
                  <a:lnTo>
                    <a:pt x="373" y="500"/>
                  </a:lnTo>
                  <a:lnTo>
                    <a:pt x="359" y="515"/>
                  </a:lnTo>
                  <a:lnTo>
                    <a:pt x="353" y="516"/>
                  </a:lnTo>
                  <a:lnTo>
                    <a:pt x="338" y="506"/>
                  </a:lnTo>
                  <a:lnTo>
                    <a:pt x="335" y="505"/>
                  </a:lnTo>
                  <a:lnTo>
                    <a:pt x="332" y="506"/>
                  </a:lnTo>
                  <a:lnTo>
                    <a:pt x="329" y="510"/>
                  </a:lnTo>
                  <a:lnTo>
                    <a:pt x="318" y="512"/>
                  </a:lnTo>
                  <a:lnTo>
                    <a:pt x="318" y="512"/>
                  </a:lnTo>
                  <a:lnTo>
                    <a:pt x="317" y="513"/>
                  </a:lnTo>
                  <a:lnTo>
                    <a:pt x="317" y="514"/>
                  </a:lnTo>
                  <a:lnTo>
                    <a:pt x="317" y="515"/>
                  </a:lnTo>
                  <a:lnTo>
                    <a:pt x="317" y="516"/>
                  </a:lnTo>
                  <a:lnTo>
                    <a:pt x="323" y="524"/>
                  </a:lnTo>
                  <a:lnTo>
                    <a:pt x="323" y="526"/>
                  </a:lnTo>
                  <a:lnTo>
                    <a:pt x="323" y="527"/>
                  </a:lnTo>
                  <a:lnTo>
                    <a:pt x="323" y="528"/>
                  </a:lnTo>
                  <a:lnTo>
                    <a:pt x="321" y="531"/>
                  </a:lnTo>
                  <a:lnTo>
                    <a:pt x="308" y="537"/>
                  </a:lnTo>
                  <a:lnTo>
                    <a:pt x="293" y="534"/>
                  </a:lnTo>
                  <a:lnTo>
                    <a:pt x="277" y="540"/>
                  </a:lnTo>
                  <a:lnTo>
                    <a:pt x="271" y="549"/>
                  </a:lnTo>
                  <a:lnTo>
                    <a:pt x="265" y="553"/>
                  </a:lnTo>
                  <a:lnTo>
                    <a:pt x="232" y="548"/>
                  </a:lnTo>
                  <a:lnTo>
                    <a:pt x="231" y="547"/>
                  </a:lnTo>
                  <a:lnTo>
                    <a:pt x="231" y="546"/>
                  </a:lnTo>
                  <a:lnTo>
                    <a:pt x="230" y="545"/>
                  </a:lnTo>
                  <a:lnTo>
                    <a:pt x="231" y="540"/>
                  </a:lnTo>
                  <a:lnTo>
                    <a:pt x="231" y="539"/>
                  </a:lnTo>
                  <a:lnTo>
                    <a:pt x="231" y="539"/>
                  </a:lnTo>
                  <a:lnTo>
                    <a:pt x="229" y="537"/>
                  </a:lnTo>
                  <a:lnTo>
                    <a:pt x="227" y="537"/>
                  </a:lnTo>
                  <a:lnTo>
                    <a:pt x="225" y="537"/>
                  </a:lnTo>
                  <a:lnTo>
                    <a:pt x="218" y="545"/>
                  </a:lnTo>
                  <a:lnTo>
                    <a:pt x="217" y="547"/>
                  </a:lnTo>
                  <a:lnTo>
                    <a:pt x="217" y="548"/>
                  </a:lnTo>
                  <a:lnTo>
                    <a:pt x="217" y="551"/>
                  </a:lnTo>
                  <a:lnTo>
                    <a:pt x="225" y="561"/>
                  </a:lnTo>
                  <a:lnTo>
                    <a:pt x="225" y="562"/>
                  </a:lnTo>
                  <a:lnTo>
                    <a:pt x="225" y="563"/>
                  </a:lnTo>
                  <a:lnTo>
                    <a:pt x="225" y="564"/>
                  </a:lnTo>
                  <a:lnTo>
                    <a:pt x="225" y="565"/>
                  </a:lnTo>
                  <a:lnTo>
                    <a:pt x="207" y="581"/>
                  </a:lnTo>
                  <a:lnTo>
                    <a:pt x="205" y="586"/>
                  </a:lnTo>
                  <a:lnTo>
                    <a:pt x="201" y="591"/>
                  </a:lnTo>
                  <a:lnTo>
                    <a:pt x="170" y="599"/>
                  </a:lnTo>
                  <a:lnTo>
                    <a:pt x="153" y="579"/>
                  </a:lnTo>
                  <a:lnTo>
                    <a:pt x="128" y="566"/>
                  </a:lnTo>
                  <a:lnTo>
                    <a:pt x="125" y="562"/>
                  </a:lnTo>
                  <a:lnTo>
                    <a:pt x="125" y="561"/>
                  </a:lnTo>
                  <a:lnTo>
                    <a:pt x="125" y="559"/>
                  </a:lnTo>
                  <a:lnTo>
                    <a:pt x="125" y="558"/>
                  </a:lnTo>
                  <a:lnTo>
                    <a:pt x="130" y="549"/>
                  </a:lnTo>
                  <a:lnTo>
                    <a:pt x="130" y="548"/>
                  </a:lnTo>
                  <a:lnTo>
                    <a:pt x="130" y="546"/>
                  </a:lnTo>
                  <a:lnTo>
                    <a:pt x="129" y="545"/>
                  </a:lnTo>
                  <a:lnTo>
                    <a:pt x="126" y="540"/>
                  </a:lnTo>
                  <a:lnTo>
                    <a:pt x="124" y="540"/>
                  </a:lnTo>
                  <a:lnTo>
                    <a:pt x="122" y="540"/>
                  </a:lnTo>
                  <a:lnTo>
                    <a:pt x="120" y="543"/>
                  </a:lnTo>
                  <a:lnTo>
                    <a:pt x="118" y="545"/>
                  </a:lnTo>
                  <a:lnTo>
                    <a:pt x="116" y="545"/>
                  </a:lnTo>
                  <a:lnTo>
                    <a:pt x="113" y="541"/>
                  </a:lnTo>
                  <a:lnTo>
                    <a:pt x="112" y="539"/>
                  </a:lnTo>
                  <a:lnTo>
                    <a:pt x="99" y="520"/>
                  </a:lnTo>
                  <a:lnTo>
                    <a:pt x="93" y="504"/>
                  </a:lnTo>
                  <a:lnTo>
                    <a:pt x="87" y="498"/>
                  </a:lnTo>
                  <a:lnTo>
                    <a:pt x="78" y="497"/>
                  </a:lnTo>
                  <a:lnTo>
                    <a:pt x="60" y="501"/>
                  </a:lnTo>
                  <a:lnTo>
                    <a:pt x="60" y="503"/>
                  </a:lnTo>
                  <a:lnTo>
                    <a:pt x="60" y="506"/>
                  </a:lnTo>
                  <a:lnTo>
                    <a:pt x="60" y="508"/>
                  </a:lnTo>
                  <a:lnTo>
                    <a:pt x="62" y="511"/>
                  </a:lnTo>
                  <a:lnTo>
                    <a:pt x="63" y="516"/>
                  </a:lnTo>
                  <a:lnTo>
                    <a:pt x="74" y="528"/>
                  </a:lnTo>
                  <a:lnTo>
                    <a:pt x="75" y="530"/>
                  </a:lnTo>
                  <a:lnTo>
                    <a:pt x="75" y="531"/>
                  </a:lnTo>
                  <a:lnTo>
                    <a:pt x="74" y="534"/>
                  </a:lnTo>
                  <a:lnTo>
                    <a:pt x="70" y="539"/>
                  </a:lnTo>
                  <a:lnTo>
                    <a:pt x="68" y="546"/>
                  </a:lnTo>
                  <a:lnTo>
                    <a:pt x="67" y="547"/>
                  </a:lnTo>
                  <a:lnTo>
                    <a:pt x="56" y="552"/>
                  </a:lnTo>
                  <a:lnTo>
                    <a:pt x="50" y="552"/>
                  </a:lnTo>
                  <a:lnTo>
                    <a:pt x="41" y="543"/>
                  </a:lnTo>
                  <a:lnTo>
                    <a:pt x="41" y="542"/>
                  </a:lnTo>
                  <a:lnTo>
                    <a:pt x="40" y="539"/>
                  </a:lnTo>
                  <a:lnTo>
                    <a:pt x="41" y="534"/>
                  </a:lnTo>
                  <a:lnTo>
                    <a:pt x="42" y="530"/>
                  </a:lnTo>
                  <a:lnTo>
                    <a:pt x="43" y="524"/>
                  </a:lnTo>
                  <a:lnTo>
                    <a:pt x="42" y="520"/>
                  </a:lnTo>
                  <a:lnTo>
                    <a:pt x="37" y="513"/>
                  </a:lnTo>
                  <a:lnTo>
                    <a:pt x="35" y="507"/>
                  </a:lnTo>
                  <a:lnTo>
                    <a:pt x="36" y="476"/>
                  </a:lnTo>
                  <a:lnTo>
                    <a:pt x="36" y="474"/>
                  </a:lnTo>
                  <a:lnTo>
                    <a:pt x="35" y="474"/>
                  </a:lnTo>
                  <a:lnTo>
                    <a:pt x="33" y="473"/>
                  </a:lnTo>
                  <a:lnTo>
                    <a:pt x="21" y="475"/>
                  </a:lnTo>
                  <a:lnTo>
                    <a:pt x="20" y="475"/>
                  </a:lnTo>
                  <a:lnTo>
                    <a:pt x="20" y="474"/>
                  </a:lnTo>
                  <a:lnTo>
                    <a:pt x="19" y="473"/>
                  </a:lnTo>
                  <a:lnTo>
                    <a:pt x="19" y="472"/>
                  </a:lnTo>
                  <a:lnTo>
                    <a:pt x="20" y="470"/>
                  </a:lnTo>
                  <a:lnTo>
                    <a:pt x="20" y="468"/>
                  </a:lnTo>
                  <a:lnTo>
                    <a:pt x="21" y="459"/>
                  </a:lnTo>
                  <a:lnTo>
                    <a:pt x="22" y="457"/>
                  </a:lnTo>
                  <a:lnTo>
                    <a:pt x="23" y="457"/>
                  </a:lnTo>
                  <a:lnTo>
                    <a:pt x="24" y="456"/>
                  </a:lnTo>
                  <a:lnTo>
                    <a:pt x="34" y="455"/>
                  </a:lnTo>
                  <a:lnTo>
                    <a:pt x="35" y="454"/>
                  </a:lnTo>
                  <a:lnTo>
                    <a:pt x="35" y="453"/>
                  </a:lnTo>
                  <a:lnTo>
                    <a:pt x="36" y="451"/>
                  </a:lnTo>
                  <a:lnTo>
                    <a:pt x="35" y="450"/>
                  </a:lnTo>
                  <a:lnTo>
                    <a:pt x="32" y="441"/>
                  </a:lnTo>
                  <a:lnTo>
                    <a:pt x="29" y="438"/>
                  </a:lnTo>
                  <a:lnTo>
                    <a:pt x="34" y="426"/>
                  </a:lnTo>
                  <a:lnTo>
                    <a:pt x="35" y="425"/>
                  </a:lnTo>
                  <a:lnTo>
                    <a:pt x="34" y="424"/>
                  </a:lnTo>
                  <a:lnTo>
                    <a:pt x="33" y="420"/>
                  </a:lnTo>
                  <a:lnTo>
                    <a:pt x="32" y="416"/>
                  </a:lnTo>
                  <a:lnTo>
                    <a:pt x="33" y="413"/>
                  </a:lnTo>
                  <a:lnTo>
                    <a:pt x="35" y="408"/>
                  </a:lnTo>
                  <a:lnTo>
                    <a:pt x="46" y="399"/>
                  </a:lnTo>
                  <a:lnTo>
                    <a:pt x="45" y="379"/>
                  </a:lnTo>
                  <a:lnTo>
                    <a:pt x="45" y="377"/>
                  </a:lnTo>
                  <a:lnTo>
                    <a:pt x="40" y="373"/>
                  </a:lnTo>
                  <a:lnTo>
                    <a:pt x="33" y="372"/>
                  </a:lnTo>
                  <a:lnTo>
                    <a:pt x="32" y="371"/>
                  </a:lnTo>
                  <a:lnTo>
                    <a:pt x="32" y="370"/>
                  </a:lnTo>
                  <a:lnTo>
                    <a:pt x="31" y="369"/>
                  </a:lnTo>
                  <a:lnTo>
                    <a:pt x="31" y="367"/>
                  </a:lnTo>
                  <a:lnTo>
                    <a:pt x="32" y="365"/>
                  </a:lnTo>
                  <a:lnTo>
                    <a:pt x="33" y="363"/>
                  </a:lnTo>
                  <a:lnTo>
                    <a:pt x="33" y="361"/>
                  </a:lnTo>
                  <a:lnTo>
                    <a:pt x="33" y="360"/>
                  </a:lnTo>
                  <a:lnTo>
                    <a:pt x="25" y="345"/>
                  </a:lnTo>
                  <a:lnTo>
                    <a:pt x="19" y="339"/>
                  </a:lnTo>
                  <a:lnTo>
                    <a:pt x="17" y="334"/>
                  </a:lnTo>
                  <a:lnTo>
                    <a:pt x="16" y="326"/>
                  </a:lnTo>
                  <a:lnTo>
                    <a:pt x="15" y="324"/>
                  </a:lnTo>
                  <a:lnTo>
                    <a:pt x="12" y="321"/>
                  </a:lnTo>
                  <a:lnTo>
                    <a:pt x="8" y="319"/>
                  </a:lnTo>
                  <a:lnTo>
                    <a:pt x="7" y="309"/>
                  </a:lnTo>
                  <a:lnTo>
                    <a:pt x="7" y="308"/>
                  </a:lnTo>
                  <a:lnTo>
                    <a:pt x="13" y="302"/>
                  </a:lnTo>
                  <a:lnTo>
                    <a:pt x="17" y="300"/>
                  </a:lnTo>
                  <a:lnTo>
                    <a:pt x="18" y="299"/>
                  </a:lnTo>
                  <a:lnTo>
                    <a:pt x="18" y="298"/>
                  </a:lnTo>
                  <a:lnTo>
                    <a:pt x="18" y="297"/>
                  </a:lnTo>
                  <a:lnTo>
                    <a:pt x="18" y="295"/>
                  </a:lnTo>
                  <a:lnTo>
                    <a:pt x="16" y="291"/>
                  </a:lnTo>
                  <a:lnTo>
                    <a:pt x="11" y="270"/>
                  </a:lnTo>
                  <a:lnTo>
                    <a:pt x="5" y="256"/>
                  </a:lnTo>
                  <a:lnTo>
                    <a:pt x="5" y="253"/>
                  </a:lnTo>
                  <a:lnTo>
                    <a:pt x="6" y="248"/>
                  </a:lnTo>
                  <a:lnTo>
                    <a:pt x="5" y="245"/>
                  </a:lnTo>
                  <a:lnTo>
                    <a:pt x="0" y="237"/>
                  </a:lnTo>
                  <a:lnTo>
                    <a:pt x="0" y="236"/>
                  </a:lnTo>
                  <a:lnTo>
                    <a:pt x="0" y="233"/>
                  </a:lnTo>
                  <a:lnTo>
                    <a:pt x="1" y="232"/>
                  </a:lnTo>
                  <a:lnTo>
                    <a:pt x="1" y="231"/>
                  </a:lnTo>
                  <a:lnTo>
                    <a:pt x="10" y="229"/>
                  </a:lnTo>
                  <a:lnTo>
                    <a:pt x="30" y="209"/>
                  </a:lnTo>
                  <a:lnTo>
                    <a:pt x="31" y="207"/>
                  </a:lnTo>
                  <a:lnTo>
                    <a:pt x="31" y="203"/>
                  </a:lnTo>
                  <a:lnTo>
                    <a:pt x="30" y="202"/>
                  </a:lnTo>
                  <a:lnTo>
                    <a:pt x="28" y="198"/>
                  </a:lnTo>
                  <a:lnTo>
                    <a:pt x="28" y="197"/>
                  </a:lnTo>
                  <a:lnTo>
                    <a:pt x="28" y="194"/>
                  </a:lnTo>
                  <a:lnTo>
                    <a:pt x="29" y="193"/>
                  </a:lnTo>
                  <a:lnTo>
                    <a:pt x="32" y="188"/>
                  </a:lnTo>
                  <a:lnTo>
                    <a:pt x="33" y="187"/>
                  </a:lnTo>
                  <a:lnTo>
                    <a:pt x="33" y="186"/>
                  </a:lnTo>
                  <a:lnTo>
                    <a:pt x="32" y="185"/>
                  </a:lnTo>
                  <a:lnTo>
                    <a:pt x="28" y="178"/>
                  </a:lnTo>
                  <a:lnTo>
                    <a:pt x="27" y="174"/>
                  </a:lnTo>
                  <a:lnTo>
                    <a:pt x="27" y="173"/>
                  </a:lnTo>
                  <a:lnTo>
                    <a:pt x="27" y="173"/>
                  </a:lnTo>
                  <a:lnTo>
                    <a:pt x="36" y="164"/>
                  </a:lnTo>
                  <a:lnTo>
                    <a:pt x="42" y="144"/>
                  </a:lnTo>
                  <a:lnTo>
                    <a:pt x="46" y="137"/>
                  </a:lnTo>
                  <a:lnTo>
                    <a:pt x="47" y="134"/>
                  </a:lnTo>
                  <a:lnTo>
                    <a:pt x="50" y="131"/>
                  </a:lnTo>
                  <a:lnTo>
                    <a:pt x="51" y="130"/>
                  </a:lnTo>
                  <a:lnTo>
                    <a:pt x="51" y="128"/>
                  </a:lnTo>
                  <a:lnTo>
                    <a:pt x="54" y="128"/>
                  </a:lnTo>
                  <a:lnTo>
                    <a:pt x="53" y="123"/>
                  </a:lnTo>
                  <a:lnTo>
                    <a:pt x="56" y="123"/>
                  </a:lnTo>
                  <a:lnTo>
                    <a:pt x="56" y="118"/>
                  </a:lnTo>
                  <a:lnTo>
                    <a:pt x="58" y="118"/>
                  </a:lnTo>
                  <a:lnTo>
                    <a:pt x="58" y="116"/>
                  </a:lnTo>
                  <a:lnTo>
                    <a:pt x="79" y="115"/>
                  </a:lnTo>
                  <a:lnTo>
                    <a:pt x="78" y="107"/>
                  </a:lnTo>
                  <a:lnTo>
                    <a:pt x="81" y="107"/>
                  </a:lnTo>
                  <a:lnTo>
                    <a:pt x="80" y="105"/>
                  </a:lnTo>
                  <a:lnTo>
                    <a:pt x="85" y="105"/>
                  </a:lnTo>
                  <a:lnTo>
                    <a:pt x="86" y="109"/>
                  </a:lnTo>
                  <a:lnTo>
                    <a:pt x="88" y="109"/>
                  </a:lnTo>
                  <a:lnTo>
                    <a:pt x="88" y="116"/>
                  </a:lnTo>
                  <a:lnTo>
                    <a:pt x="90" y="116"/>
                  </a:lnTo>
                  <a:lnTo>
                    <a:pt x="91" y="118"/>
                  </a:lnTo>
                  <a:lnTo>
                    <a:pt x="98" y="118"/>
                  </a:lnTo>
                  <a:lnTo>
                    <a:pt x="98" y="116"/>
                  </a:lnTo>
                  <a:lnTo>
                    <a:pt x="100" y="116"/>
                  </a:lnTo>
                  <a:lnTo>
                    <a:pt x="99" y="109"/>
                  </a:lnTo>
                  <a:lnTo>
                    <a:pt x="97" y="109"/>
                  </a:lnTo>
                  <a:lnTo>
                    <a:pt x="97" y="104"/>
                  </a:lnTo>
                  <a:lnTo>
                    <a:pt x="95" y="104"/>
                  </a:lnTo>
                  <a:lnTo>
                    <a:pt x="94" y="97"/>
                  </a:lnTo>
                  <a:lnTo>
                    <a:pt x="96" y="97"/>
                  </a:lnTo>
                  <a:lnTo>
                    <a:pt x="96" y="92"/>
                  </a:lnTo>
                  <a:lnTo>
                    <a:pt x="98" y="92"/>
                  </a:lnTo>
                  <a:lnTo>
                    <a:pt x="98" y="87"/>
                  </a:lnTo>
                  <a:lnTo>
                    <a:pt x="96" y="87"/>
                  </a:lnTo>
                  <a:lnTo>
                    <a:pt x="95" y="78"/>
                  </a:lnTo>
                  <a:lnTo>
                    <a:pt x="93" y="78"/>
                  </a:lnTo>
                  <a:lnTo>
                    <a:pt x="93" y="76"/>
                  </a:lnTo>
                  <a:lnTo>
                    <a:pt x="90" y="76"/>
                  </a:lnTo>
                  <a:lnTo>
                    <a:pt x="90" y="74"/>
                  </a:lnTo>
                  <a:lnTo>
                    <a:pt x="86" y="74"/>
                  </a:lnTo>
                  <a:lnTo>
                    <a:pt x="86" y="72"/>
                  </a:lnTo>
                  <a:lnTo>
                    <a:pt x="81" y="72"/>
                  </a:lnTo>
                  <a:lnTo>
                    <a:pt x="81" y="69"/>
                  </a:lnTo>
                  <a:lnTo>
                    <a:pt x="78" y="70"/>
                  </a:lnTo>
                  <a:lnTo>
                    <a:pt x="74" y="70"/>
                  </a:lnTo>
                  <a:lnTo>
                    <a:pt x="74" y="68"/>
                  </a:lnTo>
                  <a:lnTo>
                    <a:pt x="71" y="68"/>
                  </a:lnTo>
                  <a:lnTo>
                    <a:pt x="71" y="63"/>
                  </a:lnTo>
                  <a:lnTo>
                    <a:pt x="68" y="63"/>
                  </a:lnTo>
                  <a:lnTo>
                    <a:pt x="68" y="51"/>
                  </a:lnTo>
                  <a:lnTo>
                    <a:pt x="65" y="51"/>
                  </a:lnTo>
                  <a:lnTo>
                    <a:pt x="65" y="47"/>
                  </a:lnTo>
                  <a:lnTo>
                    <a:pt x="63" y="47"/>
                  </a:lnTo>
                  <a:lnTo>
                    <a:pt x="62" y="30"/>
                  </a:lnTo>
                  <a:lnTo>
                    <a:pt x="59" y="31"/>
                  </a:lnTo>
                  <a:lnTo>
                    <a:pt x="59" y="29"/>
                  </a:lnTo>
                  <a:lnTo>
                    <a:pt x="54" y="29"/>
                  </a:lnTo>
                  <a:lnTo>
                    <a:pt x="54" y="26"/>
                  </a:lnTo>
                  <a:lnTo>
                    <a:pt x="52" y="27"/>
                  </a:lnTo>
                  <a:lnTo>
                    <a:pt x="52" y="24"/>
                  </a:lnTo>
                  <a:lnTo>
                    <a:pt x="50" y="24"/>
                  </a:lnTo>
                  <a:lnTo>
                    <a:pt x="50" y="22"/>
                  </a:lnTo>
                  <a:lnTo>
                    <a:pt x="47" y="22"/>
                  </a:lnTo>
                  <a:lnTo>
                    <a:pt x="47" y="20"/>
                  </a:lnTo>
                  <a:lnTo>
                    <a:pt x="45" y="20"/>
                  </a:lnTo>
                  <a:lnTo>
                    <a:pt x="44" y="18"/>
                  </a:lnTo>
                  <a:lnTo>
                    <a:pt x="47" y="17"/>
                  </a:lnTo>
                  <a:lnTo>
                    <a:pt x="47" y="13"/>
                  </a:lnTo>
                  <a:lnTo>
                    <a:pt x="49" y="12"/>
                  </a:lnTo>
                  <a:lnTo>
                    <a:pt x="48" y="8"/>
                  </a:lnTo>
                  <a:lnTo>
                    <a:pt x="51" y="8"/>
                  </a:lnTo>
                  <a:lnTo>
                    <a:pt x="51" y="3"/>
                  </a:lnTo>
                  <a:lnTo>
                    <a:pt x="55" y="3"/>
                  </a:lnTo>
                  <a:lnTo>
                    <a:pt x="55" y="0"/>
                  </a:lnTo>
                  <a:lnTo>
                    <a:pt x="65" y="0"/>
                  </a:lnTo>
                  <a:lnTo>
                    <a:pt x="65" y="2"/>
                  </a:lnTo>
                  <a:lnTo>
                    <a:pt x="67" y="2"/>
                  </a:lnTo>
                  <a:lnTo>
                    <a:pt x="67" y="4"/>
                  </a:lnTo>
                  <a:lnTo>
                    <a:pt x="72" y="4"/>
                  </a:lnTo>
                  <a:lnTo>
                    <a:pt x="72" y="6"/>
                  </a:lnTo>
                  <a:lnTo>
                    <a:pt x="74" y="6"/>
                  </a:lnTo>
                  <a:lnTo>
                    <a:pt x="74" y="9"/>
                  </a:lnTo>
                  <a:lnTo>
                    <a:pt x="79" y="8"/>
                  </a:lnTo>
                  <a:lnTo>
                    <a:pt x="79" y="11"/>
                  </a:lnTo>
                  <a:lnTo>
                    <a:pt x="84" y="10"/>
                  </a:lnTo>
                  <a:lnTo>
                    <a:pt x="84" y="13"/>
                  </a:lnTo>
                  <a:lnTo>
                    <a:pt x="98" y="12"/>
                  </a:lnTo>
                  <a:lnTo>
                    <a:pt x="98" y="14"/>
                  </a:lnTo>
                  <a:lnTo>
                    <a:pt x="101" y="14"/>
                  </a:lnTo>
                  <a:lnTo>
                    <a:pt x="101" y="16"/>
                  </a:lnTo>
                  <a:lnTo>
                    <a:pt x="103" y="16"/>
                  </a:lnTo>
                  <a:lnTo>
                    <a:pt x="103" y="18"/>
                  </a:lnTo>
                  <a:lnTo>
                    <a:pt x="110" y="18"/>
                  </a:lnTo>
                  <a:lnTo>
                    <a:pt x="110" y="20"/>
                  </a:lnTo>
                  <a:lnTo>
                    <a:pt x="125" y="20"/>
                  </a:lnTo>
                  <a:lnTo>
                    <a:pt x="125" y="22"/>
                  </a:lnTo>
                  <a:lnTo>
                    <a:pt x="127" y="22"/>
                  </a:lnTo>
                  <a:lnTo>
                    <a:pt x="127" y="26"/>
                  </a:lnTo>
                  <a:lnTo>
                    <a:pt x="130" y="26"/>
                  </a:lnTo>
                  <a:lnTo>
                    <a:pt x="130" y="29"/>
                  </a:lnTo>
                  <a:lnTo>
                    <a:pt x="134" y="28"/>
                  </a:lnTo>
                  <a:lnTo>
                    <a:pt x="135" y="30"/>
                  </a:lnTo>
                  <a:lnTo>
                    <a:pt x="137" y="30"/>
                  </a:lnTo>
                  <a:lnTo>
                    <a:pt x="137" y="33"/>
                  </a:lnTo>
                  <a:lnTo>
                    <a:pt x="144" y="32"/>
                  </a:lnTo>
                  <a:lnTo>
                    <a:pt x="144" y="30"/>
                  </a:lnTo>
                  <a:lnTo>
                    <a:pt x="156" y="29"/>
                  </a:lnTo>
                  <a:lnTo>
                    <a:pt x="156" y="34"/>
                  </a:lnTo>
                  <a:lnTo>
                    <a:pt x="154" y="34"/>
                  </a:lnTo>
                  <a:lnTo>
                    <a:pt x="154" y="39"/>
                  </a:lnTo>
                  <a:lnTo>
                    <a:pt x="156" y="39"/>
                  </a:lnTo>
                  <a:lnTo>
                    <a:pt x="157" y="41"/>
                  </a:lnTo>
                  <a:lnTo>
                    <a:pt x="159" y="41"/>
                  </a:lnTo>
                  <a:lnTo>
                    <a:pt x="159" y="43"/>
                  </a:lnTo>
                  <a:lnTo>
                    <a:pt x="161" y="43"/>
                  </a:lnTo>
                  <a:lnTo>
                    <a:pt x="161" y="45"/>
                  </a:lnTo>
                  <a:lnTo>
                    <a:pt x="164" y="45"/>
                  </a:lnTo>
                  <a:lnTo>
                    <a:pt x="164" y="48"/>
                  </a:lnTo>
                  <a:lnTo>
                    <a:pt x="166" y="47"/>
                  </a:lnTo>
                  <a:lnTo>
                    <a:pt x="166" y="50"/>
                  </a:lnTo>
                  <a:lnTo>
                    <a:pt x="169" y="50"/>
                  </a:lnTo>
                  <a:lnTo>
                    <a:pt x="169" y="52"/>
                  </a:lnTo>
                  <a:lnTo>
                    <a:pt x="171" y="52"/>
                  </a:lnTo>
                  <a:lnTo>
                    <a:pt x="172" y="54"/>
                  </a:lnTo>
                  <a:lnTo>
                    <a:pt x="174" y="54"/>
                  </a:lnTo>
                  <a:lnTo>
                    <a:pt x="174" y="56"/>
                  </a:lnTo>
                  <a:lnTo>
                    <a:pt x="179" y="56"/>
                  </a:lnTo>
                  <a:lnTo>
                    <a:pt x="179" y="59"/>
                  </a:lnTo>
                  <a:lnTo>
                    <a:pt x="181" y="58"/>
                  </a:lnTo>
                  <a:lnTo>
                    <a:pt x="181" y="60"/>
                  </a:lnTo>
                  <a:lnTo>
                    <a:pt x="184" y="60"/>
                  </a:lnTo>
                  <a:lnTo>
                    <a:pt x="184" y="63"/>
                  </a:lnTo>
                  <a:lnTo>
                    <a:pt x="200" y="62"/>
                  </a:lnTo>
                  <a:lnTo>
                    <a:pt x="200" y="59"/>
                  </a:lnTo>
                  <a:lnTo>
                    <a:pt x="210" y="59"/>
                  </a:lnTo>
                  <a:lnTo>
                    <a:pt x="210" y="61"/>
                  </a:lnTo>
                  <a:lnTo>
                    <a:pt x="202" y="62"/>
                  </a:lnTo>
                  <a:lnTo>
                    <a:pt x="203" y="66"/>
                  </a:lnTo>
                  <a:lnTo>
                    <a:pt x="210" y="66"/>
                  </a:lnTo>
                  <a:lnTo>
                    <a:pt x="210" y="73"/>
                  </a:lnTo>
                  <a:lnTo>
                    <a:pt x="208" y="73"/>
                  </a:lnTo>
                  <a:lnTo>
                    <a:pt x="208" y="80"/>
                  </a:lnTo>
                  <a:lnTo>
                    <a:pt x="206" y="80"/>
                  </a:lnTo>
                  <a:lnTo>
                    <a:pt x="207" y="90"/>
                  </a:lnTo>
                  <a:lnTo>
                    <a:pt x="211" y="89"/>
                  </a:lnTo>
                  <a:lnTo>
                    <a:pt x="211" y="94"/>
                  </a:lnTo>
                  <a:lnTo>
                    <a:pt x="216" y="94"/>
                  </a:lnTo>
                  <a:lnTo>
                    <a:pt x="216" y="92"/>
                  </a:lnTo>
                  <a:lnTo>
                    <a:pt x="214" y="92"/>
                  </a:lnTo>
                  <a:lnTo>
                    <a:pt x="213" y="84"/>
                  </a:lnTo>
                  <a:lnTo>
                    <a:pt x="216" y="84"/>
                  </a:lnTo>
                  <a:lnTo>
                    <a:pt x="216" y="82"/>
                  </a:lnTo>
                  <a:lnTo>
                    <a:pt x="225" y="81"/>
                  </a:lnTo>
                  <a:lnTo>
                    <a:pt x="225" y="79"/>
                  </a:lnTo>
                  <a:lnTo>
                    <a:pt x="229" y="79"/>
                  </a:lnTo>
                  <a:lnTo>
                    <a:pt x="229" y="81"/>
                  </a:lnTo>
                  <a:lnTo>
                    <a:pt x="232" y="81"/>
                  </a:lnTo>
                  <a:lnTo>
                    <a:pt x="232" y="83"/>
                  </a:lnTo>
                  <a:lnTo>
                    <a:pt x="228" y="84"/>
                  </a:lnTo>
                  <a:lnTo>
                    <a:pt x="228" y="86"/>
                  </a:lnTo>
                  <a:lnTo>
                    <a:pt x="232" y="86"/>
                  </a:lnTo>
                  <a:lnTo>
                    <a:pt x="232" y="88"/>
                  </a:lnTo>
                  <a:lnTo>
                    <a:pt x="235" y="88"/>
                  </a:lnTo>
                  <a:lnTo>
                    <a:pt x="235" y="96"/>
                  </a:lnTo>
                  <a:close/>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22" name="Freeform 167"/>
            <p:cNvSpPr>
              <a:spLocks/>
            </p:cNvSpPr>
            <p:nvPr/>
          </p:nvSpPr>
          <p:spPr bwMode="auto">
            <a:xfrm>
              <a:off x="6637338" y="-1724025"/>
              <a:ext cx="655638" cy="950913"/>
            </a:xfrm>
            <a:custGeom>
              <a:avLst/>
              <a:gdLst>
                <a:gd name="T0" fmla="*/ 164 w 413"/>
                <a:gd name="T1" fmla="*/ 151 h 599"/>
                <a:gd name="T2" fmla="*/ 169 w 413"/>
                <a:gd name="T3" fmla="*/ 162 h 599"/>
                <a:gd name="T4" fmla="*/ 162 w 413"/>
                <a:gd name="T5" fmla="*/ 187 h 599"/>
                <a:gd name="T6" fmla="*/ 157 w 413"/>
                <a:gd name="T7" fmla="*/ 247 h 599"/>
                <a:gd name="T8" fmla="*/ 144 w 413"/>
                <a:gd name="T9" fmla="*/ 286 h 599"/>
                <a:gd name="T10" fmla="*/ 164 w 413"/>
                <a:gd name="T11" fmla="*/ 312 h 599"/>
                <a:gd name="T12" fmla="*/ 225 w 413"/>
                <a:gd name="T13" fmla="*/ 325 h 599"/>
                <a:gd name="T14" fmla="*/ 285 w 413"/>
                <a:gd name="T15" fmla="*/ 345 h 599"/>
                <a:gd name="T16" fmla="*/ 329 w 413"/>
                <a:gd name="T17" fmla="*/ 364 h 599"/>
                <a:gd name="T18" fmla="*/ 360 w 413"/>
                <a:gd name="T19" fmla="*/ 403 h 599"/>
                <a:gd name="T20" fmla="*/ 391 w 413"/>
                <a:gd name="T21" fmla="*/ 436 h 599"/>
                <a:gd name="T22" fmla="*/ 412 w 413"/>
                <a:gd name="T23" fmla="*/ 444 h 599"/>
                <a:gd name="T24" fmla="*/ 377 w 413"/>
                <a:gd name="T25" fmla="*/ 475 h 599"/>
                <a:gd name="T26" fmla="*/ 329 w 413"/>
                <a:gd name="T27" fmla="*/ 510 h 599"/>
                <a:gd name="T28" fmla="*/ 323 w 413"/>
                <a:gd name="T29" fmla="*/ 526 h 599"/>
                <a:gd name="T30" fmla="*/ 265 w 413"/>
                <a:gd name="T31" fmla="*/ 553 h 599"/>
                <a:gd name="T32" fmla="*/ 229 w 413"/>
                <a:gd name="T33" fmla="*/ 537 h 599"/>
                <a:gd name="T34" fmla="*/ 225 w 413"/>
                <a:gd name="T35" fmla="*/ 562 h 599"/>
                <a:gd name="T36" fmla="*/ 153 w 413"/>
                <a:gd name="T37" fmla="*/ 579 h 599"/>
                <a:gd name="T38" fmla="*/ 130 w 413"/>
                <a:gd name="T39" fmla="*/ 546 h 599"/>
                <a:gd name="T40" fmla="*/ 113 w 413"/>
                <a:gd name="T41" fmla="*/ 541 h 599"/>
                <a:gd name="T42" fmla="*/ 60 w 413"/>
                <a:gd name="T43" fmla="*/ 506 h 599"/>
                <a:gd name="T44" fmla="*/ 70 w 413"/>
                <a:gd name="T45" fmla="*/ 539 h 599"/>
                <a:gd name="T46" fmla="*/ 41 w 413"/>
                <a:gd name="T47" fmla="*/ 534 h 599"/>
                <a:gd name="T48" fmla="*/ 35 w 413"/>
                <a:gd name="T49" fmla="*/ 474 h 599"/>
                <a:gd name="T50" fmla="*/ 20 w 413"/>
                <a:gd name="T51" fmla="*/ 468 h 599"/>
                <a:gd name="T52" fmla="*/ 36 w 413"/>
                <a:gd name="T53" fmla="*/ 451 h 599"/>
                <a:gd name="T54" fmla="*/ 32 w 413"/>
                <a:gd name="T55" fmla="*/ 416 h 599"/>
                <a:gd name="T56" fmla="*/ 32 w 413"/>
                <a:gd name="T57" fmla="*/ 371 h 599"/>
                <a:gd name="T58" fmla="*/ 25 w 413"/>
                <a:gd name="T59" fmla="*/ 345 h 599"/>
                <a:gd name="T60" fmla="*/ 7 w 413"/>
                <a:gd name="T61" fmla="*/ 308 h 599"/>
                <a:gd name="T62" fmla="*/ 11 w 413"/>
                <a:gd name="T63" fmla="*/ 270 h 599"/>
                <a:gd name="T64" fmla="*/ 1 w 413"/>
                <a:gd name="T65" fmla="*/ 232 h 599"/>
                <a:gd name="T66" fmla="*/ 28 w 413"/>
                <a:gd name="T67" fmla="*/ 197 h 599"/>
                <a:gd name="T68" fmla="*/ 27 w 413"/>
                <a:gd name="T69" fmla="*/ 174 h 599"/>
                <a:gd name="T70" fmla="*/ 51 w 413"/>
                <a:gd name="T71" fmla="*/ 130 h 599"/>
                <a:gd name="T72" fmla="*/ 79 w 413"/>
                <a:gd name="T73" fmla="*/ 115 h 599"/>
                <a:gd name="T74" fmla="*/ 90 w 413"/>
                <a:gd name="T75" fmla="*/ 116 h 599"/>
                <a:gd name="T76" fmla="*/ 95 w 413"/>
                <a:gd name="T77" fmla="*/ 104 h 599"/>
                <a:gd name="T78" fmla="*/ 93 w 413"/>
                <a:gd name="T79" fmla="*/ 78 h 599"/>
                <a:gd name="T80" fmla="*/ 78 w 413"/>
                <a:gd name="T81" fmla="*/ 70 h 599"/>
                <a:gd name="T82" fmla="*/ 65 w 413"/>
                <a:gd name="T83" fmla="*/ 47 h 599"/>
                <a:gd name="T84" fmla="*/ 52 w 413"/>
                <a:gd name="T85" fmla="*/ 24 h 599"/>
                <a:gd name="T86" fmla="*/ 47 w 413"/>
                <a:gd name="T87" fmla="*/ 13 h 599"/>
                <a:gd name="T88" fmla="*/ 65 w 413"/>
                <a:gd name="T89" fmla="*/ 2 h 599"/>
                <a:gd name="T90" fmla="*/ 79 w 413"/>
                <a:gd name="T91" fmla="*/ 11 h 599"/>
                <a:gd name="T92" fmla="*/ 103 w 413"/>
                <a:gd name="T93" fmla="*/ 18 h 599"/>
                <a:gd name="T94" fmla="*/ 130 w 413"/>
                <a:gd name="T95" fmla="*/ 29 h 599"/>
                <a:gd name="T96" fmla="*/ 156 w 413"/>
                <a:gd name="T97" fmla="*/ 34 h 599"/>
                <a:gd name="T98" fmla="*/ 161 w 413"/>
                <a:gd name="T99" fmla="*/ 45 h 599"/>
                <a:gd name="T100" fmla="*/ 172 w 413"/>
                <a:gd name="T101" fmla="*/ 54 h 599"/>
                <a:gd name="T102" fmla="*/ 184 w 413"/>
                <a:gd name="T103" fmla="*/ 63 h 599"/>
                <a:gd name="T104" fmla="*/ 210 w 413"/>
                <a:gd name="T105" fmla="*/ 73 h 599"/>
                <a:gd name="T106" fmla="*/ 216 w 413"/>
                <a:gd name="T107" fmla="*/ 92 h 599"/>
                <a:gd name="T108" fmla="*/ 229 w 413"/>
                <a:gd name="T109" fmla="*/ 81 h 599"/>
                <a:gd name="T110" fmla="*/ 235 w 413"/>
                <a:gd name="T111" fmla="*/ 96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3" h="599">
                  <a:moveTo>
                    <a:pt x="235" y="96"/>
                  </a:moveTo>
                  <a:lnTo>
                    <a:pt x="235" y="96"/>
                  </a:lnTo>
                  <a:lnTo>
                    <a:pt x="231" y="98"/>
                  </a:lnTo>
                  <a:lnTo>
                    <a:pt x="228" y="102"/>
                  </a:lnTo>
                  <a:lnTo>
                    <a:pt x="227" y="105"/>
                  </a:lnTo>
                  <a:lnTo>
                    <a:pt x="227" y="106"/>
                  </a:lnTo>
                  <a:lnTo>
                    <a:pt x="165" y="150"/>
                  </a:lnTo>
                  <a:lnTo>
                    <a:pt x="164" y="151"/>
                  </a:lnTo>
                  <a:lnTo>
                    <a:pt x="164" y="152"/>
                  </a:lnTo>
                  <a:lnTo>
                    <a:pt x="164" y="153"/>
                  </a:lnTo>
                  <a:lnTo>
                    <a:pt x="165" y="154"/>
                  </a:lnTo>
                  <a:lnTo>
                    <a:pt x="169" y="158"/>
                  </a:lnTo>
                  <a:lnTo>
                    <a:pt x="169" y="159"/>
                  </a:lnTo>
                  <a:lnTo>
                    <a:pt x="169" y="160"/>
                  </a:lnTo>
                  <a:lnTo>
                    <a:pt x="169" y="161"/>
                  </a:lnTo>
                  <a:lnTo>
                    <a:pt x="169" y="162"/>
                  </a:lnTo>
                  <a:lnTo>
                    <a:pt x="167" y="164"/>
                  </a:lnTo>
                  <a:lnTo>
                    <a:pt x="166" y="167"/>
                  </a:lnTo>
                  <a:lnTo>
                    <a:pt x="165" y="169"/>
                  </a:lnTo>
                  <a:lnTo>
                    <a:pt x="164" y="170"/>
                  </a:lnTo>
                  <a:lnTo>
                    <a:pt x="164" y="172"/>
                  </a:lnTo>
                  <a:lnTo>
                    <a:pt x="165" y="181"/>
                  </a:lnTo>
                  <a:lnTo>
                    <a:pt x="164" y="184"/>
                  </a:lnTo>
                  <a:lnTo>
                    <a:pt x="162" y="187"/>
                  </a:lnTo>
                  <a:lnTo>
                    <a:pt x="161" y="195"/>
                  </a:lnTo>
                  <a:lnTo>
                    <a:pt x="146" y="216"/>
                  </a:lnTo>
                  <a:lnTo>
                    <a:pt x="144" y="223"/>
                  </a:lnTo>
                  <a:lnTo>
                    <a:pt x="146" y="229"/>
                  </a:lnTo>
                  <a:lnTo>
                    <a:pt x="148" y="234"/>
                  </a:lnTo>
                  <a:lnTo>
                    <a:pt x="149" y="242"/>
                  </a:lnTo>
                  <a:lnTo>
                    <a:pt x="150" y="243"/>
                  </a:lnTo>
                  <a:lnTo>
                    <a:pt x="157" y="247"/>
                  </a:lnTo>
                  <a:lnTo>
                    <a:pt x="158" y="249"/>
                  </a:lnTo>
                  <a:lnTo>
                    <a:pt x="158" y="250"/>
                  </a:lnTo>
                  <a:lnTo>
                    <a:pt x="158" y="251"/>
                  </a:lnTo>
                  <a:lnTo>
                    <a:pt x="157" y="254"/>
                  </a:lnTo>
                  <a:lnTo>
                    <a:pt x="150" y="260"/>
                  </a:lnTo>
                  <a:lnTo>
                    <a:pt x="149" y="262"/>
                  </a:lnTo>
                  <a:lnTo>
                    <a:pt x="149" y="274"/>
                  </a:lnTo>
                  <a:lnTo>
                    <a:pt x="144" y="286"/>
                  </a:lnTo>
                  <a:lnTo>
                    <a:pt x="144" y="290"/>
                  </a:lnTo>
                  <a:lnTo>
                    <a:pt x="145" y="292"/>
                  </a:lnTo>
                  <a:lnTo>
                    <a:pt x="146" y="294"/>
                  </a:lnTo>
                  <a:lnTo>
                    <a:pt x="147" y="296"/>
                  </a:lnTo>
                  <a:lnTo>
                    <a:pt x="163" y="304"/>
                  </a:lnTo>
                  <a:lnTo>
                    <a:pt x="164" y="306"/>
                  </a:lnTo>
                  <a:lnTo>
                    <a:pt x="164" y="307"/>
                  </a:lnTo>
                  <a:lnTo>
                    <a:pt x="164" y="312"/>
                  </a:lnTo>
                  <a:lnTo>
                    <a:pt x="165" y="313"/>
                  </a:lnTo>
                  <a:lnTo>
                    <a:pt x="166" y="314"/>
                  </a:lnTo>
                  <a:lnTo>
                    <a:pt x="181" y="315"/>
                  </a:lnTo>
                  <a:lnTo>
                    <a:pt x="198" y="328"/>
                  </a:lnTo>
                  <a:lnTo>
                    <a:pt x="200" y="328"/>
                  </a:lnTo>
                  <a:lnTo>
                    <a:pt x="212" y="321"/>
                  </a:lnTo>
                  <a:lnTo>
                    <a:pt x="220" y="322"/>
                  </a:lnTo>
                  <a:lnTo>
                    <a:pt x="225" y="325"/>
                  </a:lnTo>
                  <a:lnTo>
                    <a:pt x="230" y="336"/>
                  </a:lnTo>
                  <a:lnTo>
                    <a:pt x="267" y="353"/>
                  </a:lnTo>
                  <a:lnTo>
                    <a:pt x="271" y="352"/>
                  </a:lnTo>
                  <a:lnTo>
                    <a:pt x="273" y="350"/>
                  </a:lnTo>
                  <a:lnTo>
                    <a:pt x="274" y="348"/>
                  </a:lnTo>
                  <a:lnTo>
                    <a:pt x="279" y="345"/>
                  </a:lnTo>
                  <a:lnTo>
                    <a:pt x="282" y="344"/>
                  </a:lnTo>
                  <a:lnTo>
                    <a:pt x="285" y="345"/>
                  </a:lnTo>
                  <a:lnTo>
                    <a:pt x="287" y="348"/>
                  </a:lnTo>
                  <a:lnTo>
                    <a:pt x="296" y="354"/>
                  </a:lnTo>
                  <a:lnTo>
                    <a:pt x="314" y="351"/>
                  </a:lnTo>
                  <a:lnTo>
                    <a:pt x="328" y="357"/>
                  </a:lnTo>
                  <a:lnTo>
                    <a:pt x="329" y="358"/>
                  </a:lnTo>
                  <a:lnTo>
                    <a:pt x="329" y="358"/>
                  </a:lnTo>
                  <a:lnTo>
                    <a:pt x="329" y="360"/>
                  </a:lnTo>
                  <a:lnTo>
                    <a:pt x="329" y="364"/>
                  </a:lnTo>
                  <a:lnTo>
                    <a:pt x="331" y="377"/>
                  </a:lnTo>
                  <a:lnTo>
                    <a:pt x="340" y="387"/>
                  </a:lnTo>
                  <a:lnTo>
                    <a:pt x="358" y="391"/>
                  </a:lnTo>
                  <a:lnTo>
                    <a:pt x="359" y="392"/>
                  </a:lnTo>
                  <a:lnTo>
                    <a:pt x="359" y="394"/>
                  </a:lnTo>
                  <a:lnTo>
                    <a:pt x="359" y="401"/>
                  </a:lnTo>
                  <a:lnTo>
                    <a:pt x="359" y="402"/>
                  </a:lnTo>
                  <a:lnTo>
                    <a:pt x="360" y="403"/>
                  </a:lnTo>
                  <a:lnTo>
                    <a:pt x="381" y="413"/>
                  </a:lnTo>
                  <a:lnTo>
                    <a:pt x="394" y="425"/>
                  </a:lnTo>
                  <a:lnTo>
                    <a:pt x="394" y="425"/>
                  </a:lnTo>
                  <a:lnTo>
                    <a:pt x="395" y="428"/>
                  </a:lnTo>
                  <a:lnTo>
                    <a:pt x="395" y="429"/>
                  </a:lnTo>
                  <a:lnTo>
                    <a:pt x="394" y="431"/>
                  </a:lnTo>
                  <a:lnTo>
                    <a:pt x="393" y="432"/>
                  </a:lnTo>
                  <a:lnTo>
                    <a:pt x="391" y="436"/>
                  </a:lnTo>
                  <a:lnTo>
                    <a:pt x="391" y="437"/>
                  </a:lnTo>
                  <a:lnTo>
                    <a:pt x="391" y="438"/>
                  </a:lnTo>
                  <a:lnTo>
                    <a:pt x="392" y="439"/>
                  </a:lnTo>
                  <a:lnTo>
                    <a:pt x="393" y="440"/>
                  </a:lnTo>
                  <a:lnTo>
                    <a:pt x="395" y="440"/>
                  </a:lnTo>
                  <a:lnTo>
                    <a:pt x="406" y="437"/>
                  </a:lnTo>
                  <a:lnTo>
                    <a:pt x="409" y="438"/>
                  </a:lnTo>
                  <a:lnTo>
                    <a:pt x="412" y="444"/>
                  </a:lnTo>
                  <a:lnTo>
                    <a:pt x="412" y="445"/>
                  </a:lnTo>
                  <a:lnTo>
                    <a:pt x="413" y="451"/>
                  </a:lnTo>
                  <a:lnTo>
                    <a:pt x="413" y="460"/>
                  </a:lnTo>
                  <a:lnTo>
                    <a:pt x="413" y="461"/>
                  </a:lnTo>
                  <a:lnTo>
                    <a:pt x="407" y="468"/>
                  </a:lnTo>
                  <a:lnTo>
                    <a:pt x="392" y="466"/>
                  </a:lnTo>
                  <a:lnTo>
                    <a:pt x="377" y="473"/>
                  </a:lnTo>
                  <a:lnTo>
                    <a:pt x="377" y="475"/>
                  </a:lnTo>
                  <a:lnTo>
                    <a:pt x="376" y="492"/>
                  </a:lnTo>
                  <a:lnTo>
                    <a:pt x="373" y="500"/>
                  </a:lnTo>
                  <a:lnTo>
                    <a:pt x="359" y="515"/>
                  </a:lnTo>
                  <a:lnTo>
                    <a:pt x="353" y="516"/>
                  </a:lnTo>
                  <a:lnTo>
                    <a:pt x="338" y="506"/>
                  </a:lnTo>
                  <a:lnTo>
                    <a:pt x="335" y="505"/>
                  </a:lnTo>
                  <a:lnTo>
                    <a:pt x="332" y="506"/>
                  </a:lnTo>
                  <a:lnTo>
                    <a:pt x="329" y="510"/>
                  </a:lnTo>
                  <a:lnTo>
                    <a:pt x="318" y="512"/>
                  </a:lnTo>
                  <a:lnTo>
                    <a:pt x="318" y="512"/>
                  </a:lnTo>
                  <a:lnTo>
                    <a:pt x="317" y="513"/>
                  </a:lnTo>
                  <a:lnTo>
                    <a:pt x="317" y="514"/>
                  </a:lnTo>
                  <a:lnTo>
                    <a:pt x="317" y="515"/>
                  </a:lnTo>
                  <a:lnTo>
                    <a:pt x="317" y="516"/>
                  </a:lnTo>
                  <a:lnTo>
                    <a:pt x="323" y="524"/>
                  </a:lnTo>
                  <a:lnTo>
                    <a:pt x="323" y="526"/>
                  </a:lnTo>
                  <a:lnTo>
                    <a:pt x="323" y="527"/>
                  </a:lnTo>
                  <a:lnTo>
                    <a:pt x="323" y="528"/>
                  </a:lnTo>
                  <a:lnTo>
                    <a:pt x="321" y="531"/>
                  </a:lnTo>
                  <a:lnTo>
                    <a:pt x="308" y="537"/>
                  </a:lnTo>
                  <a:lnTo>
                    <a:pt x="293" y="534"/>
                  </a:lnTo>
                  <a:lnTo>
                    <a:pt x="277" y="540"/>
                  </a:lnTo>
                  <a:lnTo>
                    <a:pt x="271" y="549"/>
                  </a:lnTo>
                  <a:lnTo>
                    <a:pt x="265" y="553"/>
                  </a:lnTo>
                  <a:lnTo>
                    <a:pt x="232" y="548"/>
                  </a:lnTo>
                  <a:lnTo>
                    <a:pt x="231" y="547"/>
                  </a:lnTo>
                  <a:lnTo>
                    <a:pt x="231" y="546"/>
                  </a:lnTo>
                  <a:lnTo>
                    <a:pt x="230" y="545"/>
                  </a:lnTo>
                  <a:lnTo>
                    <a:pt x="231" y="540"/>
                  </a:lnTo>
                  <a:lnTo>
                    <a:pt x="231" y="539"/>
                  </a:lnTo>
                  <a:lnTo>
                    <a:pt x="231" y="539"/>
                  </a:lnTo>
                  <a:lnTo>
                    <a:pt x="229" y="537"/>
                  </a:lnTo>
                  <a:lnTo>
                    <a:pt x="227" y="537"/>
                  </a:lnTo>
                  <a:lnTo>
                    <a:pt x="225" y="537"/>
                  </a:lnTo>
                  <a:lnTo>
                    <a:pt x="218" y="545"/>
                  </a:lnTo>
                  <a:lnTo>
                    <a:pt x="217" y="547"/>
                  </a:lnTo>
                  <a:lnTo>
                    <a:pt x="217" y="548"/>
                  </a:lnTo>
                  <a:lnTo>
                    <a:pt x="217" y="551"/>
                  </a:lnTo>
                  <a:lnTo>
                    <a:pt x="225" y="561"/>
                  </a:lnTo>
                  <a:lnTo>
                    <a:pt x="225" y="562"/>
                  </a:lnTo>
                  <a:lnTo>
                    <a:pt x="225" y="563"/>
                  </a:lnTo>
                  <a:lnTo>
                    <a:pt x="225" y="564"/>
                  </a:lnTo>
                  <a:lnTo>
                    <a:pt x="225" y="565"/>
                  </a:lnTo>
                  <a:lnTo>
                    <a:pt x="207" y="581"/>
                  </a:lnTo>
                  <a:lnTo>
                    <a:pt x="205" y="586"/>
                  </a:lnTo>
                  <a:lnTo>
                    <a:pt x="201" y="591"/>
                  </a:lnTo>
                  <a:lnTo>
                    <a:pt x="170" y="599"/>
                  </a:lnTo>
                  <a:lnTo>
                    <a:pt x="153" y="579"/>
                  </a:lnTo>
                  <a:lnTo>
                    <a:pt x="128" y="566"/>
                  </a:lnTo>
                  <a:lnTo>
                    <a:pt x="125" y="562"/>
                  </a:lnTo>
                  <a:lnTo>
                    <a:pt x="125" y="561"/>
                  </a:lnTo>
                  <a:lnTo>
                    <a:pt x="125" y="559"/>
                  </a:lnTo>
                  <a:lnTo>
                    <a:pt x="125" y="558"/>
                  </a:lnTo>
                  <a:lnTo>
                    <a:pt x="130" y="549"/>
                  </a:lnTo>
                  <a:lnTo>
                    <a:pt x="130" y="548"/>
                  </a:lnTo>
                  <a:lnTo>
                    <a:pt x="130" y="546"/>
                  </a:lnTo>
                  <a:lnTo>
                    <a:pt x="129" y="545"/>
                  </a:lnTo>
                  <a:lnTo>
                    <a:pt x="126" y="540"/>
                  </a:lnTo>
                  <a:lnTo>
                    <a:pt x="124" y="540"/>
                  </a:lnTo>
                  <a:lnTo>
                    <a:pt x="122" y="540"/>
                  </a:lnTo>
                  <a:lnTo>
                    <a:pt x="120" y="543"/>
                  </a:lnTo>
                  <a:lnTo>
                    <a:pt x="118" y="545"/>
                  </a:lnTo>
                  <a:lnTo>
                    <a:pt x="116" y="545"/>
                  </a:lnTo>
                  <a:lnTo>
                    <a:pt x="113" y="541"/>
                  </a:lnTo>
                  <a:lnTo>
                    <a:pt x="112" y="539"/>
                  </a:lnTo>
                  <a:lnTo>
                    <a:pt x="99" y="520"/>
                  </a:lnTo>
                  <a:lnTo>
                    <a:pt x="93" y="504"/>
                  </a:lnTo>
                  <a:lnTo>
                    <a:pt x="87" y="498"/>
                  </a:lnTo>
                  <a:lnTo>
                    <a:pt x="78" y="497"/>
                  </a:lnTo>
                  <a:lnTo>
                    <a:pt x="60" y="501"/>
                  </a:lnTo>
                  <a:lnTo>
                    <a:pt x="60" y="503"/>
                  </a:lnTo>
                  <a:lnTo>
                    <a:pt x="60" y="506"/>
                  </a:lnTo>
                  <a:lnTo>
                    <a:pt x="60" y="508"/>
                  </a:lnTo>
                  <a:lnTo>
                    <a:pt x="62" y="511"/>
                  </a:lnTo>
                  <a:lnTo>
                    <a:pt x="63" y="516"/>
                  </a:lnTo>
                  <a:lnTo>
                    <a:pt x="74" y="528"/>
                  </a:lnTo>
                  <a:lnTo>
                    <a:pt x="75" y="530"/>
                  </a:lnTo>
                  <a:lnTo>
                    <a:pt x="75" y="531"/>
                  </a:lnTo>
                  <a:lnTo>
                    <a:pt x="74" y="534"/>
                  </a:lnTo>
                  <a:lnTo>
                    <a:pt x="70" y="539"/>
                  </a:lnTo>
                  <a:lnTo>
                    <a:pt x="68" y="546"/>
                  </a:lnTo>
                  <a:lnTo>
                    <a:pt x="67" y="547"/>
                  </a:lnTo>
                  <a:lnTo>
                    <a:pt x="56" y="552"/>
                  </a:lnTo>
                  <a:lnTo>
                    <a:pt x="50" y="552"/>
                  </a:lnTo>
                  <a:lnTo>
                    <a:pt x="41" y="543"/>
                  </a:lnTo>
                  <a:lnTo>
                    <a:pt x="41" y="542"/>
                  </a:lnTo>
                  <a:lnTo>
                    <a:pt x="40" y="539"/>
                  </a:lnTo>
                  <a:lnTo>
                    <a:pt x="41" y="534"/>
                  </a:lnTo>
                  <a:lnTo>
                    <a:pt x="42" y="530"/>
                  </a:lnTo>
                  <a:lnTo>
                    <a:pt x="43" y="524"/>
                  </a:lnTo>
                  <a:lnTo>
                    <a:pt x="42" y="520"/>
                  </a:lnTo>
                  <a:lnTo>
                    <a:pt x="37" y="513"/>
                  </a:lnTo>
                  <a:lnTo>
                    <a:pt x="35" y="507"/>
                  </a:lnTo>
                  <a:lnTo>
                    <a:pt x="36" y="476"/>
                  </a:lnTo>
                  <a:lnTo>
                    <a:pt x="36" y="474"/>
                  </a:lnTo>
                  <a:lnTo>
                    <a:pt x="35" y="474"/>
                  </a:lnTo>
                  <a:lnTo>
                    <a:pt x="33" y="473"/>
                  </a:lnTo>
                  <a:lnTo>
                    <a:pt x="21" y="475"/>
                  </a:lnTo>
                  <a:lnTo>
                    <a:pt x="20" y="475"/>
                  </a:lnTo>
                  <a:lnTo>
                    <a:pt x="20" y="474"/>
                  </a:lnTo>
                  <a:lnTo>
                    <a:pt x="19" y="473"/>
                  </a:lnTo>
                  <a:lnTo>
                    <a:pt x="19" y="472"/>
                  </a:lnTo>
                  <a:lnTo>
                    <a:pt x="20" y="470"/>
                  </a:lnTo>
                  <a:lnTo>
                    <a:pt x="20" y="468"/>
                  </a:lnTo>
                  <a:lnTo>
                    <a:pt x="21" y="459"/>
                  </a:lnTo>
                  <a:lnTo>
                    <a:pt x="22" y="457"/>
                  </a:lnTo>
                  <a:lnTo>
                    <a:pt x="23" y="457"/>
                  </a:lnTo>
                  <a:lnTo>
                    <a:pt x="24" y="456"/>
                  </a:lnTo>
                  <a:lnTo>
                    <a:pt x="34" y="455"/>
                  </a:lnTo>
                  <a:lnTo>
                    <a:pt x="35" y="454"/>
                  </a:lnTo>
                  <a:lnTo>
                    <a:pt x="35" y="453"/>
                  </a:lnTo>
                  <a:lnTo>
                    <a:pt x="36" y="451"/>
                  </a:lnTo>
                  <a:lnTo>
                    <a:pt x="35" y="450"/>
                  </a:lnTo>
                  <a:lnTo>
                    <a:pt x="32" y="441"/>
                  </a:lnTo>
                  <a:lnTo>
                    <a:pt x="29" y="438"/>
                  </a:lnTo>
                  <a:lnTo>
                    <a:pt x="34" y="426"/>
                  </a:lnTo>
                  <a:lnTo>
                    <a:pt x="35" y="425"/>
                  </a:lnTo>
                  <a:lnTo>
                    <a:pt x="34" y="424"/>
                  </a:lnTo>
                  <a:lnTo>
                    <a:pt x="33" y="420"/>
                  </a:lnTo>
                  <a:lnTo>
                    <a:pt x="32" y="416"/>
                  </a:lnTo>
                  <a:lnTo>
                    <a:pt x="33" y="413"/>
                  </a:lnTo>
                  <a:lnTo>
                    <a:pt x="35" y="408"/>
                  </a:lnTo>
                  <a:lnTo>
                    <a:pt x="46" y="399"/>
                  </a:lnTo>
                  <a:lnTo>
                    <a:pt x="45" y="379"/>
                  </a:lnTo>
                  <a:lnTo>
                    <a:pt x="45" y="377"/>
                  </a:lnTo>
                  <a:lnTo>
                    <a:pt x="40" y="373"/>
                  </a:lnTo>
                  <a:lnTo>
                    <a:pt x="33" y="372"/>
                  </a:lnTo>
                  <a:lnTo>
                    <a:pt x="32" y="371"/>
                  </a:lnTo>
                  <a:lnTo>
                    <a:pt x="32" y="370"/>
                  </a:lnTo>
                  <a:lnTo>
                    <a:pt x="31" y="369"/>
                  </a:lnTo>
                  <a:lnTo>
                    <a:pt x="31" y="367"/>
                  </a:lnTo>
                  <a:lnTo>
                    <a:pt x="32" y="365"/>
                  </a:lnTo>
                  <a:lnTo>
                    <a:pt x="33" y="363"/>
                  </a:lnTo>
                  <a:lnTo>
                    <a:pt x="33" y="361"/>
                  </a:lnTo>
                  <a:lnTo>
                    <a:pt x="33" y="360"/>
                  </a:lnTo>
                  <a:lnTo>
                    <a:pt x="25" y="345"/>
                  </a:lnTo>
                  <a:lnTo>
                    <a:pt x="19" y="339"/>
                  </a:lnTo>
                  <a:lnTo>
                    <a:pt x="17" y="334"/>
                  </a:lnTo>
                  <a:lnTo>
                    <a:pt x="16" y="326"/>
                  </a:lnTo>
                  <a:lnTo>
                    <a:pt x="15" y="324"/>
                  </a:lnTo>
                  <a:lnTo>
                    <a:pt x="12" y="321"/>
                  </a:lnTo>
                  <a:lnTo>
                    <a:pt x="8" y="319"/>
                  </a:lnTo>
                  <a:lnTo>
                    <a:pt x="7" y="309"/>
                  </a:lnTo>
                  <a:lnTo>
                    <a:pt x="7" y="308"/>
                  </a:lnTo>
                  <a:lnTo>
                    <a:pt x="13" y="302"/>
                  </a:lnTo>
                  <a:lnTo>
                    <a:pt x="17" y="300"/>
                  </a:lnTo>
                  <a:lnTo>
                    <a:pt x="18" y="299"/>
                  </a:lnTo>
                  <a:lnTo>
                    <a:pt x="18" y="298"/>
                  </a:lnTo>
                  <a:lnTo>
                    <a:pt x="18" y="297"/>
                  </a:lnTo>
                  <a:lnTo>
                    <a:pt x="18" y="295"/>
                  </a:lnTo>
                  <a:lnTo>
                    <a:pt x="16" y="291"/>
                  </a:lnTo>
                  <a:lnTo>
                    <a:pt x="11" y="270"/>
                  </a:lnTo>
                  <a:lnTo>
                    <a:pt x="5" y="256"/>
                  </a:lnTo>
                  <a:lnTo>
                    <a:pt x="5" y="253"/>
                  </a:lnTo>
                  <a:lnTo>
                    <a:pt x="6" y="248"/>
                  </a:lnTo>
                  <a:lnTo>
                    <a:pt x="5" y="245"/>
                  </a:lnTo>
                  <a:lnTo>
                    <a:pt x="0" y="237"/>
                  </a:lnTo>
                  <a:lnTo>
                    <a:pt x="0" y="236"/>
                  </a:lnTo>
                  <a:lnTo>
                    <a:pt x="0" y="233"/>
                  </a:lnTo>
                  <a:lnTo>
                    <a:pt x="1" y="232"/>
                  </a:lnTo>
                  <a:lnTo>
                    <a:pt x="1" y="231"/>
                  </a:lnTo>
                  <a:lnTo>
                    <a:pt x="10" y="229"/>
                  </a:lnTo>
                  <a:lnTo>
                    <a:pt x="30" y="209"/>
                  </a:lnTo>
                  <a:lnTo>
                    <a:pt x="31" y="207"/>
                  </a:lnTo>
                  <a:lnTo>
                    <a:pt x="31" y="203"/>
                  </a:lnTo>
                  <a:lnTo>
                    <a:pt x="30" y="202"/>
                  </a:lnTo>
                  <a:lnTo>
                    <a:pt x="28" y="198"/>
                  </a:lnTo>
                  <a:lnTo>
                    <a:pt x="28" y="197"/>
                  </a:lnTo>
                  <a:lnTo>
                    <a:pt x="28" y="194"/>
                  </a:lnTo>
                  <a:lnTo>
                    <a:pt x="29" y="193"/>
                  </a:lnTo>
                  <a:lnTo>
                    <a:pt x="32" y="188"/>
                  </a:lnTo>
                  <a:lnTo>
                    <a:pt x="33" y="187"/>
                  </a:lnTo>
                  <a:lnTo>
                    <a:pt x="33" y="186"/>
                  </a:lnTo>
                  <a:lnTo>
                    <a:pt x="32" y="185"/>
                  </a:lnTo>
                  <a:lnTo>
                    <a:pt x="28" y="178"/>
                  </a:lnTo>
                  <a:lnTo>
                    <a:pt x="27" y="174"/>
                  </a:lnTo>
                  <a:lnTo>
                    <a:pt x="27" y="173"/>
                  </a:lnTo>
                  <a:lnTo>
                    <a:pt x="27" y="173"/>
                  </a:lnTo>
                  <a:lnTo>
                    <a:pt x="36" y="164"/>
                  </a:lnTo>
                  <a:lnTo>
                    <a:pt x="42" y="144"/>
                  </a:lnTo>
                  <a:lnTo>
                    <a:pt x="46" y="137"/>
                  </a:lnTo>
                  <a:lnTo>
                    <a:pt x="47" y="134"/>
                  </a:lnTo>
                  <a:lnTo>
                    <a:pt x="50" y="131"/>
                  </a:lnTo>
                  <a:lnTo>
                    <a:pt x="51" y="130"/>
                  </a:lnTo>
                  <a:lnTo>
                    <a:pt x="51" y="128"/>
                  </a:lnTo>
                  <a:lnTo>
                    <a:pt x="54" y="128"/>
                  </a:lnTo>
                  <a:lnTo>
                    <a:pt x="53" y="123"/>
                  </a:lnTo>
                  <a:lnTo>
                    <a:pt x="56" y="123"/>
                  </a:lnTo>
                  <a:lnTo>
                    <a:pt x="56" y="118"/>
                  </a:lnTo>
                  <a:lnTo>
                    <a:pt x="58" y="118"/>
                  </a:lnTo>
                  <a:lnTo>
                    <a:pt x="58" y="116"/>
                  </a:lnTo>
                  <a:lnTo>
                    <a:pt x="79" y="115"/>
                  </a:lnTo>
                  <a:lnTo>
                    <a:pt x="78" y="107"/>
                  </a:lnTo>
                  <a:lnTo>
                    <a:pt x="81" y="107"/>
                  </a:lnTo>
                  <a:lnTo>
                    <a:pt x="80" y="105"/>
                  </a:lnTo>
                  <a:lnTo>
                    <a:pt x="85" y="105"/>
                  </a:lnTo>
                  <a:lnTo>
                    <a:pt x="86" y="109"/>
                  </a:lnTo>
                  <a:lnTo>
                    <a:pt x="88" y="109"/>
                  </a:lnTo>
                  <a:lnTo>
                    <a:pt x="88" y="116"/>
                  </a:lnTo>
                  <a:lnTo>
                    <a:pt x="90" y="116"/>
                  </a:lnTo>
                  <a:lnTo>
                    <a:pt x="91" y="118"/>
                  </a:lnTo>
                  <a:lnTo>
                    <a:pt x="98" y="118"/>
                  </a:lnTo>
                  <a:lnTo>
                    <a:pt x="98" y="116"/>
                  </a:lnTo>
                  <a:lnTo>
                    <a:pt x="100" y="116"/>
                  </a:lnTo>
                  <a:lnTo>
                    <a:pt x="99" y="109"/>
                  </a:lnTo>
                  <a:lnTo>
                    <a:pt x="97" y="109"/>
                  </a:lnTo>
                  <a:lnTo>
                    <a:pt x="97" y="104"/>
                  </a:lnTo>
                  <a:lnTo>
                    <a:pt x="95" y="104"/>
                  </a:lnTo>
                  <a:lnTo>
                    <a:pt x="94" y="97"/>
                  </a:lnTo>
                  <a:lnTo>
                    <a:pt x="96" y="97"/>
                  </a:lnTo>
                  <a:lnTo>
                    <a:pt x="96" y="92"/>
                  </a:lnTo>
                  <a:lnTo>
                    <a:pt x="98" y="92"/>
                  </a:lnTo>
                  <a:lnTo>
                    <a:pt x="98" y="87"/>
                  </a:lnTo>
                  <a:lnTo>
                    <a:pt x="96" y="87"/>
                  </a:lnTo>
                  <a:lnTo>
                    <a:pt x="95" y="78"/>
                  </a:lnTo>
                  <a:lnTo>
                    <a:pt x="93" y="78"/>
                  </a:lnTo>
                  <a:lnTo>
                    <a:pt x="93" y="76"/>
                  </a:lnTo>
                  <a:lnTo>
                    <a:pt x="90" y="76"/>
                  </a:lnTo>
                  <a:lnTo>
                    <a:pt x="90" y="74"/>
                  </a:lnTo>
                  <a:lnTo>
                    <a:pt x="86" y="74"/>
                  </a:lnTo>
                  <a:lnTo>
                    <a:pt x="86" y="72"/>
                  </a:lnTo>
                  <a:lnTo>
                    <a:pt x="81" y="72"/>
                  </a:lnTo>
                  <a:lnTo>
                    <a:pt x="81" y="69"/>
                  </a:lnTo>
                  <a:lnTo>
                    <a:pt x="78" y="70"/>
                  </a:lnTo>
                  <a:lnTo>
                    <a:pt x="74" y="70"/>
                  </a:lnTo>
                  <a:lnTo>
                    <a:pt x="74" y="68"/>
                  </a:lnTo>
                  <a:lnTo>
                    <a:pt x="71" y="68"/>
                  </a:lnTo>
                  <a:lnTo>
                    <a:pt x="71" y="63"/>
                  </a:lnTo>
                  <a:lnTo>
                    <a:pt x="68" y="63"/>
                  </a:lnTo>
                  <a:lnTo>
                    <a:pt x="68" y="51"/>
                  </a:lnTo>
                  <a:lnTo>
                    <a:pt x="65" y="51"/>
                  </a:lnTo>
                  <a:lnTo>
                    <a:pt x="65" y="47"/>
                  </a:lnTo>
                  <a:lnTo>
                    <a:pt x="63" y="47"/>
                  </a:lnTo>
                  <a:lnTo>
                    <a:pt x="62" y="30"/>
                  </a:lnTo>
                  <a:lnTo>
                    <a:pt x="59" y="31"/>
                  </a:lnTo>
                  <a:lnTo>
                    <a:pt x="59" y="29"/>
                  </a:lnTo>
                  <a:lnTo>
                    <a:pt x="54" y="29"/>
                  </a:lnTo>
                  <a:lnTo>
                    <a:pt x="54" y="26"/>
                  </a:lnTo>
                  <a:lnTo>
                    <a:pt x="52" y="27"/>
                  </a:lnTo>
                  <a:lnTo>
                    <a:pt x="52" y="24"/>
                  </a:lnTo>
                  <a:lnTo>
                    <a:pt x="50" y="24"/>
                  </a:lnTo>
                  <a:lnTo>
                    <a:pt x="50" y="22"/>
                  </a:lnTo>
                  <a:lnTo>
                    <a:pt x="47" y="22"/>
                  </a:lnTo>
                  <a:lnTo>
                    <a:pt x="47" y="20"/>
                  </a:lnTo>
                  <a:lnTo>
                    <a:pt x="45" y="20"/>
                  </a:lnTo>
                  <a:lnTo>
                    <a:pt x="44" y="18"/>
                  </a:lnTo>
                  <a:lnTo>
                    <a:pt x="47" y="17"/>
                  </a:lnTo>
                  <a:lnTo>
                    <a:pt x="47" y="13"/>
                  </a:lnTo>
                  <a:lnTo>
                    <a:pt x="49" y="12"/>
                  </a:lnTo>
                  <a:lnTo>
                    <a:pt x="48" y="8"/>
                  </a:lnTo>
                  <a:lnTo>
                    <a:pt x="51" y="8"/>
                  </a:lnTo>
                  <a:lnTo>
                    <a:pt x="51" y="3"/>
                  </a:lnTo>
                  <a:lnTo>
                    <a:pt x="55" y="3"/>
                  </a:lnTo>
                  <a:lnTo>
                    <a:pt x="55" y="0"/>
                  </a:lnTo>
                  <a:lnTo>
                    <a:pt x="65" y="0"/>
                  </a:lnTo>
                  <a:lnTo>
                    <a:pt x="65" y="2"/>
                  </a:lnTo>
                  <a:lnTo>
                    <a:pt x="67" y="2"/>
                  </a:lnTo>
                  <a:lnTo>
                    <a:pt x="67" y="4"/>
                  </a:lnTo>
                  <a:lnTo>
                    <a:pt x="72" y="4"/>
                  </a:lnTo>
                  <a:lnTo>
                    <a:pt x="72" y="6"/>
                  </a:lnTo>
                  <a:lnTo>
                    <a:pt x="74" y="6"/>
                  </a:lnTo>
                  <a:lnTo>
                    <a:pt x="74" y="9"/>
                  </a:lnTo>
                  <a:lnTo>
                    <a:pt x="79" y="8"/>
                  </a:lnTo>
                  <a:lnTo>
                    <a:pt x="79" y="11"/>
                  </a:lnTo>
                  <a:lnTo>
                    <a:pt x="84" y="10"/>
                  </a:lnTo>
                  <a:lnTo>
                    <a:pt x="84" y="13"/>
                  </a:lnTo>
                  <a:lnTo>
                    <a:pt x="98" y="12"/>
                  </a:lnTo>
                  <a:lnTo>
                    <a:pt x="98" y="14"/>
                  </a:lnTo>
                  <a:lnTo>
                    <a:pt x="101" y="14"/>
                  </a:lnTo>
                  <a:lnTo>
                    <a:pt x="101" y="16"/>
                  </a:lnTo>
                  <a:lnTo>
                    <a:pt x="103" y="16"/>
                  </a:lnTo>
                  <a:lnTo>
                    <a:pt x="103" y="18"/>
                  </a:lnTo>
                  <a:lnTo>
                    <a:pt x="110" y="18"/>
                  </a:lnTo>
                  <a:lnTo>
                    <a:pt x="110" y="20"/>
                  </a:lnTo>
                  <a:lnTo>
                    <a:pt x="125" y="20"/>
                  </a:lnTo>
                  <a:lnTo>
                    <a:pt x="125" y="22"/>
                  </a:lnTo>
                  <a:lnTo>
                    <a:pt x="127" y="22"/>
                  </a:lnTo>
                  <a:lnTo>
                    <a:pt x="127" y="26"/>
                  </a:lnTo>
                  <a:lnTo>
                    <a:pt x="130" y="26"/>
                  </a:lnTo>
                  <a:lnTo>
                    <a:pt x="130" y="29"/>
                  </a:lnTo>
                  <a:lnTo>
                    <a:pt x="134" y="28"/>
                  </a:lnTo>
                  <a:lnTo>
                    <a:pt x="135" y="30"/>
                  </a:lnTo>
                  <a:lnTo>
                    <a:pt x="137" y="30"/>
                  </a:lnTo>
                  <a:lnTo>
                    <a:pt x="137" y="33"/>
                  </a:lnTo>
                  <a:lnTo>
                    <a:pt x="144" y="32"/>
                  </a:lnTo>
                  <a:lnTo>
                    <a:pt x="144" y="30"/>
                  </a:lnTo>
                  <a:lnTo>
                    <a:pt x="156" y="29"/>
                  </a:lnTo>
                  <a:lnTo>
                    <a:pt x="156" y="34"/>
                  </a:lnTo>
                  <a:lnTo>
                    <a:pt x="154" y="34"/>
                  </a:lnTo>
                  <a:lnTo>
                    <a:pt x="154" y="39"/>
                  </a:lnTo>
                  <a:lnTo>
                    <a:pt x="156" y="39"/>
                  </a:lnTo>
                  <a:lnTo>
                    <a:pt x="157" y="41"/>
                  </a:lnTo>
                  <a:lnTo>
                    <a:pt x="159" y="41"/>
                  </a:lnTo>
                  <a:lnTo>
                    <a:pt x="159" y="43"/>
                  </a:lnTo>
                  <a:lnTo>
                    <a:pt x="161" y="43"/>
                  </a:lnTo>
                  <a:lnTo>
                    <a:pt x="161" y="45"/>
                  </a:lnTo>
                  <a:lnTo>
                    <a:pt x="164" y="45"/>
                  </a:lnTo>
                  <a:lnTo>
                    <a:pt x="164" y="48"/>
                  </a:lnTo>
                  <a:lnTo>
                    <a:pt x="166" y="47"/>
                  </a:lnTo>
                  <a:lnTo>
                    <a:pt x="166" y="50"/>
                  </a:lnTo>
                  <a:lnTo>
                    <a:pt x="169" y="50"/>
                  </a:lnTo>
                  <a:lnTo>
                    <a:pt x="169" y="52"/>
                  </a:lnTo>
                  <a:lnTo>
                    <a:pt x="171" y="52"/>
                  </a:lnTo>
                  <a:lnTo>
                    <a:pt x="172" y="54"/>
                  </a:lnTo>
                  <a:lnTo>
                    <a:pt x="174" y="54"/>
                  </a:lnTo>
                  <a:lnTo>
                    <a:pt x="174" y="56"/>
                  </a:lnTo>
                  <a:lnTo>
                    <a:pt x="179" y="56"/>
                  </a:lnTo>
                  <a:lnTo>
                    <a:pt x="179" y="59"/>
                  </a:lnTo>
                  <a:lnTo>
                    <a:pt x="181" y="58"/>
                  </a:lnTo>
                  <a:lnTo>
                    <a:pt x="181" y="60"/>
                  </a:lnTo>
                  <a:lnTo>
                    <a:pt x="184" y="60"/>
                  </a:lnTo>
                  <a:lnTo>
                    <a:pt x="184" y="63"/>
                  </a:lnTo>
                  <a:lnTo>
                    <a:pt x="200" y="62"/>
                  </a:lnTo>
                  <a:lnTo>
                    <a:pt x="200" y="59"/>
                  </a:lnTo>
                  <a:lnTo>
                    <a:pt x="210" y="59"/>
                  </a:lnTo>
                  <a:lnTo>
                    <a:pt x="210" y="61"/>
                  </a:lnTo>
                  <a:lnTo>
                    <a:pt x="202" y="62"/>
                  </a:lnTo>
                  <a:lnTo>
                    <a:pt x="203" y="66"/>
                  </a:lnTo>
                  <a:lnTo>
                    <a:pt x="210" y="66"/>
                  </a:lnTo>
                  <a:lnTo>
                    <a:pt x="210" y="73"/>
                  </a:lnTo>
                  <a:lnTo>
                    <a:pt x="208" y="73"/>
                  </a:lnTo>
                  <a:lnTo>
                    <a:pt x="208" y="80"/>
                  </a:lnTo>
                  <a:lnTo>
                    <a:pt x="206" y="80"/>
                  </a:lnTo>
                  <a:lnTo>
                    <a:pt x="207" y="90"/>
                  </a:lnTo>
                  <a:lnTo>
                    <a:pt x="211" y="89"/>
                  </a:lnTo>
                  <a:lnTo>
                    <a:pt x="211" y="94"/>
                  </a:lnTo>
                  <a:lnTo>
                    <a:pt x="216" y="94"/>
                  </a:lnTo>
                  <a:lnTo>
                    <a:pt x="216" y="92"/>
                  </a:lnTo>
                  <a:lnTo>
                    <a:pt x="214" y="92"/>
                  </a:lnTo>
                  <a:lnTo>
                    <a:pt x="213" y="84"/>
                  </a:lnTo>
                  <a:lnTo>
                    <a:pt x="216" y="84"/>
                  </a:lnTo>
                  <a:lnTo>
                    <a:pt x="216" y="82"/>
                  </a:lnTo>
                  <a:lnTo>
                    <a:pt x="225" y="81"/>
                  </a:lnTo>
                  <a:lnTo>
                    <a:pt x="225" y="79"/>
                  </a:lnTo>
                  <a:lnTo>
                    <a:pt x="229" y="79"/>
                  </a:lnTo>
                  <a:lnTo>
                    <a:pt x="229" y="81"/>
                  </a:lnTo>
                  <a:lnTo>
                    <a:pt x="232" y="81"/>
                  </a:lnTo>
                  <a:lnTo>
                    <a:pt x="232" y="83"/>
                  </a:lnTo>
                  <a:lnTo>
                    <a:pt x="228" y="84"/>
                  </a:lnTo>
                  <a:lnTo>
                    <a:pt x="228" y="86"/>
                  </a:lnTo>
                  <a:lnTo>
                    <a:pt x="232" y="86"/>
                  </a:lnTo>
                  <a:lnTo>
                    <a:pt x="232" y="88"/>
                  </a:lnTo>
                  <a:lnTo>
                    <a:pt x="235" y="88"/>
                  </a:lnTo>
                  <a:lnTo>
                    <a:pt x="235" y="96"/>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23" name="Freeform 168"/>
            <p:cNvSpPr>
              <a:spLocks/>
            </p:cNvSpPr>
            <p:nvPr/>
          </p:nvSpPr>
          <p:spPr bwMode="auto">
            <a:xfrm>
              <a:off x="5919788" y="-1527175"/>
              <a:ext cx="796925" cy="525463"/>
            </a:xfrm>
            <a:custGeom>
              <a:avLst/>
              <a:gdLst>
                <a:gd name="T0" fmla="*/ 488 w 502"/>
                <a:gd name="T1" fmla="*/ 40 h 331"/>
                <a:gd name="T2" fmla="*/ 484 w 502"/>
                <a:gd name="T3" fmla="*/ 61 h 331"/>
                <a:gd name="T4" fmla="*/ 480 w 502"/>
                <a:gd name="T5" fmla="*/ 70 h 331"/>
                <a:gd name="T6" fmla="*/ 483 w 502"/>
                <a:gd name="T7" fmla="*/ 83 h 331"/>
                <a:gd name="T8" fmla="*/ 452 w 502"/>
                <a:gd name="T9" fmla="*/ 109 h 331"/>
                <a:gd name="T10" fmla="*/ 457 w 502"/>
                <a:gd name="T11" fmla="*/ 129 h 331"/>
                <a:gd name="T12" fmla="*/ 470 w 502"/>
                <a:gd name="T13" fmla="*/ 173 h 331"/>
                <a:gd name="T14" fmla="*/ 459 w 502"/>
                <a:gd name="T15" fmla="*/ 184 h 331"/>
                <a:gd name="T16" fmla="*/ 468 w 502"/>
                <a:gd name="T17" fmla="*/ 202 h 331"/>
                <a:gd name="T18" fmla="*/ 485 w 502"/>
                <a:gd name="T19" fmla="*/ 237 h 331"/>
                <a:gd name="T20" fmla="*/ 484 w 502"/>
                <a:gd name="T21" fmla="*/ 246 h 331"/>
                <a:gd name="T22" fmla="*/ 497 w 502"/>
                <a:gd name="T23" fmla="*/ 255 h 331"/>
                <a:gd name="T24" fmla="*/ 485 w 502"/>
                <a:gd name="T25" fmla="*/ 296 h 331"/>
                <a:gd name="T26" fmla="*/ 477 w 502"/>
                <a:gd name="T27" fmla="*/ 315 h 331"/>
                <a:gd name="T28" fmla="*/ 401 w 502"/>
                <a:gd name="T29" fmla="*/ 302 h 331"/>
                <a:gd name="T30" fmla="*/ 389 w 502"/>
                <a:gd name="T31" fmla="*/ 324 h 331"/>
                <a:gd name="T32" fmla="*/ 346 w 502"/>
                <a:gd name="T33" fmla="*/ 331 h 331"/>
                <a:gd name="T34" fmla="*/ 315 w 502"/>
                <a:gd name="T35" fmla="*/ 308 h 331"/>
                <a:gd name="T36" fmla="*/ 256 w 502"/>
                <a:gd name="T37" fmla="*/ 272 h 331"/>
                <a:gd name="T38" fmla="*/ 243 w 502"/>
                <a:gd name="T39" fmla="*/ 261 h 331"/>
                <a:gd name="T40" fmla="*/ 210 w 502"/>
                <a:gd name="T41" fmla="*/ 248 h 331"/>
                <a:gd name="T42" fmla="*/ 201 w 502"/>
                <a:gd name="T43" fmla="*/ 267 h 331"/>
                <a:gd name="T44" fmla="*/ 165 w 502"/>
                <a:gd name="T45" fmla="*/ 268 h 331"/>
                <a:gd name="T46" fmla="*/ 163 w 502"/>
                <a:gd name="T47" fmla="*/ 253 h 331"/>
                <a:gd name="T48" fmla="*/ 87 w 502"/>
                <a:gd name="T49" fmla="*/ 215 h 331"/>
                <a:gd name="T50" fmla="*/ 44 w 502"/>
                <a:gd name="T51" fmla="*/ 171 h 331"/>
                <a:gd name="T52" fmla="*/ 42 w 502"/>
                <a:gd name="T53" fmla="*/ 167 h 331"/>
                <a:gd name="T54" fmla="*/ 53 w 502"/>
                <a:gd name="T55" fmla="*/ 158 h 331"/>
                <a:gd name="T56" fmla="*/ 30 w 502"/>
                <a:gd name="T57" fmla="*/ 119 h 331"/>
                <a:gd name="T58" fmla="*/ 5 w 502"/>
                <a:gd name="T59" fmla="*/ 100 h 331"/>
                <a:gd name="T60" fmla="*/ 9 w 502"/>
                <a:gd name="T61" fmla="*/ 81 h 331"/>
                <a:gd name="T62" fmla="*/ 10 w 502"/>
                <a:gd name="T63" fmla="*/ 62 h 331"/>
                <a:gd name="T64" fmla="*/ 31 w 502"/>
                <a:gd name="T65" fmla="*/ 63 h 331"/>
                <a:gd name="T66" fmla="*/ 61 w 502"/>
                <a:gd name="T67" fmla="*/ 41 h 331"/>
                <a:gd name="T68" fmla="*/ 122 w 502"/>
                <a:gd name="T69" fmla="*/ 30 h 331"/>
                <a:gd name="T70" fmla="*/ 142 w 502"/>
                <a:gd name="T71" fmla="*/ 45 h 331"/>
                <a:gd name="T72" fmla="*/ 170 w 502"/>
                <a:gd name="T73" fmla="*/ 32 h 331"/>
                <a:gd name="T74" fmla="*/ 206 w 502"/>
                <a:gd name="T75" fmla="*/ 54 h 331"/>
                <a:gd name="T76" fmla="*/ 230 w 502"/>
                <a:gd name="T77" fmla="*/ 64 h 331"/>
                <a:gd name="T78" fmla="*/ 313 w 502"/>
                <a:gd name="T79" fmla="*/ 91 h 331"/>
                <a:gd name="T80" fmla="*/ 313 w 502"/>
                <a:gd name="T81" fmla="*/ 84 h 331"/>
                <a:gd name="T82" fmla="*/ 322 w 502"/>
                <a:gd name="T83" fmla="*/ 69 h 331"/>
                <a:gd name="T84" fmla="*/ 365 w 502"/>
                <a:gd name="T85" fmla="*/ 28 h 331"/>
                <a:gd name="T86" fmla="*/ 387 w 502"/>
                <a:gd name="T87" fmla="*/ 34 h 331"/>
                <a:gd name="T88" fmla="*/ 407 w 502"/>
                <a:gd name="T89" fmla="*/ 39 h 331"/>
                <a:gd name="T90" fmla="*/ 416 w 502"/>
                <a:gd name="T91" fmla="*/ 43 h 331"/>
                <a:gd name="T92" fmla="*/ 422 w 502"/>
                <a:gd name="T93" fmla="*/ 52 h 331"/>
                <a:gd name="T94" fmla="*/ 436 w 502"/>
                <a:gd name="T95" fmla="*/ 56 h 331"/>
                <a:gd name="T96" fmla="*/ 448 w 502"/>
                <a:gd name="T97" fmla="*/ 57 h 331"/>
                <a:gd name="T98" fmla="*/ 455 w 502"/>
                <a:gd name="T99" fmla="*/ 52 h 331"/>
                <a:gd name="T100" fmla="*/ 458 w 502"/>
                <a:gd name="T101" fmla="*/ 40 h 331"/>
                <a:gd name="T102" fmla="*/ 470 w 502"/>
                <a:gd name="T103" fmla="*/ 34 h 331"/>
                <a:gd name="T104" fmla="*/ 474 w 502"/>
                <a:gd name="T105" fmla="*/ 25 h 331"/>
                <a:gd name="T106" fmla="*/ 481 w 502"/>
                <a:gd name="T107" fmla="*/ 13 h 331"/>
                <a:gd name="T108" fmla="*/ 487 w 502"/>
                <a:gd name="T109" fmla="*/ 3 h 331"/>
                <a:gd name="T110" fmla="*/ 496 w 502"/>
                <a:gd name="T111" fmla="*/ 2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2" h="331">
                  <a:moveTo>
                    <a:pt x="502" y="7"/>
                  </a:moveTo>
                  <a:lnTo>
                    <a:pt x="499" y="10"/>
                  </a:lnTo>
                  <a:lnTo>
                    <a:pt x="498" y="13"/>
                  </a:lnTo>
                  <a:lnTo>
                    <a:pt x="494" y="20"/>
                  </a:lnTo>
                  <a:lnTo>
                    <a:pt x="488" y="40"/>
                  </a:lnTo>
                  <a:lnTo>
                    <a:pt x="479" y="49"/>
                  </a:lnTo>
                  <a:lnTo>
                    <a:pt x="479" y="49"/>
                  </a:lnTo>
                  <a:lnTo>
                    <a:pt x="479" y="50"/>
                  </a:lnTo>
                  <a:lnTo>
                    <a:pt x="480" y="54"/>
                  </a:lnTo>
                  <a:lnTo>
                    <a:pt x="484" y="61"/>
                  </a:lnTo>
                  <a:lnTo>
                    <a:pt x="485" y="62"/>
                  </a:lnTo>
                  <a:lnTo>
                    <a:pt x="485" y="63"/>
                  </a:lnTo>
                  <a:lnTo>
                    <a:pt x="484" y="64"/>
                  </a:lnTo>
                  <a:lnTo>
                    <a:pt x="481" y="69"/>
                  </a:lnTo>
                  <a:lnTo>
                    <a:pt x="480" y="70"/>
                  </a:lnTo>
                  <a:lnTo>
                    <a:pt x="480" y="73"/>
                  </a:lnTo>
                  <a:lnTo>
                    <a:pt x="480" y="74"/>
                  </a:lnTo>
                  <a:lnTo>
                    <a:pt x="482" y="78"/>
                  </a:lnTo>
                  <a:lnTo>
                    <a:pt x="483" y="79"/>
                  </a:lnTo>
                  <a:lnTo>
                    <a:pt x="483" y="83"/>
                  </a:lnTo>
                  <a:lnTo>
                    <a:pt x="482" y="85"/>
                  </a:lnTo>
                  <a:lnTo>
                    <a:pt x="462" y="105"/>
                  </a:lnTo>
                  <a:lnTo>
                    <a:pt x="453" y="107"/>
                  </a:lnTo>
                  <a:lnTo>
                    <a:pt x="453" y="108"/>
                  </a:lnTo>
                  <a:lnTo>
                    <a:pt x="452" y="109"/>
                  </a:lnTo>
                  <a:lnTo>
                    <a:pt x="452" y="112"/>
                  </a:lnTo>
                  <a:lnTo>
                    <a:pt x="452" y="113"/>
                  </a:lnTo>
                  <a:lnTo>
                    <a:pt x="457" y="121"/>
                  </a:lnTo>
                  <a:lnTo>
                    <a:pt x="458" y="124"/>
                  </a:lnTo>
                  <a:lnTo>
                    <a:pt x="457" y="129"/>
                  </a:lnTo>
                  <a:lnTo>
                    <a:pt x="457" y="132"/>
                  </a:lnTo>
                  <a:lnTo>
                    <a:pt x="463" y="146"/>
                  </a:lnTo>
                  <a:lnTo>
                    <a:pt x="468" y="167"/>
                  </a:lnTo>
                  <a:lnTo>
                    <a:pt x="470" y="171"/>
                  </a:lnTo>
                  <a:lnTo>
                    <a:pt x="470" y="173"/>
                  </a:lnTo>
                  <a:lnTo>
                    <a:pt x="470" y="174"/>
                  </a:lnTo>
                  <a:lnTo>
                    <a:pt x="470" y="175"/>
                  </a:lnTo>
                  <a:lnTo>
                    <a:pt x="469" y="176"/>
                  </a:lnTo>
                  <a:lnTo>
                    <a:pt x="465" y="178"/>
                  </a:lnTo>
                  <a:lnTo>
                    <a:pt x="459" y="184"/>
                  </a:lnTo>
                  <a:lnTo>
                    <a:pt x="459" y="185"/>
                  </a:lnTo>
                  <a:lnTo>
                    <a:pt x="460" y="195"/>
                  </a:lnTo>
                  <a:lnTo>
                    <a:pt x="464" y="197"/>
                  </a:lnTo>
                  <a:lnTo>
                    <a:pt x="467" y="200"/>
                  </a:lnTo>
                  <a:lnTo>
                    <a:pt x="468" y="202"/>
                  </a:lnTo>
                  <a:lnTo>
                    <a:pt x="469" y="210"/>
                  </a:lnTo>
                  <a:lnTo>
                    <a:pt x="471" y="215"/>
                  </a:lnTo>
                  <a:lnTo>
                    <a:pt x="477" y="221"/>
                  </a:lnTo>
                  <a:lnTo>
                    <a:pt x="485" y="236"/>
                  </a:lnTo>
                  <a:lnTo>
                    <a:pt x="485" y="237"/>
                  </a:lnTo>
                  <a:lnTo>
                    <a:pt x="485" y="239"/>
                  </a:lnTo>
                  <a:lnTo>
                    <a:pt x="484" y="241"/>
                  </a:lnTo>
                  <a:lnTo>
                    <a:pt x="483" y="243"/>
                  </a:lnTo>
                  <a:lnTo>
                    <a:pt x="483" y="245"/>
                  </a:lnTo>
                  <a:lnTo>
                    <a:pt x="484" y="246"/>
                  </a:lnTo>
                  <a:lnTo>
                    <a:pt x="484" y="247"/>
                  </a:lnTo>
                  <a:lnTo>
                    <a:pt x="485" y="248"/>
                  </a:lnTo>
                  <a:lnTo>
                    <a:pt x="492" y="249"/>
                  </a:lnTo>
                  <a:lnTo>
                    <a:pt x="497" y="253"/>
                  </a:lnTo>
                  <a:lnTo>
                    <a:pt x="497" y="255"/>
                  </a:lnTo>
                  <a:lnTo>
                    <a:pt x="498" y="275"/>
                  </a:lnTo>
                  <a:lnTo>
                    <a:pt x="487" y="284"/>
                  </a:lnTo>
                  <a:lnTo>
                    <a:pt x="485" y="289"/>
                  </a:lnTo>
                  <a:lnTo>
                    <a:pt x="484" y="292"/>
                  </a:lnTo>
                  <a:lnTo>
                    <a:pt x="485" y="296"/>
                  </a:lnTo>
                  <a:lnTo>
                    <a:pt x="486" y="300"/>
                  </a:lnTo>
                  <a:lnTo>
                    <a:pt x="487" y="301"/>
                  </a:lnTo>
                  <a:lnTo>
                    <a:pt x="486" y="302"/>
                  </a:lnTo>
                  <a:lnTo>
                    <a:pt x="481" y="314"/>
                  </a:lnTo>
                  <a:lnTo>
                    <a:pt x="477" y="315"/>
                  </a:lnTo>
                  <a:lnTo>
                    <a:pt x="423" y="301"/>
                  </a:lnTo>
                  <a:lnTo>
                    <a:pt x="415" y="306"/>
                  </a:lnTo>
                  <a:lnTo>
                    <a:pt x="413" y="306"/>
                  </a:lnTo>
                  <a:lnTo>
                    <a:pt x="404" y="301"/>
                  </a:lnTo>
                  <a:lnTo>
                    <a:pt x="401" y="302"/>
                  </a:lnTo>
                  <a:lnTo>
                    <a:pt x="399" y="306"/>
                  </a:lnTo>
                  <a:lnTo>
                    <a:pt x="398" y="311"/>
                  </a:lnTo>
                  <a:lnTo>
                    <a:pt x="395" y="320"/>
                  </a:lnTo>
                  <a:lnTo>
                    <a:pt x="394" y="321"/>
                  </a:lnTo>
                  <a:lnTo>
                    <a:pt x="389" y="324"/>
                  </a:lnTo>
                  <a:lnTo>
                    <a:pt x="385" y="324"/>
                  </a:lnTo>
                  <a:lnTo>
                    <a:pt x="380" y="320"/>
                  </a:lnTo>
                  <a:lnTo>
                    <a:pt x="377" y="319"/>
                  </a:lnTo>
                  <a:lnTo>
                    <a:pt x="353" y="323"/>
                  </a:lnTo>
                  <a:lnTo>
                    <a:pt x="346" y="331"/>
                  </a:lnTo>
                  <a:lnTo>
                    <a:pt x="336" y="319"/>
                  </a:lnTo>
                  <a:lnTo>
                    <a:pt x="334" y="314"/>
                  </a:lnTo>
                  <a:lnTo>
                    <a:pt x="331" y="312"/>
                  </a:lnTo>
                  <a:lnTo>
                    <a:pt x="319" y="306"/>
                  </a:lnTo>
                  <a:lnTo>
                    <a:pt x="315" y="308"/>
                  </a:lnTo>
                  <a:lnTo>
                    <a:pt x="310" y="308"/>
                  </a:lnTo>
                  <a:lnTo>
                    <a:pt x="304" y="302"/>
                  </a:lnTo>
                  <a:lnTo>
                    <a:pt x="299" y="292"/>
                  </a:lnTo>
                  <a:lnTo>
                    <a:pt x="291" y="284"/>
                  </a:lnTo>
                  <a:lnTo>
                    <a:pt x="256" y="272"/>
                  </a:lnTo>
                  <a:lnTo>
                    <a:pt x="252" y="274"/>
                  </a:lnTo>
                  <a:lnTo>
                    <a:pt x="249" y="274"/>
                  </a:lnTo>
                  <a:lnTo>
                    <a:pt x="246" y="271"/>
                  </a:lnTo>
                  <a:lnTo>
                    <a:pt x="243" y="264"/>
                  </a:lnTo>
                  <a:lnTo>
                    <a:pt x="243" y="261"/>
                  </a:lnTo>
                  <a:lnTo>
                    <a:pt x="215" y="256"/>
                  </a:lnTo>
                  <a:lnTo>
                    <a:pt x="214" y="255"/>
                  </a:lnTo>
                  <a:lnTo>
                    <a:pt x="212" y="250"/>
                  </a:lnTo>
                  <a:lnTo>
                    <a:pt x="211" y="249"/>
                  </a:lnTo>
                  <a:lnTo>
                    <a:pt x="210" y="248"/>
                  </a:lnTo>
                  <a:lnTo>
                    <a:pt x="205" y="249"/>
                  </a:lnTo>
                  <a:lnTo>
                    <a:pt x="203" y="252"/>
                  </a:lnTo>
                  <a:lnTo>
                    <a:pt x="202" y="253"/>
                  </a:lnTo>
                  <a:lnTo>
                    <a:pt x="202" y="266"/>
                  </a:lnTo>
                  <a:lnTo>
                    <a:pt x="201" y="267"/>
                  </a:lnTo>
                  <a:lnTo>
                    <a:pt x="195" y="272"/>
                  </a:lnTo>
                  <a:lnTo>
                    <a:pt x="178" y="270"/>
                  </a:lnTo>
                  <a:lnTo>
                    <a:pt x="171" y="274"/>
                  </a:lnTo>
                  <a:lnTo>
                    <a:pt x="166" y="270"/>
                  </a:lnTo>
                  <a:lnTo>
                    <a:pt x="165" y="268"/>
                  </a:lnTo>
                  <a:lnTo>
                    <a:pt x="165" y="267"/>
                  </a:lnTo>
                  <a:lnTo>
                    <a:pt x="165" y="256"/>
                  </a:lnTo>
                  <a:lnTo>
                    <a:pt x="165" y="254"/>
                  </a:lnTo>
                  <a:lnTo>
                    <a:pt x="164" y="254"/>
                  </a:lnTo>
                  <a:lnTo>
                    <a:pt x="163" y="253"/>
                  </a:lnTo>
                  <a:lnTo>
                    <a:pt x="137" y="246"/>
                  </a:lnTo>
                  <a:lnTo>
                    <a:pt x="137" y="245"/>
                  </a:lnTo>
                  <a:lnTo>
                    <a:pt x="136" y="243"/>
                  </a:lnTo>
                  <a:lnTo>
                    <a:pt x="132" y="237"/>
                  </a:lnTo>
                  <a:lnTo>
                    <a:pt x="87" y="215"/>
                  </a:lnTo>
                  <a:lnTo>
                    <a:pt x="72" y="217"/>
                  </a:lnTo>
                  <a:lnTo>
                    <a:pt x="43" y="186"/>
                  </a:lnTo>
                  <a:lnTo>
                    <a:pt x="44" y="182"/>
                  </a:lnTo>
                  <a:lnTo>
                    <a:pt x="44" y="173"/>
                  </a:lnTo>
                  <a:lnTo>
                    <a:pt x="44" y="171"/>
                  </a:lnTo>
                  <a:lnTo>
                    <a:pt x="43" y="170"/>
                  </a:lnTo>
                  <a:lnTo>
                    <a:pt x="42" y="169"/>
                  </a:lnTo>
                  <a:lnTo>
                    <a:pt x="42" y="168"/>
                  </a:lnTo>
                  <a:lnTo>
                    <a:pt x="42" y="167"/>
                  </a:lnTo>
                  <a:lnTo>
                    <a:pt x="42" y="167"/>
                  </a:lnTo>
                  <a:lnTo>
                    <a:pt x="42" y="166"/>
                  </a:lnTo>
                  <a:lnTo>
                    <a:pt x="51" y="162"/>
                  </a:lnTo>
                  <a:lnTo>
                    <a:pt x="52" y="161"/>
                  </a:lnTo>
                  <a:lnTo>
                    <a:pt x="52" y="160"/>
                  </a:lnTo>
                  <a:lnTo>
                    <a:pt x="53" y="158"/>
                  </a:lnTo>
                  <a:lnTo>
                    <a:pt x="52" y="134"/>
                  </a:lnTo>
                  <a:lnTo>
                    <a:pt x="52" y="134"/>
                  </a:lnTo>
                  <a:lnTo>
                    <a:pt x="48" y="130"/>
                  </a:lnTo>
                  <a:lnTo>
                    <a:pt x="31" y="121"/>
                  </a:lnTo>
                  <a:lnTo>
                    <a:pt x="30" y="119"/>
                  </a:lnTo>
                  <a:lnTo>
                    <a:pt x="30" y="118"/>
                  </a:lnTo>
                  <a:lnTo>
                    <a:pt x="30" y="111"/>
                  </a:lnTo>
                  <a:lnTo>
                    <a:pt x="30" y="111"/>
                  </a:lnTo>
                  <a:lnTo>
                    <a:pt x="29" y="110"/>
                  </a:lnTo>
                  <a:lnTo>
                    <a:pt x="5" y="100"/>
                  </a:lnTo>
                  <a:lnTo>
                    <a:pt x="0" y="93"/>
                  </a:lnTo>
                  <a:lnTo>
                    <a:pt x="1" y="91"/>
                  </a:lnTo>
                  <a:lnTo>
                    <a:pt x="2" y="85"/>
                  </a:lnTo>
                  <a:lnTo>
                    <a:pt x="3" y="84"/>
                  </a:lnTo>
                  <a:lnTo>
                    <a:pt x="9" y="81"/>
                  </a:lnTo>
                  <a:lnTo>
                    <a:pt x="12" y="76"/>
                  </a:lnTo>
                  <a:lnTo>
                    <a:pt x="13" y="69"/>
                  </a:lnTo>
                  <a:lnTo>
                    <a:pt x="13" y="66"/>
                  </a:lnTo>
                  <a:lnTo>
                    <a:pt x="12" y="64"/>
                  </a:lnTo>
                  <a:lnTo>
                    <a:pt x="10" y="62"/>
                  </a:lnTo>
                  <a:lnTo>
                    <a:pt x="9" y="56"/>
                  </a:lnTo>
                  <a:lnTo>
                    <a:pt x="14" y="55"/>
                  </a:lnTo>
                  <a:lnTo>
                    <a:pt x="21" y="58"/>
                  </a:lnTo>
                  <a:lnTo>
                    <a:pt x="28" y="63"/>
                  </a:lnTo>
                  <a:lnTo>
                    <a:pt x="31" y="63"/>
                  </a:lnTo>
                  <a:lnTo>
                    <a:pt x="43" y="57"/>
                  </a:lnTo>
                  <a:lnTo>
                    <a:pt x="44" y="56"/>
                  </a:lnTo>
                  <a:lnTo>
                    <a:pt x="46" y="48"/>
                  </a:lnTo>
                  <a:lnTo>
                    <a:pt x="47" y="47"/>
                  </a:lnTo>
                  <a:lnTo>
                    <a:pt x="61" y="41"/>
                  </a:lnTo>
                  <a:lnTo>
                    <a:pt x="63" y="42"/>
                  </a:lnTo>
                  <a:lnTo>
                    <a:pt x="69" y="46"/>
                  </a:lnTo>
                  <a:lnTo>
                    <a:pt x="114" y="46"/>
                  </a:lnTo>
                  <a:lnTo>
                    <a:pt x="117" y="42"/>
                  </a:lnTo>
                  <a:lnTo>
                    <a:pt x="122" y="30"/>
                  </a:lnTo>
                  <a:lnTo>
                    <a:pt x="126" y="26"/>
                  </a:lnTo>
                  <a:lnTo>
                    <a:pt x="136" y="26"/>
                  </a:lnTo>
                  <a:lnTo>
                    <a:pt x="137" y="27"/>
                  </a:lnTo>
                  <a:lnTo>
                    <a:pt x="141" y="44"/>
                  </a:lnTo>
                  <a:lnTo>
                    <a:pt x="142" y="45"/>
                  </a:lnTo>
                  <a:lnTo>
                    <a:pt x="147" y="46"/>
                  </a:lnTo>
                  <a:lnTo>
                    <a:pt x="153" y="41"/>
                  </a:lnTo>
                  <a:lnTo>
                    <a:pt x="165" y="39"/>
                  </a:lnTo>
                  <a:lnTo>
                    <a:pt x="168" y="36"/>
                  </a:lnTo>
                  <a:lnTo>
                    <a:pt x="170" y="32"/>
                  </a:lnTo>
                  <a:lnTo>
                    <a:pt x="174" y="27"/>
                  </a:lnTo>
                  <a:lnTo>
                    <a:pt x="177" y="25"/>
                  </a:lnTo>
                  <a:lnTo>
                    <a:pt x="197" y="32"/>
                  </a:lnTo>
                  <a:lnTo>
                    <a:pt x="204" y="42"/>
                  </a:lnTo>
                  <a:lnTo>
                    <a:pt x="206" y="54"/>
                  </a:lnTo>
                  <a:lnTo>
                    <a:pt x="207" y="55"/>
                  </a:lnTo>
                  <a:lnTo>
                    <a:pt x="208" y="56"/>
                  </a:lnTo>
                  <a:lnTo>
                    <a:pt x="226" y="57"/>
                  </a:lnTo>
                  <a:lnTo>
                    <a:pt x="228" y="60"/>
                  </a:lnTo>
                  <a:lnTo>
                    <a:pt x="230" y="64"/>
                  </a:lnTo>
                  <a:lnTo>
                    <a:pt x="265" y="90"/>
                  </a:lnTo>
                  <a:lnTo>
                    <a:pt x="287" y="87"/>
                  </a:lnTo>
                  <a:lnTo>
                    <a:pt x="298" y="93"/>
                  </a:lnTo>
                  <a:lnTo>
                    <a:pt x="311" y="93"/>
                  </a:lnTo>
                  <a:lnTo>
                    <a:pt x="313" y="91"/>
                  </a:lnTo>
                  <a:lnTo>
                    <a:pt x="314" y="90"/>
                  </a:lnTo>
                  <a:lnTo>
                    <a:pt x="315" y="88"/>
                  </a:lnTo>
                  <a:lnTo>
                    <a:pt x="315" y="87"/>
                  </a:lnTo>
                  <a:lnTo>
                    <a:pt x="314" y="86"/>
                  </a:lnTo>
                  <a:lnTo>
                    <a:pt x="313" y="84"/>
                  </a:lnTo>
                  <a:lnTo>
                    <a:pt x="312" y="82"/>
                  </a:lnTo>
                  <a:lnTo>
                    <a:pt x="312" y="81"/>
                  </a:lnTo>
                  <a:lnTo>
                    <a:pt x="312" y="81"/>
                  </a:lnTo>
                  <a:lnTo>
                    <a:pt x="313" y="79"/>
                  </a:lnTo>
                  <a:lnTo>
                    <a:pt x="322" y="69"/>
                  </a:lnTo>
                  <a:lnTo>
                    <a:pt x="324" y="62"/>
                  </a:lnTo>
                  <a:lnTo>
                    <a:pt x="327" y="56"/>
                  </a:lnTo>
                  <a:lnTo>
                    <a:pt x="362" y="37"/>
                  </a:lnTo>
                  <a:lnTo>
                    <a:pt x="365" y="34"/>
                  </a:lnTo>
                  <a:lnTo>
                    <a:pt x="365" y="28"/>
                  </a:lnTo>
                  <a:lnTo>
                    <a:pt x="366" y="27"/>
                  </a:lnTo>
                  <a:lnTo>
                    <a:pt x="366" y="27"/>
                  </a:lnTo>
                  <a:lnTo>
                    <a:pt x="367" y="26"/>
                  </a:lnTo>
                  <a:lnTo>
                    <a:pt x="370" y="26"/>
                  </a:lnTo>
                  <a:lnTo>
                    <a:pt x="387" y="34"/>
                  </a:lnTo>
                  <a:lnTo>
                    <a:pt x="389" y="33"/>
                  </a:lnTo>
                  <a:lnTo>
                    <a:pt x="404" y="32"/>
                  </a:lnTo>
                  <a:lnTo>
                    <a:pt x="404" y="32"/>
                  </a:lnTo>
                  <a:lnTo>
                    <a:pt x="406" y="33"/>
                  </a:lnTo>
                  <a:lnTo>
                    <a:pt x="407" y="39"/>
                  </a:lnTo>
                  <a:lnTo>
                    <a:pt x="411" y="39"/>
                  </a:lnTo>
                  <a:lnTo>
                    <a:pt x="411" y="41"/>
                  </a:lnTo>
                  <a:lnTo>
                    <a:pt x="414" y="41"/>
                  </a:lnTo>
                  <a:lnTo>
                    <a:pt x="414" y="43"/>
                  </a:lnTo>
                  <a:lnTo>
                    <a:pt x="416" y="43"/>
                  </a:lnTo>
                  <a:lnTo>
                    <a:pt x="417" y="48"/>
                  </a:lnTo>
                  <a:lnTo>
                    <a:pt x="419" y="48"/>
                  </a:lnTo>
                  <a:lnTo>
                    <a:pt x="419" y="50"/>
                  </a:lnTo>
                  <a:lnTo>
                    <a:pt x="422" y="49"/>
                  </a:lnTo>
                  <a:lnTo>
                    <a:pt x="422" y="52"/>
                  </a:lnTo>
                  <a:lnTo>
                    <a:pt x="424" y="52"/>
                  </a:lnTo>
                  <a:lnTo>
                    <a:pt x="424" y="54"/>
                  </a:lnTo>
                  <a:lnTo>
                    <a:pt x="434" y="54"/>
                  </a:lnTo>
                  <a:lnTo>
                    <a:pt x="434" y="56"/>
                  </a:lnTo>
                  <a:lnTo>
                    <a:pt x="436" y="56"/>
                  </a:lnTo>
                  <a:lnTo>
                    <a:pt x="436" y="58"/>
                  </a:lnTo>
                  <a:lnTo>
                    <a:pt x="443" y="58"/>
                  </a:lnTo>
                  <a:lnTo>
                    <a:pt x="443" y="60"/>
                  </a:lnTo>
                  <a:lnTo>
                    <a:pt x="448" y="60"/>
                  </a:lnTo>
                  <a:lnTo>
                    <a:pt x="448" y="57"/>
                  </a:lnTo>
                  <a:lnTo>
                    <a:pt x="450" y="57"/>
                  </a:lnTo>
                  <a:lnTo>
                    <a:pt x="450" y="55"/>
                  </a:lnTo>
                  <a:lnTo>
                    <a:pt x="452" y="55"/>
                  </a:lnTo>
                  <a:lnTo>
                    <a:pt x="452" y="52"/>
                  </a:lnTo>
                  <a:lnTo>
                    <a:pt x="455" y="52"/>
                  </a:lnTo>
                  <a:lnTo>
                    <a:pt x="454" y="48"/>
                  </a:lnTo>
                  <a:lnTo>
                    <a:pt x="456" y="47"/>
                  </a:lnTo>
                  <a:lnTo>
                    <a:pt x="456" y="43"/>
                  </a:lnTo>
                  <a:lnTo>
                    <a:pt x="459" y="42"/>
                  </a:lnTo>
                  <a:lnTo>
                    <a:pt x="458" y="40"/>
                  </a:lnTo>
                  <a:lnTo>
                    <a:pt x="465" y="40"/>
                  </a:lnTo>
                  <a:lnTo>
                    <a:pt x="465" y="37"/>
                  </a:lnTo>
                  <a:lnTo>
                    <a:pt x="468" y="37"/>
                  </a:lnTo>
                  <a:lnTo>
                    <a:pt x="468" y="35"/>
                  </a:lnTo>
                  <a:lnTo>
                    <a:pt x="470" y="34"/>
                  </a:lnTo>
                  <a:lnTo>
                    <a:pt x="470" y="32"/>
                  </a:lnTo>
                  <a:lnTo>
                    <a:pt x="472" y="32"/>
                  </a:lnTo>
                  <a:lnTo>
                    <a:pt x="472" y="30"/>
                  </a:lnTo>
                  <a:lnTo>
                    <a:pt x="475" y="30"/>
                  </a:lnTo>
                  <a:lnTo>
                    <a:pt x="474" y="25"/>
                  </a:lnTo>
                  <a:lnTo>
                    <a:pt x="476" y="25"/>
                  </a:lnTo>
                  <a:lnTo>
                    <a:pt x="476" y="18"/>
                  </a:lnTo>
                  <a:lnTo>
                    <a:pt x="478" y="18"/>
                  </a:lnTo>
                  <a:lnTo>
                    <a:pt x="478" y="13"/>
                  </a:lnTo>
                  <a:lnTo>
                    <a:pt x="481" y="13"/>
                  </a:lnTo>
                  <a:lnTo>
                    <a:pt x="480" y="10"/>
                  </a:lnTo>
                  <a:lnTo>
                    <a:pt x="485" y="10"/>
                  </a:lnTo>
                  <a:lnTo>
                    <a:pt x="485" y="8"/>
                  </a:lnTo>
                  <a:lnTo>
                    <a:pt x="487" y="7"/>
                  </a:lnTo>
                  <a:lnTo>
                    <a:pt x="487" y="3"/>
                  </a:lnTo>
                  <a:lnTo>
                    <a:pt x="491" y="3"/>
                  </a:lnTo>
                  <a:lnTo>
                    <a:pt x="491" y="0"/>
                  </a:lnTo>
                  <a:lnTo>
                    <a:pt x="494" y="0"/>
                  </a:lnTo>
                  <a:lnTo>
                    <a:pt x="494" y="3"/>
                  </a:lnTo>
                  <a:lnTo>
                    <a:pt x="496" y="2"/>
                  </a:lnTo>
                  <a:lnTo>
                    <a:pt x="496" y="4"/>
                  </a:lnTo>
                  <a:lnTo>
                    <a:pt x="501" y="4"/>
                  </a:lnTo>
                  <a:lnTo>
                    <a:pt x="501" y="7"/>
                  </a:lnTo>
                  <a:lnTo>
                    <a:pt x="502" y="7"/>
                  </a:lnTo>
                  <a:close/>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24" name="Freeform 169"/>
            <p:cNvSpPr>
              <a:spLocks/>
            </p:cNvSpPr>
            <p:nvPr/>
          </p:nvSpPr>
          <p:spPr bwMode="auto">
            <a:xfrm>
              <a:off x="5919788" y="-1527175"/>
              <a:ext cx="796925" cy="525463"/>
            </a:xfrm>
            <a:custGeom>
              <a:avLst/>
              <a:gdLst>
                <a:gd name="T0" fmla="*/ 488 w 502"/>
                <a:gd name="T1" fmla="*/ 40 h 331"/>
                <a:gd name="T2" fmla="*/ 484 w 502"/>
                <a:gd name="T3" fmla="*/ 61 h 331"/>
                <a:gd name="T4" fmla="*/ 480 w 502"/>
                <a:gd name="T5" fmla="*/ 70 h 331"/>
                <a:gd name="T6" fmla="*/ 483 w 502"/>
                <a:gd name="T7" fmla="*/ 83 h 331"/>
                <a:gd name="T8" fmla="*/ 452 w 502"/>
                <a:gd name="T9" fmla="*/ 109 h 331"/>
                <a:gd name="T10" fmla="*/ 457 w 502"/>
                <a:gd name="T11" fmla="*/ 129 h 331"/>
                <a:gd name="T12" fmla="*/ 470 w 502"/>
                <a:gd name="T13" fmla="*/ 173 h 331"/>
                <a:gd name="T14" fmla="*/ 459 w 502"/>
                <a:gd name="T15" fmla="*/ 184 h 331"/>
                <a:gd name="T16" fmla="*/ 468 w 502"/>
                <a:gd name="T17" fmla="*/ 202 h 331"/>
                <a:gd name="T18" fmla="*/ 485 w 502"/>
                <a:gd name="T19" fmla="*/ 237 h 331"/>
                <a:gd name="T20" fmla="*/ 484 w 502"/>
                <a:gd name="T21" fmla="*/ 246 h 331"/>
                <a:gd name="T22" fmla="*/ 497 w 502"/>
                <a:gd name="T23" fmla="*/ 255 h 331"/>
                <a:gd name="T24" fmla="*/ 485 w 502"/>
                <a:gd name="T25" fmla="*/ 296 h 331"/>
                <a:gd name="T26" fmla="*/ 477 w 502"/>
                <a:gd name="T27" fmla="*/ 315 h 331"/>
                <a:gd name="T28" fmla="*/ 401 w 502"/>
                <a:gd name="T29" fmla="*/ 302 h 331"/>
                <a:gd name="T30" fmla="*/ 389 w 502"/>
                <a:gd name="T31" fmla="*/ 324 h 331"/>
                <a:gd name="T32" fmla="*/ 346 w 502"/>
                <a:gd name="T33" fmla="*/ 331 h 331"/>
                <a:gd name="T34" fmla="*/ 315 w 502"/>
                <a:gd name="T35" fmla="*/ 308 h 331"/>
                <a:gd name="T36" fmla="*/ 256 w 502"/>
                <a:gd name="T37" fmla="*/ 272 h 331"/>
                <a:gd name="T38" fmla="*/ 243 w 502"/>
                <a:gd name="T39" fmla="*/ 261 h 331"/>
                <a:gd name="T40" fmla="*/ 210 w 502"/>
                <a:gd name="T41" fmla="*/ 248 h 331"/>
                <a:gd name="T42" fmla="*/ 201 w 502"/>
                <a:gd name="T43" fmla="*/ 267 h 331"/>
                <a:gd name="T44" fmla="*/ 165 w 502"/>
                <a:gd name="T45" fmla="*/ 268 h 331"/>
                <a:gd name="T46" fmla="*/ 163 w 502"/>
                <a:gd name="T47" fmla="*/ 253 h 331"/>
                <a:gd name="T48" fmla="*/ 87 w 502"/>
                <a:gd name="T49" fmla="*/ 215 h 331"/>
                <a:gd name="T50" fmla="*/ 44 w 502"/>
                <a:gd name="T51" fmla="*/ 171 h 331"/>
                <a:gd name="T52" fmla="*/ 42 w 502"/>
                <a:gd name="T53" fmla="*/ 167 h 331"/>
                <a:gd name="T54" fmla="*/ 53 w 502"/>
                <a:gd name="T55" fmla="*/ 158 h 331"/>
                <a:gd name="T56" fmla="*/ 30 w 502"/>
                <a:gd name="T57" fmla="*/ 119 h 331"/>
                <a:gd name="T58" fmla="*/ 5 w 502"/>
                <a:gd name="T59" fmla="*/ 100 h 331"/>
                <a:gd name="T60" fmla="*/ 9 w 502"/>
                <a:gd name="T61" fmla="*/ 81 h 331"/>
                <a:gd name="T62" fmla="*/ 10 w 502"/>
                <a:gd name="T63" fmla="*/ 62 h 331"/>
                <a:gd name="T64" fmla="*/ 31 w 502"/>
                <a:gd name="T65" fmla="*/ 63 h 331"/>
                <a:gd name="T66" fmla="*/ 61 w 502"/>
                <a:gd name="T67" fmla="*/ 41 h 331"/>
                <a:gd name="T68" fmla="*/ 122 w 502"/>
                <a:gd name="T69" fmla="*/ 30 h 331"/>
                <a:gd name="T70" fmla="*/ 142 w 502"/>
                <a:gd name="T71" fmla="*/ 45 h 331"/>
                <a:gd name="T72" fmla="*/ 170 w 502"/>
                <a:gd name="T73" fmla="*/ 32 h 331"/>
                <a:gd name="T74" fmla="*/ 206 w 502"/>
                <a:gd name="T75" fmla="*/ 54 h 331"/>
                <a:gd name="T76" fmla="*/ 230 w 502"/>
                <a:gd name="T77" fmla="*/ 64 h 331"/>
                <a:gd name="T78" fmla="*/ 313 w 502"/>
                <a:gd name="T79" fmla="*/ 91 h 331"/>
                <a:gd name="T80" fmla="*/ 313 w 502"/>
                <a:gd name="T81" fmla="*/ 84 h 331"/>
                <a:gd name="T82" fmla="*/ 322 w 502"/>
                <a:gd name="T83" fmla="*/ 69 h 331"/>
                <a:gd name="T84" fmla="*/ 365 w 502"/>
                <a:gd name="T85" fmla="*/ 28 h 331"/>
                <a:gd name="T86" fmla="*/ 387 w 502"/>
                <a:gd name="T87" fmla="*/ 34 h 331"/>
                <a:gd name="T88" fmla="*/ 407 w 502"/>
                <a:gd name="T89" fmla="*/ 39 h 331"/>
                <a:gd name="T90" fmla="*/ 416 w 502"/>
                <a:gd name="T91" fmla="*/ 43 h 331"/>
                <a:gd name="T92" fmla="*/ 422 w 502"/>
                <a:gd name="T93" fmla="*/ 52 h 331"/>
                <a:gd name="T94" fmla="*/ 436 w 502"/>
                <a:gd name="T95" fmla="*/ 56 h 331"/>
                <a:gd name="T96" fmla="*/ 448 w 502"/>
                <a:gd name="T97" fmla="*/ 57 h 331"/>
                <a:gd name="T98" fmla="*/ 455 w 502"/>
                <a:gd name="T99" fmla="*/ 52 h 331"/>
                <a:gd name="T100" fmla="*/ 458 w 502"/>
                <a:gd name="T101" fmla="*/ 40 h 331"/>
                <a:gd name="T102" fmla="*/ 470 w 502"/>
                <a:gd name="T103" fmla="*/ 34 h 331"/>
                <a:gd name="T104" fmla="*/ 474 w 502"/>
                <a:gd name="T105" fmla="*/ 25 h 331"/>
                <a:gd name="T106" fmla="*/ 481 w 502"/>
                <a:gd name="T107" fmla="*/ 13 h 331"/>
                <a:gd name="T108" fmla="*/ 487 w 502"/>
                <a:gd name="T109" fmla="*/ 3 h 331"/>
                <a:gd name="T110" fmla="*/ 496 w 502"/>
                <a:gd name="T111" fmla="*/ 2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2" h="331">
                  <a:moveTo>
                    <a:pt x="502" y="7"/>
                  </a:moveTo>
                  <a:lnTo>
                    <a:pt x="499" y="10"/>
                  </a:lnTo>
                  <a:lnTo>
                    <a:pt x="498" y="13"/>
                  </a:lnTo>
                  <a:lnTo>
                    <a:pt x="494" y="20"/>
                  </a:lnTo>
                  <a:lnTo>
                    <a:pt x="488" y="40"/>
                  </a:lnTo>
                  <a:lnTo>
                    <a:pt x="479" y="49"/>
                  </a:lnTo>
                  <a:lnTo>
                    <a:pt x="479" y="49"/>
                  </a:lnTo>
                  <a:lnTo>
                    <a:pt x="479" y="50"/>
                  </a:lnTo>
                  <a:lnTo>
                    <a:pt x="480" y="54"/>
                  </a:lnTo>
                  <a:lnTo>
                    <a:pt x="484" y="61"/>
                  </a:lnTo>
                  <a:lnTo>
                    <a:pt x="485" y="62"/>
                  </a:lnTo>
                  <a:lnTo>
                    <a:pt x="485" y="63"/>
                  </a:lnTo>
                  <a:lnTo>
                    <a:pt x="484" y="64"/>
                  </a:lnTo>
                  <a:lnTo>
                    <a:pt x="481" y="69"/>
                  </a:lnTo>
                  <a:lnTo>
                    <a:pt x="480" y="70"/>
                  </a:lnTo>
                  <a:lnTo>
                    <a:pt x="480" y="73"/>
                  </a:lnTo>
                  <a:lnTo>
                    <a:pt x="480" y="74"/>
                  </a:lnTo>
                  <a:lnTo>
                    <a:pt x="482" y="78"/>
                  </a:lnTo>
                  <a:lnTo>
                    <a:pt x="483" y="79"/>
                  </a:lnTo>
                  <a:lnTo>
                    <a:pt x="483" y="83"/>
                  </a:lnTo>
                  <a:lnTo>
                    <a:pt x="482" y="85"/>
                  </a:lnTo>
                  <a:lnTo>
                    <a:pt x="462" y="105"/>
                  </a:lnTo>
                  <a:lnTo>
                    <a:pt x="453" y="107"/>
                  </a:lnTo>
                  <a:lnTo>
                    <a:pt x="453" y="108"/>
                  </a:lnTo>
                  <a:lnTo>
                    <a:pt x="452" y="109"/>
                  </a:lnTo>
                  <a:lnTo>
                    <a:pt x="452" y="112"/>
                  </a:lnTo>
                  <a:lnTo>
                    <a:pt x="452" y="113"/>
                  </a:lnTo>
                  <a:lnTo>
                    <a:pt x="457" y="121"/>
                  </a:lnTo>
                  <a:lnTo>
                    <a:pt x="458" y="124"/>
                  </a:lnTo>
                  <a:lnTo>
                    <a:pt x="457" y="129"/>
                  </a:lnTo>
                  <a:lnTo>
                    <a:pt x="457" y="132"/>
                  </a:lnTo>
                  <a:lnTo>
                    <a:pt x="463" y="146"/>
                  </a:lnTo>
                  <a:lnTo>
                    <a:pt x="468" y="167"/>
                  </a:lnTo>
                  <a:lnTo>
                    <a:pt x="470" y="171"/>
                  </a:lnTo>
                  <a:lnTo>
                    <a:pt x="470" y="173"/>
                  </a:lnTo>
                  <a:lnTo>
                    <a:pt x="470" y="174"/>
                  </a:lnTo>
                  <a:lnTo>
                    <a:pt x="470" y="175"/>
                  </a:lnTo>
                  <a:lnTo>
                    <a:pt x="469" y="176"/>
                  </a:lnTo>
                  <a:lnTo>
                    <a:pt x="465" y="178"/>
                  </a:lnTo>
                  <a:lnTo>
                    <a:pt x="459" y="184"/>
                  </a:lnTo>
                  <a:lnTo>
                    <a:pt x="459" y="185"/>
                  </a:lnTo>
                  <a:lnTo>
                    <a:pt x="460" y="195"/>
                  </a:lnTo>
                  <a:lnTo>
                    <a:pt x="464" y="197"/>
                  </a:lnTo>
                  <a:lnTo>
                    <a:pt x="467" y="200"/>
                  </a:lnTo>
                  <a:lnTo>
                    <a:pt x="468" y="202"/>
                  </a:lnTo>
                  <a:lnTo>
                    <a:pt x="469" y="210"/>
                  </a:lnTo>
                  <a:lnTo>
                    <a:pt x="471" y="215"/>
                  </a:lnTo>
                  <a:lnTo>
                    <a:pt x="477" y="221"/>
                  </a:lnTo>
                  <a:lnTo>
                    <a:pt x="485" y="236"/>
                  </a:lnTo>
                  <a:lnTo>
                    <a:pt x="485" y="237"/>
                  </a:lnTo>
                  <a:lnTo>
                    <a:pt x="485" y="239"/>
                  </a:lnTo>
                  <a:lnTo>
                    <a:pt x="484" y="241"/>
                  </a:lnTo>
                  <a:lnTo>
                    <a:pt x="483" y="243"/>
                  </a:lnTo>
                  <a:lnTo>
                    <a:pt x="483" y="245"/>
                  </a:lnTo>
                  <a:lnTo>
                    <a:pt x="484" y="246"/>
                  </a:lnTo>
                  <a:lnTo>
                    <a:pt x="484" y="247"/>
                  </a:lnTo>
                  <a:lnTo>
                    <a:pt x="485" y="248"/>
                  </a:lnTo>
                  <a:lnTo>
                    <a:pt x="492" y="249"/>
                  </a:lnTo>
                  <a:lnTo>
                    <a:pt x="497" y="253"/>
                  </a:lnTo>
                  <a:lnTo>
                    <a:pt x="497" y="255"/>
                  </a:lnTo>
                  <a:lnTo>
                    <a:pt x="498" y="275"/>
                  </a:lnTo>
                  <a:lnTo>
                    <a:pt x="487" y="284"/>
                  </a:lnTo>
                  <a:lnTo>
                    <a:pt x="485" y="289"/>
                  </a:lnTo>
                  <a:lnTo>
                    <a:pt x="484" y="292"/>
                  </a:lnTo>
                  <a:lnTo>
                    <a:pt x="485" y="296"/>
                  </a:lnTo>
                  <a:lnTo>
                    <a:pt x="486" y="300"/>
                  </a:lnTo>
                  <a:lnTo>
                    <a:pt x="487" y="301"/>
                  </a:lnTo>
                  <a:lnTo>
                    <a:pt x="486" y="302"/>
                  </a:lnTo>
                  <a:lnTo>
                    <a:pt x="481" y="314"/>
                  </a:lnTo>
                  <a:lnTo>
                    <a:pt x="477" y="315"/>
                  </a:lnTo>
                  <a:lnTo>
                    <a:pt x="423" y="301"/>
                  </a:lnTo>
                  <a:lnTo>
                    <a:pt x="415" y="306"/>
                  </a:lnTo>
                  <a:lnTo>
                    <a:pt x="413" y="306"/>
                  </a:lnTo>
                  <a:lnTo>
                    <a:pt x="404" y="301"/>
                  </a:lnTo>
                  <a:lnTo>
                    <a:pt x="401" y="302"/>
                  </a:lnTo>
                  <a:lnTo>
                    <a:pt x="399" y="306"/>
                  </a:lnTo>
                  <a:lnTo>
                    <a:pt x="398" y="311"/>
                  </a:lnTo>
                  <a:lnTo>
                    <a:pt x="395" y="320"/>
                  </a:lnTo>
                  <a:lnTo>
                    <a:pt x="394" y="321"/>
                  </a:lnTo>
                  <a:lnTo>
                    <a:pt x="389" y="324"/>
                  </a:lnTo>
                  <a:lnTo>
                    <a:pt x="385" y="324"/>
                  </a:lnTo>
                  <a:lnTo>
                    <a:pt x="380" y="320"/>
                  </a:lnTo>
                  <a:lnTo>
                    <a:pt x="377" y="319"/>
                  </a:lnTo>
                  <a:lnTo>
                    <a:pt x="353" y="323"/>
                  </a:lnTo>
                  <a:lnTo>
                    <a:pt x="346" y="331"/>
                  </a:lnTo>
                  <a:lnTo>
                    <a:pt x="336" y="319"/>
                  </a:lnTo>
                  <a:lnTo>
                    <a:pt x="334" y="314"/>
                  </a:lnTo>
                  <a:lnTo>
                    <a:pt x="331" y="312"/>
                  </a:lnTo>
                  <a:lnTo>
                    <a:pt x="319" y="306"/>
                  </a:lnTo>
                  <a:lnTo>
                    <a:pt x="315" y="308"/>
                  </a:lnTo>
                  <a:lnTo>
                    <a:pt x="310" y="308"/>
                  </a:lnTo>
                  <a:lnTo>
                    <a:pt x="304" y="302"/>
                  </a:lnTo>
                  <a:lnTo>
                    <a:pt x="299" y="292"/>
                  </a:lnTo>
                  <a:lnTo>
                    <a:pt x="291" y="284"/>
                  </a:lnTo>
                  <a:lnTo>
                    <a:pt x="256" y="272"/>
                  </a:lnTo>
                  <a:lnTo>
                    <a:pt x="252" y="274"/>
                  </a:lnTo>
                  <a:lnTo>
                    <a:pt x="249" y="274"/>
                  </a:lnTo>
                  <a:lnTo>
                    <a:pt x="246" y="271"/>
                  </a:lnTo>
                  <a:lnTo>
                    <a:pt x="243" y="264"/>
                  </a:lnTo>
                  <a:lnTo>
                    <a:pt x="243" y="261"/>
                  </a:lnTo>
                  <a:lnTo>
                    <a:pt x="215" y="256"/>
                  </a:lnTo>
                  <a:lnTo>
                    <a:pt x="214" y="255"/>
                  </a:lnTo>
                  <a:lnTo>
                    <a:pt x="212" y="250"/>
                  </a:lnTo>
                  <a:lnTo>
                    <a:pt x="211" y="249"/>
                  </a:lnTo>
                  <a:lnTo>
                    <a:pt x="210" y="248"/>
                  </a:lnTo>
                  <a:lnTo>
                    <a:pt x="205" y="249"/>
                  </a:lnTo>
                  <a:lnTo>
                    <a:pt x="203" y="252"/>
                  </a:lnTo>
                  <a:lnTo>
                    <a:pt x="202" y="253"/>
                  </a:lnTo>
                  <a:lnTo>
                    <a:pt x="202" y="266"/>
                  </a:lnTo>
                  <a:lnTo>
                    <a:pt x="201" y="267"/>
                  </a:lnTo>
                  <a:lnTo>
                    <a:pt x="195" y="272"/>
                  </a:lnTo>
                  <a:lnTo>
                    <a:pt x="178" y="270"/>
                  </a:lnTo>
                  <a:lnTo>
                    <a:pt x="171" y="274"/>
                  </a:lnTo>
                  <a:lnTo>
                    <a:pt x="166" y="270"/>
                  </a:lnTo>
                  <a:lnTo>
                    <a:pt x="165" y="268"/>
                  </a:lnTo>
                  <a:lnTo>
                    <a:pt x="165" y="267"/>
                  </a:lnTo>
                  <a:lnTo>
                    <a:pt x="165" y="256"/>
                  </a:lnTo>
                  <a:lnTo>
                    <a:pt x="165" y="254"/>
                  </a:lnTo>
                  <a:lnTo>
                    <a:pt x="164" y="254"/>
                  </a:lnTo>
                  <a:lnTo>
                    <a:pt x="163" y="253"/>
                  </a:lnTo>
                  <a:lnTo>
                    <a:pt x="137" y="246"/>
                  </a:lnTo>
                  <a:lnTo>
                    <a:pt x="137" y="245"/>
                  </a:lnTo>
                  <a:lnTo>
                    <a:pt x="136" y="243"/>
                  </a:lnTo>
                  <a:lnTo>
                    <a:pt x="132" y="237"/>
                  </a:lnTo>
                  <a:lnTo>
                    <a:pt x="87" y="215"/>
                  </a:lnTo>
                  <a:lnTo>
                    <a:pt x="72" y="217"/>
                  </a:lnTo>
                  <a:lnTo>
                    <a:pt x="43" y="186"/>
                  </a:lnTo>
                  <a:lnTo>
                    <a:pt x="44" y="182"/>
                  </a:lnTo>
                  <a:lnTo>
                    <a:pt x="44" y="173"/>
                  </a:lnTo>
                  <a:lnTo>
                    <a:pt x="44" y="171"/>
                  </a:lnTo>
                  <a:lnTo>
                    <a:pt x="43" y="170"/>
                  </a:lnTo>
                  <a:lnTo>
                    <a:pt x="42" y="169"/>
                  </a:lnTo>
                  <a:lnTo>
                    <a:pt x="42" y="168"/>
                  </a:lnTo>
                  <a:lnTo>
                    <a:pt x="42" y="167"/>
                  </a:lnTo>
                  <a:lnTo>
                    <a:pt x="42" y="167"/>
                  </a:lnTo>
                  <a:lnTo>
                    <a:pt x="42" y="166"/>
                  </a:lnTo>
                  <a:lnTo>
                    <a:pt x="51" y="162"/>
                  </a:lnTo>
                  <a:lnTo>
                    <a:pt x="52" y="161"/>
                  </a:lnTo>
                  <a:lnTo>
                    <a:pt x="52" y="160"/>
                  </a:lnTo>
                  <a:lnTo>
                    <a:pt x="53" y="158"/>
                  </a:lnTo>
                  <a:lnTo>
                    <a:pt x="52" y="134"/>
                  </a:lnTo>
                  <a:lnTo>
                    <a:pt x="52" y="134"/>
                  </a:lnTo>
                  <a:lnTo>
                    <a:pt x="48" y="130"/>
                  </a:lnTo>
                  <a:lnTo>
                    <a:pt x="31" y="121"/>
                  </a:lnTo>
                  <a:lnTo>
                    <a:pt x="30" y="119"/>
                  </a:lnTo>
                  <a:lnTo>
                    <a:pt x="30" y="118"/>
                  </a:lnTo>
                  <a:lnTo>
                    <a:pt x="30" y="111"/>
                  </a:lnTo>
                  <a:lnTo>
                    <a:pt x="30" y="111"/>
                  </a:lnTo>
                  <a:lnTo>
                    <a:pt x="29" y="110"/>
                  </a:lnTo>
                  <a:lnTo>
                    <a:pt x="5" y="100"/>
                  </a:lnTo>
                  <a:lnTo>
                    <a:pt x="0" y="93"/>
                  </a:lnTo>
                  <a:lnTo>
                    <a:pt x="1" y="91"/>
                  </a:lnTo>
                  <a:lnTo>
                    <a:pt x="2" y="85"/>
                  </a:lnTo>
                  <a:lnTo>
                    <a:pt x="3" y="84"/>
                  </a:lnTo>
                  <a:lnTo>
                    <a:pt x="9" y="81"/>
                  </a:lnTo>
                  <a:lnTo>
                    <a:pt x="12" y="76"/>
                  </a:lnTo>
                  <a:lnTo>
                    <a:pt x="13" y="69"/>
                  </a:lnTo>
                  <a:lnTo>
                    <a:pt x="13" y="66"/>
                  </a:lnTo>
                  <a:lnTo>
                    <a:pt x="12" y="64"/>
                  </a:lnTo>
                  <a:lnTo>
                    <a:pt x="10" y="62"/>
                  </a:lnTo>
                  <a:lnTo>
                    <a:pt x="9" y="56"/>
                  </a:lnTo>
                  <a:lnTo>
                    <a:pt x="14" y="55"/>
                  </a:lnTo>
                  <a:lnTo>
                    <a:pt x="21" y="58"/>
                  </a:lnTo>
                  <a:lnTo>
                    <a:pt x="28" y="63"/>
                  </a:lnTo>
                  <a:lnTo>
                    <a:pt x="31" y="63"/>
                  </a:lnTo>
                  <a:lnTo>
                    <a:pt x="43" y="57"/>
                  </a:lnTo>
                  <a:lnTo>
                    <a:pt x="44" y="56"/>
                  </a:lnTo>
                  <a:lnTo>
                    <a:pt x="46" y="48"/>
                  </a:lnTo>
                  <a:lnTo>
                    <a:pt x="47" y="47"/>
                  </a:lnTo>
                  <a:lnTo>
                    <a:pt x="61" y="41"/>
                  </a:lnTo>
                  <a:lnTo>
                    <a:pt x="63" y="42"/>
                  </a:lnTo>
                  <a:lnTo>
                    <a:pt x="69" y="46"/>
                  </a:lnTo>
                  <a:lnTo>
                    <a:pt x="114" y="46"/>
                  </a:lnTo>
                  <a:lnTo>
                    <a:pt x="117" y="42"/>
                  </a:lnTo>
                  <a:lnTo>
                    <a:pt x="122" y="30"/>
                  </a:lnTo>
                  <a:lnTo>
                    <a:pt x="126" y="26"/>
                  </a:lnTo>
                  <a:lnTo>
                    <a:pt x="136" y="26"/>
                  </a:lnTo>
                  <a:lnTo>
                    <a:pt x="137" y="27"/>
                  </a:lnTo>
                  <a:lnTo>
                    <a:pt x="141" y="44"/>
                  </a:lnTo>
                  <a:lnTo>
                    <a:pt x="142" y="45"/>
                  </a:lnTo>
                  <a:lnTo>
                    <a:pt x="147" y="46"/>
                  </a:lnTo>
                  <a:lnTo>
                    <a:pt x="153" y="41"/>
                  </a:lnTo>
                  <a:lnTo>
                    <a:pt x="165" y="39"/>
                  </a:lnTo>
                  <a:lnTo>
                    <a:pt x="168" y="36"/>
                  </a:lnTo>
                  <a:lnTo>
                    <a:pt x="170" y="32"/>
                  </a:lnTo>
                  <a:lnTo>
                    <a:pt x="174" y="27"/>
                  </a:lnTo>
                  <a:lnTo>
                    <a:pt x="177" y="25"/>
                  </a:lnTo>
                  <a:lnTo>
                    <a:pt x="197" y="32"/>
                  </a:lnTo>
                  <a:lnTo>
                    <a:pt x="204" y="42"/>
                  </a:lnTo>
                  <a:lnTo>
                    <a:pt x="206" y="54"/>
                  </a:lnTo>
                  <a:lnTo>
                    <a:pt x="207" y="55"/>
                  </a:lnTo>
                  <a:lnTo>
                    <a:pt x="208" y="56"/>
                  </a:lnTo>
                  <a:lnTo>
                    <a:pt x="226" y="57"/>
                  </a:lnTo>
                  <a:lnTo>
                    <a:pt x="228" y="60"/>
                  </a:lnTo>
                  <a:lnTo>
                    <a:pt x="230" y="64"/>
                  </a:lnTo>
                  <a:lnTo>
                    <a:pt x="265" y="90"/>
                  </a:lnTo>
                  <a:lnTo>
                    <a:pt x="287" y="87"/>
                  </a:lnTo>
                  <a:lnTo>
                    <a:pt x="298" y="93"/>
                  </a:lnTo>
                  <a:lnTo>
                    <a:pt x="311" y="93"/>
                  </a:lnTo>
                  <a:lnTo>
                    <a:pt x="313" y="91"/>
                  </a:lnTo>
                  <a:lnTo>
                    <a:pt x="314" y="90"/>
                  </a:lnTo>
                  <a:lnTo>
                    <a:pt x="315" y="88"/>
                  </a:lnTo>
                  <a:lnTo>
                    <a:pt x="315" y="87"/>
                  </a:lnTo>
                  <a:lnTo>
                    <a:pt x="314" y="86"/>
                  </a:lnTo>
                  <a:lnTo>
                    <a:pt x="313" y="84"/>
                  </a:lnTo>
                  <a:lnTo>
                    <a:pt x="312" y="82"/>
                  </a:lnTo>
                  <a:lnTo>
                    <a:pt x="312" y="81"/>
                  </a:lnTo>
                  <a:lnTo>
                    <a:pt x="312" y="81"/>
                  </a:lnTo>
                  <a:lnTo>
                    <a:pt x="313" y="79"/>
                  </a:lnTo>
                  <a:lnTo>
                    <a:pt x="322" y="69"/>
                  </a:lnTo>
                  <a:lnTo>
                    <a:pt x="324" y="62"/>
                  </a:lnTo>
                  <a:lnTo>
                    <a:pt x="327" y="56"/>
                  </a:lnTo>
                  <a:lnTo>
                    <a:pt x="362" y="37"/>
                  </a:lnTo>
                  <a:lnTo>
                    <a:pt x="365" y="34"/>
                  </a:lnTo>
                  <a:lnTo>
                    <a:pt x="365" y="28"/>
                  </a:lnTo>
                  <a:lnTo>
                    <a:pt x="366" y="27"/>
                  </a:lnTo>
                  <a:lnTo>
                    <a:pt x="366" y="27"/>
                  </a:lnTo>
                  <a:lnTo>
                    <a:pt x="367" y="26"/>
                  </a:lnTo>
                  <a:lnTo>
                    <a:pt x="370" y="26"/>
                  </a:lnTo>
                  <a:lnTo>
                    <a:pt x="387" y="34"/>
                  </a:lnTo>
                  <a:lnTo>
                    <a:pt x="389" y="33"/>
                  </a:lnTo>
                  <a:lnTo>
                    <a:pt x="404" y="32"/>
                  </a:lnTo>
                  <a:lnTo>
                    <a:pt x="404" y="32"/>
                  </a:lnTo>
                  <a:lnTo>
                    <a:pt x="406" y="33"/>
                  </a:lnTo>
                  <a:lnTo>
                    <a:pt x="407" y="39"/>
                  </a:lnTo>
                  <a:lnTo>
                    <a:pt x="411" y="39"/>
                  </a:lnTo>
                  <a:lnTo>
                    <a:pt x="411" y="41"/>
                  </a:lnTo>
                  <a:lnTo>
                    <a:pt x="414" y="41"/>
                  </a:lnTo>
                  <a:lnTo>
                    <a:pt x="414" y="43"/>
                  </a:lnTo>
                  <a:lnTo>
                    <a:pt x="416" y="43"/>
                  </a:lnTo>
                  <a:lnTo>
                    <a:pt x="417" y="48"/>
                  </a:lnTo>
                  <a:lnTo>
                    <a:pt x="419" y="48"/>
                  </a:lnTo>
                  <a:lnTo>
                    <a:pt x="419" y="50"/>
                  </a:lnTo>
                  <a:lnTo>
                    <a:pt x="422" y="49"/>
                  </a:lnTo>
                  <a:lnTo>
                    <a:pt x="422" y="52"/>
                  </a:lnTo>
                  <a:lnTo>
                    <a:pt x="424" y="52"/>
                  </a:lnTo>
                  <a:lnTo>
                    <a:pt x="424" y="54"/>
                  </a:lnTo>
                  <a:lnTo>
                    <a:pt x="434" y="54"/>
                  </a:lnTo>
                  <a:lnTo>
                    <a:pt x="434" y="56"/>
                  </a:lnTo>
                  <a:lnTo>
                    <a:pt x="436" y="56"/>
                  </a:lnTo>
                  <a:lnTo>
                    <a:pt x="436" y="58"/>
                  </a:lnTo>
                  <a:lnTo>
                    <a:pt x="443" y="58"/>
                  </a:lnTo>
                  <a:lnTo>
                    <a:pt x="443" y="60"/>
                  </a:lnTo>
                  <a:lnTo>
                    <a:pt x="448" y="60"/>
                  </a:lnTo>
                  <a:lnTo>
                    <a:pt x="448" y="57"/>
                  </a:lnTo>
                  <a:lnTo>
                    <a:pt x="450" y="57"/>
                  </a:lnTo>
                  <a:lnTo>
                    <a:pt x="450" y="55"/>
                  </a:lnTo>
                  <a:lnTo>
                    <a:pt x="452" y="55"/>
                  </a:lnTo>
                  <a:lnTo>
                    <a:pt x="452" y="52"/>
                  </a:lnTo>
                  <a:lnTo>
                    <a:pt x="455" y="52"/>
                  </a:lnTo>
                  <a:lnTo>
                    <a:pt x="454" y="48"/>
                  </a:lnTo>
                  <a:lnTo>
                    <a:pt x="456" y="47"/>
                  </a:lnTo>
                  <a:lnTo>
                    <a:pt x="456" y="43"/>
                  </a:lnTo>
                  <a:lnTo>
                    <a:pt x="459" y="42"/>
                  </a:lnTo>
                  <a:lnTo>
                    <a:pt x="458" y="40"/>
                  </a:lnTo>
                  <a:lnTo>
                    <a:pt x="465" y="40"/>
                  </a:lnTo>
                  <a:lnTo>
                    <a:pt x="465" y="37"/>
                  </a:lnTo>
                  <a:lnTo>
                    <a:pt x="468" y="37"/>
                  </a:lnTo>
                  <a:lnTo>
                    <a:pt x="468" y="35"/>
                  </a:lnTo>
                  <a:lnTo>
                    <a:pt x="470" y="34"/>
                  </a:lnTo>
                  <a:lnTo>
                    <a:pt x="470" y="32"/>
                  </a:lnTo>
                  <a:lnTo>
                    <a:pt x="472" y="32"/>
                  </a:lnTo>
                  <a:lnTo>
                    <a:pt x="472" y="30"/>
                  </a:lnTo>
                  <a:lnTo>
                    <a:pt x="475" y="30"/>
                  </a:lnTo>
                  <a:lnTo>
                    <a:pt x="474" y="25"/>
                  </a:lnTo>
                  <a:lnTo>
                    <a:pt x="476" y="25"/>
                  </a:lnTo>
                  <a:lnTo>
                    <a:pt x="476" y="18"/>
                  </a:lnTo>
                  <a:lnTo>
                    <a:pt x="478" y="18"/>
                  </a:lnTo>
                  <a:lnTo>
                    <a:pt x="478" y="13"/>
                  </a:lnTo>
                  <a:lnTo>
                    <a:pt x="481" y="13"/>
                  </a:lnTo>
                  <a:lnTo>
                    <a:pt x="480" y="10"/>
                  </a:lnTo>
                  <a:lnTo>
                    <a:pt x="485" y="10"/>
                  </a:lnTo>
                  <a:lnTo>
                    <a:pt x="485" y="8"/>
                  </a:lnTo>
                  <a:lnTo>
                    <a:pt x="487" y="7"/>
                  </a:lnTo>
                  <a:lnTo>
                    <a:pt x="487" y="3"/>
                  </a:lnTo>
                  <a:lnTo>
                    <a:pt x="491" y="3"/>
                  </a:lnTo>
                  <a:lnTo>
                    <a:pt x="491" y="0"/>
                  </a:lnTo>
                  <a:lnTo>
                    <a:pt x="494" y="0"/>
                  </a:lnTo>
                  <a:lnTo>
                    <a:pt x="494" y="3"/>
                  </a:lnTo>
                  <a:lnTo>
                    <a:pt x="496" y="2"/>
                  </a:lnTo>
                  <a:lnTo>
                    <a:pt x="496" y="4"/>
                  </a:lnTo>
                  <a:lnTo>
                    <a:pt x="501" y="4"/>
                  </a:lnTo>
                  <a:lnTo>
                    <a:pt x="501" y="7"/>
                  </a:lnTo>
                  <a:lnTo>
                    <a:pt x="502" y="7"/>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25" name="Freeform 170"/>
            <p:cNvSpPr>
              <a:spLocks/>
            </p:cNvSpPr>
            <p:nvPr/>
          </p:nvSpPr>
          <p:spPr bwMode="auto">
            <a:xfrm>
              <a:off x="4321176" y="-1449388"/>
              <a:ext cx="774700" cy="966788"/>
            </a:xfrm>
            <a:custGeom>
              <a:avLst/>
              <a:gdLst>
                <a:gd name="T0" fmla="*/ 349 w 488"/>
                <a:gd name="T1" fmla="*/ 36 h 609"/>
                <a:gd name="T2" fmla="*/ 387 w 488"/>
                <a:gd name="T3" fmla="*/ 41 h 609"/>
                <a:gd name="T4" fmla="*/ 459 w 488"/>
                <a:gd name="T5" fmla="*/ 76 h 609"/>
                <a:gd name="T6" fmla="*/ 486 w 488"/>
                <a:gd name="T7" fmla="*/ 103 h 609"/>
                <a:gd name="T8" fmla="*/ 476 w 488"/>
                <a:gd name="T9" fmla="*/ 151 h 609"/>
                <a:gd name="T10" fmla="*/ 482 w 488"/>
                <a:gd name="T11" fmla="*/ 188 h 609"/>
                <a:gd name="T12" fmla="*/ 437 w 488"/>
                <a:gd name="T13" fmla="*/ 223 h 609"/>
                <a:gd name="T14" fmla="*/ 445 w 488"/>
                <a:gd name="T15" fmla="*/ 233 h 609"/>
                <a:gd name="T16" fmla="*/ 458 w 488"/>
                <a:gd name="T17" fmla="*/ 265 h 609"/>
                <a:gd name="T18" fmla="*/ 458 w 488"/>
                <a:gd name="T19" fmla="*/ 319 h 609"/>
                <a:gd name="T20" fmla="*/ 465 w 488"/>
                <a:gd name="T21" fmla="*/ 374 h 609"/>
                <a:gd name="T22" fmla="*/ 462 w 488"/>
                <a:gd name="T23" fmla="*/ 407 h 609"/>
                <a:gd name="T24" fmla="*/ 449 w 488"/>
                <a:gd name="T25" fmla="*/ 426 h 609"/>
                <a:gd name="T26" fmla="*/ 446 w 488"/>
                <a:gd name="T27" fmla="*/ 446 h 609"/>
                <a:gd name="T28" fmla="*/ 443 w 488"/>
                <a:gd name="T29" fmla="*/ 471 h 609"/>
                <a:gd name="T30" fmla="*/ 426 w 488"/>
                <a:gd name="T31" fmla="*/ 497 h 609"/>
                <a:gd name="T32" fmla="*/ 399 w 488"/>
                <a:gd name="T33" fmla="*/ 520 h 609"/>
                <a:gd name="T34" fmla="*/ 404 w 488"/>
                <a:gd name="T35" fmla="*/ 546 h 609"/>
                <a:gd name="T36" fmla="*/ 380 w 488"/>
                <a:gd name="T37" fmla="*/ 576 h 609"/>
                <a:gd name="T38" fmla="*/ 364 w 488"/>
                <a:gd name="T39" fmla="*/ 595 h 609"/>
                <a:gd name="T40" fmla="*/ 357 w 488"/>
                <a:gd name="T41" fmla="*/ 605 h 609"/>
                <a:gd name="T42" fmla="*/ 340 w 488"/>
                <a:gd name="T43" fmla="*/ 594 h 609"/>
                <a:gd name="T44" fmla="*/ 329 w 488"/>
                <a:gd name="T45" fmla="*/ 583 h 609"/>
                <a:gd name="T46" fmla="*/ 327 w 488"/>
                <a:gd name="T47" fmla="*/ 548 h 609"/>
                <a:gd name="T48" fmla="*/ 307 w 488"/>
                <a:gd name="T49" fmla="*/ 525 h 609"/>
                <a:gd name="T50" fmla="*/ 280 w 488"/>
                <a:gd name="T51" fmla="*/ 515 h 609"/>
                <a:gd name="T52" fmla="*/ 263 w 488"/>
                <a:gd name="T53" fmla="*/ 508 h 609"/>
                <a:gd name="T54" fmla="*/ 248 w 488"/>
                <a:gd name="T55" fmla="*/ 485 h 609"/>
                <a:gd name="T56" fmla="*/ 237 w 488"/>
                <a:gd name="T57" fmla="*/ 471 h 609"/>
                <a:gd name="T58" fmla="*/ 226 w 488"/>
                <a:gd name="T59" fmla="*/ 452 h 609"/>
                <a:gd name="T60" fmla="*/ 207 w 488"/>
                <a:gd name="T61" fmla="*/ 431 h 609"/>
                <a:gd name="T62" fmla="*/ 192 w 488"/>
                <a:gd name="T63" fmla="*/ 401 h 609"/>
                <a:gd name="T64" fmla="*/ 179 w 488"/>
                <a:gd name="T65" fmla="*/ 390 h 609"/>
                <a:gd name="T66" fmla="*/ 155 w 488"/>
                <a:gd name="T67" fmla="*/ 390 h 609"/>
                <a:gd name="T68" fmla="*/ 121 w 488"/>
                <a:gd name="T69" fmla="*/ 380 h 609"/>
                <a:gd name="T70" fmla="*/ 103 w 488"/>
                <a:gd name="T71" fmla="*/ 353 h 609"/>
                <a:gd name="T72" fmla="*/ 81 w 488"/>
                <a:gd name="T73" fmla="*/ 343 h 609"/>
                <a:gd name="T74" fmla="*/ 72 w 488"/>
                <a:gd name="T75" fmla="*/ 318 h 609"/>
                <a:gd name="T76" fmla="*/ 76 w 488"/>
                <a:gd name="T77" fmla="*/ 289 h 609"/>
                <a:gd name="T78" fmla="*/ 61 w 488"/>
                <a:gd name="T79" fmla="*/ 285 h 609"/>
                <a:gd name="T80" fmla="*/ 55 w 488"/>
                <a:gd name="T81" fmla="*/ 267 h 609"/>
                <a:gd name="T82" fmla="*/ 51 w 488"/>
                <a:gd name="T83" fmla="*/ 247 h 609"/>
                <a:gd name="T84" fmla="*/ 46 w 488"/>
                <a:gd name="T85" fmla="*/ 241 h 609"/>
                <a:gd name="T86" fmla="*/ 41 w 488"/>
                <a:gd name="T87" fmla="*/ 233 h 609"/>
                <a:gd name="T88" fmla="*/ 38 w 488"/>
                <a:gd name="T89" fmla="*/ 228 h 609"/>
                <a:gd name="T90" fmla="*/ 42 w 488"/>
                <a:gd name="T91" fmla="*/ 218 h 609"/>
                <a:gd name="T92" fmla="*/ 30 w 488"/>
                <a:gd name="T93" fmla="*/ 206 h 609"/>
                <a:gd name="T94" fmla="*/ 20 w 488"/>
                <a:gd name="T95" fmla="*/ 199 h 609"/>
                <a:gd name="T96" fmla="*/ 5 w 488"/>
                <a:gd name="T97" fmla="*/ 182 h 609"/>
                <a:gd name="T98" fmla="*/ 2 w 488"/>
                <a:gd name="T99" fmla="*/ 169 h 609"/>
                <a:gd name="T100" fmla="*/ 17 w 488"/>
                <a:gd name="T101" fmla="*/ 156 h 609"/>
                <a:gd name="T102" fmla="*/ 29 w 488"/>
                <a:gd name="T103" fmla="*/ 126 h 609"/>
                <a:gd name="T104" fmla="*/ 41 w 488"/>
                <a:gd name="T105" fmla="*/ 115 h 609"/>
                <a:gd name="T106" fmla="*/ 51 w 488"/>
                <a:gd name="T107" fmla="*/ 95 h 609"/>
                <a:gd name="T108" fmla="*/ 95 w 488"/>
                <a:gd name="T109" fmla="*/ 104 h 609"/>
                <a:gd name="T110" fmla="*/ 194 w 488"/>
                <a:gd name="T111" fmla="*/ 72 h 609"/>
                <a:gd name="T112" fmla="*/ 286 w 488"/>
                <a:gd name="T113" fmla="*/ 59 h 609"/>
                <a:gd name="T114" fmla="*/ 332 w 488"/>
                <a:gd name="T115" fmla="*/ 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8" h="609">
                  <a:moveTo>
                    <a:pt x="350" y="10"/>
                  </a:moveTo>
                  <a:lnTo>
                    <a:pt x="355" y="19"/>
                  </a:lnTo>
                  <a:lnTo>
                    <a:pt x="355" y="20"/>
                  </a:lnTo>
                  <a:lnTo>
                    <a:pt x="355" y="21"/>
                  </a:lnTo>
                  <a:lnTo>
                    <a:pt x="355" y="23"/>
                  </a:lnTo>
                  <a:lnTo>
                    <a:pt x="351" y="26"/>
                  </a:lnTo>
                  <a:lnTo>
                    <a:pt x="351" y="27"/>
                  </a:lnTo>
                  <a:lnTo>
                    <a:pt x="349" y="35"/>
                  </a:lnTo>
                  <a:lnTo>
                    <a:pt x="349" y="36"/>
                  </a:lnTo>
                  <a:lnTo>
                    <a:pt x="349" y="38"/>
                  </a:lnTo>
                  <a:lnTo>
                    <a:pt x="351" y="39"/>
                  </a:lnTo>
                  <a:lnTo>
                    <a:pt x="363" y="35"/>
                  </a:lnTo>
                  <a:lnTo>
                    <a:pt x="384" y="36"/>
                  </a:lnTo>
                  <a:lnTo>
                    <a:pt x="386" y="37"/>
                  </a:lnTo>
                  <a:lnTo>
                    <a:pt x="387" y="38"/>
                  </a:lnTo>
                  <a:lnTo>
                    <a:pt x="387" y="39"/>
                  </a:lnTo>
                  <a:lnTo>
                    <a:pt x="387" y="40"/>
                  </a:lnTo>
                  <a:lnTo>
                    <a:pt x="387" y="41"/>
                  </a:lnTo>
                  <a:lnTo>
                    <a:pt x="385" y="43"/>
                  </a:lnTo>
                  <a:lnTo>
                    <a:pt x="385" y="44"/>
                  </a:lnTo>
                  <a:lnTo>
                    <a:pt x="385" y="45"/>
                  </a:lnTo>
                  <a:lnTo>
                    <a:pt x="385" y="46"/>
                  </a:lnTo>
                  <a:lnTo>
                    <a:pt x="406" y="59"/>
                  </a:lnTo>
                  <a:lnTo>
                    <a:pt x="434" y="60"/>
                  </a:lnTo>
                  <a:lnTo>
                    <a:pt x="440" y="66"/>
                  </a:lnTo>
                  <a:lnTo>
                    <a:pt x="445" y="77"/>
                  </a:lnTo>
                  <a:lnTo>
                    <a:pt x="459" y="76"/>
                  </a:lnTo>
                  <a:lnTo>
                    <a:pt x="460" y="77"/>
                  </a:lnTo>
                  <a:lnTo>
                    <a:pt x="461" y="78"/>
                  </a:lnTo>
                  <a:lnTo>
                    <a:pt x="462" y="85"/>
                  </a:lnTo>
                  <a:lnTo>
                    <a:pt x="463" y="86"/>
                  </a:lnTo>
                  <a:lnTo>
                    <a:pt x="464" y="88"/>
                  </a:lnTo>
                  <a:lnTo>
                    <a:pt x="467" y="89"/>
                  </a:lnTo>
                  <a:lnTo>
                    <a:pt x="473" y="88"/>
                  </a:lnTo>
                  <a:lnTo>
                    <a:pt x="484" y="97"/>
                  </a:lnTo>
                  <a:lnTo>
                    <a:pt x="486" y="103"/>
                  </a:lnTo>
                  <a:lnTo>
                    <a:pt x="488" y="124"/>
                  </a:lnTo>
                  <a:lnTo>
                    <a:pt x="488" y="125"/>
                  </a:lnTo>
                  <a:lnTo>
                    <a:pt x="487" y="125"/>
                  </a:lnTo>
                  <a:lnTo>
                    <a:pt x="481" y="130"/>
                  </a:lnTo>
                  <a:lnTo>
                    <a:pt x="480" y="131"/>
                  </a:lnTo>
                  <a:lnTo>
                    <a:pt x="478" y="136"/>
                  </a:lnTo>
                  <a:lnTo>
                    <a:pt x="477" y="139"/>
                  </a:lnTo>
                  <a:lnTo>
                    <a:pt x="476" y="146"/>
                  </a:lnTo>
                  <a:lnTo>
                    <a:pt x="476" y="151"/>
                  </a:lnTo>
                  <a:lnTo>
                    <a:pt x="478" y="154"/>
                  </a:lnTo>
                  <a:lnTo>
                    <a:pt x="479" y="157"/>
                  </a:lnTo>
                  <a:lnTo>
                    <a:pt x="478" y="159"/>
                  </a:lnTo>
                  <a:lnTo>
                    <a:pt x="476" y="162"/>
                  </a:lnTo>
                  <a:lnTo>
                    <a:pt x="475" y="181"/>
                  </a:lnTo>
                  <a:lnTo>
                    <a:pt x="476" y="182"/>
                  </a:lnTo>
                  <a:lnTo>
                    <a:pt x="476" y="183"/>
                  </a:lnTo>
                  <a:lnTo>
                    <a:pt x="479" y="187"/>
                  </a:lnTo>
                  <a:lnTo>
                    <a:pt x="482" y="188"/>
                  </a:lnTo>
                  <a:lnTo>
                    <a:pt x="464" y="201"/>
                  </a:lnTo>
                  <a:lnTo>
                    <a:pt x="453" y="201"/>
                  </a:lnTo>
                  <a:lnTo>
                    <a:pt x="441" y="207"/>
                  </a:lnTo>
                  <a:lnTo>
                    <a:pt x="438" y="209"/>
                  </a:lnTo>
                  <a:lnTo>
                    <a:pt x="433" y="218"/>
                  </a:lnTo>
                  <a:lnTo>
                    <a:pt x="433" y="219"/>
                  </a:lnTo>
                  <a:lnTo>
                    <a:pt x="434" y="221"/>
                  </a:lnTo>
                  <a:lnTo>
                    <a:pt x="435" y="222"/>
                  </a:lnTo>
                  <a:lnTo>
                    <a:pt x="437" y="223"/>
                  </a:lnTo>
                  <a:lnTo>
                    <a:pt x="442" y="221"/>
                  </a:lnTo>
                  <a:lnTo>
                    <a:pt x="444" y="221"/>
                  </a:lnTo>
                  <a:lnTo>
                    <a:pt x="448" y="224"/>
                  </a:lnTo>
                  <a:lnTo>
                    <a:pt x="448" y="225"/>
                  </a:lnTo>
                  <a:lnTo>
                    <a:pt x="449" y="226"/>
                  </a:lnTo>
                  <a:lnTo>
                    <a:pt x="449" y="227"/>
                  </a:lnTo>
                  <a:lnTo>
                    <a:pt x="448" y="228"/>
                  </a:lnTo>
                  <a:lnTo>
                    <a:pt x="446" y="230"/>
                  </a:lnTo>
                  <a:lnTo>
                    <a:pt x="445" y="233"/>
                  </a:lnTo>
                  <a:lnTo>
                    <a:pt x="445" y="238"/>
                  </a:lnTo>
                  <a:lnTo>
                    <a:pt x="444" y="240"/>
                  </a:lnTo>
                  <a:lnTo>
                    <a:pt x="439" y="245"/>
                  </a:lnTo>
                  <a:lnTo>
                    <a:pt x="440" y="249"/>
                  </a:lnTo>
                  <a:lnTo>
                    <a:pt x="446" y="254"/>
                  </a:lnTo>
                  <a:lnTo>
                    <a:pt x="454" y="256"/>
                  </a:lnTo>
                  <a:lnTo>
                    <a:pt x="456" y="258"/>
                  </a:lnTo>
                  <a:lnTo>
                    <a:pt x="457" y="262"/>
                  </a:lnTo>
                  <a:lnTo>
                    <a:pt x="458" y="265"/>
                  </a:lnTo>
                  <a:lnTo>
                    <a:pt x="455" y="277"/>
                  </a:lnTo>
                  <a:lnTo>
                    <a:pt x="456" y="287"/>
                  </a:lnTo>
                  <a:lnTo>
                    <a:pt x="456" y="288"/>
                  </a:lnTo>
                  <a:lnTo>
                    <a:pt x="464" y="297"/>
                  </a:lnTo>
                  <a:lnTo>
                    <a:pt x="464" y="307"/>
                  </a:lnTo>
                  <a:lnTo>
                    <a:pt x="468" y="314"/>
                  </a:lnTo>
                  <a:lnTo>
                    <a:pt x="462" y="316"/>
                  </a:lnTo>
                  <a:lnTo>
                    <a:pt x="459" y="319"/>
                  </a:lnTo>
                  <a:lnTo>
                    <a:pt x="458" y="319"/>
                  </a:lnTo>
                  <a:lnTo>
                    <a:pt x="458" y="321"/>
                  </a:lnTo>
                  <a:lnTo>
                    <a:pt x="458" y="323"/>
                  </a:lnTo>
                  <a:lnTo>
                    <a:pt x="465" y="337"/>
                  </a:lnTo>
                  <a:lnTo>
                    <a:pt x="467" y="343"/>
                  </a:lnTo>
                  <a:lnTo>
                    <a:pt x="468" y="347"/>
                  </a:lnTo>
                  <a:lnTo>
                    <a:pt x="469" y="351"/>
                  </a:lnTo>
                  <a:lnTo>
                    <a:pt x="468" y="354"/>
                  </a:lnTo>
                  <a:lnTo>
                    <a:pt x="460" y="367"/>
                  </a:lnTo>
                  <a:lnTo>
                    <a:pt x="465" y="374"/>
                  </a:lnTo>
                  <a:lnTo>
                    <a:pt x="466" y="380"/>
                  </a:lnTo>
                  <a:lnTo>
                    <a:pt x="470" y="389"/>
                  </a:lnTo>
                  <a:lnTo>
                    <a:pt x="471" y="391"/>
                  </a:lnTo>
                  <a:lnTo>
                    <a:pt x="471" y="393"/>
                  </a:lnTo>
                  <a:lnTo>
                    <a:pt x="470" y="395"/>
                  </a:lnTo>
                  <a:lnTo>
                    <a:pt x="470" y="395"/>
                  </a:lnTo>
                  <a:lnTo>
                    <a:pt x="466" y="397"/>
                  </a:lnTo>
                  <a:lnTo>
                    <a:pt x="462" y="400"/>
                  </a:lnTo>
                  <a:lnTo>
                    <a:pt x="462" y="407"/>
                  </a:lnTo>
                  <a:lnTo>
                    <a:pt x="461" y="408"/>
                  </a:lnTo>
                  <a:lnTo>
                    <a:pt x="461" y="409"/>
                  </a:lnTo>
                  <a:lnTo>
                    <a:pt x="450" y="417"/>
                  </a:lnTo>
                  <a:lnTo>
                    <a:pt x="448" y="421"/>
                  </a:lnTo>
                  <a:lnTo>
                    <a:pt x="448" y="422"/>
                  </a:lnTo>
                  <a:lnTo>
                    <a:pt x="448" y="423"/>
                  </a:lnTo>
                  <a:lnTo>
                    <a:pt x="448" y="423"/>
                  </a:lnTo>
                  <a:lnTo>
                    <a:pt x="449" y="425"/>
                  </a:lnTo>
                  <a:lnTo>
                    <a:pt x="449" y="426"/>
                  </a:lnTo>
                  <a:lnTo>
                    <a:pt x="449" y="428"/>
                  </a:lnTo>
                  <a:lnTo>
                    <a:pt x="449" y="429"/>
                  </a:lnTo>
                  <a:lnTo>
                    <a:pt x="449" y="429"/>
                  </a:lnTo>
                  <a:lnTo>
                    <a:pt x="441" y="436"/>
                  </a:lnTo>
                  <a:lnTo>
                    <a:pt x="441" y="438"/>
                  </a:lnTo>
                  <a:lnTo>
                    <a:pt x="441" y="438"/>
                  </a:lnTo>
                  <a:lnTo>
                    <a:pt x="441" y="441"/>
                  </a:lnTo>
                  <a:lnTo>
                    <a:pt x="446" y="445"/>
                  </a:lnTo>
                  <a:lnTo>
                    <a:pt x="446" y="446"/>
                  </a:lnTo>
                  <a:lnTo>
                    <a:pt x="446" y="447"/>
                  </a:lnTo>
                  <a:lnTo>
                    <a:pt x="446" y="448"/>
                  </a:lnTo>
                  <a:lnTo>
                    <a:pt x="446" y="450"/>
                  </a:lnTo>
                  <a:lnTo>
                    <a:pt x="446" y="450"/>
                  </a:lnTo>
                  <a:lnTo>
                    <a:pt x="438" y="456"/>
                  </a:lnTo>
                  <a:lnTo>
                    <a:pt x="437" y="457"/>
                  </a:lnTo>
                  <a:lnTo>
                    <a:pt x="437" y="459"/>
                  </a:lnTo>
                  <a:lnTo>
                    <a:pt x="438" y="463"/>
                  </a:lnTo>
                  <a:lnTo>
                    <a:pt x="443" y="471"/>
                  </a:lnTo>
                  <a:lnTo>
                    <a:pt x="443" y="473"/>
                  </a:lnTo>
                  <a:lnTo>
                    <a:pt x="443" y="476"/>
                  </a:lnTo>
                  <a:lnTo>
                    <a:pt x="443" y="477"/>
                  </a:lnTo>
                  <a:lnTo>
                    <a:pt x="442" y="478"/>
                  </a:lnTo>
                  <a:lnTo>
                    <a:pt x="438" y="480"/>
                  </a:lnTo>
                  <a:lnTo>
                    <a:pt x="438" y="481"/>
                  </a:lnTo>
                  <a:lnTo>
                    <a:pt x="436" y="489"/>
                  </a:lnTo>
                  <a:lnTo>
                    <a:pt x="435" y="491"/>
                  </a:lnTo>
                  <a:lnTo>
                    <a:pt x="426" y="497"/>
                  </a:lnTo>
                  <a:lnTo>
                    <a:pt x="424" y="500"/>
                  </a:lnTo>
                  <a:lnTo>
                    <a:pt x="415" y="506"/>
                  </a:lnTo>
                  <a:lnTo>
                    <a:pt x="403" y="503"/>
                  </a:lnTo>
                  <a:lnTo>
                    <a:pt x="401" y="503"/>
                  </a:lnTo>
                  <a:lnTo>
                    <a:pt x="400" y="503"/>
                  </a:lnTo>
                  <a:lnTo>
                    <a:pt x="399" y="505"/>
                  </a:lnTo>
                  <a:lnTo>
                    <a:pt x="399" y="506"/>
                  </a:lnTo>
                  <a:lnTo>
                    <a:pt x="399" y="519"/>
                  </a:lnTo>
                  <a:lnTo>
                    <a:pt x="399" y="520"/>
                  </a:lnTo>
                  <a:lnTo>
                    <a:pt x="396" y="526"/>
                  </a:lnTo>
                  <a:lnTo>
                    <a:pt x="396" y="527"/>
                  </a:lnTo>
                  <a:lnTo>
                    <a:pt x="396" y="528"/>
                  </a:lnTo>
                  <a:lnTo>
                    <a:pt x="397" y="529"/>
                  </a:lnTo>
                  <a:lnTo>
                    <a:pt x="400" y="533"/>
                  </a:lnTo>
                  <a:lnTo>
                    <a:pt x="400" y="534"/>
                  </a:lnTo>
                  <a:lnTo>
                    <a:pt x="402" y="539"/>
                  </a:lnTo>
                  <a:lnTo>
                    <a:pt x="403" y="543"/>
                  </a:lnTo>
                  <a:lnTo>
                    <a:pt x="404" y="546"/>
                  </a:lnTo>
                  <a:lnTo>
                    <a:pt x="403" y="548"/>
                  </a:lnTo>
                  <a:lnTo>
                    <a:pt x="403" y="550"/>
                  </a:lnTo>
                  <a:lnTo>
                    <a:pt x="397" y="554"/>
                  </a:lnTo>
                  <a:lnTo>
                    <a:pt x="389" y="556"/>
                  </a:lnTo>
                  <a:lnTo>
                    <a:pt x="386" y="559"/>
                  </a:lnTo>
                  <a:lnTo>
                    <a:pt x="385" y="565"/>
                  </a:lnTo>
                  <a:lnTo>
                    <a:pt x="383" y="568"/>
                  </a:lnTo>
                  <a:lnTo>
                    <a:pt x="382" y="573"/>
                  </a:lnTo>
                  <a:lnTo>
                    <a:pt x="380" y="576"/>
                  </a:lnTo>
                  <a:lnTo>
                    <a:pt x="380" y="577"/>
                  </a:lnTo>
                  <a:lnTo>
                    <a:pt x="380" y="578"/>
                  </a:lnTo>
                  <a:lnTo>
                    <a:pt x="381" y="580"/>
                  </a:lnTo>
                  <a:lnTo>
                    <a:pt x="382" y="582"/>
                  </a:lnTo>
                  <a:lnTo>
                    <a:pt x="382" y="584"/>
                  </a:lnTo>
                  <a:lnTo>
                    <a:pt x="390" y="595"/>
                  </a:lnTo>
                  <a:lnTo>
                    <a:pt x="375" y="596"/>
                  </a:lnTo>
                  <a:lnTo>
                    <a:pt x="375" y="594"/>
                  </a:lnTo>
                  <a:lnTo>
                    <a:pt x="364" y="595"/>
                  </a:lnTo>
                  <a:lnTo>
                    <a:pt x="364" y="607"/>
                  </a:lnTo>
                  <a:lnTo>
                    <a:pt x="362" y="607"/>
                  </a:lnTo>
                  <a:lnTo>
                    <a:pt x="361" y="608"/>
                  </a:lnTo>
                  <a:lnTo>
                    <a:pt x="361" y="608"/>
                  </a:lnTo>
                  <a:lnTo>
                    <a:pt x="362" y="609"/>
                  </a:lnTo>
                  <a:lnTo>
                    <a:pt x="359" y="609"/>
                  </a:lnTo>
                  <a:lnTo>
                    <a:pt x="359" y="607"/>
                  </a:lnTo>
                  <a:lnTo>
                    <a:pt x="357" y="607"/>
                  </a:lnTo>
                  <a:lnTo>
                    <a:pt x="357" y="605"/>
                  </a:lnTo>
                  <a:lnTo>
                    <a:pt x="354" y="605"/>
                  </a:lnTo>
                  <a:lnTo>
                    <a:pt x="354" y="602"/>
                  </a:lnTo>
                  <a:lnTo>
                    <a:pt x="349" y="603"/>
                  </a:lnTo>
                  <a:lnTo>
                    <a:pt x="349" y="598"/>
                  </a:lnTo>
                  <a:lnTo>
                    <a:pt x="347" y="598"/>
                  </a:lnTo>
                  <a:lnTo>
                    <a:pt x="347" y="596"/>
                  </a:lnTo>
                  <a:lnTo>
                    <a:pt x="342" y="596"/>
                  </a:lnTo>
                  <a:lnTo>
                    <a:pt x="342" y="594"/>
                  </a:lnTo>
                  <a:lnTo>
                    <a:pt x="340" y="594"/>
                  </a:lnTo>
                  <a:lnTo>
                    <a:pt x="339" y="592"/>
                  </a:lnTo>
                  <a:lnTo>
                    <a:pt x="335" y="592"/>
                  </a:lnTo>
                  <a:lnTo>
                    <a:pt x="334" y="587"/>
                  </a:lnTo>
                  <a:lnTo>
                    <a:pt x="329" y="587"/>
                  </a:lnTo>
                  <a:lnTo>
                    <a:pt x="329" y="585"/>
                  </a:lnTo>
                  <a:lnTo>
                    <a:pt x="327" y="586"/>
                  </a:lnTo>
                  <a:lnTo>
                    <a:pt x="327" y="585"/>
                  </a:lnTo>
                  <a:lnTo>
                    <a:pt x="334" y="587"/>
                  </a:lnTo>
                  <a:lnTo>
                    <a:pt x="329" y="583"/>
                  </a:lnTo>
                  <a:lnTo>
                    <a:pt x="329" y="583"/>
                  </a:lnTo>
                  <a:lnTo>
                    <a:pt x="329" y="579"/>
                  </a:lnTo>
                  <a:lnTo>
                    <a:pt x="331" y="573"/>
                  </a:lnTo>
                  <a:lnTo>
                    <a:pt x="331" y="571"/>
                  </a:lnTo>
                  <a:lnTo>
                    <a:pt x="329" y="571"/>
                  </a:lnTo>
                  <a:lnTo>
                    <a:pt x="330" y="560"/>
                  </a:lnTo>
                  <a:lnTo>
                    <a:pt x="328" y="558"/>
                  </a:lnTo>
                  <a:lnTo>
                    <a:pt x="329" y="550"/>
                  </a:lnTo>
                  <a:lnTo>
                    <a:pt x="327" y="548"/>
                  </a:lnTo>
                  <a:lnTo>
                    <a:pt x="322" y="546"/>
                  </a:lnTo>
                  <a:lnTo>
                    <a:pt x="322" y="544"/>
                  </a:lnTo>
                  <a:lnTo>
                    <a:pt x="320" y="540"/>
                  </a:lnTo>
                  <a:lnTo>
                    <a:pt x="316" y="537"/>
                  </a:lnTo>
                  <a:lnTo>
                    <a:pt x="314" y="537"/>
                  </a:lnTo>
                  <a:lnTo>
                    <a:pt x="314" y="536"/>
                  </a:lnTo>
                  <a:lnTo>
                    <a:pt x="313" y="534"/>
                  </a:lnTo>
                  <a:lnTo>
                    <a:pt x="313" y="531"/>
                  </a:lnTo>
                  <a:lnTo>
                    <a:pt x="307" y="525"/>
                  </a:lnTo>
                  <a:lnTo>
                    <a:pt x="305" y="525"/>
                  </a:lnTo>
                  <a:lnTo>
                    <a:pt x="302" y="521"/>
                  </a:lnTo>
                  <a:lnTo>
                    <a:pt x="300" y="521"/>
                  </a:lnTo>
                  <a:lnTo>
                    <a:pt x="293" y="513"/>
                  </a:lnTo>
                  <a:lnTo>
                    <a:pt x="290" y="513"/>
                  </a:lnTo>
                  <a:lnTo>
                    <a:pt x="290" y="512"/>
                  </a:lnTo>
                  <a:lnTo>
                    <a:pt x="281" y="513"/>
                  </a:lnTo>
                  <a:lnTo>
                    <a:pt x="280" y="513"/>
                  </a:lnTo>
                  <a:lnTo>
                    <a:pt x="280" y="515"/>
                  </a:lnTo>
                  <a:lnTo>
                    <a:pt x="275" y="516"/>
                  </a:lnTo>
                  <a:lnTo>
                    <a:pt x="271" y="514"/>
                  </a:lnTo>
                  <a:lnTo>
                    <a:pt x="271" y="514"/>
                  </a:lnTo>
                  <a:lnTo>
                    <a:pt x="271" y="514"/>
                  </a:lnTo>
                  <a:lnTo>
                    <a:pt x="267" y="512"/>
                  </a:lnTo>
                  <a:lnTo>
                    <a:pt x="266" y="512"/>
                  </a:lnTo>
                  <a:lnTo>
                    <a:pt x="266" y="512"/>
                  </a:lnTo>
                  <a:lnTo>
                    <a:pt x="265" y="512"/>
                  </a:lnTo>
                  <a:lnTo>
                    <a:pt x="263" y="508"/>
                  </a:lnTo>
                  <a:lnTo>
                    <a:pt x="254" y="499"/>
                  </a:lnTo>
                  <a:lnTo>
                    <a:pt x="254" y="495"/>
                  </a:lnTo>
                  <a:lnTo>
                    <a:pt x="256" y="494"/>
                  </a:lnTo>
                  <a:lnTo>
                    <a:pt x="256" y="488"/>
                  </a:lnTo>
                  <a:lnTo>
                    <a:pt x="254" y="486"/>
                  </a:lnTo>
                  <a:lnTo>
                    <a:pt x="254" y="484"/>
                  </a:lnTo>
                  <a:lnTo>
                    <a:pt x="253" y="486"/>
                  </a:lnTo>
                  <a:lnTo>
                    <a:pt x="253" y="484"/>
                  </a:lnTo>
                  <a:lnTo>
                    <a:pt x="248" y="485"/>
                  </a:lnTo>
                  <a:lnTo>
                    <a:pt x="248" y="482"/>
                  </a:lnTo>
                  <a:lnTo>
                    <a:pt x="245" y="482"/>
                  </a:lnTo>
                  <a:lnTo>
                    <a:pt x="245" y="480"/>
                  </a:lnTo>
                  <a:lnTo>
                    <a:pt x="243" y="480"/>
                  </a:lnTo>
                  <a:lnTo>
                    <a:pt x="242" y="476"/>
                  </a:lnTo>
                  <a:lnTo>
                    <a:pt x="240" y="476"/>
                  </a:lnTo>
                  <a:lnTo>
                    <a:pt x="240" y="473"/>
                  </a:lnTo>
                  <a:lnTo>
                    <a:pt x="238" y="474"/>
                  </a:lnTo>
                  <a:lnTo>
                    <a:pt x="237" y="471"/>
                  </a:lnTo>
                  <a:lnTo>
                    <a:pt x="233" y="471"/>
                  </a:lnTo>
                  <a:lnTo>
                    <a:pt x="232" y="460"/>
                  </a:lnTo>
                  <a:lnTo>
                    <a:pt x="230" y="460"/>
                  </a:lnTo>
                  <a:lnTo>
                    <a:pt x="230" y="458"/>
                  </a:lnTo>
                  <a:lnTo>
                    <a:pt x="227" y="458"/>
                  </a:lnTo>
                  <a:lnTo>
                    <a:pt x="227" y="455"/>
                  </a:lnTo>
                  <a:lnTo>
                    <a:pt x="225" y="456"/>
                  </a:lnTo>
                  <a:lnTo>
                    <a:pt x="225" y="452"/>
                  </a:lnTo>
                  <a:lnTo>
                    <a:pt x="226" y="452"/>
                  </a:lnTo>
                  <a:lnTo>
                    <a:pt x="226" y="447"/>
                  </a:lnTo>
                  <a:lnTo>
                    <a:pt x="224" y="444"/>
                  </a:lnTo>
                  <a:lnTo>
                    <a:pt x="218" y="444"/>
                  </a:lnTo>
                  <a:lnTo>
                    <a:pt x="218" y="442"/>
                  </a:lnTo>
                  <a:lnTo>
                    <a:pt x="216" y="442"/>
                  </a:lnTo>
                  <a:lnTo>
                    <a:pt x="215" y="440"/>
                  </a:lnTo>
                  <a:lnTo>
                    <a:pt x="215" y="434"/>
                  </a:lnTo>
                  <a:lnTo>
                    <a:pt x="207" y="434"/>
                  </a:lnTo>
                  <a:lnTo>
                    <a:pt x="207" y="431"/>
                  </a:lnTo>
                  <a:lnTo>
                    <a:pt x="206" y="431"/>
                  </a:lnTo>
                  <a:lnTo>
                    <a:pt x="205" y="425"/>
                  </a:lnTo>
                  <a:lnTo>
                    <a:pt x="206" y="412"/>
                  </a:lnTo>
                  <a:lnTo>
                    <a:pt x="198" y="411"/>
                  </a:lnTo>
                  <a:lnTo>
                    <a:pt x="198" y="407"/>
                  </a:lnTo>
                  <a:lnTo>
                    <a:pt x="194" y="407"/>
                  </a:lnTo>
                  <a:lnTo>
                    <a:pt x="194" y="405"/>
                  </a:lnTo>
                  <a:lnTo>
                    <a:pt x="192" y="405"/>
                  </a:lnTo>
                  <a:lnTo>
                    <a:pt x="192" y="401"/>
                  </a:lnTo>
                  <a:lnTo>
                    <a:pt x="189" y="401"/>
                  </a:lnTo>
                  <a:lnTo>
                    <a:pt x="188" y="401"/>
                  </a:lnTo>
                  <a:lnTo>
                    <a:pt x="188" y="399"/>
                  </a:lnTo>
                  <a:lnTo>
                    <a:pt x="187" y="399"/>
                  </a:lnTo>
                  <a:lnTo>
                    <a:pt x="187" y="399"/>
                  </a:lnTo>
                  <a:lnTo>
                    <a:pt x="187" y="397"/>
                  </a:lnTo>
                  <a:lnTo>
                    <a:pt x="185" y="395"/>
                  </a:lnTo>
                  <a:lnTo>
                    <a:pt x="181" y="395"/>
                  </a:lnTo>
                  <a:lnTo>
                    <a:pt x="179" y="390"/>
                  </a:lnTo>
                  <a:lnTo>
                    <a:pt x="175" y="390"/>
                  </a:lnTo>
                  <a:lnTo>
                    <a:pt x="175" y="392"/>
                  </a:lnTo>
                  <a:lnTo>
                    <a:pt x="173" y="392"/>
                  </a:lnTo>
                  <a:lnTo>
                    <a:pt x="171" y="390"/>
                  </a:lnTo>
                  <a:lnTo>
                    <a:pt x="165" y="389"/>
                  </a:lnTo>
                  <a:lnTo>
                    <a:pt x="163" y="387"/>
                  </a:lnTo>
                  <a:lnTo>
                    <a:pt x="153" y="386"/>
                  </a:lnTo>
                  <a:lnTo>
                    <a:pt x="153" y="388"/>
                  </a:lnTo>
                  <a:lnTo>
                    <a:pt x="155" y="390"/>
                  </a:lnTo>
                  <a:lnTo>
                    <a:pt x="155" y="394"/>
                  </a:lnTo>
                  <a:lnTo>
                    <a:pt x="155" y="394"/>
                  </a:lnTo>
                  <a:lnTo>
                    <a:pt x="153" y="396"/>
                  </a:lnTo>
                  <a:lnTo>
                    <a:pt x="147" y="391"/>
                  </a:lnTo>
                  <a:lnTo>
                    <a:pt x="145" y="391"/>
                  </a:lnTo>
                  <a:lnTo>
                    <a:pt x="143" y="390"/>
                  </a:lnTo>
                  <a:lnTo>
                    <a:pt x="121" y="386"/>
                  </a:lnTo>
                  <a:lnTo>
                    <a:pt x="121" y="380"/>
                  </a:lnTo>
                  <a:lnTo>
                    <a:pt x="121" y="380"/>
                  </a:lnTo>
                  <a:lnTo>
                    <a:pt x="119" y="376"/>
                  </a:lnTo>
                  <a:lnTo>
                    <a:pt x="117" y="376"/>
                  </a:lnTo>
                  <a:lnTo>
                    <a:pt x="114" y="370"/>
                  </a:lnTo>
                  <a:lnTo>
                    <a:pt x="114" y="361"/>
                  </a:lnTo>
                  <a:lnTo>
                    <a:pt x="110" y="357"/>
                  </a:lnTo>
                  <a:lnTo>
                    <a:pt x="108" y="358"/>
                  </a:lnTo>
                  <a:lnTo>
                    <a:pt x="108" y="355"/>
                  </a:lnTo>
                  <a:lnTo>
                    <a:pt x="103" y="355"/>
                  </a:lnTo>
                  <a:lnTo>
                    <a:pt x="103" y="353"/>
                  </a:lnTo>
                  <a:lnTo>
                    <a:pt x="100" y="353"/>
                  </a:lnTo>
                  <a:lnTo>
                    <a:pt x="100" y="351"/>
                  </a:lnTo>
                  <a:lnTo>
                    <a:pt x="98" y="351"/>
                  </a:lnTo>
                  <a:lnTo>
                    <a:pt x="98" y="346"/>
                  </a:lnTo>
                  <a:lnTo>
                    <a:pt x="88" y="347"/>
                  </a:lnTo>
                  <a:lnTo>
                    <a:pt x="88" y="345"/>
                  </a:lnTo>
                  <a:lnTo>
                    <a:pt x="84" y="345"/>
                  </a:lnTo>
                  <a:lnTo>
                    <a:pt x="84" y="343"/>
                  </a:lnTo>
                  <a:lnTo>
                    <a:pt x="81" y="343"/>
                  </a:lnTo>
                  <a:lnTo>
                    <a:pt x="81" y="332"/>
                  </a:lnTo>
                  <a:lnTo>
                    <a:pt x="79" y="327"/>
                  </a:lnTo>
                  <a:lnTo>
                    <a:pt x="78" y="327"/>
                  </a:lnTo>
                  <a:lnTo>
                    <a:pt x="77" y="322"/>
                  </a:lnTo>
                  <a:lnTo>
                    <a:pt x="76" y="322"/>
                  </a:lnTo>
                  <a:lnTo>
                    <a:pt x="76" y="320"/>
                  </a:lnTo>
                  <a:lnTo>
                    <a:pt x="74" y="318"/>
                  </a:lnTo>
                  <a:lnTo>
                    <a:pt x="72" y="318"/>
                  </a:lnTo>
                  <a:lnTo>
                    <a:pt x="72" y="318"/>
                  </a:lnTo>
                  <a:lnTo>
                    <a:pt x="75" y="318"/>
                  </a:lnTo>
                  <a:lnTo>
                    <a:pt x="75" y="315"/>
                  </a:lnTo>
                  <a:lnTo>
                    <a:pt x="77" y="315"/>
                  </a:lnTo>
                  <a:lnTo>
                    <a:pt x="77" y="309"/>
                  </a:lnTo>
                  <a:lnTo>
                    <a:pt x="76" y="308"/>
                  </a:lnTo>
                  <a:lnTo>
                    <a:pt x="76" y="303"/>
                  </a:lnTo>
                  <a:lnTo>
                    <a:pt x="77" y="303"/>
                  </a:lnTo>
                  <a:lnTo>
                    <a:pt x="78" y="291"/>
                  </a:lnTo>
                  <a:lnTo>
                    <a:pt x="76" y="289"/>
                  </a:lnTo>
                  <a:lnTo>
                    <a:pt x="74" y="289"/>
                  </a:lnTo>
                  <a:lnTo>
                    <a:pt x="72" y="291"/>
                  </a:lnTo>
                  <a:lnTo>
                    <a:pt x="68" y="290"/>
                  </a:lnTo>
                  <a:lnTo>
                    <a:pt x="68" y="289"/>
                  </a:lnTo>
                  <a:lnTo>
                    <a:pt x="67" y="289"/>
                  </a:lnTo>
                  <a:lnTo>
                    <a:pt x="63" y="288"/>
                  </a:lnTo>
                  <a:lnTo>
                    <a:pt x="61" y="288"/>
                  </a:lnTo>
                  <a:lnTo>
                    <a:pt x="61" y="285"/>
                  </a:lnTo>
                  <a:lnTo>
                    <a:pt x="61" y="285"/>
                  </a:lnTo>
                  <a:lnTo>
                    <a:pt x="58" y="283"/>
                  </a:lnTo>
                  <a:lnTo>
                    <a:pt x="58" y="279"/>
                  </a:lnTo>
                  <a:lnTo>
                    <a:pt x="57" y="279"/>
                  </a:lnTo>
                  <a:lnTo>
                    <a:pt x="58" y="276"/>
                  </a:lnTo>
                  <a:lnTo>
                    <a:pt x="56" y="274"/>
                  </a:lnTo>
                  <a:lnTo>
                    <a:pt x="56" y="270"/>
                  </a:lnTo>
                  <a:lnTo>
                    <a:pt x="54" y="268"/>
                  </a:lnTo>
                  <a:lnTo>
                    <a:pt x="54" y="267"/>
                  </a:lnTo>
                  <a:lnTo>
                    <a:pt x="55" y="267"/>
                  </a:lnTo>
                  <a:lnTo>
                    <a:pt x="55" y="262"/>
                  </a:lnTo>
                  <a:lnTo>
                    <a:pt x="57" y="261"/>
                  </a:lnTo>
                  <a:lnTo>
                    <a:pt x="57" y="259"/>
                  </a:lnTo>
                  <a:lnTo>
                    <a:pt x="54" y="256"/>
                  </a:lnTo>
                  <a:lnTo>
                    <a:pt x="54" y="255"/>
                  </a:lnTo>
                  <a:lnTo>
                    <a:pt x="53" y="255"/>
                  </a:lnTo>
                  <a:lnTo>
                    <a:pt x="53" y="255"/>
                  </a:lnTo>
                  <a:lnTo>
                    <a:pt x="53" y="249"/>
                  </a:lnTo>
                  <a:lnTo>
                    <a:pt x="51" y="247"/>
                  </a:lnTo>
                  <a:lnTo>
                    <a:pt x="51" y="246"/>
                  </a:lnTo>
                  <a:lnTo>
                    <a:pt x="51" y="246"/>
                  </a:lnTo>
                  <a:lnTo>
                    <a:pt x="50" y="245"/>
                  </a:lnTo>
                  <a:lnTo>
                    <a:pt x="50" y="244"/>
                  </a:lnTo>
                  <a:lnTo>
                    <a:pt x="51" y="244"/>
                  </a:lnTo>
                  <a:lnTo>
                    <a:pt x="51" y="243"/>
                  </a:lnTo>
                  <a:lnTo>
                    <a:pt x="52" y="243"/>
                  </a:lnTo>
                  <a:lnTo>
                    <a:pt x="52" y="241"/>
                  </a:lnTo>
                  <a:lnTo>
                    <a:pt x="46" y="241"/>
                  </a:lnTo>
                  <a:lnTo>
                    <a:pt x="46" y="241"/>
                  </a:lnTo>
                  <a:lnTo>
                    <a:pt x="41" y="242"/>
                  </a:lnTo>
                  <a:lnTo>
                    <a:pt x="41" y="241"/>
                  </a:lnTo>
                  <a:lnTo>
                    <a:pt x="43" y="241"/>
                  </a:lnTo>
                  <a:lnTo>
                    <a:pt x="43" y="239"/>
                  </a:lnTo>
                  <a:lnTo>
                    <a:pt x="41" y="239"/>
                  </a:lnTo>
                  <a:lnTo>
                    <a:pt x="39" y="236"/>
                  </a:lnTo>
                  <a:lnTo>
                    <a:pt x="39" y="235"/>
                  </a:lnTo>
                  <a:lnTo>
                    <a:pt x="41" y="233"/>
                  </a:lnTo>
                  <a:lnTo>
                    <a:pt x="41" y="231"/>
                  </a:lnTo>
                  <a:lnTo>
                    <a:pt x="41" y="230"/>
                  </a:lnTo>
                  <a:lnTo>
                    <a:pt x="41" y="230"/>
                  </a:lnTo>
                  <a:lnTo>
                    <a:pt x="40" y="230"/>
                  </a:lnTo>
                  <a:lnTo>
                    <a:pt x="40" y="229"/>
                  </a:lnTo>
                  <a:lnTo>
                    <a:pt x="39" y="230"/>
                  </a:lnTo>
                  <a:lnTo>
                    <a:pt x="39" y="230"/>
                  </a:lnTo>
                  <a:lnTo>
                    <a:pt x="37" y="229"/>
                  </a:lnTo>
                  <a:lnTo>
                    <a:pt x="38" y="228"/>
                  </a:lnTo>
                  <a:lnTo>
                    <a:pt x="38" y="228"/>
                  </a:lnTo>
                  <a:lnTo>
                    <a:pt x="38" y="226"/>
                  </a:lnTo>
                  <a:lnTo>
                    <a:pt x="40" y="225"/>
                  </a:lnTo>
                  <a:lnTo>
                    <a:pt x="40" y="224"/>
                  </a:lnTo>
                  <a:lnTo>
                    <a:pt x="41" y="224"/>
                  </a:lnTo>
                  <a:lnTo>
                    <a:pt x="40" y="224"/>
                  </a:lnTo>
                  <a:lnTo>
                    <a:pt x="40" y="221"/>
                  </a:lnTo>
                  <a:lnTo>
                    <a:pt x="42" y="219"/>
                  </a:lnTo>
                  <a:lnTo>
                    <a:pt x="42" y="218"/>
                  </a:lnTo>
                  <a:lnTo>
                    <a:pt x="42" y="218"/>
                  </a:lnTo>
                  <a:lnTo>
                    <a:pt x="42" y="215"/>
                  </a:lnTo>
                  <a:lnTo>
                    <a:pt x="40" y="213"/>
                  </a:lnTo>
                  <a:lnTo>
                    <a:pt x="41" y="208"/>
                  </a:lnTo>
                  <a:lnTo>
                    <a:pt x="39" y="206"/>
                  </a:lnTo>
                  <a:lnTo>
                    <a:pt x="37" y="205"/>
                  </a:lnTo>
                  <a:lnTo>
                    <a:pt x="37" y="207"/>
                  </a:lnTo>
                  <a:lnTo>
                    <a:pt x="31" y="207"/>
                  </a:lnTo>
                  <a:lnTo>
                    <a:pt x="30" y="206"/>
                  </a:lnTo>
                  <a:lnTo>
                    <a:pt x="30" y="205"/>
                  </a:lnTo>
                  <a:lnTo>
                    <a:pt x="28" y="205"/>
                  </a:lnTo>
                  <a:lnTo>
                    <a:pt x="27" y="203"/>
                  </a:lnTo>
                  <a:lnTo>
                    <a:pt x="27" y="203"/>
                  </a:lnTo>
                  <a:lnTo>
                    <a:pt x="25" y="202"/>
                  </a:lnTo>
                  <a:lnTo>
                    <a:pt x="25" y="200"/>
                  </a:lnTo>
                  <a:lnTo>
                    <a:pt x="23" y="200"/>
                  </a:lnTo>
                  <a:lnTo>
                    <a:pt x="20" y="199"/>
                  </a:lnTo>
                  <a:lnTo>
                    <a:pt x="20" y="199"/>
                  </a:lnTo>
                  <a:lnTo>
                    <a:pt x="15" y="199"/>
                  </a:lnTo>
                  <a:lnTo>
                    <a:pt x="15" y="196"/>
                  </a:lnTo>
                  <a:lnTo>
                    <a:pt x="13" y="196"/>
                  </a:lnTo>
                  <a:lnTo>
                    <a:pt x="13" y="192"/>
                  </a:lnTo>
                  <a:lnTo>
                    <a:pt x="10" y="192"/>
                  </a:lnTo>
                  <a:lnTo>
                    <a:pt x="10" y="185"/>
                  </a:lnTo>
                  <a:lnTo>
                    <a:pt x="9" y="185"/>
                  </a:lnTo>
                  <a:lnTo>
                    <a:pt x="9" y="183"/>
                  </a:lnTo>
                  <a:lnTo>
                    <a:pt x="5" y="182"/>
                  </a:lnTo>
                  <a:lnTo>
                    <a:pt x="5" y="181"/>
                  </a:lnTo>
                  <a:lnTo>
                    <a:pt x="4" y="179"/>
                  </a:lnTo>
                  <a:lnTo>
                    <a:pt x="2" y="179"/>
                  </a:lnTo>
                  <a:lnTo>
                    <a:pt x="2" y="176"/>
                  </a:lnTo>
                  <a:lnTo>
                    <a:pt x="2" y="176"/>
                  </a:lnTo>
                  <a:lnTo>
                    <a:pt x="2" y="173"/>
                  </a:lnTo>
                  <a:lnTo>
                    <a:pt x="0" y="171"/>
                  </a:lnTo>
                  <a:lnTo>
                    <a:pt x="0" y="169"/>
                  </a:lnTo>
                  <a:lnTo>
                    <a:pt x="2" y="169"/>
                  </a:lnTo>
                  <a:lnTo>
                    <a:pt x="1" y="167"/>
                  </a:lnTo>
                  <a:lnTo>
                    <a:pt x="2" y="167"/>
                  </a:lnTo>
                  <a:lnTo>
                    <a:pt x="2" y="165"/>
                  </a:lnTo>
                  <a:lnTo>
                    <a:pt x="6" y="164"/>
                  </a:lnTo>
                  <a:lnTo>
                    <a:pt x="6" y="163"/>
                  </a:lnTo>
                  <a:lnTo>
                    <a:pt x="10" y="161"/>
                  </a:lnTo>
                  <a:lnTo>
                    <a:pt x="10" y="161"/>
                  </a:lnTo>
                  <a:lnTo>
                    <a:pt x="17" y="158"/>
                  </a:lnTo>
                  <a:lnTo>
                    <a:pt x="17" y="156"/>
                  </a:lnTo>
                  <a:lnTo>
                    <a:pt x="22" y="156"/>
                  </a:lnTo>
                  <a:lnTo>
                    <a:pt x="22" y="154"/>
                  </a:lnTo>
                  <a:lnTo>
                    <a:pt x="24" y="153"/>
                  </a:lnTo>
                  <a:lnTo>
                    <a:pt x="23" y="141"/>
                  </a:lnTo>
                  <a:lnTo>
                    <a:pt x="25" y="141"/>
                  </a:lnTo>
                  <a:lnTo>
                    <a:pt x="27" y="139"/>
                  </a:lnTo>
                  <a:lnTo>
                    <a:pt x="27" y="131"/>
                  </a:lnTo>
                  <a:lnTo>
                    <a:pt x="25" y="130"/>
                  </a:lnTo>
                  <a:lnTo>
                    <a:pt x="29" y="126"/>
                  </a:lnTo>
                  <a:lnTo>
                    <a:pt x="31" y="126"/>
                  </a:lnTo>
                  <a:lnTo>
                    <a:pt x="31" y="128"/>
                  </a:lnTo>
                  <a:lnTo>
                    <a:pt x="35" y="128"/>
                  </a:lnTo>
                  <a:lnTo>
                    <a:pt x="35" y="119"/>
                  </a:lnTo>
                  <a:lnTo>
                    <a:pt x="36" y="119"/>
                  </a:lnTo>
                  <a:lnTo>
                    <a:pt x="36" y="117"/>
                  </a:lnTo>
                  <a:lnTo>
                    <a:pt x="41" y="117"/>
                  </a:lnTo>
                  <a:lnTo>
                    <a:pt x="40" y="116"/>
                  </a:lnTo>
                  <a:lnTo>
                    <a:pt x="41" y="115"/>
                  </a:lnTo>
                  <a:lnTo>
                    <a:pt x="42" y="112"/>
                  </a:lnTo>
                  <a:lnTo>
                    <a:pt x="43" y="112"/>
                  </a:lnTo>
                  <a:lnTo>
                    <a:pt x="42" y="105"/>
                  </a:lnTo>
                  <a:lnTo>
                    <a:pt x="44" y="105"/>
                  </a:lnTo>
                  <a:lnTo>
                    <a:pt x="44" y="102"/>
                  </a:lnTo>
                  <a:lnTo>
                    <a:pt x="47" y="102"/>
                  </a:lnTo>
                  <a:lnTo>
                    <a:pt x="46" y="100"/>
                  </a:lnTo>
                  <a:lnTo>
                    <a:pt x="51" y="100"/>
                  </a:lnTo>
                  <a:lnTo>
                    <a:pt x="51" y="95"/>
                  </a:lnTo>
                  <a:lnTo>
                    <a:pt x="53" y="95"/>
                  </a:lnTo>
                  <a:lnTo>
                    <a:pt x="53" y="95"/>
                  </a:lnTo>
                  <a:lnTo>
                    <a:pt x="55" y="96"/>
                  </a:lnTo>
                  <a:lnTo>
                    <a:pt x="55" y="97"/>
                  </a:lnTo>
                  <a:lnTo>
                    <a:pt x="68" y="100"/>
                  </a:lnTo>
                  <a:lnTo>
                    <a:pt x="84" y="97"/>
                  </a:lnTo>
                  <a:lnTo>
                    <a:pt x="90" y="98"/>
                  </a:lnTo>
                  <a:lnTo>
                    <a:pt x="94" y="104"/>
                  </a:lnTo>
                  <a:lnTo>
                    <a:pt x="95" y="104"/>
                  </a:lnTo>
                  <a:lnTo>
                    <a:pt x="96" y="104"/>
                  </a:lnTo>
                  <a:lnTo>
                    <a:pt x="99" y="103"/>
                  </a:lnTo>
                  <a:lnTo>
                    <a:pt x="100" y="100"/>
                  </a:lnTo>
                  <a:lnTo>
                    <a:pt x="120" y="88"/>
                  </a:lnTo>
                  <a:lnTo>
                    <a:pt x="182" y="95"/>
                  </a:lnTo>
                  <a:lnTo>
                    <a:pt x="190" y="88"/>
                  </a:lnTo>
                  <a:lnTo>
                    <a:pt x="193" y="82"/>
                  </a:lnTo>
                  <a:lnTo>
                    <a:pt x="194" y="73"/>
                  </a:lnTo>
                  <a:lnTo>
                    <a:pt x="194" y="72"/>
                  </a:lnTo>
                  <a:lnTo>
                    <a:pt x="195" y="71"/>
                  </a:lnTo>
                  <a:lnTo>
                    <a:pt x="217" y="64"/>
                  </a:lnTo>
                  <a:lnTo>
                    <a:pt x="237" y="43"/>
                  </a:lnTo>
                  <a:lnTo>
                    <a:pt x="251" y="44"/>
                  </a:lnTo>
                  <a:lnTo>
                    <a:pt x="277" y="64"/>
                  </a:lnTo>
                  <a:lnTo>
                    <a:pt x="283" y="63"/>
                  </a:lnTo>
                  <a:lnTo>
                    <a:pt x="285" y="61"/>
                  </a:lnTo>
                  <a:lnTo>
                    <a:pt x="286" y="60"/>
                  </a:lnTo>
                  <a:lnTo>
                    <a:pt x="286" y="59"/>
                  </a:lnTo>
                  <a:lnTo>
                    <a:pt x="286" y="57"/>
                  </a:lnTo>
                  <a:lnTo>
                    <a:pt x="284" y="54"/>
                  </a:lnTo>
                  <a:lnTo>
                    <a:pt x="284" y="51"/>
                  </a:lnTo>
                  <a:lnTo>
                    <a:pt x="284" y="43"/>
                  </a:lnTo>
                  <a:lnTo>
                    <a:pt x="285" y="42"/>
                  </a:lnTo>
                  <a:lnTo>
                    <a:pt x="286" y="40"/>
                  </a:lnTo>
                  <a:lnTo>
                    <a:pt x="307" y="23"/>
                  </a:lnTo>
                  <a:lnTo>
                    <a:pt x="312" y="0"/>
                  </a:lnTo>
                  <a:lnTo>
                    <a:pt x="332" y="9"/>
                  </a:lnTo>
                  <a:lnTo>
                    <a:pt x="340" y="16"/>
                  </a:lnTo>
                  <a:lnTo>
                    <a:pt x="343" y="17"/>
                  </a:lnTo>
                  <a:lnTo>
                    <a:pt x="348" y="13"/>
                  </a:lnTo>
                  <a:lnTo>
                    <a:pt x="350" y="10"/>
                  </a:lnTo>
                  <a:close/>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26" name="Freeform 171"/>
            <p:cNvSpPr>
              <a:spLocks/>
            </p:cNvSpPr>
            <p:nvPr/>
          </p:nvSpPr>
          <p:spPr bwMode="auto">
            <a:xfrm>
              <a:off x="4321176" y="-1449388"/>
              <a:ext cx="774700" cy="966788"/>
            </a:xfrm>
            <a:custGeom>
              <a:avLst/>
              <a:gdLst>
                <a:gd name="T0" fmla="*/ 349 w 488"/>
                <a:gd name="T1" fmla="*/ 36 h 609"/>
                <a:gd name="T2" fmla="*/ 387 w 488"/>
                <a:gd name="T3" fmla="*/ 41 h 609"/>
                <a:gd name="T4" fmla="*/ 459 w 488"/>
                <a:gd name="T5" fmla="*/ 76 h 609"/>
                <a:gd name="T6" fmla="*/ 486 w 488"/>
                <a:gd name="T7" fmla="*/ 103 h 609"/>
                <a:gd name="T8" fmla="*/ 476 w 488"/>
                <a:gd name="T9" fmla="*/ 151 h 609"/>
                <a:gd name="T10" fmla="*/ 482 w 488"/>
                <a:gd name="T11" fmla="*/ 188 h 609"/>
                <a:gd name="T12" fmla="*/ 437 w 488"/>
                <a:gd name="T13" fmla="*/ 223 h 609"/>
                <a:gd name="T14" fmla="*/ 445 w 488"/>
                <a:gd name="T15" fmla="*/ 233 h 609"/>
                <a:gd name="T16" fmla="*/ 458 w 488"/>
                <a:gd name="T17" fmla="*/ 265 h 609"/>
                <a:gd name="T18" fmla="*/ 458 w 488"/>
                <a:gd name="T19" fmla="*/ 319 h 609"/>
                <a:gd name="T20" fmla="*/ 465 w 488"/>
                <a:gd name="T21" fmla="*/ 374 h 609"/>
                <a:gd name="T22" fmla="*/ 462 w 488"/>
                <a:gd name="T23" fmla="*/ 407 h 609"/>
                <a:gd name="T24" fmla="*/ 449 w 488"/>
                <a:gd name="T25" fmla="*/ 426 h 609"/>
                <a:gd name="T26" fmla="*/ 446 w 488"/>
                <a:gd name="T27" fmla="*/ 446 h 609"/>
                <a:gd name="T28" fmla="*/ 443 w 488"/>
                <a:gd name="T29" fmla="*/ 471 h 609"/>
                <a:gd name="T30" fmla="*/ 426 w 488"/>
                <a:gd name="T31" fmla="*/ 497 h 609"/>
                <a:gd name="T32" fmla="*/ 399 w 488"/>
                <a:gd name="T33" fmla="*/ 520 h 609"/>
                <a:gd name="T34" fmla="*/ 404 w 488"/>
                <a:gd name="T35" fmla="*/ 546 h 609"/>
                <a:gd name="T36" fmla="*/ 380 w 488"/>
                <a:gd name="T37" fmla="*/ 576 h 609"/>
                <a:gd name="T38" fmla="*/ 364 w 488"/>
                <a:gd name="T39" fmla="*/ 595 h 609"/>
                <a:gd name="T40" fmla="*/ 357 w 488"/>
                <a:gd name="T41" fmla="*/ 605 h 609"/>
                <a:gd name="T42" fmla="*/ 340 w 488"/>
                <a:gd name="T43" fmla="*/ 594 h 609"/>
                <a:gd name="T44" fmla="*/ 329 w 488"/>
                <a:gd name="T45" fmla="*/ 583 h 609"/>
                <a:gd name="T46" fmla="*/ 327 w 488"/>
                <a:gd name="T47" fmla="*/ 548 h 609"/>
                <a:gd name="T48" fmla="*/ 307 w 488"/>
                <a:gd name="T49" fmla="*/ 525 h 609"/>
                <a:gd name="T50" fmla="*/ 280 w 488"/>
                <a:gd name="T51" fmla="*/ 515 h 609"/>
                <a:gd name="T52" fmla="*/ 263 w 488"/>
                <a:gd name="T53" fmla="*/ 508 h 609"/>
                <a:gd name="T54" fmla="*/ 248 w 488"/>
                <a:gd name="T55" fmla="*/ 485 h 609"/>
                <a:gd name="T56" fmla="*/ 237 w 488"/>
                <a:gd name="T57" fmla="*/ 471 h 609"/>
                <a:gd name="T58" fmla="*/ 226 w 488"/>
                <a:gd name="T59" fmla="*/ 452 h 609"/>
                <a:gd name="T60" fmla="*/ 207 w 488"/>
                <a:gd name="T61" fmla="*/ 431 h 609"/>
                <a:gd name="T62" fmla="*/ 192 w 488"/>
                <a:gd name="T63" fmla="*/ 401 h 609"/>
                <a:gd name="T64" fmla="*/ 179 w 488"/>
                <a:gd name="T65" fmla="*/ 390 h 609"/>
                <a:gd name="T66" fmla="*/ 155 w 488"/>
                <a:gd name="T67" fmla="*/ 390 h 609"/>
                <a:gd name="T68" fmla="*/ 121 w 488"/>
                <a:gd name="T69" fmla="*/ 380 h 609"/>
                <a:gd name="T70" fmla="*/ 103 w 488"/>
                <a:gd name="T71" fmla="*/ 353 h 609"/>
                <a:gd name="T72" fmla="*/ 81 w 488"/>
                <a:gd name="T73" fmla="*/ 343 h 609"/>
                <a:gd name="T74" fmla="*/ 72 w 488"/>
                <a:gd name="T75" fmla="*/ 318 h 609"/>
                <a:gd name="T76" fmla="*/ 76 w 488"/>
                <a:gd name="T77" fmla="*/ 289 h 609"/>
                <a:gd name="T78" fmla="*/ 61 w 488"/>
                <a:gd name="T79" fmla="*/ 285 h 609"/>
                <a:gd name="T80" fmla="*/ 55 w 488"/>
                <a:gd name="T81" fmla="*/ 267 h 609"/>
                <a:gd name="T82" fmla="*/ 51 w 488"/>
                <a:gd name="T83" fmla="*/ 247 h 609"/>
                <a:gd name="T84" fmla="*/ 46 w 488"/>
                <a:gd name="T85" fmla="*/ 241 h 609"/>
                <a:gd name="T86" fmla="*/ 41 w 488"/>
                <a:gd name="T87" fmla="*/ 233 h 609"/>
                <a:gd name="T88" fmla="*/ 38 w 488"/>
                <a:gd name="T89" fmla="*/ 228 h 609"/>
                <a:gd name="T90" fmla="*/ 42 w 488"/>
                <a:gd name="T91" fmla="*/ 218 h 609"/>
                <a:gd name="T92" fmla="*/ 30 w 488"/>
                <a:gd name="T93" fmla="*/ 206 h 609"/>
                <a:gd name="T94" fmla="*/ 20 w 488"/>
                <a:gd name="T95" fmla="*/ 199 h 609"/>
                <a:gd name="T96" fmla="*/ 5 w 488"/>
                <a:gd name="T97" fmla="*/ 182 h 609"/>
                <a:gd name="T98" fmla="*/ 2 w 488"/>
                <a:gd name="T99" fmla="*/ 169 h 609"/>
                <a:gd name="T100" fmla="*/ 17 w 488"/>
                <a:gd name="T101" fmla="*/ 156 h 609"/>
                <a:gd name="T102" fmla="*/ 29 w 488"/>
                <a:gd name="T103" fmla="*/ 126 h 609"/>
                <a:gd name="T104" fmla="*/ 41 w 488"/>
                <a:gd name="T105" fmla="*/ 115 h 609"/>
                <a:gd name="T106" fmla="*/ 51 w 488"/>
                <a:gd name="T107" fmla="*/ 95 h 609"/>
                <a:gd name="T108" fmla="*/ 95 w 488"/>
                <a:gd name="T109" fmla="*/ 104 h 609"/>
                <a:gd name="T110" fmla="*/ 194 w 488"/>
                <a:gd name="T111" fmla="*/ 72 h 609"/>
                <a:gd name="T112" fmla="*/ 286 w 488"/>
                <a:gd name="T113" fmla="*/ 59 h 609"/>
                <a:gd name="T114" fmla="*/ 332 w 488"/>
                <a:gd name="T115" fmla="*/ 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8" h="609">
                  <a:moveTo>
                    <a:pt x="350" y="10"/>
                  </a:moveTo>
                  <a:lnTo>
                    <a:pt x="355" y="19"/>
                  </a:lnTo>
                  <a:lnTo>
                    <a:pt x="355" y="20"/>
                  </a:lnTo>
                  <a:lnTo>
                    <a:pt x="355" y="21"/>
                  </a:lnTo>
                  <a:lnTo>
                    <a:pt x="355" y="23"/>
                  </a:lnTo>
                  <a:lnTo>
                    <a:pt x="351" y="26"/>
                  </a:lnTo>
                  <a:lnTo>
                    <a:pt x="351" y="27"/>
                  </a:lnTo>
                  <a:lnTo>
                    <a:pt x="349" y="35"/>
                  </a:lnTo>
                  <a:lnTo>
                    <a:pt x="349" y="36"/>
                  </a:lnTo>
                  <a:lnTo>
                    <a:pt x="349" y="38"/>
                  </a:lnTo>
                  <a:lnTo>
                    <a:pt x="351" y="39"/>
                  </a:lnTo>
                  <a:lnTo>
                    <a:pt x="363" y="35"/>
                  </a:lnTo>
                  <a:lnTo>
                    <a:pt x="384" y="36"/>
                  </a:lnTo>
                  <a:lnTo>
                    <a:pt x="386" y="37"/>
                  </a:lnTo>
                  <a:lnTo>
                    <a:pt x="387" y="38"/>
                  </a:lnTo>
                  <a:lnTo>
                    <a:pt x="387" y="39"/>
                  </a:lnTo>
                  <a:lnTo>
                    <a:pt x="387" y="40"/>
                  </a:lnTo>
                  <a:lnTo>
                    <a:pt x="387" y="41"/>
                  </a:lnTo>
                  <a:lnTo>
                    <a:pt x="385" y="43"/>
                  </a:lnTo>
                  <a:lnTo>
                    <a:pt x="385" y="44"/>
                  </a:lnTo>
                  <a:lnTo>
                    <a:pt x="385" y="45"/>
                  </a:lnTo>
                  <a:lnTo>
                    <a:pt x="385" y="46"/>
                  </a:lnTo>
                  <a:lnTo>
                    <a:pt x="406" y="59"/>
                  </a:lnTo>
                  <a:lnTo>
                    <a:pt x="434" y="60"/>
                  </a:lnTo>
                  <a:lnTo>
                    <a:pt x="440" y="66"/>
                  </a:lnTo>
                  <a:lnTo>
                    <a:pt x="445" y="77"/>
                  </a:lnTo>
                  <a:lnTo>
                    <a:pt x="459" y="76"/>
                  </a:lnTo>
                  <a:lnTo>
                    <a:pt x="460" y="77"/>
                  </a:lnTo>
                  <a:lnTo>
                    <a:pt x="461" y="78"/>
                  </a:lnTo>
                  <a:lnTo>
                    <a:pt x="462" y="85"/>
                  </a:lnTo>
                  <a:lnTo>
                    <a:pt x="463" y="86"/>
                  </a:lnTo>
                  <a:lnTo>
                    <a:pt x="464" y="88"/>
                  </a:lnTo>
                  <a:lnTo>
                    <a:pt x="467" y="89"/>
                  </a:lnTo>
                  <a:lnTo>
                    <a:pt x="473" y="88"/>
                  </a:lnTo>
                  <a:lnTo>
                    <a:pt x="484" y="97"/>
                  </a:lnTo>
                  <a:lnTo>
                    <a:pt x="486" y="103"/>
                  </a:lnTo>
                  <a:lnTo>
                    <a:pt x="488" y="124"/>
                  </a:lnTo>
                  <a:lnTo>
                    <a:pt x="488" y="125"/>
                  </a:lnTo>
                  <a:lnTo>
                    <a:pt x="487" y="125"/>
                  </a:lnTo>
                  <a:lnTo>
                    <a:pt x="481" y="130"/>
                  </a:lnTo>
                  <a:lnTo>
                    <a:pt x="480" y="131"/>
                  </a:lnTo>
                  <a:lnTo>
                    <a:pt x="478" y="136"/>
                  </a:lnTo>
                  <a:lnTo>
                    <a:pt x="477" y="139"/>
                  </a:lnTo>
                  <a:lnTo>
                    <a:pt x="476" y="146"/>
                  </a:lnTo>
                  <a:lnTo>
                    <a:pt x="476" y="151"/>
                  </a:lnTo>
                  <a:lnTo>
                    <a:pt x="478" y="154"/>
                  </a:lnTo>
                  <a:lnTo>
                    <a:pt x="479" y="157"/>
                  </a:lnTo>
                  <a:lnTo>
                    <a:pt x="478" y="159"/>
                  </a:lnTo>
                  <a:lnTo>
                    <a:pt x="476" y="162"/>
                  </a:lnTo>
                  <a:lnTo>
                    <a:pt x="475" y="181"/>
                  </a:lnTo>
                  <a:lnTo>
                    <a:pt x="476" y="182"/>
                  </a:lnTo>
                  <a:lnTo>
                    <a:pt x="476" y="183"/>
                  </a:lnTo>
                  <a:lnTo>
                    <a:pt x="479" y="187"/>
                  </a:lnTo>
                  <a:lnTo>
                    <a:pt x="482" y="188"/>
                  </a:lnTo>
                  <a:lnTo>
                    <a:pt x="464" y="201"/>
                  </a:lnTo>
                  <a:lnTo>
                    <a:pt x="453" y="201"/>
                  </a:lnTo>
                  <a:lnTo>
                    <a:pt x="441" y="207"/>
                  </a:lnTo>
                  <a:lnTo>
                    <a:pt x="438" y="209"/>
                  </a:lnTo>
                  <a:lnTo>
                    <a:pt x="433" y="218"/>
                  </a:lnTo>
                  <a:lnTo>
                    <a:pt x="433" y="219"/>
                  </a:lnTo>
                  <a:lnTo>
                    <a:pt x="434" y="221"/>
                  </a:lnTo>
                  <a:lnTo>
                    <a:pt x="435" y="222"/>
                  </a:lnTo>
                  <a:lnTo>
                    <a:pt x="437" y="223"/>
                  </a:lnTo>
                  <a:lnTo>
                    <a:pt x="442" y="221"/>
                  </a:lnTo>
                  <a:lnTo>
                    <a:pt x="444" y="221"/>
                  </a:lnTo>
                  <a:lnTo>
                    <a:pt x="448" y="224"/>
                  </a:lnTo>
                  <a:lnTo>
                    <a:pt x="448" y="225"/>
                  </a:lnTo>
                  <a:lnTo>
                    <a:pt x="449" y="226"/>
                  </a:lnTo>
                  <a:lnTo>
                    <a:pt x="449" y="227"/>
                  </a:lnTo>
                  <a:lnTo>
                    <a:pt x="448" y="228"/>
                  </a:lnTo>
                  <a:lnTo>
                    <a:pt x="446" y="230"/>
                  </a:lnTo>
                  <a:lnTo>
                    <a:pt x="445" y="233"/>
                  </a:lnTo>
                  <a:lnTo>
                    <a:pt x="445" y="238"/>
                  </a:lnTo>
                  <a:lnTo>
                    <a:pt x="444" y="240"/>
                  </a:lnTo>
                  <a:lnTo>
                    <a:pt x="439" y="245"/>
                  </a:lnTo>
                  <a:lnTo>
                    <a:pt x="440" y="249"/>
                  </a:lnTo>
                  <a:lnTo>
                    <a:pt x="446" y="254"/>
                  </a:lnTo>
                  <a:lnTo>
                    <a:pt x="454" y="256"/>
                  </a:lnTo>
                  <a:lnTo>
                    <a:pt x="456" y="258"/>
                  </a:lnTo>
                  <a:lnTo>
                    <a:pt x="457" y="262"/>
                  </a:lnTo>
                  <a:lnTo>
                    <a:pt x="458" y="265"/>
                  </a:lnTo>
                  <a:lnTo>
                    <a:pt x="455" y="277"/>
                  </a:lnTo>
                  <a:lnTo>
                    <a:pt x="456" y="287"/>
                  </a:lnTo>
                  <a:lnTo>
                    <a:pt x="456" y="288"/>
                  </a:lnTo>
                  <a:lnTo>
                    <a:pt x="464" y="297"/>
                  </a:lnTo>
                  <a:lnTo>
                    <a:pt x="464" y="307"/>
                  </a:lnTo>
                  <a:lnTo>
                    <a:pt x="468" y="314"/>
                  </a:lnTo>
                  <a:lnTo>
                    <a:pt x="462" y="316"/>
                  </a:lnTo>
                  <a:lnTo>
                    <a:pt x="459" y="319"/>
                  </a:lnTo>
                  <a:lnTo>
                    <a:pt x="458" y="319"/>
                  </a:lnTo>
                  <a:lnTo>
                    <a:pt x="458" y="321"/>
                  </a:lnTo>
                  <a:lnTo>
                    <a:pt x="458" y="323"/>
                  </a:lnTo>
                  <a:lnTo>
                    <a:pt x="465" y="337"/>
                  </a:lnTo>
                  <a:lnTo>
                    <a:pt x="467" y="343"/>
                  </a:lnTo>
                  <a:lnTo>
                    <a:pt x="468" y="347"/>
                  </a:lnTo>
                  <a:lnTo>
                    <a:pt x="469" y="351"/>
                  </a:lnTo>
                  <a:lnTo>
                    <a:pt x="468" y="354"/>
                  </a:lnTo>
                  <a:lnTo>
                    <a:pt x="460" y="367"/>
                  </a:lnTo>
                  <a:lnTo>
                    <a:pt x="465" y="374"/>
                  </a:lnTo>
                  <a:lnTo>
                    <a:pt x="466" y="380"/>
                  </a:lnTo>
                  <a:lnTo>
                    <a:pt x="470" y="389"/>
                  </a:lnTo>
                  <a:lnTo>
                    <a:pt x="471" y="391"/>
                  </a:lnTo>
                  <a:lnTo>
                    <a:pt x="471" y="393"/>
                  </a:lnTo>
                  <a:lnTo>
                    <a:pt x="470" y="395"/>
                  </a:lnTo>
                  <a:lnTo>
                    <a:pt x="470" y="395"/>
                  </a:lnTo>
                  <a:lnTo>
                    <a:pt x="466" y="397"/>
                  </a:lnTo>
                  <a:lnTo>
                    <a:pt x="462" y="400"/>
                  </a:lnTo>
                  <a:lnTo>
                    <a:pt x="462" y="407"/>
                  </a:lnTo>
                  <a:lnTo>
                    <a:pt x="461" y="408"/>
                  </a:lnTo>
                  <a:lnTo>
                    <a:pt x="461" y="409"/>
                  </a:lnTo>
                  <a:lnTo>
                    <a:pt x="450" y="417"/>
                  </a:lnTo>
                  <a:lnTo>
                    <a:pt x="448" y="421"/>
                  </a:lnTo>
                  <a:lnTo>
                    <a:pt x="448" y="422"/>
                  </a:lnTo>
                  <a:lnTo>
                    <a:pt x="448" y="423"/>
                  </a:lnTo>
                  <a:lnTo>
                    <a:pt x="448" y="423"/>
                  </a:lnTo>
                  <a:lnTo>
                    <a:pt x="449" y="425"/>
                  </a:lnTo>
                  <a:lnTo>
                    <a:pt x="449" y="426"/>
                  </a:lnTo>
                  <a:lnTo>
                    <a:pt x="449" y="428"/>
                  </a:lnTo>
                  <a:lnTo>
                    <a:pt x="449" y="429"/>
                  </a:lnTo>
                  <a:lnTo>
                    <a:pt x="449" y="429"/>
                  </a:lnTo>
                  <a:lnTo>
                    <a:pt x="441" y="436"/>
                  </a:lnTo>
                  <a:lnTo>
                    <a:pt x="441" y="438"/>
                  </a:lnTo>
                  <a:lnTo>
                    <a:pt x="441" y="438"/>
                  </a:lnTo>
                  <a:lnTo>
                    <a:pt x="441" y="441"/>
                  </a:lnTo>
                  <a:lnTo>
                    <a:pt x="446" y="445"/>
                  </a:lnTo>
                  <a:lnTo>
                    <a:pt x="446" y="446"/>
                  </a:lnTo>
                  <a:lnTo>
                    <a:pt x="446" y="447"/>
                  </a:lnTo>
                  <a:lnTo>
                    <a:pt x="446" y="448"/>
                  </a:lnTo>
                  <a:lnTo>
                    <a:pt x="446" y="450"/>
                  </a:lnTo>
                  <a:lnTo>
                    <a:pt x="446" y="450"/>
                  </a:lnTo>
                  <a:lnTo>
                    <a:pt x="438" y="456"/>
                  </a:lnTo>
                  <a:lnTo>
                    <a:pt x="437" y="457"/>
                  </a:lnTo>
                  <a:lnTo>
                    <a:pt x="437" y="459"/>
                  </a:lnTo>
                  <a:lnTo>
                    <a:pt x="438" y="463"/>
                  </a:lnTo>
                  <a:lnTo>
                    <a:pt x="443" y="471"/>
                  </a:lnTo>
                  <a:lnTo>
                    <a:pt x="443" y="473"/>
                  </a:lnTo>
                  <a:lnTo>
                    <a:pt x="443" y="476"/>
                  </a:lnTo>
                  <a:lnTo>
                    <a:pt x="443" y="477"/>
                  </a:lnTo>
                  <a:lnTo>
                    <a:pt x="442" y="478"/>
                  </a:lnTo>
                  <a:lnTo>
                    <a:pt x="438" y="480"/>
                  </a:lnTo>
                  <a:lnTo>
                    <a:pt x="438" y="481"/>
                  </a:lnTo>
                  <a:lnTo>
                    <a:pt x="436" y="489"/>
                  </a:lnTo>
                  <a:lnTo>
                    <a:pt x="435" y="491"/>
                  </a:lnTo>
                  <a:lnTo>
                    <a:pt x="426" y="497"/>
                  </a:lnTo>
                  <a:lnTo>
                    <a:pt x="424" y="500"/>
                  </a:lnTo>
                  <a:lnTo>
                    <a:pt x="415" y="506"/>
                  </a:lnTo>
                  <a:lnTo>
                    <a:pt x="403" y="503"/>
                  </a:lnTo>
                  <a:lnTo>
                    <a:pt x="401" y="503"/>
                  </a:lnTo>
                  <a:lnTo>
                    <a:pt x="400" y="503"/>
                  </a:lnTo>
                  <a:lnTo>
                    <a:pt x="399" y="505"/>
                  </a:lnTo>
                  <a:lnTo>
                    <a:pt x="399" y="506"/>
                  </a:lnTo>
                  <a:lnTo>
                    <a:pt x="399" y="519"/>
                  </a:lnTo>
                  <a:lnTo>
                    <a:pt x="399" y="520"/>
                  </a:lnTo>
                  <a:lnTo>
                    <a:pt x="396" y="526"/>
                  </a:lnTo>
                  <a:lnTo>
                    <a:pt x="396" y="527"/>
                  </a:lnTo>
                  <a:lnTo>
                    <a:pt x="396" y="528"/>
                  </a:lnTo>
                  <a:lnTo>
                    <a:pt x="397" y="529"/>
                  </a:lnTo>
                  <a:lnTo>
                    <a:pt x="400" y="533"/>
                  </a:lnTo>
                  <a:lnTo>
                    <a:pt x="400" y="534"/>
                  </a:lnTo>
                  <a:lnTo>
                    <a:pt x="402" y="539"/>
                  </a:lnTo>
                  <a:lnTo>
                    <a:pt x="403" y="543"/>
                  </a:lnTo>
                  <a:lnTo>
                    <a:pt x="404" y="546"/>
                  </a:lnTo>
                  <a:lnTo>
                    <a:pt x="403" y="548"/>
                  </a:lnTo>
                  <a:lnTo>
                    <a:pt x="403" y="550"/>
                  </a:lnTo>
                  <a:lnTo>
                    <a:pt x="397" y="554"/>
                  </a:lnTo>
                  <a:lnTo>
                    <a:pt x="389" y="556"/>
                  </a:lnTo>
                  <a:lnTo>
                    <a:pt x="386" y="559"/>
                  </a:lnTo>
                  <a:lnTo>
                    <a:pt x="385" y="565"/>
                  </a:lnTo>
                  <a:lnTo>
                    <a:pt x="383" y="568"/>
                  </a:lnTo>
                  <a:lnTo>
                    <a:pt x="382" y="573"/>
                  </a:lnTo>
                  <a:lnTo>
                    <a:pt x="380" y="576"/>
                  </a:lnTo>
                  <a:lnTo>
                    <a:pt x="380" y="577"/>
                  </a:lnTo>
                  <a:lnTo>
                    <a:pt x="380" y="578"/>
                  </a:lnTo>
                  <a:lnTo>
                    <a:pt x="381" y="580"/>
                  </a:lnTo>
                  <a:lnTo>
                    <a:pt x="382" y="582"/>
                  </a:lnTo>
                  <a:lnTo>
                    <a:pt x="382" y="584"/>
                  </a:lnTo>
                  <a:lnTo>
                    <a:pt x="390" y="595"/>
                  </a:lnTo>
                  <a:lnTo>
                    <a:pt x="375" y="596"/>
                  </a:lnTo>
                  <a:lnTo>
                    <a:pt x="375" y="594"/>
                  </a:lnTo>
                  <a:lnTo>
                    <a:pt x="364" y="595"/>
                  </a:lnTo>
                  <a:lnTo>
                    <a:pt x="364" y="607"/>
                  </a:lnTo>
                  <a:lnTo>
                    <a:pt x="362" y="607"/>
                  </a:lnTo>
                  <a:lnTo>
                    <a:pt x="361" y="608"/>
                  </a:lnTo>
                  <a:lnTo>
                    <a:pt x="361" y="608"/>
                  </a:lnTo>
                  <a:lnTo>
                    <a:pt x="362" y="609"/>
                  </a:lnTo>
                  <a:lnTo>
                    <a:pt x="359" y="609"/>
                  </a:lnTo>
                  <a:lnTo>
                    <a:pt x="359" y="607"/>
                  </a:lnTo>
                  <a:lnTo>
                    <a:pt x="357" y="607"/>
                  </a:lnTo>
                  <a:lnTo>
                    <a:pt x="357" y="605"/>
                  </a:lnTo>
                  <a:lnTo>
                    <a:pt x="354" y="605"/>
                  </a:lnTo>
                  <a:lnTo>
                    <a:pt x="354" y="602"/>
                  </a:lnTo>
                  <a:lnTo>
                    <a:pt x="349" y="603"/>
                  </a:lnTo>
                  <a:lnTo>
                    <a:pt x="349" y="598"/>
                  </a:lnTo>
                  <a:lnTo>
                    <a:pt x="347" y="598"/>
                  </a:lnTo>
                  <a:lnTo>
                    <a:pt x="347" y="596"/>
                  </a:lnTo>
                  <a:lnTo>
                    <a:pt x="342" y="596"/>
                  </a:lnTo>
                  <a:lnTo>
                    <a:pt x="342" y="594"/>
                  </a:lnTo>
                  <a:lnTo>
                    <a:pt x="340" y="594"/>
                  </a:lnTo>
                  <a:lnTo>
                    <a:pt x="339" y="592"/>
                  </a:lnTo>
                  <a:lnTo>
                    <a:pt x="335" y="592"/>
                  </a:lnTo>
                  <a:lnTo>
                    <a:pt x="334" y="587"/>
                  </a:lnTo>
                  <a:lnTo>
                    <a:pt x="329" y="587"/>
                  </a:lnTo>
                  <a:lnTo>
                    <a:pt x="329" y="585"/>
                  </a:lnTo>
                  <a:lnTo>
                    <a:pt x="327" y="586"/>
                  </a:lnTo>
                  <a:lnTo>
                    <a:pt x="327" y="585"/>
                  </a:lnTo>
                  <a:lnTo>
                    <a:pt x="334" y="587"/>
                  </a:lnTo>
                  <a:lnTo>
                    <a:pt x="329" y="583"/>
                  </a:lnTo>
                  <a:lnTo>
                    <a:pt x="329" y="583"/>
                  </a:lnTo>
                  <a:lnTo>
                    <a:pt x="329" y="579"/>
                  </a:lnTo>
                  <a:lnTo>
                    <a:pt x="331" y="573"/>
                  </a:lnTo>
                  <a:lnTo>
                    <a:pt x="331" y="571"/>
                  </a:lnTo>
                  <a:lnTo>
                    <a:pt x="329" y="571"/>
                  </a:lnTo>
                  <a:lnTo>
                    <a:pt x="330" y="560"/>
                  </a:lnTo>
                  <a:lnTo>
                    <a:pt x="328" y="558"/>
                  </a:lnTo>
                  <a:lnTo>
                    <a:pt x="329" y="550"/>
                  </a:lnTo>
                  <a:lnTo>
                    <a:pt x="327" y="548"/>
                  </a:lnTo>
                  <a:lnTo>
                    <a:pt x="322" y="546"/>
                  </a:lnTo>
                  <a:lnTo>
                    <a:pt x="322" y="544"/>
                  </a:lnTo>
                  <a:lnTo>
                    <a:pt x="320" y="540"/>
                  </a:lnTo>
                  <a:lnTo>
                    <a:pt x="316" y="537"/>
                  </a:lnTo>
                  <a:lnTo>
                    <a:pt x="314" y="537"/>
                  </a:lnTo>
                  <a:lnTo>
                    <a:pt x="314" y="536"/>
                  </a:lnTo>
                  <a:lnTo>
                    <a:pt x="313" y="534"/>
                  </a:lnTo>
                  <a:lnTo>
                    <a:pt x="313" y="531"/>
                  </a:lnTo>
                  <a:lnTo>
                    <a:pt x="307" y="525"/>
                  </a:lnTo>
                  <a:lnTo>
                    <a:pt x="305" y="525"/>
                  </a:lnTo>
                  <a:lnTo>
                    <a:pt x="302" y="521"/>
                  </a:lnTo>
                  <a:lnTo>
                    <a:pt x="300" y="521"/>
                  </a:lnTo>
                  <a:lnTo>
                    <a:pt x="293" y="513"/>
                  </a:lnTo>
                  <a:lnTo>
                    <a:pt x="290" y="513"/>
                  </a:lnTo>
                  <a:lnTo>
                    <a:pt x="290" y="512"/>
                  </a:lnTo>
                  <a:lnTo>
                    <a:pt x="281" y="513"/>
                  </a:lnTo>
                  <a:lnTo>
                    <a:pt x="280" y="513"/>
                  </a:lnTo>
                  <a:lnTo>
                    <a:pt x="280" y="515"/>
                  </a:lnTo>
                  <a:lnTo>
                    <a:pt x="275" y="516"/>
                  </a:lnTo>
                  <a:lnTo>
                    <a:pt x="271" y="514"/>
                  </a:lnTo>
                  <a:lnTo>
                    <a:pt x="271" y="514"/>
                  </a:lnTo>
                  <a:lnTo>
                    <a:pt x="271" y="514"/>
                  </a:lnTo>
                  <a:lnTo>
                    <a:pt x="267" y="512"/>
                  </a:lnTo>
                  <a:lnTo>
                    <a:pt x="266" y="512"/>
                  </a:lnTo>
                  <a:lnTo>
                    <a:pt x="266" y="512"/>
                  </a:lnTo>
                  <a:lnTo>
                    <a:pt x="265" y="512"/>
                  </a:lnTo>
                  <a:lnTo>
                    <a:pt x="263" y="508"/>
                  </a:lnTo>
                  <a:lnTo>
                    <a:pt x="254" y="499"/>
                  </a:lnTo>
                  <a:lnTo>
                    <a:pt x="254" y="495"/>
                  </a:lnTo>
                  <a:lnTo>
                    <a:pt x="256" y="494"/>
                  </a:lnTo>
                  <a:lnTo>
                    <a:pt x="256" y="488"/>
                  </a:lnTo>
                  <a:lnTo>
                    <a:pt x="254" y="486"/>
                  </a:lnTo>
                  <a:lnTo>
                    <a:pt x="254" y="484"/>
                  </a:lnTo>
                  <a:lnTo>
                    <a:pt x="253" y="486"/>
                  </a:lnTo>
                  <a:lnTo>
                    <a:pt x="253" y="484"/>
                  </a:lnTo>
                  <a:lnTo>
                    <a:pt x="248" y="485"/>
                  </a:lnTo>
                  <a:lnTo>
                    <a:pt x="248" y="482"/>
                  </a:lnTo>
                  <a:lnTo>
                    <a:pt x="245" y="482"/>
                  </a:lnTo>
                  <a:lnTo>
                    <a:pt x="245" y="480"/>
                  </a:lnTo>
                  <a:lnTo>
                    <a:pt x="243" y="480"/>
                  </a:lnTo>
                  <a:lnTo>
                    <a:pt x="242" y="476"/>
                  </a:lnTo>
                  <a:lnTo>
                    <a:pt x="240" y="476"/>
                  </a:lnTo>
                  <a:lnTo>
                    <a:pt x="240" y="473"/>
                  </a:lnTo>
                  <a:lnTo>
                    <a:pt x="238" y="474"/>
                  </a:lnTo>
                  <a:lnTo>
                    <a:pt x="237" y="471"/>
                  </a:lnTo>
                  <a:lnTo>
                    <a:pt x="233" y="471"/>
                  </a:lnTo>
                  <a:lnTo>
                    <a:pt x="232" y="460"/>
                  </a:lnTo>
                  <a:lnTo>
                    <a:pt x="230" y="460"/>
                  </a:lnTo>
                  <a:lnTo>
                    <a:pt x="230" y="458"/>
                  </a:lnTo>
                  <a:lnTo>
                    <a:pt x="227" y="458"/>
                  </a:lnTo>
                  <a:lnTo>
                    <a:pt x="227" y="455"/>
                  </a:lnTo>
                  <a:lnTo>
                    <a:pt x="225" y="456"/>
                  </a:lnTo>
                  <a:lnTo>
                    <a:pt x="225" y="452"/>
                  </a:lnTo>
                  <a:lnTo>
                    <a:pt x="226" y="452"/>
                  </a:lnTo>
                  <a:lnTo>
                    <a:pt x="226" y="447"/>
                  </a:lnTo>
                  <a:lnTo>
                    <a:pt x="224" y="444"/>
                  </a:lnTo>
                  <a:lnTo>
                    <a:pt x="218" y="444"/>
                  </a:lnTo>
                  <a:lnTo>
                    <a:pt x="218" y="442"/>
                  </a:lnTo>
                  <a:lnTo>
                    <a:pt x="216" y="442"/>
                  </a:lnTo>
                  <a:lnTo>
                    <a:pt x="215" y="440"/>
                  </a:lnTo>
                  <a:lnTo>
                    <a:pt x="215" y="434"/>
                  </a:lnTo>
                  <a:lnTo>
                    <a:pt x="207" y="434"/>
                  </a:lnTo>
                  <a:lnTo>
                    <a:pt x="207" y="431"/>
                  </a:lnTo>
                  <a:lnTo>
                    <a:pt x="206" y="431"/>
                  </a:lnTo>
                  <a:lnTo>
                    <a:pt x="205" y="425"/>
                  </a:lnTo>
                  <a:lnTo>
                    <a:pt x="206" y="412"/>
                  </a:lnTo>
                  <a:lnTo>
                    <a:pt x="198" y="411"/>
                  </a:lnTo>
                  <a:lnTo>
                    <a:pt x="198" y="407"/>
                  </a:lnTo>
                  <a:lnTo>
                    <a:pt x="194" y="407"/>
                  </a:lnTo>
                  <a:lnTo>
                    <a:pt x="194" y="405"/>
                  </a:lnTo>
                  <a:lnTo>
                    <a:pt x="192" y="405"/>
                  </a:lnTo>
                  <a:lnTo>
                    <a:pt x="192" y="401"/>
                  </a:lnTo>
                  <a:lnTo>
                    <a:pt x="189" y="401"/>
                  </a:lnTo>
                  <a:lnTo>
                    <a:pt x="188" y="401"/>
                  </a:lnTo>
                  <a:lnTo>
                    <a:pt x="188" y="399"/>
                  </a:lnTo>
                  <a:lnTo>
                    <a:pt x="187" y="399"/>
                  </a:lnTo>
                  <a:lnTo>
                    <a:pt x="187" y="399"/>
                  </a:lnTo>
                  <a:lnTo>
                    <a:pt x="187" y="397"/>
                  </a:lnTo>
                  <a:lnTo>
                    <a:pt x="185" y="395"/>
                  </a:lnTo>
                  <a:lnTo>
                    <a:pt x="181" y="395"/>
                  </a:lnTo>
                  <a:lnTo>
                    <a:pt x="179" y="390"/>
                  </a:lnTo>
                  <a:lnTo>
                    <a:pt x="175" y="390"/>
                  </a:lnTo>
                  <a:lnTo>
                    <a:pt x="175" y="392"/>
                  </a:lnTo>
                  <a:lnTo>
                    <a:pt x="173" y="392"/>
                  </a:lnTo>
                  <a:lnTo>
                    <a:pt x="171" y="390"/>
                  </a:lnTo>
                  <a:lnTo>
                    <a:pt x="165" y="389"/>
                  </a:lnTo>
                  <a:lnTo>
                    <a:pt x="163" y="387"/>
                  </a:lnTo>
                  <a:lnTo>
                    <a:pt x="153" y="386"/>
                  </a:lnTo>
                  <a:lnTo>
                    <a:pt x="153" y="388"/>
                  </a:lnTo>
                  <a:lnTo>
                    <a:pt x="155" y="390"/>
                  </a:lnTo>
                  <a:lnTo>
                    <a:pt x="155" y="394"/>
                  </a:lnTo>
                  <a:lnTo>
                    <a:pt x="155" y="394"/>
                  </a:lnTo>
                  <a:lnTo>
                    <a:pt x="153" y="396"/>
                  </a:lnTo>
                  <a:lnTo>
                    <a:pt x="147" y="391"/>
                  </a:lnTo>
                  <a:lnTo>
                    <a:pt x="145" y="391"/>
                  </a:lnTo>
                  <a:lnTo>
                    <a:pt x="143" y="390"/>
                  </a:lnTo>
                  <a:lnTo>
                    <a:pt x="121" y="386"/>
                  </a:lnTo>
                  <a:lnTo>
                    <a:pt x="121" y="380"/>
                  </a:lnTo>
                  <a:lnTo>
                    <a:pt x="121" y="380"/>
                  </a:lnTo>
                  <a:lnTo>
                    <a:pt x="119" y="376"/>
                  </a:lnTo>
                  <a:lnTo>
                    <a:pt x="117" y="376"/>
                  </a:lnTo>
                  <a:lnTo>
                    <a:pt x="114" y="370"/>
                  </a:lnTo>
                  <a:lnTo>
                    <a:pt x="114" y="361"/>
                  </a:lnTo>
                  <a:lnTo>
                    <a:pt x="110" y="357"/>
                  </a:lnTo>
                  <a:lnTo>
                    <a:pt x="108" y="358"/>
                  </a:lnTo>
                  <a:lnTo>
                    <a:pt x="108" y="355"/>
                  </a:lnTo>
                  <a:lnTo>
                    <a:pt x="103" y="355"/>
                  </a:lnTo>
                  <a:lnTo>
                    <a:pt x="103" y="353"/>
                  </a:lnTo>
                  <a:lnTo>
                    <a:pt x="100" y="353"/>
                  </a:lnTo>
                  <a:lnTo>
                    <a:pt x="100" y="351"/>
                  </a:lnTo>
                  <a:lnTo>
                    <a:pt x="98" y="351"/>
                  </a:lnTo>
                  <a:lnTo>
                    <a:pt x="98" y="346"/>
                  </a:lnTo>
                  <a:lnTo>
                    <a:pt x="88" y="347"/>
                  </a:lnTo>
                  <a:lnTo>
                    <a:pt x="88" y="345"/>
                  </a:lnTo>
                  <a:lnTo>
                    <a:pt x="84" y="345"/>
                  </a:lnTo>
                  <a:lnTo>
                    <a:pt x="84" y="343"/>
                  </a:lnTo>
                  <a:lnTo>
                    <a:pt x="81" y="343"/>
                  </a:lnTo>
                  <a:lnTo>
                    <a:pt x="81" y="332"/>
                  </a:lnTo>
                  <a:lnTo>
                    <a:pt x="79" y="327"/>
                  </a:lnTo>
                  <a:lnTo>
                    <a:pt x="78" y="327"/>
                  </a:lnTo>
                  <a:lnTo>
                    <a:pt x="77" y="322"/>
                  </a:lnTo>
                  <a:lnTo>
                    <a:pt x="76" y="322"/>
                  </a:lnTo>
                  <a:lnTo>
                    <a:pt x="76" y="320"/>
                  </a:lnTo>
                  <a:lnTo>
                    <a:pt x="74" y="318"/>
                  </a:lnTo>
                  <a:lnTo>
                    <a:pt x="72" y="318"/>
                  </a:lnTo>
                  <a:lnTo>
                    <a:pt x="72" y="318"/>
                  </a:lnTo>
                  <a:lnTo>
                    <a:pt x="75" y="318"/>
                  </a:lnTo>
                  <a:lnTo>
                    <a:pt x="75" y="315"/>
                  </a:lnTo>
                  <a:lnTo>
                    <a:pt x="77" y="315"/>
                  </a:lnTo>
                  <a:lnTo>
                    <a:pt x="77" y="309"/>
                  </a:lnTo>
                  <a:lnTo>
                    <a:pt x="76" y="308"/>
                  </a:lnTo>
                  <a:lnTo>
                    <a:pt x="76" y="303"/>
                  </a:lnTo>
                  <a:lnTo>
                    <a:pt x="77" y="303"/>
                  </a:lnTo>
                  <a:lnTo>
                    <a:pt x="78" y="291"/>
                  </a:lnTo>
                  <a:lnTo>
                    <a:pt x="76" y="289"/>
                  </a:lnTo>
                  <a:lnTo>
                    <a:pt x="74" y="289"/>
                  </a:lnTo>
                  <a:lnTo>
                    <a:pt x="72" y="291"/>
                  </a:lnTo>
                  <a:lnTo>
                    <a:pt x="68" y="290"/>
                  </a:lnTo>
                  <a:lnTo>
                    <a:pt x="68" y="289"/>
                  </a:lnTo>
                  <a:lnTo>
                    <a:pt x="67" y="289"/>
                  </a:lnTo>
                  <a:lnTo>
                    <a:pt x="63" y="288"/>
                  </a:lnTo>
                  <a:lnTo>
                    <a:pt x="61" y="288"/>
                  </a:lnTo>
                  <a:lnTo>
                    <a:pt x="61" y="285"/>
                  </a:lnTo>
                  <a:lnTo>
                    <a:pt x="61" y="285"/>
                  </a:lnTo>
                  <a:lnTo>
                    <a:pt x="58" y="283"/>
                  </a:lnTo>
                  <a:lnTo>
                    <a:pt x="58" y="279"/>
                  </a:lnTo>
                  <a:lnTo>
                    <a:pt x="57" y="279"/>
                  </a:lnTo>
                  <a:lnTo>
                    <a:pt x="58" y="276"/>
                  </a:lnTo>
                  <a:lnTo>
                    <a:pt x="56" y="274"/>
                  </a:lnTo>
                  <a:lnTo>
                    <a:pt x="56" y="270"/>
                  </a:lnTo>
                  <a:lnTo>
                    <a:pt x="54" y="268"/>
                  </a:lnTo>
                  <a:lnTo>
                    <a:pt x="54" y="267"/>
                  </a:lnTo>
                  <a:lnTo>
                    <a:pt x="55" y="267"/>
                  </a:lnTo>
                  <a:lnTo>
                    <a:pt x="55" y="262"/>
                  </a:lnTo>
                  <a:lnTo>
                    <a:pt x="57" y="261"/>
                  </a:lnTo>
                  <a:lnTo>
                    <a:pt x="57" y="259"/>
                  </a:lnTo>
                  <a:lnTo>
                    <a:pt x="54" y="256"/>
                  </a:lnTo>
                  <a:lnTo>
                    <a:pt x="54" y="255"/>
                  </a:lnTo>
                  <a:lnTo>
                    <a:pt x="53" y="255"/>
                  </a:lnTo>
                  <a:lnTo>
                    <a:pt x="53" y="255"/>
                  </a:lnTo>
                  <a:lnTo>
                    <a:pt x="53" y="249"/>
                  </a:lnTo>
                  <a:lnTo>
                    <a:pt x="51" y="247"/>
                  </a:lnTo>
                  <a:lnTo>
                    <a:pt x="51" y="246"/>
                  </a:lnTo>
                  <a:lnTo>
                    <a:pt x="51" y="246"/>
                  </a:lnTo>
                  <a:lnTo>
                    <a:pt x="50" y="245"/>
                  </a:lnTo>
                  <a:lnTo>
                    <a:pt x="50" y="244"/>
                  </a:lnTo>
                  <a:lnTo>
                    <a:pt x="51" y="244"/>
                  </a:lnTo>
                  <a:lnTo>
                    <a:pt x="51" y="243"/>
                  </a:lnTo>
                  <a:lnTo>
                    <a:pt x="52" y="243"/>
                  </a:lnTo>
                  <a:lnTo>
                    <a:pt x="52" y="241"/>
                  </a:lnTo>
                  <a:lnTo>
                    <a:pt x="46" y="241"/>
                  </a:lnTo>
                  <a:lnTo>
                    <a:pt x="46" y="241"/>
                  </a:lnTo>
                  <a:lnTo>
                    <a:pt x="41" y="242"/>
                  </a:lnTo>
                  <a:lnTo>
                    <a:pt x="41" y="241"/>
                  </a:lnTo>
                  <a:lnTo>
                    <a:pt x="43" y="241"/>
                  </a:lnTo>
                  <a:lnTo>
                    <a:pt x="43" y="239"/>
                  </a:lnTo>
                  <a:lnTo>
                    <a:pt x="41" y="239"/>
                  </a:lnTo>
                  <a:lnTo>
                    <a:pt x="39" y="236"/>
                  </a:lnTo>
                  <a:lnTo>
                    <a:pt x="39" y="235"/>
                  </a:lnTo>
                  <a:lnTo>
                    <a:pt x="41" y="233"/>
                  </a:lnTo>
                  <a:lnTo>
                    <a:pt x="41" y="231"/>
                  </a:lnTo>
                  <a:lnTo>
                    <a:pt x="41" y="230"/>
                  </a:lnTo>
                  <a:lnTo>
                    <a:pt x="41" y="230"/>
                  </a:lnTo>
                  <a:lnTo>
                    <a:pt x="40" y="230"/>
                  </a:lnTo>
                  <a:lnTo>
                    <a:pt x="40" y="229"/>
                  </a:lnTo>
                  <a:lnTo>
                    <a:pt x="39" y="230"/>
                  </a:lnTo>
                  <a:lnTo>
                    <a:pt x="39" y="230"/>
                  </a:lnTo>
                  <a:lnTo>
                    <a:pt x="37" y="229"/>
                  </a:lnTo>
                  <a:lnTo>
                    <a:pt x="38" y="228"/>
                  </a:lnTo>
                  <a:lnTo>
                    <a:pt x="38" y="228"/>
                  </a:lnTo>
                  <a:lnTo>
                    <a:pt x="38" y="226"/>
                  </a:lnTo>
                  <a:lnTo>
                    <a:pt x="40" y="225"/>
                  </a:lnTo>
                  <a:lnTo>
                    <a:pt x="40" y="224"/>
                  </a:lnTo>
                  <a:lnTo>
                    <a:pt x="41" y="224"/>
                  </a:lnTo>
                  <a:lnTo>
                    <a:pt x="40" y="224"/>
                  </a:lnTo>
                  <a:lnTo>
                    <a:pt x="40" y="221"/>
                  </a:lnTo>
                  <a:lnTo>
                    <a:pt x="42" y="219"/>
                  </a:lnTo>
                  <a:lnTo>
                    <a:pt x="42" y="218"/>
                  </a:lnTo>
                  <a:lnTo>
                    <a:pt x="42" y="218"/>
                  </a:lnTo>
                  <a:lnTo>
                    <a:pt x="42" y="215"/>
                  </a:lnTo>
                  <a:lnTo>
                    <a:pt x="40" y="213"/>
                  </a:lnTo>
                  <a:lnTo>
                    <a:pt x="41" y="208"/>
                  </a:lnTo>
                  <a:lnTo>
                    <a:pt x="39" y="206"/>
                  </a:lnTo>
                  <a:lnTo>
                    <a:pt x="37" y="205"/>
                  </a:lnTo>
                  <a:lnTo>
                    <a:pt x="37" y="207"/>
                  </a:lnTo>
                  <a:lnTo>
                    <a:pt x="31" y="207"/>
                  </a:lnTo>
                  <a:lnTo>
                    <a:pt x="30" y="206"/>
                  </a:lnTo>
                  <a:lnTo>
                    <a:pt x="30" y="205"/>
                  </a:lnTo>
                  <a:lnTo>
                    <a:pt x="28" y="205"/>
                  </a:lnTo>
                  <a:lnTo>
                    <a:pt x="27" y="203"/>
                  </a:lnTo>
                  <a:lnTo>
                    <a:pt x="27" y="203"/>
                  </a:lnTo>
                  <a:lnTo>
                    <a:pt x="25" y="202"/>
                  </a:lnTo>
                  <a:lnTo>
                    <a:pt x="25" y="200"/>
                  </a:lnTo>
                  <a:lnTo>
                    <a:pt x="23" y="200"/>
                  </a:lnTo>
                  <a:lnTo>
                    <a:pt x="20" y="199"/>
                  </a:lnTo>
                  <a:lnTo>
                    <a:pt x="20" y="199"/>
                  </a:lnTo>
                  <a:lnTo>
                    <a:pt x="15" y="199"/>
                  </a:lnTo>
                  <a:lnTo>
                    <a:pt x="15" y="196"/>
                  </a:lnTo>
                  <a:lnTo>
                    <a:pt x="13" y="196"/>
                  </a:lnTo>
                  <a:lnTo>
                    <a:pt x="13" y="192"/>
                  </a:lnTo>
                  <a:lnTo>
                    <a:pt x="10" y="192"/>
                  </a:lnTo>
                  <a:lnTo>
                    <a:pt x="10" y="185"/>
                  </a:lnTo>
                  <a:lnTo>
                    <a:pt x="9" y="185"/>
                  </a:lnTo>
                  <a:lnTo>
                    <a:pt x="9" y="183"/>
                  </a:lnTo>
                  <a:lnTo>
                    <a:pt x="5" y="182"/>
                  </a:lnTo>
                  <a:lnTo>
                    <a:pt x="5" y="181"/>
                  </a:lnTo>
                  <a:lnTo>
                    <a:pt x="4" y="179"/>
                  </a:lnTo>
                  <a:lnTo>
                    <a:pt x="2" y="179"/>
                  </a:lnTo>
                  <a:lnTo>
                    <a:pt x="2" y="176"/>
                  </a:lnTo>
                  <a:lnTo>
                    <a:pt x="2" y="176"/>
                  </a:lnTo>
                  <a:lnTo>
                    <a:pt x="2" y="173"/>
                  </a:lnTo>
                  <a:lnTo>
                    <a:pt x="0" y="171"/>
                  </a:lnTo>
                  <a:lnTo>
                    <a:pt x="0" y="169"/>
                  </a:lnTo>
                  <a:lnTo>
                    <a:pt x="2" y="169"/>
                  </a:lnTo>
                  <a:lnTo>
                    <a:pt x="1" y="167"/>
                  </a:lnTo>
                  <a:lnTo>
                    <a:pt x="2" y="167"/>
                  </a:lnTo>
                  <a:lnTo>
                    <a:pt x="2" y="165"/>
                  </a:lnTo>
                  <a:lnTo>
                    <a:pt x="6" y="164"/>
                  </a:lnTo>
                  <a:lnTo>
                    <a:pt x="6" y="163"/>
                  </a:lnTo>
                  <a:lnTo>
                    <a:pt x="10" y="161"/>
                  </a:lnTo>
                  <a:lnTo>
                    <a:pt x="10" y="161"/>
                  </a:lnTo>
                  <a:lnTo>
                    <a:pt x="17" y="158"/>
                  </a:lnTo>
                  <a:lnTo>
                    <a:pt x="17" y="156"/>
                  </a:lnTo>
                  <a:lnTo>
                    <a:pt x="22" y="156"/>
                  </a:lnTo>
                  <a:lnTo>
                    <a:pt x="22" y="154"/>
                  </a:lnTo>
                  <a:lnTo>
                    <a:pt x="24" y="153"/>
                  </a:lnTo>
                  <a:lnTo>
                    <a:pt x="23" y="141"/>
                  </a:lnTo>
                  <a:lnTo>
                    <a:pt x="25" y="141"/>
                  </a:lnTo>
                  <a:lnTo>
                    <a:pt x="27" y="139"/>
                  </a:lnTo>
                  <a:lnTo>
                    <a:pt x="27" y="131"/>
                  </a:lnTo>
                  <a:lnTo>
                    <a:pt x="25" y="130"/>
                  </a:lnTo>
                  <a:lnTo>
                    <a:pt x="29" y="126"/>
                  </a:lnTo>
                  <a:lnTo>
                    <a:pt x="31" y="126"/>
                  </a:lnTo>
                  <a:lnTo>
                    <a:pt x="31" y="128"/>
                  </a:lnTo>
                  <a:lnTo>
                    <a:pt x="35" y="128"/>
                  </a:lnTo>
                  <a:lnTo>
                    <a:pt x="35" y="119"/>
                  </a:lnTo>
                  <a:lnTo>
                    <a:pt x="36" y="119"/>
                  </a:lnTo>
                  <a:lnTo>
                    <a:pt x="36" y="117"/>
                  </a:lnTo>
                  <a:lnTo>
                    <a:pt x="41" y="117"/>
                  </a:lnTo>
                  <a:lnTo>
                    <a:pt x="40" y="116"/>
                  </a:lnTo>
                  <a:lnTo>
                    <a:pt x="41" y="115"/>
                  </a:lnTo>
                  <a:lnTo>
                    <a:pt x="42" y="112"/>
                  </a:lnTo>
                  <a:lnTo>
                    <a:pt x="43" y="112"/>
                  </a:lnTo>
                  <a:lnTo>
                    <a:pt x="42" y="105"/>
                  </a:lnTo>
                  <a:lnTo>
                    <a:pt x="44" y="105"/>
                  </a:lnTo>
                  <a:lnTo>
                    <a:pt x="44" y="102"/>
                  </a:lnTo>
                  <a:lnTo>
                    <a:pt x="47" y="102"/>
                  </a:lnTo>
                  <a:lnTo>
                    <a:pt x="46" y="100"/>
                  </a:lnTo>
                  <a:lnTo>
                    <a:pt x="51" y="100"/>
                  </a:lnTo>
                  <a:lnTo>
                    <a:pt x="51" y="95"/>
                  </a:lnTo>
                  <a:lnTo>
                    <a:pt x="53" y="95"/>
                  </a:lnTo>
                  <a:lnTo>
                    <a:pt x="53" y="95"/>
                  </a:lnTo>
                  <a:lnTo>
                    <a:pt x="55" y="96"/>
                  </a:lnTo>
                  <a:lnTo>
                    <a:pt x="55" y="97"/>
                  </a:lnTo>
                  <a:lnTo>
                    <a:pt x="68" y="100"/>
                  </a:lnTo>
                  <a:lnTo>
                    <a:pt x="84" y="97"/>
                  </a:lnTo>
                  <a:lnTo>
                    <a:pt x="90" y="98"/>
                  </a:lnTo>
                  <a:lnTo>
                    <a:pt x="94" y="104"/>
                  </a:lnTo>
                  <a:lnTo>
                    <a:pt x="95" y="104"/>
                  </a:lnTo>
                  <a:lnTo>
                    <a:pt x="96" y="104"/>
                  </a:lnTo>
                  <a:lnTo>
                    <a:pt x="99" y="103"/>
                  </a:lnTo>
                  <a:lnTo>
                    <a:pt x="100" y="100"/>
                  </a:lnTo>
                  <a:lnTo>
                    <a:pt x="120" y="88"/>
                  </a:lnTo>
                  <a:lnTo>
                    <a:pt x="182" y="95"/>
                  </a:lnTo>
                  <a:lnTo>
                    <a:pt x="190" y="88"/>
                  </a:lnTo>
                  <a:lnTo>
                    <a:pt x="193" y="82"/>
                  </a:lnTo>
                  <a:lnTo>
                    <a:pt x="194" y="73"/>
                  </a:lnTo>
                  <a:lnTo>
                    <a:pt x="194" y="72"/>
                  </a:lnTo>
                  <a:lnTo>
                    <a:pt x="195" y="71"/>
                  </a:lnTo>
                  <a:lnTo>
                    <a:pt x="217" y="64"/>
                  </a:lnTo>
                  <a:lnTo>
                    <a:pt x="237" y="43"/>
                  </a:lnTo>
                  <a:lnTo>
                    <a:pt x="251" y="44"/>
                  </a:lnTo>
                  <a:lnTo>
                    <a:pt x="277" y="64"/>
                  </a:lnTo>
                  <a:lnTo>
                    <a:pt x="283" y="63"/>
                  </a:lnTo>
                  <a:lnTo>
                    <a:pt x="285" y="61"/>
                  </a:lnTo>
                  <a:lnTo>
                    <a:pt x="286" y="60"/>
                  </a:lnTo>
                  <a:lnTo>
                    <a:pt x="286" y="59"/>
                  </a:lnTo>
                  <a:lnTo>
                    <a:pt x="286" y="57"/>
                  </a:lnTo>
                  <a:lnTo>
                    <a:pt x="284" y="54"/>
                  </a:lnTo>
                  <a:lnTo>
                    <a:pt x="284" y="51"/>
                  </a:lnTo>
                  <a:lnTo>
                    <a:pt x="284" y="43"/>
                  </a:lnTo>
                  <a:lnTo>
                    <a:pt x="285" y="42"/>
                  </a:lnTo>
                  <a:lnTo>
                    <a:pt x="286" y="40"/>
                  </a:lnTo>
                  <a:lnTo>
                    <a:pt x="307" y="23"/>
                  </a:lnTo>
                  <a:lnTo>
                    <a:pt x="312" y="0"/>
                  </a:lnTo>
                  <a:lnTo>
                    <a:pt x="332" y="9"/>
                  </a:lnTo>
                  <a:lnTo>
                    <a:pt x="340" y="16"/>
                  </a:lnTo>
                  <a:lnTo>
                    <a:pt x="343" y="17"/>
                  </a:lnTo>
                  <a:lnTo>
                    <a:pt x="348" y="13"/>
                  </a:lnTo>
                  <a:lnTo>
                    <a:pt x="350" y="1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27" name="Freeform 172"/>
            <p:cNvSpPr>
              <a:spLocks noEditPoints="1"/>
            </p:cNvSpPr>
            <p:nvPr/>
          </p:nvSpPr>
          <p:spPr bwMode="auto">
            <a:xfrm>
              <a:off x="4875213" y="-1860550"/>
              <a:ext cx="1128713" cy="915988"/>
            </a:xfrm>
            <a:custGeom>
              <a:avLst/>
              <a:gdLst>
                <a:gd name="T0" fmla="*/ 670 w 711"/>
                <a:gd name="T1" fmla="*/ 286 h 577"/>
                <a:gd name="T2" fmla="*/ 688 w 711"/>
                <a:gd name="T3" fmla="*/ 321 h 577"/>
                <a:gd name="T4" fmla="*/ 711 w 711"/>
                <a:gd name="T5" fmla="*/ 368 h 577"/>
                <a:gd name="T6" fmla="*/ 700 w 711"/>
                <a:gd name="T7" fmla="*/ 379 h 577"/>
                <a:gd name="T8" fmla="*/ 690 w 711"/>
                <a:gd name="T9" fmla="*/ 402 h 577"/>
                <a:gd name="T10" fmla="*/ 660 w 711"/>
                <a:gd name="T11" fmla="*/ 429 h 577"/>
                <a:gd name="T12" fmla="*/ 593 w 711"/>
                <a:gd name="T13" fmla="*/ 477 h 577"/>
                <a:gd name="T14" fmla="*/ 613 w 711"/>
                <a:gd name="T15" fmla="*/ 512 h 577"/>
                <a:gd name="T16" fmla="*/ 526 w 711"/>
                <a:gd name="T17" fmla="*/ 526 h 577"/>
                <a:gd name="T18" fmla="*/ 525 w 711"/>
                <a:gd name="T19" fmla="*/ 540 h 577"/>
                <a:gd name="T20" fmla="*/ 490 w 711"/>
                <a:gd name="T21" fmla="*/ 544 h 577"/>
                <a:gd name="T22" fmla="*/ 454 w 711"/>
                <a:gd name="T23" fmla="*/ 523 h 577"/>
                <a:gd name="T24" fmla="*/ 430 w 711"/>
                <a:gd name="T25" fmla="*/ 560 h 577"/>
                <a:gd name="T26" fmla="*/ 367 w 711"/>
                <a:gd name="T27" fmla="*/ 559 h 577"/>
                <a:gd name="T28" fmla="*/ 287 w 711"/>
                <a:gd name="T29" fmla="*/ 547 h 577"/>
                <a:gd name="T30" fmla="*/ 216 w 711"/>
                <a:gd name="T31" fmla="*/ 557 h 577"/>
                <a:gd name="T32" fmla="*/ 186 w 711"/>
                <a:gd name="T33" fmla="*/ 572 h 577"/>
                <a:gd name="T34" fmla="*/ 131 w 711"/>
                <a:gd name="T35" fmla="*/ 569 h 577"/>
                <a:gd name="T36" fmla="*/ 108 w 711"/>
                <a:gd name="T37" fmla="*/ 521 h 577"/>
                <a:gd name="T38" fmla="*/ 96 w 711"/>
                <a:gd name="T39" fmla="*/ 492 h 577"/>
                <a:gd name="T40" fmla="*/ 93 w 711"/>
                <a:gd name="T41" fmla="*/ 480 h 577"/>
                <a:gd name="T42" fmla="*/ 104 w 711"/>
                <a:gd name="T43" fmla="*/ 460 h 577"/>
                <a:gd name="T44" fmla="*/ 129 w 711"/>
                <a:gd name="T45" fmla="*/ 418 h 577"/>
                <a:gd name="T46" fmla="*/ 132 w 711"/>
                <a:gd name="T47" fmla="*/ 389 h 577"/>
                <a:gd name="T48" fmla="*/ 115 w 711"/>
                <a:gd name="T49" fmla="*/ 347 h 577"/>
                <a:gd name="T50" fmla="*/ 85 w 711"/>
                <a:gd name="T51" fmla="*/ 319 h 577"/>
                <a:gd name="T52" fmla="*/ 38 w 711"/>
                <a:gd name="T53" fmla="*/ 298 h 577"/>
                <a:gd name="T54" fmla="*/ 0 w 711"/>
                <a:gd name="T55" fmla="*/ 294 h 577"/>
                <a:gd name="T56" fmla="*/ 21 w 711"/>
                <a:gd name="T57" fmla="*/ 256 h 577"/>
                <a:gd name="T58" fmla="*/ 80 w 711"/>
                <a:gd name="T59" fmla="*/ 205 h 577"/>
                <a:gd name="T60" fmla="*/ 142 w 711"/>
                <a:gd name="T61" fmla="*/ 188 h 577"/>
                <a:gd name="T62" fmla="*/ 186 w 711"/>
                <a:gd name="T63" fmla="*/ 165 h 577"/>
                <a:gd name="T64" fmla="*/ 197 w 711"/>
                <a:gd name="T65" fmla="*/ 147 h 577"/>
                <a:gd name="T66" fmla="*/ 321 w 711"/>
                <a:gd name="T67" fmla="*/ 138 h 577"/>
                <a:gd name="T68" fmla="*/ 324 w 711"/>
                <a:gd name="T69" fmla="*/ 100 h 577"/>
                <a:gd name="T70" fmla="*/ 359 w 711"/>
                <a:gd name="T71" fmla="*/ 73 h 577"/>
                <a:gd name="T72" fmla="*/ 392 w 711"/>
                <a:gd name="T73" fmla="*/ 59 h 577"/>
                <a:gd name="T74" fmla="*/ 434 w 711"/>
                <a:gd name="T75" fmla="*/ 66 h 577"/>
                <a:gd name="T76" fmla="*/ 498 w 711"/>
                <a:gd name="T77" fmla="*/ 17 h 577"/>
                <a:gd name="T78" fmla="*/ 568 w 711"/>
                <a:gd name="T79" fmla="*/ 39 h 577"/>
                <a:gd name="T80" fmla="*/ 572 w 711"/>
                <a:gd name="T81" fmla="*/ 62 h 577"/>
                <a:gd name="T82" fmla="*/ 585 w 711"/>
                <a:gd name="T83" fmla="*/ 106 h 577"/>
                <a:gd name="T84" fmla="*/ 589 w 711"/>
                <a:gd name="T85" fmla="*/ 144 h 577"/>
                <a:gd name="T86" fmla="*/ 652 w 711"/>
                <a:gd name="T87" fmla="*/ 168 h 577"/>
                <a:gd name="T88" fmla="*/ 660 w 711"/>
                <a:gd name="T89" fmla="*/ 202 h 577"/>
                <a:gd name="T90" fmla="*/ 656 w 711"/>
                <a:gd name="T91" fmla="*/ 243 h 577"/>
                <a:gd name="T92" fmla="*/ 399 w 711"/>
                <a:gd name="T93" fmla="*/ 252 h 577"/>
                <a:gd name="T94" fmla="*/ 437 w 711"/>
                <a:gd name="T95" fmla="*/ 280 h 577"/>
                <a:gd name="T96" fmla="*/ 415 w 711"/>
                <a:gd name="T97" fmla="*/ 294 h 577"/>
                <a:gd name="T98" fmla="*/ 406 w 711"/>
                <a:gd name="T99" fmla="*/ 324 h 577"/>
                <a:gd name="T100" fmla="*/ 317 w 711"/>
                <a:gd name="T101" fmla="*/ 351 h 577"/>
                <a:gd name="T102" fmla="*/ 312 w 711"/>
                <a:gd name="T103" fmla="*/ 328 h 577"/>
                <a:gd name="T104" fmla="*/ 284 w 711"/>
                <a:gd name="T105" fmla="*/ 291 h 577"/>
                <a:gd name="T106" fmla="*/ 295 w 711"/>
                <a:gd name="T107" fmla="*/ 281 h 577"/>
                <a:gd name="T108" fmla="*/ 313 w 711"/>
                <a:gd name="T109" fmla="*/ 260 h 577"/>
                <a:gd name="T110" fmla="*/ 359 w 711"/>
                <a:gd name="T111" fmla="*/ 235 h 577"/>
                <a:gd name="T112" fmla="*/ 397 w 711"/>
                <a:gd name="T113" fmla="*/ 248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1" h="577">
                  <a:moveTo>
                    <a:pt x="679" y="268"/>
                  </a:moveTo>
                  <a:lnTo>
                    <a:pt x="672" y="265"/>
                  </a:lnTo>
                  <a:lnTo>
                    <a:pt x="667" y="266"/>
                  </a:lnTo>
                  <a:lnTo>
                    <a:pt x="668" y="272"/>
                  </a:lnTo>
                  <a:lnTo>
                    <a:pt x="670" y="274"/>
                  </a:lnTo>
                  <a:lnTo>
                    <a:pt x="671" y="276"/>
                  </a:lnTo>
                  <a:lnTo>
                    <a:pt x="671" y="279"/>
                  </a:lnTo>
                  <a:lnTo>
                    <a:pt x="670" y="286"/>
                  </a:lnTo>
                  <a:lnTo>
                    <a:pt x="667" y="291"/>
                  </a:lnTo>
                  <a:lnTo>
                    <a:pt x="661" y="294"/>
                  </a:lnTo>
                  <a:lnTo>
                    <a:pt x="660" y="295"/>
                  </a:lnTo>
                  <a:lnTo>
                    <a:pt x="659" y="301"/>
                  </a:lnTo>
                  <a:lnTo>
                    <a:pt x="658" y="303"/>
                  </a:lnTo>
                  <a:lnTo>
                    <a:pt x="663" y="310"/>
                  </a:lnTo>
                  <a:lnTo>
                    <a:pt x="687" y="320"/>
                  </a:lnTo>
                  <a:lnTo>
                    <a:pt x="688" y="321"/>
                  </a:lnTo>
                  <a:lnTo>
                    <a:pt x="688" y="321"/>
                  </a:lnTo>
                  <a:lnTo>
                    <a:pt x="688" y="328"/>
                  </a:lnTo>
                  <a:lnTo>
                    <a:pt x="688" y="329"/>
                  </a:lnTo>
                  <a:lnTo>
                    <a:pt x="689" y="331"/>
                  </a:lnTo>
                  <a:lnTo>
                    <a:pt x="706" y="340"/>
                  </a:lnTo>
                  <a:lnTo>
                    <a:pt x="710" y="344"/>
                  </a:lnTo>
                  <a:lnTo>
                    <a:pt x="710" y="344"/>
                  </a:lnTo>
                  <a:lnTo>
                    <a:pt x="711" y="368"/>
                  </a:lnTo>
                  <a:lnTo>
                    <a:pt x="710" y="370"/>
                  </a:lnTo>
                  <a:lnTo>
                    <a:pt x="710" y="371"/>
                  </a:lnTo>
                  <a:lnTo>
                    <a:pt x="709" y="372"/>
                  </a:lnTo>
                  <a:lnTo>
                    <a:pt x="700" y="376"/>
                  </a:lnTo>
                  <a:lnTo>
                    <a:pt x="700" y="377"/>
                  </a:lnTo>
                  <a:lnTo>
                    <a:pt x="700" y="377"/>
                  </a:lnTo>
                  <a:lnTo>
                    <a:pt x="700" y="378"/>
                  </a:lnTo>
                  <a:lnTo>
                    <a:pt x="700" y="379"/>
                  </a:lnTo>
                  <a:lnTo>
                    <a:pt x="701" y="380"/>
                  </a:lnTo>
                  <a:lnTo>
                    <a:pt x="702" y="381"/>
                  </a:lnTo>
                  <a:lnTo>
                    <a:pt x="702" y="383"/>
                  </a:lnTo>
                  <a:lnTo>
                    <a:pt x="702" y="392"/>
                  </a:lnTo>
                  <a:lnTo>
                    <a:pt x="701" y="396"/>
                  </a:lnTo>
                  <a:lnTo>
                    <a:pt x="695" y="398"/>
                  </a:lnTo>
                  <a:lnTo>
                    <a:pt x="692" y="401"/>
                  </a:lnTo>
                  <a:lnTo>
                    <a:pt x="690" y="402"/>
                  </a:lnTo>
                  <a:lnTo>
                    <a:pt x="681" y="399"/>
                  </a:lnTo>
                  <a:lnTo>
                    <a:pt x="680" y="401"/>
                  </a:lnTo>
                  <a:lnTo>
                    <a:pt x="680" y="401"/>
                  </a:lnTo>
                  <a:lnTo>
                    <a:pt x="677" y="414"/>
                  </a:lnTo>
                  <a:lnTo>
                    <a:pt x="678" y="423"/>
                  </a:lnTo>
                  <a:lnTo>
                    <a:pt x="676" y="426"/>
                  </a:lnTo>
                  <a:lnTo>
                    <a:pt x="675" y="428"/>
                  </a:lnTo>
                  <a:lnTo>
                    <a:pt x="660" y="429"/>
                  </a:lnTo>
                  <a:lnTo>
                    <a:pt x="655" y="435"/>
                  </a:lnTo>
                  <a:lnTo>
                    <a:pt x="609" y="446"/>
                  </a:lnTo>
                  <a:lnTo>
                    <a:pt x="608" y="447"/>
                  </a:lnTo>
                  <a:lnTo>
                    <a:pt x="605" y="454"/>
                  </a:lnTo>
                  <a:lnTo>
                    <a:pt x="605" y="462"/>
                  </a:lnTo>
                  <a:lnTo>
                    <a:pt x="604" y="465"/>
                  </a:lnTo>
                  <a:lnTo>
                    <a:pt x="594" y="476"/>
                  </a:lnTo>
                  <a:lnTo>
                    <a:pt x="593" y="477"/>
                  </a:lnTo>
                  <a:lnTo>
                    <a:pt x="593" y="488"/>
                  </a:lnTo>
                  <a:lnTo>
                    <a:pt x="595" y="489"/>
                  </a:lnTo>
                  <a:lnTo>
                    <a:pt x="597" y="492"/>
                  </a:lnTo>
                  <a:lnTo>
                    <a:pt x="612" y="500"/>
                  </a:lnTo>
                  <a:lnTo>
                    <a:pt x="613" y="502"/>
                  </a:lnTo>
                  <a:lnTo>
                    <a:pt x="613" y="502"/>
                  </a:lnTo>
                  <a:lnTo>
                    <a:pt x="614" y="507"/>
                  </a:lnTo>
                  <a:lnTo>
                    <a:pt x="613" y="512"/>
                  </a:lnTo>
                  <a:lnTo>
                    <a:pt x="609" y="520"/>
                  </a:lnTo>
                  <a:lnTo>
                    <a:pt x="595" y="528"/>
                  </a:lnTo>
                  <a:lnTo>
                    <a:pt x="589" y="529"/>
                  </a:lnTo>
                  <a:lnTo>
                    <a:pt x="587" y="530"/>
                  </a:lnTo>
                  <a:lnTo>
                    <a:pt x="584" y="531"/>
                  </a:lnTo>
                  <a:lnTo>
                    <a:pt x="580" y="529"/>
                  </a:lnTo>
                  <a:lnTo>
                    <a:pt x="537" y="530"/>
                  </a:lnTo>
                  <a:lnTo>
                    <a:pt x="526" y="526"/>
                  </a:lnTo>
                  <a:lnTo>
                    <a:pt x="523" y="527"/>
                  </a:lnTo>
                  <a:lnTo>
                    <a:pt x="522" y="528"/>
                  </a:lnTo>
                  <a:lnTo>
                    <a:pt x="522" y="529"/>
                  </a:lnTo>
                  <a:lnTo>
                    <a:pt x="521" y="531"/>
                  </a:lnTo>
                  <a:lnTo>
                    <a:pt x="522" y="533"/>
                  </a:lnTo>
                  <a:lnTo>
                    <a:pt x="523" y="535"/>
                  </a:lnTo>
                  <a:lnTo>
                    <a:pt x="524" y="537"/>
                  </a:lnTo>
                  <a:lnTo>
                    <a:pt x="525" y="540"/>
                  </a:lnTo>
                  <a:lnTo>
                    <a:pt x="525" y="541"/>
                  </a:lnTo>
                  <a:lnTo>
                    <a:pt x="524" y="541"/>
                  </a:lnTo>
                  <a:lnTo>
                    <a:pt x="523" y="542"/>
                  </a:lnTo>
                  <a:lnTo>
                    <a:pt x="511" y="544"/>
                  </a:lnTo>
                  <a:lnTo>
                    <a:pt x="510" y="545"/>
                  </a:lnTo>
                  <a:lnTo>
                    <a:pt x="510" y="547"/>
                  </a:lnTo>
                  <a:lnTo>
                    <a:pt x="510" y="561"/>
                  </a:lnTo>
                  <a:lnTo>
                    <a:pt x="490" y="544"/>
                  </a:lnTo>
                  <a:lnTo>
                    <a:pt x="489" y="541"/>
                  </a:lnTo>
                  <a:lnTo>
                    <a:pt x="489" y="536"/>
                  </a:lnTo>
                  <a:lnTo>
                    <a:pt x="489" y="535"/>
                  </a:lnTo>
                  <a:lnTo>
                    <a:pt x="485" y="532"/>
                  </a:lnTo>
                  <a:lnTo>
                    <a:pt x="482" y="532"/>
                  </a:lnTo>
                  <a:lnTo>
                    <a:pt x="480" y="533"/>
                  </a:lnTo>
                  <a:lnTo>
                    <a:pt x="475" y="533"/>
                  </a:lnTo>
                  <a:lnTo>
                    <a:pt x="454" y="523"/>
                  </a:lnTo>
                  <a:lnTo>
                    <a:pt x="451" y="523"/>
                  </a:lnTo>
                  <a:lnTo>
                    <a:pt x="444" y="529"/>
                  </a:lnTo>
                  <a:lnTo>
                    <a:pt x="439" y="539"/>
                  </a:lnTo>
                  <a:lnTo>
                    <a:pt x="439" y="542"/>
                  </a:lnTo>
                  <a:lnTo>
                    <a:pt x="441" y="555"/>
                  </a:lnTo>
                  <a:lnTo>
                    <a:pt x="440" y="556"/>
                  </a:lnTo>
                  <a:lnTo>
                    <a:pt x="437" y="559"/>
                  </a:lnTo>
                  <a:lnTo>
                    <a:pt x="430" y="560"/>
                  </a:lnTo>
                  <a:lnTo>
                    <a:pt x="413" y="576"/>
                  </a:lnTo>
                  <a:lnTo>
                    <a:pt x="410" y="575"/>
                  </a:lnTo>
                  <a:lnTo>
                    <a:pt x="409" y="575"/>
                  </a:lnTo>
                  <a:lnTo>
                    <a:pt x="408" y="572"/>
                  </a:lnTo>
                  <a:lnTo>
                    <a:pt x="407" y="571"/>
                  </a:lnTo>
                  <a:lnTo>
                    <a:pt x="390" y="562"/>
                  </a:lnTo>
                  <a:lnTo>
                    <a:pt x="377" y="564"/>
                  </a:lnTo>
                  <a:lnTo>
                    <a:pt x="367" y="559"/>
                  </a:lnTo>
                  <a:lnTo>
                    <a:pt x="357" y="559"/>
                  </a:lnTo>
                  <a:lnTo>
                    <a:pt x="352" y="563"/>
                  </a:lnTo>
                  <a:lnTo>
                    <a:pt x="338" y="554"/>
                  </a:lnTo>
                  <a:lnTo>
                    <a:pt x="321" y="563"/>
                  </a:lnTo>
                  <a:lnTo>
                    <a:pt x="309" y="563"/>
                  </a:lnTo>
                  <a:lnTo>
                    <a:pt x="290" y="547"/>
                  </a:lnTo>
                  <a:lnTo>
                    <a:pt x="289" y="547"/>
                  </a:lnTo>
                  <a:lnTo>
                    <a:pt x="287" y="547"/>
                  </a:lnTo>
                  <a:lnTo>
                    <a:pt x="284" y="548"/>
                  </a:lnTo>
                  <a:lnTo>
                    <a:pt x="270" y="550"/>
                  </a:lnTo>
                  <a:lnTo>
                    <a:pt x="266" y="555"/>
                  </a:lnTo>
                  <a:lnTo>
                    <a:pt x="264" y="559"/>
                  </a:lnTo>
                  <a:lnTo>
                    <a:pt x="262" y="560"/>
                  </a:lnTo>
                  <a:lnTo>
                    <a:pt x="220" y="562"/>
                  </a:lnTo>
                  <a:lnTo>
                    <a:pt x="217" y="558"/>
                  </a:lnTo>
                  <a:lnTo>
                    <a:pt x="216" y="557"/>
                  </a:lnTo>
                  <a:lnTo>
                    <a:pt x="216" y="553"/>
                  </a:lnTo>
                  <a:lnTo>
                    <a:pt x="215" y="552"/>
                  </a:lnTo>
                  <a:lnTo>
                    <a:pt x="214" y="551"/>
                  </a:lnTo>
                  <a:lnTo>
                    <a:pt x="207" y="550"/>
                  </a:lnTo>
                  <a:lnTo>
                    <a:pt x="199" y="554"/>
                  </a:lnTo>
                  <a:lnTo>
                    <a:pt x="195" y="563"/>
                  </a:lnTo>
                  <a:lnTo>
                    <a:pt x="188" y="568"/>
                  </a:lnTo>
                  <a:lnTo>
                    <a:pt x="186" y="572"/>
                  </a:lnTo>
                  <a:lnTo>
                    <a:pt x="185" y="572"/>
                  </a:lnTo>
                  <a:lnTo>
                    <a:pt x="177" y="572"/>
                  </a:lnTo>
                  <a:lnTo>
                    <a:pt x="168" y="577"/>
                  </a:lnTo>
                  <a:lnTo>
                    <a:pt x="157" y="572"/>
                  </a:lnTo>
                  <a:lnTo>
                    <a:pt x="151" y="566"/>
                  </a:lnTo>
                  <a:lnTo>
                    <a:pt x="147" y="566"/>
                  </a:lnTo>
                  <a:lnTo>
                    <a:pt x="139" y="571"/>
                  </a:lnTo>
                  <a:lnTo>
                    <a:pt x="131" y="569"/>
                  </a:lnTo>
                  <a:lnTo>
                    <a:pt x="119" y="573"/>
                  </a:lnTo>
                  <a:lnTo>
                    <a:pt x="115" y="566"/>
                  </a:lnTo>
                  <a:lnTo>
                    <a:pt x="115" y="556"/>
                  </a:lnTo>
                  <a:lnTo>
                    <a:pt x="107" y="547"/>
                  </a:lnTo>
                  <a:lnTo>
                    <a:pt x="107" y="546"/>
                  </a:lnTo>
                  <a:lnTo>
                    <a:pt x="106" y="536"/>
                  </a:lnTo>
                  <a:lnTo>
                    <a:pt x="109" y="524"/>
                  </a:lnTo>
                  <a:lnTo>
                    <a:pt x="108" y="521"/>
                  </a:lnTo>
                  <a:lnTo>
                    <a:pt x="107" y="517"/>
                  </a:lnTo>
                  <a:lnTo>
                    <a:pt x="105" y="515"/>
                  </a:lnTo>
                  <a:lnTo>
                    <a:pt x="97" y="513"/>
                  </a:lnTo>
                  <a:lnTo>
                    <a:pt x="91" y="508"/>
                  </a:lnTo>
                  <a:lnTo>
                    <a:pt x="90" y="504"/>
                  </a:lnTo>
                  <a:lnTo>
                    <a:pt x="95" y="499"/>
                  </a:lnTo>
                  <a:lnTo>
                    <a:pt x="96" y="497"/>
                  </a:lnTo>
                  <a:lnTo>
                    <a:pt x="96" y="492"/>
                  </a:lnTo>
                  <a:lnTo>
                    <a:pt x="97" y="489"/>
                  </a:lnTo>
                  <a:lnTo>
                    <a:pt x="99" y="487"/>
                  </a:lnTo>
                  <a:lnTo>
                    <a:pt x="100" y="486"/>
                  </a:lnTo>
                  <a:lnTo>
                    <a:pt x="100" y="485"/>
                  </a:lnTo>
                  <a:lnTo>
                    <a:pt x="99" y="484"/>
                  </a:lnTo>
                  <a:lnTo>
                    <a:pt x="99" y="483"/>
                  </a:lnTo>
                  <a:lnTo>
                    <a:pt x="95" y="480"/>
                  </a:lnTo>
                  <a:lnTo>
                    <a:pt x="93" y="480"/>
                  </a:lnTo>
                  <a:lnTo>
                    <a:pt x="88" y="482"/>
                  </a:lnTo>
                  <a:lnTo>
                    <a:pt x="86" y="481"/>
                  </a:lnTo>
                  <a:lnTo>
                    <a:pt x="85" y="480"/>
                  </a:lnTo>
                  <a:lnTo>
                    <a:pt x="84" y="478"/>
                  </a:lnTo>
                  <a:lnTo>
                    <a:pt x="84" y="477"/>
                  </a:lnTo>
                  <a:lnTo>
                    <a:pt x="89" y="468"/>
                  </a:lnTo>
                  <a:lnTo>
                    <a:pt x="92" y="466"/>
                  </a:lnTo>
                  <a:lnTo>
                    <a:pt x="104" y="460"/>
                  </a:lnTo>
                  <a:lnTo>
                    <a:pt x="115" y="460"/>
                  </a:lnTo>
                  <a:lnTo>
                    <a:pt x="133" y="447"/>
                  </a:lnTo>
                  <a:lnTo>
                    <a:pt x="130" y="446"/>
                  </a:lnTo>
                  <a:lnTo>
                    <a:pt x="127" y="442"/>
                  </a:lnTo>
                  <a:lnTo>
                    <a:pt x="127" y="441"/>
                  </a:lnTo>
                  <a:lnTo>
                    <a:pt x="126" y="440"/>
                  </a:lnTo>
                  <a:lnTo>
                    <a:pt x="127" y="421"/>
                  </a:lnTo>
                  <a:lnTo>
                    <a:pt x="129" y="418"/>
                  </a:lnTo>
                  <a:lnTo>
                    <a:pt x="130" y="416"/>
                  </a:lnTo>
                  <a:lnTo>
                    <a:pt x="129" y="413"/>
                  </a:lnTo>
                  <a:lnTo>
                    <a:pt x="127" y="410"/>
                  </a:lnTo>
                  <a:lnTo>
                    <a:pt x="127" y="405"/>
                  </a:lnTo>
                  <a:lnTo>
                    <a:pt x="128" y="398"/>
                  </a:lnTo>
                  <a:lnTo>
                    <a:pt x="129" y="395"/>
                  </a:lnTo>
                  <a:lnTo>
                    <a:pt x="131" y="390"/>
                  </a:lnTo>
                  <a:lnTo>
                    <a:pt x="132" y="389"/>
                  </a:lnTo>
                  <a:lnTo>
                    <a:pt x="138" y="384"/>
                  </a:lnTo>
                  <a:lnTo>
                    <a:pt x="139" y="384"/>
                  </a:lnTo>
                  <a:lnTo>
                    <a:pt x="139" y="383"/>
                  </a:lnTo>
                  <a:lnTo>
                    <a:pt x="137" y="362"/>
                  </a:lnTo>
                  <a:lnTo>
                    <a:pt x="135" y="356"/>
                  </a:lnTo>
                  <a:lnTo>
                    <a:pt x="124" y="347"/>
                  </a:lnTo>
                  <a:lnTo>
                    <a:pt x="118" y="348"/>
                  </a:lnTo>
                  <a:lnTo>
                    <a:pt x="115" y="347"/>
                  </a:lnTo>
                  <a:lnTo>
                    <a:pt x="114" y="345"/>
                  </a:lnTo>
                  <a:lnTo>
                    <a:pt x="113" y="344"/>
                  </a:lnTo>
                  <a:lnTo>
                    <a:pt x="112" y="337"/>
                  </a:lnTo>
                  <a:lnTo>
                    <a:pt x="111" y="336"/>
                  </a:lnTo>
                  <a:lnTo>
                    <a:pt x="110" y="335"/>
                  </a:lnTo>
                  <a:lnTo>
                    <a:pt x="96" y="336"/>
                  </a:lnTo>
                  <a:lnTo>
                    <a:pt x="91" y="325"/>
                  </a:lnTo>
                  <a:lnTo>
                    <a:pt x="85" y="319"/>
                  </a:lnTo>
                  <a:lnTo>
                    <a:pt x="57" y="318"/>
                  </a:lnTo>
                  <a:lnTo>
                    <a:pt x="36" y="305"/>
                  </a:lnTo>
                  <a:lnTo>
                    <a:pt x="36" y="304"/>
                  </a:lnTo>
                  <a:lnTo>
                    <a:pt x="36" y="303"/>
                  </a:lnTo>
                  <a:lnTo>
                    <a:pt x="36" y="302"/>
                  </a:lnTo>
                  <a:lnTo>
                    <a:pt x="38" y="300"/>
                  </a:lnTo>
                  <a:lnTo>
                    <a:pt x="38" y="299"/>
                  </a:lnTo>
                  <a:lnTo>
                    <a:pt x="38" y="298"/>
                  </a:lnTo>
                  <a:lnTo>
                    <a:pt x="38" y="297"/>
                  </a:lnTo>
                  <a:lnTo>
                    <a:pt x="37" y="296"/>
                  </a:lnTo>
                  <a:lnTo>
                    <a:pt x="35" y="295"/>
                  </a:lnTo>
                  <a:lnTo>
                    <a:pt x="14" y="294"/>
                  </a:lnTo>
                  <a:lnTo>
                    <a:pt x="2" y="298"/>
                  </a:lnTo>
                  <a:lnTo>
                    <a:pt x="0" y="297"/>
                  </a:lnTo>
                  <a:lnTo>
                    <a:pt x="0" y="295"/>
                  </a:lnTo>
                  <a:lnTo>
                    <a:pt x="0" y="294"/>
                  </a:lnTo>
                  <a:lnTo>
                    <a:pt x="2" y="286"/>
                  </a:lnTo>
                  <a:lnTo>
                    <a:pt x="2" y="285"/>
                  </a:lnTo>
                  <a:lnTo>
                    <a:pt x="6" y="282"/>
                  </a:lnTo>
                  <a:lnTo>
                    <a:pt x="6" y="280"/>
                  </a:lnTo>
                  <a:lnTo>
                    <a:pt x="6" y="279"/>
                  </a:lnTo>
                  <a:lnTo>
                    <a:pt x="6" y="278"/>
                  </a:lnTo>
                  <a:lnTo>
                    <a:pt x="1" y="269"/>
                  </a:lnTo>
                  <a:lnTo>
                    <a:pt x="21" y="256"/>
                  </a:lnTo>
                  <a:lnTo>
                    <a:pt x="23" y="252"/>
                  </a:lnTo>
                  <a:lnTo>
                    <a:pt x="27" y="247"/>
                  </a:lnTo>
                  <a:lnTo>
                    <a:pt x="27" y="246"/>
                  </a:lnTo>
                  <a:lnTo>
                    <a:pt x="29" y="241"/>
                  </a:lnTo>
                  <a:lnTo>
                    <a:pt x="32" y="235"/>
                  </a:lnTo>
                  <a:lnTo>
                    <a:pt x="49" y="220"/>
                  </a:lnTo>
                  <a:lnTo>
                    <a:pt x="69" y="217"/>
                  </a:lnTo>
                  <a:lnTo>
                    <a:pt x="80" y="205"/>
                  </a:lnTo>
                  <a:lnTo>
                    <a:pt x="88" y="201"/>
                  </a:lnTo>
                  <a:lnTo>
                    <a:pt x="115" y="204"/>
                  </a:lnTo>
                  <a:lnTo>
                    <a:pt x="116" y="203"/>
                  </a:lnTo>
                  <a:lnTo>
                    <a:pt x="116" y="203"/>
                  </a:lnTo>
                  <a:lnTo>
                    <a:pt x="118" y="198"/>
                  </a:lnTo>
                  <a:lnTo>
                    <a:pt x="118" y="197"/>
                  </a:lnTo>
                  <a:lnTo>
                    <a:pt x="136" y="187"/>
                  </a:lnTo>
                  <a:lnTo>
                    <a:pt x="142" y="188"/>
                  </a:lnTo>
                  <a:lnTo>
                    <a:pt x="148" y="193"/>
                  </a:lnTo>
                  <a:lnTo>
                    <a:pt x="156" y="194"/>
                  </a:lnTo>
                  <a:lnTo>
                    <a:pt x="156" y="185"/>
                  </a:lnTo>
                  <a:lnTo>
                    <a:pt x="157" y="182"/>
                  </a:lnTo>
                  <a:lnTo>
                    <a:pt x="158" y="180"/>
                  </a:lnTo>
                  <a:lnTo>
                    <a:pt x="183" y="173"/>
                  </a:lnTo>
                  <a:lnTo>
                    <a:pt x="185" y="170"/>
                  </a:lnTo>
                  <a:lnTo>
                    <a:pt x="186" y="165"/>
                  </a:lnTo>
                  <a:lnTo>
                    <a:pt x="187" y="164"/>
                  </a:lnTo>
                  <a:lnTo>
                    <a:pt x="198" y="162"/>
                  </a:lnTo>
                  <a:lnTo>
                    <a:pt x="199" y="161"/>
                  </a:lnTo>
                  <a:lnTo>
                    <a:pt x="200" y="160"/>
                  </a:lnTo>
                  <a:lnTo>
                    <a:pt x="200" y="158"/>
                  </a:lnTo>
                  <a:lnTo>
                    <a:pt x="200" y="156"/>
                  </a:lnTo>
                  <a:lnTo>
                    <a:pt x="198" y="152"/>
                  </a:lnTo>
                  <a:lnTo>
                    <a:pt x="197" y="147"/>
                  </a:lnTo>
                  <a:lnTo>
                    <a:pt x="198" y="145"/>
                  </a:lnTo>
                  <a:lnTo>
                    <a:pt x="198" y="143"/>
                  </a:lnTo>
                  <a:lnTo>
                    <a:pt x="202" y="140"/>
                  </a:lnTo>
                  <a:lnTo>
                    <a:pt x="252" y="149"/>
                  </a:lnTo>
                  <a:lnTo>
                    <a:pt x="266" y="142"/>
                  </a:lnTo>
                  <a:lnTo>
                    <a:pt x="284" y="148"/>
                  </a:lnTo>
                  <a:lnTo>
                    <a:pt x="292" y="139"/>
                  </a:lnTo>
                  <a:lnTo>
                    <a:pt x="321" y="138"/>
                  </a:lnTo>
                  <a:lnTo>
                    <a:pt x="322" y="137"/>
                  </a:lnTo>
                  <a:lnTo>
                    <a:pt x="325" y="132"/>
                  </a:lnTo>
                  <a:lnTo>
                    <a:pt x="325" y="119"/>
                  </a:lnTo>
                  <a:lnTo>
                    <a:pt x="324" y="117"/>
                  </a:lnTo>
                  <a:lnTo>
                    <a:pt x="323" y="115"/>
                  </a:lnTo>
                  <a:lnTo>
                    <a:pt x="323" y="104"/>
                  </a:lnTo>
                  <a:lnTo>
                    <a:pt x="323" y="101"/>
                  </a:lnTo>
                  <a:lnTo>
                    <a:pt x="324" y="100"/>
                  </a:lnTo>
                  <a:lnTo>
                    <a:pt x="338" y="99"/>
                  </a:lnTo>
                  <a:lnTo>
                    <a:pt x="339" y="98"/>
                  </a:lnTo>
                  <a:lnTo>
                    <a:pt x="344" y="92"/>
                  </a:lnTo>
                  <a:lnTo>
                    <a:pt x="358" y="87"/>
                  </a:lnTo>
                  <a:lnTo>
                    <a:pt x="359" y="87"/>
                  </a:lnTo>
                  <a:lnTo>
                    <a:pt x="359" y="86"/>
                  </a:lnTo>
                  <a:lnTo>
                    <a:pt x="360" y="83"/>
                  </a:lnTo>
                  <a:lnTo>
                    <a:pt x="359" y="73"/>
                  </a:lnTo>
                  <a:lnTo>
                    <a:pt x="359" y="72"/>
                  </a:lnTo>
                  <a:lnTo>
                    <a:pt x="355" y="67"/>
                  </a:lnTo>
                  <a:lnTo>
                    <a:pt x="355" y="65"/>
                  </a:lnTo>
                  <a:lnTo>
                    <a:pt x="355" y="64"/>
                  </a:lnTo>
                  <a:lnTo>
                    <a:pt x="356" y="61"/>
                  </a:lnTo>
                  <a:lnTo>
                    <a:pt x="364" y="60"/>
                  </a:lnTo>
                  <a:lnTo>
                    <a:pt x="368" y="62"/>
                  </a:lnTo>
                  <a:lnTo>
                    <a:pt x="392" y="59"/>
                  </a:lnTo>
                  <a:lnTo>
                    <a:pt x="393" y="61"/>
                  </a:lnTo>
                  <a:lnTo>
                    <a:pt x="394" y="62"/>
                  </a:lnTo>
                  <a:lnTo>
                    <a:pt x="394" y="70"/>
                  </a:lnTo>
                  <a:lnTo>
                    <a:pt x="395" y="70"/>
                  </a:lnTo>
                  <a:lnTo>
                    <a:pt x="397" y="73"/>
                  </a:lnTo>
                  <a:lnTo>
                    <a:pt x="398" y="74"/>
                  </a:lnTo>
                  <a:lnTo>
                    <a:pt x="434" y="67"/>
                  </a:lnTo>
                  <a:lnTo>
                    <a:pt x="434" y="66"/>
                  </a:lnTo>
                  <a:lnTo>
                    <a:pt x="437" y="61"/>
                  </a:lnTo>
                  <a:lnTo>
                    <a:pt x="443" y="55"/>
                  </a:lnTo>
                  <a:lnTo>
                    <a:pt x="464" y="54"/>
                  </a:lnTo>
                  <a:lnTo>
                    <a:pt x="481" y="37"/>
                  </a:lnTo>
                  <a:lnTo>
                    <a:pt x="481" y="36"/>
                  </a:lnTo>
                  <a:lnTo>
                    <a:pt x="482" y="30"/>
                  </a:lnTo>
                  <a:lnTo>
                    <a:pt x="486" y="24"/>
                  </a:lnTo>
                  <a:lnTo>
                    <a:pt x="498" y="17"/>
                  </a:lnTo>
                  <a:lnTo>
                    <a:pt x="501" y="13"/>
                  </a:lnTo>
                  <a:lnTo>
                    <a:pt x="502" y="8"/>
                  </a:lnTo>
                  <a:lnTo>
                    <a:pt x="506" y="0"/>
                  </a:lnTo>
                  <a:lnTo>
                    <a:pt x="519" y="8"/>
                  </a:lnTo>
                  <a:lnTo>
                    <a:pt x="535" y="11"/>
                  </a:lnTo>
                  <a:lnTo>
                    <a:pt x="567" y="36"/>
                  </a:lnTo>
                  <a:lnTo>
                    <a:pt x="567" y="37"/>
                  </a:lnTo>
                  <a:lnTo>
                    <a:pt x="568" y="39"/>
                  </a:lnTo>
                  <a:lnTo>
                    <a:pt x="569" y="45"/>
                  </a:lnTo>
                  <a:lnTo>
                    <a:pt x="572" y="49"/>
                  </a:lnTo>
                  <a:lnTo>
                    <a:pt x="580" y="51"/>
                  </a:lnTo>
                  <a:lnTo>
                    <a:pt x="573" y="56"/>
                  </a:lnTo>
                  <a:lnTo>
                    <a:pt x="572" y="57"/>
                  </a:lnTo>
                  <a:lnTo>
                    <a:pt x="571" y="59"/>
                  </a:lnTo>
                  <a:lnTo>
                    <a:pt x="571" y="60"/>
                  </a:lnTo>
                  <a:lnTo>
                    <a:pt x="572" y="62"/>
                  </a:lnTo>
                  <a:lnTo>
                    <a:pt x="573" y="65"/>
                  </a:lnTo>
                  <a:lnTo>
                    <a:pt x="579" y="71"/>
                  </a:lnTo>
                  <a:lnTo>
                    <a:pt x="580" y="73"/>
                  </a:lnTo>
                  <a:lnTo>
                    <a:pt x="581" y="88"/>
                  </a:lnTo>
                  <a:lnTo>
                    <a:pt x="586" y="98"/>
                  </a:lnTo>
                  <a:lnTo>
                    <a:pt x="586" y="104"/>
                  </a:lnTo>
                  <a:lnTo>
                    <a:pt x="586" y="105"/>
                  </a:lnTo>
                  <a:lnTo>
                    <a:pt x="585" y="106"/>
                  </a:lnTo>
                  <a:lnTo>
                    <a:pt x="581" y="111"/>
                  </a:lnTo>
                  <a:lnTo>
                    <a:pt x="579" y="118"/>
                  </a:lnTo>
                  <a:lnTo>
                    <a:pt x="575" y="122"/>
                  </a:lnTo>
                  <a:lnTo>
                    <a:pt x="574" y="123"/>
                  </a:lnTo>
                  <a:lnTo>
                    <a:pt x="574" y="124"/>
                  </a:lnTo>
                  <a:lnTo>
                    <a:pt x="575" y="131"/>
                  </a:lnTo>
                  <a:lnTo>
                    <a:pt x="585" y="145"/>
                  </a:lnTo>
                  <a:lnTo>
                    <a:pt x="589" y="144"/>
                  </a:lnTo>
                  <a:lnTo>
                    <a:pt x="599" y="148"/>
                  </a:lnTo>
                  <a:lnTo>
                    <a:pt x="602" y="151"/>
                  </a:lnTo>
                  <a:lnTo>
                    <a:pt x="602" y="153"/>
                  </a:lnTo>
                  <a:lnTo>
                    <a:pt x="603" y="166"/>
                  </a:lnTo>
                  <a:lnTo>
                    <a:pt x="604" y="167"/>
                  </a:lnTo>
                  <a:lnTo>
                    <a:pt x="606" y="169"/>
                  </a:lnTo>
                  <a:lnTo>
                    <a:pt x="636" y="173"/>
                  </a:lnTo>
                  <a:lnTo>
                    <a:pt x="652" y="168"/>
                  </a:lnTo>
                  <a:lnTo>
                    <a:pt x="657" y="171"/>
                  </a:lnTo>
                  <a:lnTo>
                    <a:pt x="659" y="173"/>
                  </a:lnTo>
                  <a:lnTo>
                    <a:pt x="662" y="189"/>
                  </a:lnTo>
                  <a:lnTo>
                    <a:pt x="662" y="191"/>
                  </a:lnTo>
                  <a:lnTo>
                    <a:pt x="661" y="192"/>
                  </a:lnTo>
                  <a:lnTo>
                    <a:pt x="660" y="195"/>
                  </a:lnTo>
                  <a:lnTo>
                    <a:pt x="659" y="198"/>
                  </a:lnTo>
                  <a:lnTo>
                    <a:pt x="660" y="202"/>
                  </a:lnTo>
                  <a:lnTo>
                    <a:pt x="660" y="204"/>
                  </a:lnTo>
                  <a:lnTo>
                    <a:pt x="664" y="209"/>
                  </a:lnTo>
                  <a:lnTo>
                    <a:pt x="665" y="210"/>
                  </a:lnTo>
                  <a:lnTo>
                    <a:pt x="665" y="228"/>
                  </a:lnTo>
                  <a:lnTo>
                    <a:pt x="664" y="229"/>
                  </a:lnTo>
                  <a:lnTo>
                    <a:pt x="657" y="237"/>
                  </a:lnTo>
                  <a:lnTo>
                    <a:pt x="656" y="239"/>
                  </a:lnTo>
                  <a:lnTo>
                    <a:pt x="656" y="243"/>
                  </a:lnTo>
                  <a:lnTo>
                    <a:pt x="657" y="246"/>
                  </a:lnTo>
                  <a:lnTo>
                    <a:pt x="660" y="249"/>
                  </a:lnTo>
                  <a:lnTo>
                    <a:pt x="675" y="253"/>
                  </a:lnTo>
                  <a:lnTo>
                    <a:pt x="679" y="258"/>
                  </a:lnTo>
                  <a:lnTo>
                    <a:pt x="679" y="258"/>
                  </a:lnTo>
                  <a:lnTo>
                    <a:pt x="679" y="268"/>
                  </a:lnTo>
                  <a:close/>
                  <a:moveTo>
                    <a:pt x="397" y="248"/>
                  </a:moveTo>
                  <a:lnTo>
                    <a:pt x="399" y="252"/>
                  </a:lnTo>
                  <a:lnTo>
                    <a:pt x="419" y="259"/>
                  </a:lnTo>
                  <a:lnTo>
                    <a:pt x="419" y="259"/>
                  </a:lnTo>
                  <a:lnTo>
                    <a:pt x="420" y="260"/>
                  </a:lnTo>
                  <a:lnTo>
                    <a:pt x="421" y="264"/>
                  </a:lnTo>
                  <a:lnTo>
                    <a:pt x="421" y="265"/>
                  </a:lnTo>
                  <a:lnTo>
                    <a:pt x="434" y="273"/>
                  </a:lnTo>
                  <a:lnTo>
                    <a:pt x="437" y="278"/>
                  </a:lnTo>
                  <a:lnTo>
                    <a:pt x="437" y="280"/>
                  </a:lnTo>
                  <a:lnTo>
                    <a:pt x="437" y="282"/>
                  </a:lnTo>
                  <a:lnTo>
                    <a:pt x="436" y="283"/>
                  </a:lnTo>
                  <a:lnTo>
                    <a:pt x="435" y="285"/>
                  </a:lnTo>
                  <a:lnTo>
                    <a:pt x="416" y="290"/>
                  </a:lnTo>
                  <a:lnTo>
                    <a:pt x="415" y="291"/>
                  </a:lnTo>
                  <a:lnTo>
                    <a:pt x="415" y="291"/>
                  </a:lnTo>
                  <a:lnTo>
                    <a:pt x="414" y="293"/>
                  </a:lnTo>
                  <a:lnTo>
                    <a:pt x="415" y="294"/>
                  </a:lnTo>
                  <a:lnTo>
                    <a:pt x="415" y="295"/>
                  </a:lnTo>
                  <a:lnTo>
                    <a:pt x="419" y="299"/>
                  </a:lnTo>
                  <a:lnTo>
                    <a:pt x="420" y="301"/>
                  </a:lnTo>
                  <a:lnTo>
                    <a:pt x="420" y="303"/>
                  </a:lnTo>
                  <a:lnTo>
                    <a:pt x="420" y="312"/>
                  </a:lnTo>
                  <a:lnTo>
                    <a:pt x="419" y="314"/>
                  </a:lnTo>
                  <a:lnTo>
                    <a:pt x="412" y="323"/>
                  </a:lnTo>
                  <a:lnTo>
                    <a:pt x="406" y="324"/>
                  </a:lnTo>
                  <a:lnTo>
                    <a:pt x="404" y="322"/>
                  </a:lnTo>
                  <a:lnTo>
                    <a:pt x="401" y="319"/>
                  </a:lnTo>
                  <a:lnTo>
                    <a:pt x="380" y="318"/>
                  </a:lnTo>
                  <a:lnTo>
                    <a:pt x="332" y="340"/>
                  </a:lnTo>
                  <a:lnTo>
                    <a:pt x="332" y="342"/>
                  </a:lnTo>
                  <a:lnTo>
                    <a:pt x="330" y="345"/>
                  </a:lnTo>
                  <a:lnTo>
                    <a:pt x="327" y="350"/>
                  </a:lnTo>
                  <a:lnTo>
                    <a:pt x="317" y="351"/>
                  </a:lnTo>
                  <a:lnTo>
                    <a:pt x="314" y="351"/>
                  </a:lnTo>
                  <a:lnTo>
                    <a:pt x="312" y="348"/>
                  </a:lnTo>
                  <a:lnTo>
                    <a:pt x="311" y="347"/>
                  </a:lnTo>
                  <a:lnTo>
                    <a:pt x="311" y="344"/>
                  </a:lnTo>
                  <a:lnTo>
                    <a:pt x="314" y="333"/>
                  </a:lnTo>
                  <a:lnTo>
                    <a:pt x="314" y="331"/>
                  </a:lnTo>
                  <a:lnTo>
                    <a:pt x="313" y="329"/>
                  </a:lnTo>
                  <a:lnTo>
                    <a:pt x="312" y="328"/>
                  </a:lnTo>
                  <a:lnTo>
                    <a:pt x="304" y="324"/>
                  </a:lnTo>
                  <a:lnTo>
                    <a:pt x="303" y="324"/>
                  </a:lnTo>
                  <a:lnTo>
                    <a:pt x="303" y="322"/>
                  </a:lnTo>
                  <a:lnTo>
                    <a:pt x="302" y="312"/>
                  </a:lnTo>
                  <a:lnTo>
                    <a:pt x="302" y="311"/>
                  </a:lnTo>
                  <a:lnTo>
                    <a:pt x="295" y="306"/>
                  </a:lnTo>
                  <a:lnTo>
                    <a:pt x="284" y="292"/>
                  </a:lnTo>
                  <a:lnTo>
                    <a:pt x="284" y="291"/>
                  </a:lnTo>
                  <a:lnTo>
                    <a:pt x="284" y="290"/>
                  </a:lnTo>
                  <a:lnTo>
                    <a:pt x="284" y="289"/>
                  </a:lnTo>
                  <a:lnTo>
                    <a:pt x="284" y="289"/>
                  </a:lnTo>
                  <a:lnTo>
                    <a:pt x="294" y="284"/>
                  </a:lnTo>
                  <a:lnTo>
                    <a:pt x="294" y="284"/>
                  </a:lnTo>
                  <a:lnTo>
                    <a:pt x="295" y="282"/>
                  </a:lnTo>
                  <a:lnTo>
                    <a:pt x="295" y="282"/>
                  </a:lnTo>
                  <a:lnTo>
                    <a:pt x="295" y="281"/>
                  </a:lnTo>
                  <a:lnTo>
                    <a:pt x="294" y="280"/>
                  </a:lnTo>
                  <a:lnTo>
                    <a:pt x="281" y="269"/>
                  </a:lnTo>
                  <a:lnTo>
                    <a:pt x="280" y="268"/>
                  </a:lnTo>
                  <a:lnTo>
                    <a:pt x="280" y="267"/>
                  </a:lnTo>
                  <a:lnTo>
                    <a:pt x="280" y="267"/>
                  </a:lnTo>
                  <a:lnTo>
                    <a:pt x="281" y="265"/>
                  </a:lnTo>
                  <a:lnTo>
                    <a:pt x="303" y="258"/>
                  </a:lnTo>
                  <a:lnTo>
                    <a:pt x="313" y="260"/>
                  </a:lnTo>
                  <a:lnTo>
                    <a:pt x="317" y="259"/>
                  </a:lnTo>
                  <a:lnTo>
                    <a:pt x="318" y="257"/>
                  </a:lnTo>
                  <a:lnTo>
                    <a:pt x="320" y="250"/>
                  </a:lnTo>
                  <a:lnTo>
                    <a:pt x="321" y="248"/>
                  </a:lnTo>
                  <a:lnTo>
                    <a:pt x="336" y="247"/>
                  </a:lnTo>
                  <a:lnTo>
                    <a:pt x="345" y="240"/>
                  </a:lnTo>
                  <a:lnTo>
                    <a:pt x="354" y="239"/>
                  </a:lnTo>
                  <a:lnTo>
                    <a:pt x="359" y="235"/>
                  </a:lnTo>
                  <a:lnTo>
                    <a:pt x="379" y="232"/>
                  </a:lnTo>
                  <a:lnTo>
                    <a:pt x="379" y="232"/>
                  </a:lnTo>
                  <a:lnTo>
                    <a:pt x="380" y="233"/>
                  </a:lnTo>
                  <a:lnTo>
                    <a:pt x="382" y="237"/>
                  </a:lnTo>
                  <a:lnTo>
                    <a:pt x="384" y="240"/>
                  </a:lnTo>
                  <a:lnTo>
                    <a:pt x="395" y="245"/>
                  </a:lnTo>
                  <a:lnTo>
                    <a:pt x="397" y="247"/>
                  </a:lnTo>
                  <a:lnTo>
                    <a:pt x="397" y="248"/>
                  </a:lnTo>
                  <a:close/>
                </a:path>
              </a:pathLst>
            </a:custGeom>
            <a:solidFill>
              <a:srgbClr val="F9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28" name="Freeform 173"/>
            <p:cNvSpPr>
              <a:spLocks/>
            </p:cNvSpPr>
            <p:nvPr/>
          </p:nvSpPr>
          <p:spPr bwMode="auto">
            <a:xfrm>
              <a:off x="4875213" y="-1860550"/>
              <a:ext cx="1128713" cy="915988"/>
            </a:xfrm>
            <a:custGeom>
              <a:avLst/>
              <a:gdLst>
                <a:gd name="T0" fmla="*/ 671 w 711"/>
                <a:gd name="T1" fmla="*/ 276 h 577"/>
                <a:gd name="T2" fmla="*/ 659 w 711"/>
                <a:gd name="T3" fmla="*/ 301 h 577"/>
                <a:gd name="T4" fmla="*/ 688 w 711"/>
                <a:gd name="T5" fmla="*/ 328 h 577"/>
                <a:gd name="T6" fmla="*/ 711 w 711"/>
                <a:gd name="T7" fmla="*/ 368 h 577"/>
                <a:gd name="T8" fmla="*/ 700 w 711"/>
                <a:gd name="T9" fmla="*/ 377 h 577"/>
                <a:gd name="T10" fmla="*/ 702 w 711"/>
                <a:gd name="T11" fmla="*/ 392 h 577"/>
                <a:gd name="T12" fmla="*/ 680 w 711"/>
                <a:gd name="T13" fmla="*/ 401 h 577"/>
                <a:gd name="T14" fmla="*/ 660 w 711"/>
                <a:gd name="T15" fmla="*/ 429 h 577"/>
                <a:gd name="T16" fmla="*/ 604 w 711"/>
                <a:gd name="T17" fmla="*/ 465 h 577"/>
                <a:gd name="T18" fmla="*/ 612 w 711"/>
                <a:gd name="T19" fmla="*/ 500 h 577"/>
                <a:gd name="T20" fmla="*/ 595 w 711"/>
                <a:gd name="T21" fmla="*/ 528 h 577"/>
                <a:gd name="T22" fmla="*/ 526 w 711"/>
                <a:gd name="T23" fmla="*/ 526 h 577"/>
                <a:gd name="T24" fmla="*/ 523 w 711"/>
                <a:gd name="T25" fmla="*/ 535 h 577"/>
                <a:gd name="T26" fmla="*/ 511 w 711"/>
                <a:gd name="T27" fmla="*/ 544 h 577"/>
                <a:gd name="T28" fmla="*/ 489 w 711"/>
                <a:gd name="T29" fmla="*/ 536 h 577"/>
                <a:gd name="T30" fmla="*/ 454 w 711"/>
                <a:gd name="T31" fmla="*/ 523 h 577"/>
                <a:gd name="T32" fmla="*/ 440 w 711"/>
                <a:gd name="T33" fmla="*/ 556 h 577"/>
                <a:gd name="T34" fmla="*/ 408 w 711"/>
                <a:gd name="T35" fmla="*/ 572 h 577"/>
                <a:gd name="T36" fmla="*/ 352 w 711"/>
                <a:gd name="T37" fmla="*/ 563 h 577"/>
                <a:gd name="T38" fmla="*/ 287 w 711"/>
                <a:gd name="T39" fmla="*/ 547 h 577"/>
                <a:gd name="T40" fmla="*/ 220 w 711"/>
                <a:gd name="T41" fmla="*/ 562 h 577"/>
                <a:gd name="T42" fmla="*/ 207 w 711"/>
                <a:gd name="T43" fmla="*/ 550 h 577"/>
                <a:gd name="T44" fmla="*/ 177 w 711"/>
                <a:gd name="T45" fmla="*/ 572 h 577"/>
                <a:gd name="T46" fmla="*/ 131 w 711"/>
                <a:gd name="T47" fmla="*/ 569 h 577"/>
                <a:gd name="T48" fmla="*/ 106 w 711"/>
                <a:gd name="T49" fmla="*/ 536 h 577"/>
                <a:gd name="T50" fmla="*/ 91 w 711"/>
                <a:gd name="T51" fmla="*/ 508 h 577"/>
                <a:gd name="T52" fmla="*/ 99 w 711"/>
                <a:gd name="T53" fmla="*/ 487 h 577"/>
                <a:gd name="T54" fmla="*/ 93 w 711"/>
                <a:gd name="T55" fmla="*/ 480 h 577"/>
                <a:gd name="T56" fmla="*/ 89 w 711"/>
                <a:gd name="T57" fmla="*/ 468 h 577"/>
                <a:gd name="T58" fmla="*/ 127 w 711"/>
                <a:gd name="T59" fmla="*/ 442 h 577"/>
                <a:gd name="T60" fmla="*/ 129 w 711"/>
                <a:gd name="T61" fmla="*/ 413 h 577"/>
                <a:gd name="T62" fmla="*/ 132 w 711"/>
                <a:gd name="T63" fmla="*/ 389 h 577"/>
                <a:gd name="T64" fmla="*/ 124 w 711"/>
                <a:gd name="T65" fmla="*/ 347 h 577"/>
                <a:gd name="T66" fmla="*/ 111 w 711"/>
                <a:gd name="T67" fmla="*/ 336 h 577"/>
                <a:gd name="T68" fmla="*/ 36 w 711"/>
                <a:gd name="T69" fmla="*/ 305 h 577"/>
                <a:gd name="T70" fmla="*/ 38 w 711"/>
                <a:gd name="T71" fmla="*/ 298 h 577"/>
                <a:gd name="T72" fmla="*/ 0 w 711"/>
                <a:gd name="T73" fmla="*/ 297 h 577"/>
                <a:gd name="T74" fmla="*/ 6 w 711"/>
                <a:gd name="T75" fmla="*/ 280 h 577"/>
                <a:gd name="T76" fmla="*/ 27 w 711"/>
                <a:gd name="T77" fmla="*/ 247 h 577"/>
                <a:gd name="T78" fmla="*/ 80 w 711"/>
                <a:gd name="T79" fmla="*/ 205 h 577"/>
                <a:gd name="T80" fmla="*/ 118 w 711"/>
                <a:gd name="T81" fmla="*/ 197 h 577"/>
                <a:gd name="T82" fmla="*/ 157 w 711"/>
                <a:gd name="T83" fmla="*/ 182 h 577"/>
                <a:gd name="T84" fmla="*/ 198 w 711"/>
                <a:gd name="T85" fmla="*/ 162 h 577"/>
                <a:gd name="T86" fmla="*/ 197 w 711"/>
                <a:gd name="T87" fmla="*/ 147 h 577"/>
                <a:gd name="T88" fmla="*/ 284 w 711"/>
                <a:gd name="T89" fmla="*/ 148 h 577"/>
                <a:gd name="T90" fmla="*/ 324 w 711"/>
                <a:gd name="T91" fmla="*/ 117 h 577"/>
                <a:gd name="T92" fmla="*/ 339 w 711"/>
                <a:gd name="T93" fmla="*/ 98 h 577"/>
                <a:gd name="T94" fmla="*/ 359 w 711"/>
                <a:gd name="T95" fmla="*/ 73 h 577"/>
                <a:gd name="T96" fmla="*/ 364 w 711"/>
                <a:gd name="T97" fmla="*/ 60 h 577"/>
                <a:gd name="T98" fmla="*/ 395 w 711"/>
                <a:gd name="T99" fmla="*/ 70 h 577"/>
                <a:gd name="T100" fmla="*/ 443 w 711"/>
                <a:gd name="T101" fmla="*/ 55 h 577"/>
                <a:gd name="T102" fmla="*/ 498 w 711"/>
                <a:gd name="T103" fmla="*/ 17 h 577"/>
                <a:gd name="T104" fmla="*/ 567 w 711"/>
                <a:gd name="T105" fmla="*/ 36 h 577"/>
                <a:gd name="T106" fmla="*/ 573 w 711"/>
                <a:gd name="T107" fmla="*/ 56 h 577"/>
                <a:gd name="T108" fmla="*/ 579 w 711"/>
                <a:gd name="T109" fmla="*/ 71 h 577"/>
                <a:gd name="T110" fmla="*/ 585 w 711"/>
                <a:gd name="T111" fmla="*/ 106 h 577"/>
                <a:gd name="T112" fmla="*/ 575 w 711"/>
                <a:gd name="T113" fmla="*/ 131 h 577"/>
                <a:gd name="T114" fmla="*/ 603 w 711"/>
                <a:gd name="T115" fmla="*/ 166 h 577"/>
                <a:gd name="T116" fmla="*/ 659 w 711"/>
                <a:gd name="T117" fmla="*/ 173 h 577"/>
                <a:gd name="T118" fmla="*/ 660 w 711"/>
                <a:gd name="T119" fmla="*/ 202 h 577"/>
                <a:gd name="T120" fmla="*/ 657 w 711"/>
                <a:gd name="T121" fmla="*/ 237 h 577"/>
                <a:gd name="T122" fmla="*/ 679 w 711"/>
                <a:gd name="T123" fmla="*/ 258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1" h="577">
                  <a:moveTo>
                    <a:pt x="679" y="268"/>
                  </a:moveTo>
                  <a:lnTo>
                    <a:pt x="672" y="265"/>
                  </a:lnTo>
                  <a:lnTo>
                    <a:pt x="667" y="266"/>
                  </a:lnTo>
                  <a:lnTo>
                    <a:pt x="668" y="272"/>
                  </a:lnTo>
                  <a:lnTo>
                    <a:pt x="670" y="274"/>
                  </a:lnTo>
                  <a:lnTo>
                    <a:pt x="671" y="276"/>
                  </a:lnTo>
                  <a:lnTo>
                    <a:pt x="671" y="279"/>
                  </a:lnTo>
                  <a:lnTo>
                    <a:pt x="670" y="286"/>
                  </a:lnTo>
                  <a:lnTo>
                    <a:pt x="667" y="291"/>
                  </a:lnTo>
                  <a:lnTo>
                    <a:pt x="661" y="294"/>
                  </a:lnTo>
                  <a:lnTo>
                    <a:pt x="660" y="295"/>
                  </a:lnTo>
                  <a:lnTo>
                    <a:pt x="659" y="301"/>
                  </a:lnTo>
                  <a:lnTo>
                    <a:pt x="658" y="303"/>
                  </a:lnTo>
                  <a:lnTo>
                    <a:pt x="663" y="310"/>
                  </a:lnTo>
                  <a:lnTo>
                    <a:pt x="687" y="320"/>
                  </a:lnTo>
                  <a:lnTo>
                    <a:pt x="688" y="321"/>
                  </a:lnTo>
                  <a:lnTo>
                    <a:pt x="688" y="321"/>
                  </a:lnTo>
                  <a:lnTo>
                    <a:pt x="688" y="328"/>
                  </a:lnTo>
                  <a:lnTo>
                    <a:pt x="688" y="329"/>
                  </a:lnTo>
                  <a:lnTo>
                    <a:pt x="689" y="331"/>
                  </a:lnTo>
                  <a:lnTo>
                    <a:pt x="706" y="340"/>
                  </a:lnTo>
                  <a:lnTo>
                    <a:pt x="710" y="344"/>
                  </a:lnTo>
                  <a:lnTo>
                    <a:pt x="710" y="344"/>
                  </a:lnTo>
                  <a:lnTo>
                    <a:pt x="711" y="368"/>
                  </a:lnTo>
                  <a:lnTo>
                    <a:pt x="710" y="370"/>
                  </a:lnTo>
                  <a:lnTo>
                    <a:pt x="710" y="371"/>
                  </a:lnTo>
                  <a:lnTo>
                    <a:pt x="709" y="372"/>
                  </a:lnTo>
                  <a:lnTo>
                    <a:pt x="700" y="376"/>
                  </a:lnTo>
                  <a:lnTo>
                    <a:pt x="700" y="377"/>
                  </a:lnTo>
                  <a:lnTo>
                    <a:pt x="700" y="377"/>
                  </a:lnTo>
                  <a:lnTo>
                    <a:pt x="700" y="378"/>
                  </a:lnTo>
                  <a:lnTo>
                    <a:pt x="700" y="379"/>
                  </a:lnTo>
                  <a:lnTo>
                    <a:pt x="701" y="380"/>
                  </a:lnTo>
                  <a:lnTo>
                    <a:pt x="702" y="381"/>
                  </a:lnTo>
                  <a:lnTo>
                    <a:pt x="702" y="383"/>
                  </a:lnTo>
                  <a:lnTo>
                    <a:pt x="702" y="392"/>
                  </a:lnTo>
                  <a:lnTo>
                    <a:pt x="701" y="396"/>
                  </a:lnTo>
                  <a:lnTo>
                    <a:pt x="695" y="398"/>
                  </a:lnTo>
                  <a:lnTo>
                    <a:pt x="692" y="401"/>
                  </a:lnTo>
                  <a:lnTo>
                    <a:pt x="690" y="402"/>
                  </a:lnTo>
                  <a:lnTo>
                    <a:pt x="681" y="399"/>
                  </a:lnTo>
                  <a:lnTo>
                    <a:pt x="680" y="401"/>
                  </a:lnTo>
                  <a:lnTo>
                    <a:pt x="680" y="401"/>
                  </a:lnTo>
                  <a:lnTo>
                    <a:pt x="677" y="414"/>
                  </a:lnTo>
                  <a:lnTo>
                    <a:pt x="678" y="423"/>
                  </a:lnTo>
                  <a:lnTo>
                    <a:pt x="676" y="426"/>
                  </a:lnTo>
                  <a:lnTo>
                    <a:pt x="675" y="428"/>
                  </a:lnTo>
                  <a:lnTo>
                    <a:pt x="660" y="429"/>
                  </a:lnTo>
                  <a:lnTo>
                    <a:pt x="655" y="435"/>
                  </a:lnTo>
                  <a:lnTo>
                    <a:pt x="609" y="446"/>
                  </a:lnTo>
                  <a:lnTo>
                    <a:pt x="608" y="447"/>
                  </a:lnTo>
                  <a:lnTo>
                    <a:pt x="605" y="454"/>
                  </a:lnTo>
                  <a:lnTo>
                    <a:pt x="605" y="462"/>
                  </a:lnTo>
                  <a:lnTo>
                    <a:pt x="604" y="465"/>
                  </a:lnTo>
                  <a:lnTo>
                    <a:pt x="594" y="476"/>
                  </a:lnTo>
                  <a:lnTo>
                    <a:pt x="593" y="477"/>
                  </a:lnTo>
                  <a:lnTo>
                    <a:pt x="593" y="488"/>
                  </a:lnTo>
                  <a:lnTo>
                    <a:pt x="595" y="489"/>
                  </a:lnTo>
                  <a:lnTo>
                    <a:pt x="597" y="492"/>
                  </a:lnTo>
                  <a:lnTo>
                    <a:pt x="612" y="500"/>
                  </a:lnTo>
                  <a:lnTo>
                    <a:pt x="613" y="502"/>
                  </a:lnTo>
                  <a:lnTo>
                    <a:pt x="613" y="502"/>
                  </a:lnTo>
                  <a:lnTo>
                    <a:pt x="614" y="507"/>
                  </a:lnTo>
                  <a:lnTo>
                    <a:pt x="613" y="512"/>
                  </a:lnTo>
                  <a:lnTo>
                    <a:pt x="609" y="520"/>
                  </a:lnTo>
                  <a:lnTo>
                    <a:pt x="595" y="528"/>
                  </a:lnTo>
                  <a:lnTo>
                    <a:pt x="589" y="529"/>
                  </a:lnTo>
                  <a:lnTo>
                    <a:pt x="587" y="530"/>
                  </a:lnTo>
                  <a:lnTo>
                    <a:pt x="584" y="531"/>
                  </a:lnTo>
                  <a:lnTo>
                    <a:pt x="580" y="529"/>
                  </a:lnTo>
                  <a:lnTo>
                    <a:pt x="537" y="530"/>
                  </a:lnTo>
                  <a:lnTo>
                    <a:pt x="526" y="526"/>
                  </a:lnTo>
                  <a:lnTo>
                    <a:pt x="523" y="527"/>
                  </a:lnTo>
                  <a:lnTo>
                    <a:pt x="522" y="528"/>
                  </a:lnTo>
                  <a:lnTo>
                    <a:pt x="522" y="529"/>
                  </a:lnTo>
                  <a:lnTo>
                    <a:pt x="521" y="531"/>
                  </a:lnTo>
                  <a:lnTo>
                    <a:pt x="522" y="533"/>
                  </a:lnTo>
                  <a:lnTo>
                    <a:pt x="523" y="535"/>
                  </a:lnTo>
                  <a:lnTo>
                    <a:pt x="524" y="537"/>
                  </a:lnTo>
                  <a:lnTo>
                    <a:pt x="525" y="540"/>
                  </a:lnTo>
                  <a:lnTo>
                    <a:pt x="525" y="541"/>
                  </a:lnTo>
                  <a:lnTo>
                    <a:pt x="524" y="541"/>
                  </a:lnTo>
                  <a:lnTo>
                    <a:pt x="523" y="542"/>
                  </a:lnTo>
                  <a:lnTo>
                    <a:pt x="511" y="544"/>
                  </a:lnTo>
                  <a:lnTo>
                    <a:pt x="510" y="545"/>
                  </a:lnTo>
                  <a:lnTo>
                    <a:pt x="510" y="547"/>
                  </a:lnTo>
                  <a:lnTo>
                    <a:pt x="510" y="561"/>
                  </a:lnTo>
                  <a:lnTo>
                    <a:pt x="490" y="544"/>
                  </a:lnTo>
                  <a:lnTo>
                    <a:pt x="489" y="541"/>
                  </a:lnTo>
                  <a:lnTo>
                    <a:pt x="489" y="536"/>
                  </a:lnTo>
                  <a:lnTo>
                    <a:pt x="489" y="535"/>
                  </a:lnTo>
                  <a:lnTo>
                    <a:pt x="485" y="532"/>
                  </a:lnTo>
                  <a:lnTo>
                    <a:pt x="482" y="532"/>
                  </a:lnTo>
                  <a:lnTo>
                    <a:pt x="480" y="533"/>
                  </a:lnTo>
                  <a:lnTo>
                    <a:pt x="475" y="533"/>
                  </a:lnTo>
                  <a:lnTo>
                    <a:pt x="454" y="523"/>
                  </a:lnTo>
                  <a:lnTo>
                    <a:pt x="451" y="523"/>
                  </a:lnTo>
                  <a:lnTo>
                    <a:pt x="444" y="529"/>
                  </a:lnTo>
                  <a:lnTo>
                    <a:pt x="439" y="539"/>
                  </a:lnTo>
                  <a:lnTo>
                    <a:pt x="439" y="542"/>
                  </a:lnTo>
                  <a:lnTo>
                    <a:pt x="441" y="555"/>
                  </a:lnTo>
                  <a:lnTo>
                    <a:pt x="440" y="556"/>
                  </a:lnTo>
                  <a:lnTo>
                    <a:pt x="437" y="559"/>
                  </a:lnTo>
                  <a:lnTo>
                    <a:pt x="430" y="560"/>
                  </a:lnTo>
                  <a:lnTo>
                    <a:pt x="413" y="576"/>
                  </a:lnTo>
                  <a:lnTo>
                    <a:pt x="410" y="575"/>
                  </a:lnTo>
                  <a:lnTo>
                    <a:pt x="409" y="575"/>
                  </a:lnTo>
                  <a:lnTo>
                    <a:pt x="408" y="572"/>
                  </a:lnTo>
                  <a:lnTo>
                    <a:pt x="407" y="571"/>
                  </a:lnTo>
                  <a:lnTo>
                    <a:pt x="390" y="562"/>
                  </a:lnTo>
                  <a:lnTo>
                    <a:pt x="377" y="564"/>
                  </a:lnTo>
                  <a:lnTo>
                    <a:pt x="367" y="559"/>
                  </a:lnTo>
                  <a:lnTo>
                    <a:pt x="357" y="559"/>
                  </a:lnTo>
                  <a:lnTo>
                    <a:pt x="352" y="563"/>
                  </a:lnTo>
                  <a:lnTo>
                    <a:pt x="338" y="554"/>
                  </a:lnTo>
                  <a:lnTo>
                    <a:pt x="321" y="563"/>
                  </a:lnTo>
                  <a:lnTo>
                    <a:pt x="309" y="563"/>
                  </a:lnTo>
                  <a:lnTo>
                    <a:pt x="290" y="547"/>
                  </a:lnTo>
                  <a:lnTo>
                    <a:pt x="289" y="547"/>
                  </a:lnTo>
                  <a:lnTo>
                    <a:pt x="287" y="547"/>
                  </a:lnTo>
                  <a:lnTo>
                    <a:pt x="284" y="548"/>
                  </a:lnTo>
                  <a:lnTo>
                    <a:pt x="270" y="550"/>
                  </a:lnTo>
                  <a:lnTo>
                    <a:pt x="266" y="555"/>
                  </a:lnTo>
                  <a:lnTo>
                    <a:pt x="264" y="559"/>
                  </a:lnTo>
                  <a:lnTo>
                    <a:pt x="262" y="560"/>
                  </a:lnTo>
                  <a:lnTo>
                    <a:pt x="220" y="562"/>
                  </a:lnTo>
                  <a:lnTo>
                    <a:pt x="217" y="558"/>
                  </a:lnTo>
                  <a:lnTo>
                    <a:pt x="216" y="557"/>
                  </a:lnTo>
                  <a:lnTo>
                    <a:pt x="216" y="553"/>
                  </a:lnTo>
                  <a:lnTo>
                    <a:pt x="215" y="552"/>
                  </a:lnTo>
                  <a:lnTo>
                    <a:pt x="214" y="551"/>
                  </a:lnTo>
                  <a:lnTo>
                    <a:pt x="207" y="550"/>
                  </a:lnTo>
                  <a:lnTo>
                    <a:pt x="199" y="554"/>
                  </a:lnTo>
                  <a:lnTo>
                    <a:pt x="195" y="563"/>
                  </a:lnTo>
                  <a:lnTo>
                    <a:pt x="188" y="568"/>
                  </a:lnTo>
                  <a:lnTo>
                    <a:pt x="186" y="572"/>
                  </a:lnTo>
                  <a:lnTo>
                    <a:pt x="185" y="572"/>
                  </a:lnTo>
                  <a:lnTo>
                    <a:pt x="177" y="572"/>
                  </a:lnTo>
                  <a:lnTo>
                    <a:pt x="168" y="577"/>
                  </a:lnTo>
                  <a:lnTo>
                    <a:pt x="157" y="572"/>
                  </a:lnTo>
                  <a:lnTo>
                    <a:pt x="151" y="566"/>
                  </a:lnTo>
                  <a:lnTo>
                    <a:pt x="147" y="566"/>
                  </a:lnTo>
                  <a:lnTo>
                    <a:pt x="139" y="571"/>
                  </a:lnTo>
                  <a:lnTo>
                    <a:pt x="131" y="569"/>
                  </a:lnTo>
                  <a:lnTo>
                    <a:pt x="119" y="573"/>
                  </a:lnTo>
                  <a:lnTo>
                    <a:pt x="115" y="566"/>
                  </a:lnTo>
                  <a:lnTo>
                    <a:pt x="115" y="556"/>
                  </a:lnTo>
                  <a:lnTo>
                    <a:pt x="107" y="547"/>
                  </a:lnTo>
                  <a:lnTo>
                    <a:pt x="107" y="546"/>
                  </a:lnTo>
                  <a:lnTo>
                    <a:pt x="106" y="536"/>
                  </a:lnTo>
                  <a:lnTo>
                    <a:pt x="109" y="524"/>
                  </a:lnTo>
                  <a:lnTo>
                    <a:pt x="108" y="521"/>
                  </a:lnTo>
                  <a:lnTo>
                    <a:pt x="107" y="517"/>
                  </a:lnTo>
                  <a:lnTo>
                    <a:pt x="105" y="515"/>
                  </a:lnTo>
                  <a:lnTo>
                    <a:pt x="97" y="513"/>
                  </a:lnTo>
                  <a:lnTo>
                    <a:pt x="91" y="508"/>
                  </a:lnTo>
                  <a:lnTo>
                    <a:pt x="90" y="504"/>
                  </a:lnTo>
                  <a:lnTo>
                    <a:pt x="95" y="499"/>
                  </a:lnTo>
                  <a:lnTo>
                    <a:pt x="96" y="497"/>
                  </a:lnTo>
                  <a:lnTo>
                    <a:pt x="96" y="492"/>
                  </a:lnTo>
                  <a:lnTo>
                    <a:pt x="97" y="489"/>
                  </a:lnTo>
                  <a:lnTo>
                    <a:pt x="99" y="487"/>
                  </a:lnTo>
                  <a:lnTo>
                    <a:pt x="100" y="486"/>
                  </a:lnTo>
                  <a:lnTo>
                    <a:pt x="100" y="485"/>
                  </a:lnTo>
                  <a:lnTo>
                    <a:pt x="99" y="484"/>
                  </a:lnTo>
                  <a:lnTo>
                    <a:pt x="99" y="483"/>
                  </a:lnTo>
                  <a:lnTo>
                    <a:pt x="95" y="480"/>
                  </a:lnTo>
                  <a:lnTo>
                    <a:pt x="93" y="480"/>
                  </a:lnTo>
                  <a:lnTo>
                    <a:pt x="88" y="482"/>
                  </a:lnTo>
                  <a:lnTo>
                    <a:pt x="86" y="481"/>
                  </a:lnTo>
                  <a:lnTo>
                    <a:pt x="85" y="480"/>
                  </a:lnTo>
                  <a:lnTo>
                    <a:pt x="84" y="478"/>
                  </a:lnTo>
                  <a:lnTo>
                    <a:pt x="84" y="477"/>
                  </a:lnTo>
                  <a:lnTo>
                    <a:pt x="89" y="468"/>
                  </a:lnTo>
                  <a:lnTo>
                    <a:pt x="92" y="466"/>
                  </a:lnTo>
                  <a:lnTo>
                    <a:pt x="104" y="460"/>
                  </a:lnTo>
                  <a:lnTo>
                    <a:pt x="115" y="460"/>
                  </a:lnTo>
                  <a:lnTo>
                    <a:pt x="133" y="447"/>
                  </a:lnTo>
                  <a:lnTo>
                    <a:pt x="130" y="446"/>
                  </a:lnTo>
                  <a:lnTo>
                    <a:pt x="127" y="442"/>
                  </a:lnTo>
                  <a:lnTo>
                    <a:pt x="127" y="441"/>
                  </a:lnTo>
                  <a:lnTo>
                    <a:pt x="126" y="440"/>
                  </a:lnTo>
                  <a:lnTo>
                    <a:pt x="127" y="421"/>
                  </a:lnTo>
                  <a:lnTo>
                    <a:pt x="129" y="418"/>
                  </a:lnTo>
                  <a:lnTo>
                    <a:pt x="130" y="416"/>
                  </a:lnTo>
                  <a:lnTo>
                    <a:pt x="129" y="413"/>
                  </a:lnTo>
                  <a:lnTo>
                    <a:pt x="127" y="410"/>
                  </a:lnTo>
                  <a:lnTo>
                    <a:pt x="127" y="405"/>
                  </a:lnTo>
                  <a:lnTo>
                    <a:pt x="128" y="398"/>
                  </a:lnTo>
                  <a:lnTo>
                    <a:pt x="129" y="395"/>
                  </a:lnTo>
                  <a:lnTo>
                    <a:pt x="131" y="390"/>
                  </a:lnTo>
                  <a:lnTo>
                    <a:pt x="132" y="389"/>
                  </a:lnTo>
                  <a:lnTo>
                    <a:pt x="138" y="384"/>
                  </a:lnTo>
                  <a:lnTo>
                    <a:pt x="139" y="384"/>
                  </a:lnTo>
                  <a:lnTo>
                    <a:pt x="139" y="383"/>
                  </a:lnTo>
                  <a:lnTo>
                    <a:pt x="137" y="362"/>
                  </a:lnTo>
                  <a:lnTo>
                    <a:pt x="135" y="356"/>
                  </a:lnTo>
                  <a:lnTo>
                    <a:pt x="124" y="347"/>
                  </a:lnTo>
                  <a:lnTo>
                    <a:pt x="118" y="348"/>
                  </a:lnTo>
                  <a:lnTo>
                    <a:pt x="115" y="347"/>
                  </a:lnTo>
                  <a:lnTo>
                    <a:pt x="114" y="345"/>
                  </a:lnTo>
                  <a:lnTo>
                    <a:pt x="113" y="344"/>
                  </a:lnTo>
                  <a:lnTo>
                    <a:pt x="112" y="337"/>
                  </a:lnTo>
                  <a:lnTo>
                    <a:pt x="111" y="336"/>
                  </a:lnTo>
                  <a:lnTo>
                    <a:pt x="110" y="335"/>
                  </a:lnTo>
                  <a:lnTo>
                    <a:pt x="96" y="336"/>
                  </a:lnTo>
                  <a:lnTo>
                    <a:pt x="91" y="325"/>
                  </a:lnTo>
                  <a:lnTo>
                    <a:pt x="85" y="319"/>
                  </a:lnTo>
                  <a:lnTo>
                    <a:pt x="57" y="318"/>
                  </a:lnTo>
                  <a:lnTo>
                    <a:pt x="36" y="305"/>
                  </a:lnTo>
                  <a:lnTo>
                    <a:pt x="36" y="304"/>
                  </a:lnTo>
                  <a:lnTo>
                    <a:pt x="36" y="303"/>
                  </a:lnTo>
                  <a:lnTo>
                    <a:pt x="36" y="302"/>
                  </a:lnTo>
                  <a:lnTo>
                    <a:pt x="38" y="300"/>
                  </a:lnTo>
                  <a:lnTo>
                    <a:pt x="38" y="299"/>
                  </a:lnTo>
                  <a:lnTo>
                    <a:pt x="38" y="298"/>
                  </a:lnTo>
                  <a:lnTo>
                    <a:pt x="38" y="297"/>
                  </a:lnTo>
                  <a:lnTo>
                    <a:pt x="37" y="296"/>
                  </a:lnTo>
                  <a:lnTo>
                    <a:pt x="35" y="295"/>
                  </a:lnTo>
                  <a:lnTo>
                    <a:pt x="14" y="294"/>
                  </a:lnTo>
                  <a:lnTo>
                    <a:pt x="2" y="298"/>
                  </a:lnTo>
                  <a:lnTo>
                    <a:pt x="0" y="297"/>
                  </a:lnTo>
                  <a:lnTo>
                    <a:pt x="0" y="295"/>
                  </a:lnTo>
                  <a:lnTo>
                    <a:pt x="0" y="294"/>
                  </a:lnTo>
                  <a:lnTo>
                    <a:pt x="2" y="286"/>
                  </a:lnTo>
                  <a:lnTo>
                    <a:pt x="2" y="285"/>
                  </a:lnTo>
                  <a:lnTo>
                    <a:pt x="6" y="282"/>
                  </a:lnTo>
                  <a:lnTo>
                    <a:pt x="6" y="280"/>
                  </a:lnTo>
                  <a:lnTo>
                    <a:pt x="6" y="279"/>
                  </a:lnTo>
                  <a:lnTo>
                    <a:pt x="6" y="278"/>
                  </a:lnTo>
                  <a:lnTo>
                    <a:pt x="1" y="269"/>
                  </a:lnTo>
                  <a:lnTo>
                    <a:pt x="21" y="256"/>
                  </a:lnTo>
                  <a:lnTo>
                    <a:pt x="23" y="252"/>
                  </a:lnTo>
                  <a:lnTo>
                    <a:pt x="27" y="247"/>
                  </a:lnTo>
                  <a:lnTo>
                    <a:pt x="27" y="246"/>
                  </a:lnTo>
                  <a:lnTo>
                    <a:pt x="29" y="241"/>
                  </a:lnTo>
                  <a:lnTo>
                    <a:pt x="32" y="235"/>
                  </a:lnTo>
                  <a:lnTo>
                    <a:pt x="49" y="220"/>
                  </a:lnTo>
                  <a:lnTo>
                    <a:pt x="69" y="217"/>
                  </a:lnTo>
                  <a:lnTo>
                    <a:pt x="80" y="205"/>
                  </a:lnTo>
                  <a:lnTo>
                    <a:pt x="88" y="201"/>
                  </a:lnTo>
                  <a:lnTo>
                    <a:pt x="115" y="204"/>
                  </a:lnTo>
                  <a:lnTo>
                    <a:pt x="116" y="203"/>
                  </a:lnTo>
                  <a:lnTo>
                    <a:pt x="116" y="203"/>
                  </a:lnTo>
                  <a:lnTo>
                    <a:pt x="118" y="198"/>
                  </a:lnTo>
                  <a:lnTo>
                    <a:pt x="118" y="197"/>
                  </a:lnTo>
                  <a:lnTo>
                    <a:pt x="136" y="187"/>
                  </a:lnTo>
                  <a:lnTo>
                    <a:pt x="142" y="188"/>
                  </a:lnTo>
                  <a:lnTo>
                    <a:pt x="148" y="193"/>
                  </a:lnTo>
                  <a:lnTo>
                    <a:pt x="156" y="194"/>
                  </a:lnTo>
                  <a:lnTo>
                    <a:pt x="156" y="185"/>
                  </a:lnTo>
                  <a:lnTo>
                    <a:pt x="157" y="182"/>
                  </a:lnTo>
                  <a:lnTo>
                    <a:pt x="158" y="180"/>
                  </a:lnTo>
                  <a:lnTo>
                    <a:pt x="183" y="173"/>
                  </a:lnTo>
                  <a:lnTo>
                    <a:pt x="185" y="170"/>
                  </a:lnTo>
                  <a:lnTo>
                    <a:pt x="186" y="165"/>
                  </a:lnTo>
                  <a:lnTo>
                    <a:pt x="187" y="164"/>
                  </a:lnTo>
                  <a:lnTo>
                    <a:pt x="198" y="162"/>
                  </a:lnTo>
                  <a:lnTo>
                    <a:pt x="199" y="161"/>
                  </a:lnTo>
                  <a:lnTo>
                    <a:pt x="200" y="160"/>
                  </a:lnTo>
                  <a:lnTo>
                    <a:pt x="200" y="158"/>
                  </a:lnTo>
                  <a:lnTo>
                    <a:pt x="200" y="156"/>
                  </a:lnTo>
                  <a:lnTo>
                    <a:pt x="198" y="152"/>
                  </a:lnTo>
                  <a:lnTo>
                    <a:pt x="197" y="147"/>
                  </a:lnTo>
                  <a:lnTo>
                    <a:pt x="198" y="145"/>
                  </a:lnTo>
                  <a:lnTo>
                    <a:pt x="198" y="143"/>
                  </a:lnTo>
                  <a:lnTo>
                    <a:pt x="202" y="140"/>
                  </a:lnTo>
                  <a:lnTo>
                    <a:pt x="252" y="149"/>
                  </a:lnTo>
                  <a:lnTo>
                    <a:pt x="266" y="142"/>
                  </a:lnTo>
                  <a:lnTo>
                    <a:pt x="284" y="148"/>
                  </a:lnTo>
                  <a:lnTo>
                    <a:pt x="292" y="139"/>
                  </a:lnTo>
                  <a:lnTo>
                    <a:pt x="321" y="138"/>
                  </a:lnTo>
                  <a:lnTo>
                    <a:pt x="322" y="137"/>
                  </a:lnTo>
                  <a:lnTo>
                    <a:pt x="325" y="132"/>
                  </a:lnTo>
                  <a:lnTo>
                    <a:pt x="325" y="119"/>
                  </a:lnTo>
                  <a:lnTo>
                    <a:pt x="324" y="117"/>
                  </a:lnTo>
                  <a:lnTo>
                    <a:pt x="323" y="115"/>
                  </a:lnTo>
                  <a:lnTo>
                    <a:pt x="323" y="104"/>
                  </a:lnTo>
                  <a:lnTo>
                    <a:pt x="323" y="101"/>
                  </a:lnTo>
                  <a:lnTo>
                    <a:pt x="324" y="100"/>
                  </a:lnTo>
                  <a:lnTo>
                    <a:pt x="338" y="99"/>
                  </a:lnTo>
                  <a:lnTo>
                    <a:pt x="339" y="98"/>
                  </a:lnTo>
                  <a:lnTo>
                    <a:pt x="344" y="92"/>
                  </a:lnTo>
                  <a:lnTo>
                    <a:pt x="358" y="87"/>
                  </a:lnTo>
                  <a:lnTo>
                    <a:pt x="359" y="87"/>
                  </a:lnTo>
                  <a:lnTo>
                    <a:pt x="359" y="86"/>
                  </a:lnTo>
                  <a:lnTo>
                    <a:pt x="360" y="83"/>
                  </a:lnTo>
                  <a:lnTo>
                    <a:pt x="359" y="73"/>
                  </a:lnTo>
                  <a:lnTo>
                    <a:pt x="359" y="72"/>
                  </a:lnTo>
                  <a:lnTo>
                    <a:pt x="355" y="67"/>
                  </a:lnTo>
                  <a:lnTo>
                    <a:pt x="355" y="65"/>
                  </a:lnTo>
                  <a:lnTo>
                    <a:pt x="355" y="64"/>
                  </a:lnTo>
                  <a:lnTo>
                    <a:pt x="356" y="61"/>
                  </a:lnTo>
                  <a:lnTo>
                    <a:pt x="364" y="60"/>
                  </a:lnTo>
                  <a:lnTo>
                    <a:pt x="368" y="62"/>
                  </a:lnTo>
                  <a:lnTo>
                    <a:pt x="392" y="59"/>
                  </a:lnTo>
                  <a:lnTo>
                    <a:pt x="393" y="61"/>
                  </a:lnTo>
                  <a:lnTo>
                    <a:pt x="394" y="62"/>
                  </a:lnTo>
                  <a:lnTo>
                    <a:pt x="394" y="70"/>
                  </a:lnTo>
                  <a:lnTo>
                    <a:pt x="395" y="70"/>
                  </a:lnTo>
                  <a:lnTo>
                    <a:pt x="397" y="73"/>
                  </a:lnTo>
                  <a:lnTo>
                    <a:pt x="398" y="74"/>
                  </a:lnTo>
                  <a:lnTo>
                    <a:pt x="434" y="67"/>
                  </a:lnTo>
                  <a:lnTo>
                    <a:pt x="434" y="66"/>
                  </a:lnTo>
                  <a:lnTo>
                    <a:pt x="437" y="61"/>
                  </a:lnTo>
                  <a:lnTo>
                    <a:pt x="443" y="55"/>
                  </a:lnTo>
                  <a:lnTo>
                    <a:pt x="464" y="54"/>
                  </a:lnTo>
                  <a:lnTo>
                    <a:pt x="481" y="37"/>
                  </a:lnTo>
                  <a:lnTo>
                    <a:pt x="481" y="36"/>
                  </a:lnTo>
                  <a:lnTo>
                    <a:pt x="482" y="30"/>
                  </a:lnTo>
                  <a:lnTo>
                    <a:pt x="486" y="24"/>
                  </a:lnTo>
                  <a:lnTo>
                    <a:pt x="498" y="17"/>
                  </a:lnTo>
                  <a:lnTo>
                    <a:pt x="501" y="13"/>
                  </a:lnTo>
                  <a:lnTo>
                    <a:pt x="502" y="8"/>
                  </a:lnTo>
                  <a:lnTo>
                    <a:pt x="506" y="0"/>
                  </a:lnTo>
                  <a:lnTo>
                    <a:pt x="519" y="8"/>
                  </a:lnTo>
                  <a:lnTo>
                    <a:pt x="535" y="11"/>
                  </a:lnTo>
                  <a:lnTo>
                    <a:pt x="567" y="36"/>
                  </a:lnTo>
                  <a:lnTo>
                    <a:pt x="567" y="37"/>
                  </a:lnTo>
                  <a:lnTo>
                    <a:pt x="568" y="39"/>
                  </a:lnTo>
                  <a:lnTo>
                    <a:pt x="569" y="45"/>
                  </a:lnTo>
                  <a:lnTo>
                    <a:pt x="572" y="49"/>
                  </a:lnTo>
                  <a:lnTo>
                    <a:pt x="580" y="51"/>
                  </a:lnTo>
                  <a:lnTo>
                    <a:pt x="573" y="56"/>
                  </a:lnTo>
                  <a:lnTo>
                    <a:pt x="572" y="57"/>
                  </a:lnTo>
                  <a:lnTo>
                    <a:pt x="571" y="59"/>
                  </a:lnTo>
                  <a:lnTo>
                    <a:pt x="571" y="60"/>
                  </a:lnTo>
                  <a:lnTo>
                    <a:pt x="572" y="62"/>
                  </a:lnTo>
                  <a:lnTo>
                    <a:pt x="573" y="65"/>
                  </a:lnTo>
                  <a:lnTo>
                    <a:pt x="579" y="71"/>
                  </a:lnTo>
                  <a:lnTo>
                    <a:pt x="580" y="73"/>
                  </a:lnTo>
                  <a:lnTo>
                    <a:pt x="581" y="88"/>
                  </a:lnTo>
                  <a:lnTo>
                    <a:pt x="586" y="98"/>
                  </a:lnTo>
                  <a:lnTo>
                    <a:pt x="586" y="104"/>
                  </a:lnTo>
                  <a:lnTo>
                    <a:pt x="586" y="105"/>
                  </a:lnTo>
                  <a:lnTo>
                    <a:pt x="585" y="106"/>
                  </a:lnTo>
                  <a:lnTo>
                    <a:pt x="581" y="111"/>
                  </a:lnTo>
                  <a:lnTo>
                    <a:pt x="579" y="118"/>
                  </a:lnTo>
                  <a:lnTo>
                    <a:pt x="575" y="122"/>
                  </a:lnTo>
                  <a:lnTo>
                    <a:pt x="574" y="123"/>
                  </a:lnTo>
                  <a:lnTo>
                    <a:pt x="574" y="124"/>
                  </a:lnTo>
                  <a:lnTo>
                    <a:pt x="575" y="131"/>
                  </a:lnTo>
                  <a:lnTo>
                    <a:pt x="585" y="145"/>
                  </a:lnTo>
                  <a:lnTo>
                    <a:pt x="589" y="144"/>
                  </a:lnTo>
                  <a:lnTo>
                    <a:pt x="599" y="148"/>
                  </a:lnTo>
                  <a:lnTo>
                    <a:pt x="602" y="151"/>
                  </a:lnTo>
                  <a:lnTo>
                    <a:pt x="602" y="153"/>
                  </a:lnTo>
                  <a:lnTo>
                    <a:pt x="603" y="166"/>
                  </a:lnTo>
                  <a:lnTo>
                    <a:pt x="604" y="167"/>
                  </a:lnTo>
                  <a:lnTo>
                    <a:pt x="606" y="169"/>
                  </a:lnTo>
                  <a:lnTo>
                    <a:pt x="636" y="173"/>
                  </a:lnTo>
                  <a:lnTo>
                    <a:pt x="652" y="168"/>
                  </a:lnTo>
                  <a:lnTo>
                    <a:pt x="657" y="171"/>
                  </a:lnTo>
                  <a:lnTo>
                    <a:pt x="659" y="173"/>
                  </a:lnTo>
                  <a:lnTo>
                    <a:pt x="662" y="189"/>
                  </a:lnTo>
                  <a:lnTo>
                    <a:pt x="662" y="191"/>
                  </a:lnTo>
                  <a:lnTo>
                    <a:pt x="661" y="192"/>
                  </a:lnTo>
                  <a:lnTo>
                    <a:pt x="660" y="195"/>
                  </a:lnTo>
                  <a:lnTo>
                    <a:pt x="659" y="198"/>
                  </a:lnTo>
                  <a:lnTo>
                    <a:pt x="660" y="202"/>
                  </a:lnTo>
                  <a:lnTo>
                    <a:pt x="660" y="204"/>
                  </a:lnTo>
                  <a:lnTo>
                    <a:pt x="664" y="209"/>
                  </a:lnTo>
                  <a:lnTo>
                    <a:pt x="665" y="210"/>
                  </a:lnTo>
                  <a:lnTo>
                    <a:pt x="665" y="228"/>
                  </a:lnTo>
                  <a:lnTo>
                    <a:pt x="664" y="229"/>
                  </a:lnTo>
                  <a:lnTo>
                    <a:pt x="657" y="237"/>
                  </a:lnTo>
                  <a:lnTo>
                    <a:pt x="656" y="239"/>
                  </a:lnTo>
                  <a:lnTo>
                    <a:pt x="656" y="243"/>
                  </a:lnTo>
                  <a:lnTo>
                    <a:pt x="657" y="246"/>
                  </a:lnTo>
                  <a:lnTo>
                    <a:pt x="660" y="249"/>
                  </a:lnTo>
                  <a:lnTo>
                    <a:pt x="675" y="253"/>
                  </a:lnTo>
                  <a:lnTo>
                    <a:pt x="679" y="258"/>
                  </a:lnTo>
                  <a:lnTo>
                    <a:pt x="679" y="258"/>
                  </a:lnTo>
                  <a:lnTo>
                    <a:pt x="679" y="268"/>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29" name="Freeform 174"/>
            <p:cNvSpPr>
              <a:spLocks/>
            </p:cNvSpPr>
            <p:nvPr/>
          </p:nvSpPr>
          <p:spPr bwMode="auto">
            <a:xfrm>
              <a:off x="5319713" y="-1492250"/>
              <a:ext cx="249238" cy="188913"/>
            </a:xfrm>
            <a:custGeom>
              <a:avLst/>
              <a:gdLst>
                <a:gd name="T0" fmla="*/ 119 w 157"/>
                <a:gd name="T1" fmla="*/ 20 h 119"/>
                <a:gd name="T2" fmla="*/ 139 w 157"/>
                <a:gd name="T3" fmla="*/ 27 h 119"/>
                <a:gd name="T4" fmla="*/ 141 w 157"/>
                <a:gd name="T5" fmla="*/ 32 h 119"/>
                <a:gd name="T6" fmla="*/ 154 w 157"/>
                <a:gd name="T7" fmla="*/ 41 h 119"/>
                <a:gd name="T8" fmla="*/ 157 w 157"/>
                <a:gd name="T9" fmla="*/ 48 h 119"/>
                <a:gd name="T10" fmla="*/ 156 w 157"/>
                <a:gd name="T11" fmla="*/ 51 h 119"/>
                <a:gd name="T12" fmla="*/ 136 w 157"/>
                <a:gd name="T13" fmla="*/ 58 h 119"/>
                <a:gd name="T14" fmla="*/ 135 w 157"/>
                <a:gd name="T15" fmla="*/ 59 h 119"/>
                <a:gd name="T16" fmla="*/ 135 w 157"/>
                <a:gd name="T17" fmla="*/ 62 h 119"/>
                <a:gd name="T18" fmla="*/ 139 w 157"/>
                <a:gd name="T19" fmla="*/ 67 h 119"/>
                <a:gd name="T20" fmla="*/ 140 w 157"/>
                <a:gd name="T21" fmla="*/ 71 h 119"/>
                <a:gd name="T22" fmla="*/ 139 w 157"/>
                <a:gd name="T23" fmla="*/ 82 h 119"/>
                <a:gd name="T24" fmla="*/ 126 w 157"/>
                <a:gd name="T25" fmla="*/ 92 h 119"/>
                <a:gd name="T26" fmla="*/ 121 w 157"/>
                <a:gd name="T27" fmla="*/ 87 h 119"/>
                <a:gd name="T28" fmla="*/ 52 w 157"/>
                <a:gd name="T29" fmla="*/ 108 h 119"/>
                <a:gd name="T30" fmla="*/ 50 w 157"/>
                <a:gd name="T31" fmla="*/ 113 h 119"/>
                <a:gd name="T32" fmla="*/ 37 w 157"/>
                <a:gd name="T33" fmla="*/ 119 h 119"/>
                <a:gd name="T34" fmla="*/ 32 w 157"/>
                <a:gd name="T35" fmla="*/ 116 h 119"/>
                <a:gd name="T36" fmla="*/ 31 w 157"/>
                <a:gd name="T37" fmla="*/ 112 h 119"/>
                <a:gd name="T38" fmla="*/ 34 w 157"/>
                <a:gd name="T39" fmla="*/ 99 h 119"/>
                <a:gd name="T40" fmla="*/ 32 w 157"/>
                <a:gd name="T41" fmla="*/ 96 h 119"/>
                <a:gd name="T42" fmla="*/ 23 w 157"/>
                <a:gd name="T43" fmla="*/ 92 h 119"/>
                <a:gd name="T44" fmla="*/ 22 w 157"/>
                <a:gd name="T45" fmla="*/ 80 h 119"/>
                <a:gd name="T46" fmla="*/ 15 w 157"/>
                <a:gd name="T47" fmla="*/ 74 h 119"/>
                <a:gd name="T48" fmla="*/ 4 w 157"/>
                <a:gd name="T49" fmla="*/ 59 h 119"/>
                <a:gd name="T50" fmla="*/ 4 w 157"/>
                <a:gd name="T51" fmla="*/ 57 h 119"/>
                <a:gd name="T52" fmla="*/ 14 w 157"/>
                <a:gd name="T53" fmla="*/ 52 h 119"/>
                <a:gd name="T54" fmla="*/ 15 w 157"/>
                <a:gd name="T55" fmla="*/ 50 h 119"/>
                <a:gd name="T56" fmla="*/ 15 w 157"/>
                <a:gd name="T57" fmla="*/ 49 h 119"/>
                <a:gd name="T58" fmla="*/ 1 w 157"/>
                <a:gd name="T59" fmla="*/ 37 h 119"/>
                <a:gd name="T60" fmla="*/ 0 w 157"/>
                <a:gd name="T61" fmla="*/ 35 h 119"/>
                <a:gd name="T62" fmla="*/ 1 w 157"/>
                <a:gd name="T63" fmla="*/ 33 h 119"/>
                <a:gd name="T64" fmla="*/ 33 w 157"/>
                <a:gd name="T65" fmla="*/ 28 h 119"/>
                <a:gd name="T66" fmla="*/ 38 w 157"/>
                <a:gd name="T67" fmla="*/ 25 h 119"/>
                <a:gd name="T68" fmla="*/ 41 w 157"/>
                <a:gd name="T69" fmla="*/ 16 h 119"/>
                <a:gd name="T70" fmla="*/ 65 w 157"/>
                <a:gd name="T71" fmla="*/ 8 h 119"/>
                <a:gd name="T72" fmla="*/ 79 w 157"/>
                <a:gd name="T73" fmla="*/ 3 h 119"/>
                <a:gd name="T74" fmla="*/ 99 w 157"/>
                <a:gd name="T75" fmla="*/ 0 h 119"/>
                <a:gd name="T76" fmla="*/ 102 w 157"/>
                <a:gd name="T77" fmla="*/ 5 h 119"/>
                <a:gd name="T78" fmla="*/ 115 w 157"/>
                <a:gd name="T79" fmla="*/ 13 h 119"/>
                <a:gd name="T80" fmla="*/ 117 w 157"/>
                <a:gd name="T81" fmla="*/ 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7" h="119">
                  <a:moveTo>
                    <a:pt x="117" y="16"/>
                  </a:moveTo>
                  <a:lnTo>
                    <a:pt x="119" y="20"/>
                  </a:lnTo>
                  <a:lnTo>
                    <a:pt x="139" y="27"/>
                  </a:lnTo>
                  <a:lnTo>
                    <a:pt x="139" y="27"/>
                  </a:lnTo>
                  <a:lnTo>
                    <a:pt x="140" y="28"/>
                  </a:lnTo>
                  <a:lnTo>
                    <a:pt x="141" y="32"/>
                  </a:lnTo>
                  <a:lnTo>
                    <a:pt x="141" y="33"/>
                  </a:lnTo>
                  <a:lnTo>
                    <a:pt x="154" y="41"/>
                  </a:lnTo>
                  <a:lnTo>
                    <a:pt x="157" y="46"/>
                  </a:lnTo>
                  <a:lnTo>
                    <a:pt x="157" y="48"/>
                  </a:lnTo>
                  <a:lnTo>
                    <a:pt x="157" y="50"/>
                  </a:lnTo>
                  <a:lnTo>
                    <a:pt x="156" y="51"/>
                  </a:lnTo>
                  <a:lnTo>
                    <a:pt x="155" y="53"/>
                  </a:lnTo>
                  <a:lnTo>
                    <a:pt x="136" y="58"/>
                  </a:lnTo>
                  <a:lnTo>
                    <a:pt x="135" y="59"/>
                  </a:lnTo>
                  <a:lnTo>
                    <a:pt x="135" y="59"/>
                  </a:lnTo>
                  <a:lnTo>
                    <a:pt x="134" y="61"/>
                  </a:lnTo>
                  <a:lnTo>
                    <a:pt x="135" y="62"/>
                  </a:lnTo>
                  <a:lnTo>
                    <a:pt x="135" y="63"/>
                  </a:lnTo>
                  <a:lnTo>
                    <a:pt x="139" y="67"/>
                  </a:lnTo>
                  <a:lnTo>
                    <a:pt x="140" y="69"/>
                  </a:lnTo>
                  <a:lnTo>
                    <a:pt x="140" y="71"/>
                  </a:lnTo>
                  <a:lnTo>
                    <a:pt x="140" y="80"/>
                  </a:lnTo>
                  <a:lnTo>
                    <a:pt x="139" y="82"/>
                  </a:lnTo>
                  <a:lnTo>
                    <a:pt x="132" y="91"/>
                  </a:lnTo>
                  <a:lnTo>
                    <a:pt x="126" y="92"/>
                  </a:lnTo>
                  <a:lnTo>
                    <a:pt x="124" y="90"/>
                  </a:lnTo>
                  <a:lnTo>
                    <a:pt x="121" y="87"/>
                  </a:lnTo>
                  <a:lnTo>
                    <a:pt x="100" y="86"/>
                  </a:lnTo>
                  <a:lnTo>
                    <a:pt x="52" y="108"/>
                  </a:lnTo>
                  <a:lnTo>
                    <a:pt x="52" y="110"/>
                  </a:lnTo>
                  <a:lnTo>
                    <a:pt x="50" y="113"/>
                  </a:lnTo>
                  <a:lnTo>
                    <a:pt x="47" y="118"/>
                  </a:lnTo>
                  <a:lnTo>
                    <a:pt x="37" y="119"/>
                  </a:lnTo>
                  <a:lnTo>
                    <a:pt x="34" y="119"/>
                  </a:lnTo>
                  <a:lnTo>
                    <a:pt x="32" y="116"/>
                  </a:lnTo>
                  <a:lnTo>
                    <a:pt x="31" y="115"/>
                  </a:lnTo>
                  <a:lnTo>
                    <a:pt x="31" y="112"/>
                  </a:lnTo>
                  <a:lnTo>
                    <a:pt x="34" y="101"/>
                  </a:lnTo>
                  <a:lnTo>
                    <a:pt x="34" y="99"/>
                  </a:lnTo>
                  <a:lnTo>
                    <a:pt x="33" y="97"/>
                  </a:lnTo>
                  <a:lnTo>
                    <a:pt x="32" y="96"/>
                  </a:lnTo>
                  <a:lnTo>
                    <a:pt x="24" y="92"/>
                  </a:lnTo>
                  <a:lnTo>
                    <a:pt x="23" y="92"/>
                  </a:lnTo>
                  <a:lnTo>
                    <a:pt x="23" y="90"/>
                  </a:lnTo>
                  <a:lnTo>
                    <a:pt x="22" y="80"/>
                  </a:lnTo>
                  <a:lnTo>
                    <a:pt x="22" y="79"/>
                  </a:lnTo>
                  <a:lnTo>
                    <a:pt x="15" y="74"/>
                  </a:lnTo>
                  <a:lnTo>
                    <a:pt x="4" y="60"/>
                  </a:lnTo>
                  <a:lnTo>
                    <a:pt x="4" y="59"/>
                  </a:lnTo>
                  <a:lnTo>
                    <a:pt x="4" y="58"/>
                  </a:lnTo>
                  <a:lnTo>
                    <a:pt x="4" y="57"/>
                  </a:lnTo>
                  <a:lnTo>
                    <a:pt x="4" y="57"/>
                  </a:lnTo>
                  <a:lnTo>
                    <a:pt x="14" y="52"/>
                  </a:lnTo>
                  <a:lnTo>
                    <a:pt x="14" y="52"/>
                  </a:lnTo>
                  <a:lnTo>
                    <a:pt x="15" y="50"/>
                  </a:lnTo>
                  <a:lnTo>
                    <a:pt x="15" y="50"/>
                  </a:lnTo>
                  <a:lnTo>
                    <a:pt x="15" y="49"/>
                  </a:lnTo>
                  <a:lnTo>
                    <a:pt x="14" y="48"/>
                  </a:lnTo>
                  <a:lnTo>
                    <a:pt x="1" y="37"/>
                  </a:lnTo>
                  <a:lnTo>
                    <a:pt x="0" y="36"/>
                  </a:lnTo>
                  <a:lnTo>
                    <a:pt x="0" y="35"/>
                  </a:lnTo>
                  <a:lnTo>
                    <a:pt x="0" y="35"/>
                  </a:lnTo>
                  <a:lnTo>
                    <a:pt x="1" y="33"/>
                  </a:lnTo>
                  <a:lnTo>
                    <a:pt x="23" y="26"/>
                  </a:lnTo>
                  <a:lnTo>
                    <a:pt x="33" y="28"/>
                  </a:lnTo>
                  <a:lnTo>
                    <a:pt x="37" y="27"/>
                  </a:lnTo>
                  <a:lnTo>
                    <a:pt x="38" y="25"/>
                  </a:lnTo>
                  <a:lnTo>
                    <a:pt x="40" y="18"/>
                  </a:lnTo>
                  <a:lnTo>
                    <a:pt x="41" y="16"/>
                  </a:lnTo>
                  <a:lnTo>
                    <a:pt x="56" y="15"/>
                  </a:lnTo>
                  <a:lnTo>
                    <a:pt x="65" y="8"/>
                  </a:lnTo>
                  <a:lnTo>
                    <a:pt x="74" y="7"/>
                  </a:lnTo>
                  <a:lnTo>
                    <a:pt x="79" y="3"/>
                  </a:lnTo>
                  <a:lnTo>
                    <a:pt x="99" y="0"/>
                  </a:lnTo>
                  <a:lnTo>
                    <a:pt x="99" y="0"/>
                  </a:lnTo>
                  <a:lnTo>
                    <a:pt x="100" y="1"/>
                  </a:lnTo>
                  <a:lnTo>
                    <a:pt x="102" y="5"/>
                  </a:lnTo>
                  <a:lnTo>
                    <a:pt x="104" y="8"/>
                  </a:lnTo>
                  <a:lnTo>
                    <a:pt x="115" y="13"/>
                  </a:lnTo>
                  <a:lnTo>
                    <a:pt x="117" y="15"/>
                  </a:lnTo>
                  <a:lnTo>
                    <a:pt x="117" y="16"/>
                  </a:lnTo>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30" name="Freeform 175"/>
            <p:cNvSpPr>
              <a:spLocks/>
            </p:cNvSpPr>
            <p:nvPr/>
          </p:nvSpPr>
          <p:spPr bwMode="auto">
            <a:xfrm>
              <a:off x="4652963" y="-2227263"/>
              <a:ext cx="889000" cy="804863"/>
            </a:xfrm>
            <a:custGeom>
              <a:avLst/>
              <a:gdLst>
                <a:gd name="T0" fmla="*/ 497 w 560"/>
                <a:gd name="T1" fmla="*/ 133 h 507"/>
                <a:gd name="T2" fmla="*/ 485 w 560"/>
                <a:gd name="T3" fmla="*/ 168 h 507"/>
                <a:gd name="T4" fmla="*/ 471 w 560"/>
                <a:gd name="T5" fmla="*/ 182 h 507"/>
                <a:gd name="T6" fmla="*/ 494 w 560"/>
                <a:gd name="T7" fmla="*/ 289 h 507"/>
                <a:gd name="T8" fmla="*/ 499 w 560"/>
                <a:gd name="T9" fmla="*/ 317 h 507"/>
                <a:gd name="T10" fmla="*/ 463 w 560"/>
                <a:gd name="T11" fmla="*/ 346 h 507"/>
                <a:gd name="T12" fmla="*/ 392 w 560"/>
                <a:gd name="T13" fmla="*/ 380 h 507"/>
                <a:gd name="T14" fmla="*/ 339 w 560"/>
                <a:gd name="T15" fmla="*/ 392 h 507"/>
                <a:gd name="T16" fmla="*/ 296 w 560"/>
                <a:gd name="T17" fmla="*/ 425 h 507"/>
                <a:gd name="T18" fmla="*/ 228 w 560"/>
                <a:gd name="T19" fmla="*/ 432 h 507"/>
                <a:gd name="T20" fmla="*/ 161 w 560"/>
                <a:gd name="T21" fmla="*/ 487 h 507"/>
                <a:gd name="T22" fmla="*/ 87 w 560"/>
                <a:gd name="T23" fmla="*/ 480 h 507"/>
                <a:gd name="T24" fmla="*/ 102 w 560"/>
                <a:gd name="T25" fmla="*/ 462 h 507"/>
                <a:gd name="T26" fmla="*/ 92 w 560"/>
                <a:gd name="T27" fmla="*/ 427 h 507"/>
                <a:gd name="T28" fmla="*/ 87 w 560"/>
                <a:gd name="T29" fmla="*/ 410 h 507"/>
                <a:gd name="T30" fmla="*/ 83 w 560"/>
                <a:gd name="T31" fmla="*/ 382 h 507"/>
                <a:gd name="T32" fmla="*/ 72 w 560"/>
                <a:gd name="T33" fmla="*/ 361 h 507"/>
                <a:gd name="T34" fmla="*/ 6 w 560"/>
                <a:gd name="T35" fmla="*/ 336 h 507"/>
                <a:gd name="T36" fmla="*/ 4 w 560"/>
                <a:gd name="T37" fmla="*/ 314 h 507"/>
                <a:gd name="T38" fmla="*/ 18 w 560"/>
                <a:gd name="T39" fmla="*/ 282 h 507"/>
                <a:gd name="T40" fmla="*/ 44 w 560"/>
                <a:gd name="T41" fmla="*/ 278 h 507"/>
                <a:gd name="T42" fmla="*/ 63 w 560"/>
                <a:gd name="T43" fmla="*/ 279 h 507"/>
                <a:gd name="T44" fmla="*/ 78 w 560"/>
                <a:gd name="T45" fmla="*/ 268 h 507"/>
                <a:gd name="T46" fmla="*/ 81 w 560"/>
                <a:gd name="T47" fmla="*/ 252 h 507"/>
                <a:gd name="T48" fmla="*/ 90 w 560"/>
                <a:gd name="T49" fmla="*/ 237 h 507"/>
                <a:gd name="T50" fmla="*/ 105 w 560"/>
                <a:gd name="T51" fmla="*/ 243 h 507"/>
                <a:gd name="T52" fmla="*/ 122 w 560"/>
                <a:gd name="T53" fmla="*/ 225 h 507"/>
                <a:gd name="T54" fmla="*/ 133 w 560"/>
                <a:gd name="T55" fmla="*/ 208 h 507"/>
                <a:gd name="T56" fmla="*/ 143 w 560"/>
                <a:gd name="T57" fmla="*/ 212 h 507"/>
                <a:gd name="T58" fmla="*/ 153 w 560"/>
                <a:gd name="T59" fmla="*/ 228 h 507"/>
                <a:gd name="T60" fmla="*/ 167 w 560"/>
                <a:gd name="T61" fmla="*/ 226 h 507"/>
                <a:gd name="T62" fmla="*/ 181 w 560"/>
                <a:gd name="T63" fmla="*/ 215 h 507"/>
                <a:gd name="T64" fmla="*/ 184 w 560"/>
                <a:gd name="T65" fmla="*/ 197 h 507"/>
                <a:gd name="T66" fmla="*/ 190 w 560"/>
                <a:gd name="T67" fmla="*/ 179 h 507"/>
                <a:gd name="T68" fmla="*/ 220 w 560"/>
                <a:gd name="T69" fmla="*/ 171 h 507"/>
                <a:gd name="T70" fmla="*/ 232 w 560"/>
                <a:gd name="T71" fmla="*/ 163 h 507"/>
                <a:gd name="T72" fmla="*/ 246 w 560"/>
                <a:gd name="T73" fmla="*/ 171 h 507"/>
                <a:gd name="T74" fmla="*/ 286 w 560"/>
                <a:gd name="T75" fmla="*/ 172 h 507"/>
                <a:gd name="T76" fmla="*/ 309 w 560"/>
                <a:gd name="T77" fmla="*/ 158 h 507"/>
                <a:gd name="T78" fmla="*/ 321 w 560"/>
                <a:gd name="T79" fmla="*/ 140 h 507"/>
                <a:gd name="T80" fmla="*/ 341 w 560"/>
                <a:gd name="T81" fmla="*/ 130 h 507"/>
                <a:gd name="T82" fmla="*/ 364 w 560"/>
                <a:gd name="T83" fmla="*/ 129 h 507"/>
                <a:gd name="T84" fmla="*/ 382 w 560"/>
                <a:gd name="T85" fmla="*/ 119 h 507"/>
                <a:gd name="T86" fmla="*/ 413 w 560"/>
                <a:gd name="T87" fmla="*/ 105 h 507"/>
                <a:gd name="T88" fmla="*/ 434 w 560"/>
                <a:gd name="T89" fmla="*/ 90 h 507"/>
                <a:gd name="T90" fmla="*/ 467 w 560"/>
                <a:gd name="T91" fmla="*/ 87 h 507"/>
                <a:gd name="T92" fmla="*/ 477 w 560"/>
                <a:gd name="T93" fmla="*/ 66 h 507"/>
                <a:gd name="T94" fmla="*/ 451 w 560"/>
                <a:gd name="T95" fmla="*/ 51 h 507"/>
                <a:gd name="T96" fmla="*/ 430 w 560"/>
                <a:gd name="T97" fmla="*/ 42 h 507"/>
                <a:gd name="T98" fmla="*/ 430 w 560"/>
                <a:gd name="T99" fmla="*/ 29 h 507"/>
                <a:gd name="T100" fmla="*/ 439 w 560"/>
                <a:gd name="T101" fmla="*/ 14 h 507"/>
                <a:gd name="T102" fmla="*/ 447 w 560"/>
                <a:gd name="T103" fmla="*/ 9 h 507"/>
                <a:gd name="T104" fmla="*/ 467 w 560"/>
                <a:gd name="T105" fmla="*/ 15 h 507"/>
                <a:gd name="T106" fmla="*/ 500 w 560"/>
                <a:gd name="T107" fmla="*/ 19 h 507"/>
                <a:gd name="T108" fmla="*/ 509 w 560"/>
                <a:gd name="T109" fmla="*/ 12 h 507"/>
                <a:gd name="T110" fmla="*/ 522 w 560"/>
                <a:gd name="T111" fmla="*/ 28 h 507"/>
                <a:gd name="T112" fmla="*/ 539 w 560"/>
                <a:gd name="T113" fmla="*/ 36 h 507"/>
                <a:gd name="T114" fmla="*/ 538 w 560"/>
                <a:gd name="T115" fmla="*/ 55 h 507"/>
                <a:gd name="T116" fmla="*/ 529 w 560"/>
                <a:gd name="T117" fmla="*/ 69 h 507"/>
                <a:gd name="T118" fmla="*/ 557 w 560"/>
                <a:gd name="T119" fmla="*/ 63 h 507"/>
                <a:gd name="T120" fmla="*/ 550 w 560"/>
                <a:gd name="T121" fmla="*/ 9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0" h="507">
                  <a:moveTo>
                    <a:pt x="556" y="109"/>
                  </a:moveTo>
                  <a:lnTo>
                    <a:pt x="534" y="125"/>
                  </a:lnTo>
                  <a:lnTo>
                    <a:pt x="531" y="131"/>
                  </a:lnTo>
                  <a:lnTo>
                    <a:pt x="529" y="139"/>
                  </a:lnTo>
                  <a:lnTo>
                    <a:pt x="528" y="140"/>
                  </a:lnTo>
                  <a:lnTo>
                    <a:pt x="524" y="144"/>
                  </a:lnTo>
                  <a:lnTo>
                    <a:pt x="515" y="144"/>
                  </a:lnTo>
                  <a:lnTo>
                    <a:pt x="499" y="133"/>
                  </a:lnTo>
                  <a:lnTo>
                    <a:pt x="497" y="133"/>
                  </a:lnTo>
                  <a:lnTo>
                    <a:pt x="495" y="134"/>
                  </a:lnTo>
                  <a:lnTo>
                    <a:pt x="493" y="136"/>
                  </a:lnTo>
                  <a:lnTo>
                    <a:pt x="493" y="140"/>
                  </a:lnTo>
                  <a:lnTo>
                    <a:pt x="493" y="152"/>
                  </a:lnTo>
                  <a:lnTo>
                    <a:pt x="493" y="154"/>
                  </a:lnTo>
                  <a:lnTo>
                    <a:pt x="485" y="165"/>
                  </a:lnTo>
                  <a:lnTo>
                    <a:pt x="485" y="166"/>
                  </a:lnTo>
                  <a:lnTo>
                    <a:pt x="485" y="167"/>
                  </a:lnTo>
                  <a:lnTo>
                    <a:pt x="485" y="168"/>
                  </a:lnTo>
                  <a:lnTo>
                    <a:pt x="487" y="170"/>
                  </a:lnTo>
                  <a:lnTo>
                    <a:pt x="487" y="173"/>
                  </a:lnTo>
                  <a:lnTo>
                    <a:pt x="487" y="174"/>
                  </a:lnTo>
                  <a:lnTo>
                    <a:pt x="487" y="176"/>
                  </a:lnTo>
                  <a:lnTo>
                    <a:pt x="486" y="177"/>
                  </a:lnTo>
                  <a:lnTo>
                    <a:pt x="481" y="180"/>
                  </a:lnTo>
                  <a:lnTo>
                    <a:pt x="474" y="179"/>
                  </a:lnTo>
                  <a:lnTo>
                    <a:pt x="471" y="182"/>
                  </a:lnTo>
                  <a:lnTo>
                    <a:pt x="471" y="182"/>
                  </a:lnTo>
                  <a:lnTo>
                    <a:pt x="467" y="205"/>
                  </a:lnTo>
                  <a:lnTo>
                    <a:pt x="457" y="215"/>
                  </a:lnTo>
                  <a:lnTo>
                    <a:pt x="481" y="271"/>
                  </a:lnTo>
                  <a:lnTo>
                    <a:pt x="485" y="277"/>
                  </a:lnTo>
                  <a:lnTo>
                    <a:pt x="485" y="278"/>
                  </a:lnTo>
                  <a:lnTo>
                    <a:pt x="486" y="282"/>
                  </a:lnTo>
                  <a:lnTo>
                    <a:pt x="487" y="284"/>
                  </a:lnTo>
                  <a:lnTo>
                    <a:pt x="490" y="286"/>
                  </a:lnTo>
                  <a:lnTo>
                    <a:pt x="494" y="289"/>
                  </a:lnTo>
                  <a:lnTo>
                    <a:pt x="495" y="290"/>
                  </a:lnTo>
                  <a:lnTo>
                    <a:pt x="496" y="292"/>
                  </a:lnTo>
                  <a:lnTo>
                    <a:pt x="495" y="295"/>
                  </a:lnTo>
                  <a:lnTo>
                    <a:pt x="495" y="296"/>
                  </a:lnTo>
                  <a:lnTo>
                    <a:pt x="495" y="298"/>
                  </a:lnTo>
                  <a:lnTo>
                    <a:pt x="499" y="303"/>
                  </a:lnTo>
                  <a:lnTo>
                    <a:pt x="499" y="304"/>
                  </a:lnTo>
                  <a:lnTo>
                    <a:pt x="500" y="314"/>
                  </a:lnTo>
                  <a:lnTo>
                    <a:pt x="499" y="317"/>
                  </a:lnTo>
                  <a:lnTo>
                    <a:pt x="499" y="318"/>
                  </a:lnTo>
                  <a:lnTo>
                    <a:pt x="498" y="318"/>
                  </a:lnTo>
                  <a:lnTo>
                    <a:pt x="484" y="323"/>
                  </a:lnTo>
                  <a:lnTo>
                    <a:pt x="479" y="329"/>
                  </a:lnTo>
                  <a:lnTo>
                    <a:pt x="478" y="330"/>
                  </a:lnTo>
                  <a:lnTo>
                    <a:pt x="464" y="331"/>
                  </a:lnTo>
                  <a:lnTo>
                    <a:pt x="463" y="332"/>
                  </a:lnTo>
                  <a:lnTo>
                    <a:pt x="463" y="335"/>
                  </a:lnTo>
                  <a:lnTo>
                    <a:pt x="463" y="346"/>
                  </a:lnTo>
                  <a:lnTo>
                    <a:pt x="464" y="348"/>
                  </a:lnTo>
                  <a:lnTo>
                    <a:pt x="465" y="350"/>
                  </a:lnTo>
                  <a:lnTo>
                    <a:pt x="465" y="363"/>
                  </a:lnTo>
                  <a:lnTo>
                    <a:pt x="462" y="368"/>
                  </a:lnTo>
                  <a:lnTo>
                    <a:pt x="461" y="369"/>
                  </a:lnTo>
                  <a:lnTo>
                    <a:pt x="432" y="370"/>
                  </a:lnTo>
                  <a:lnTo>
                    <a:pt x="424" y="379"/>
                  </a:lnTo>
                  <a:lnTo>
                    <a:pt x="406" y="373"/>
                  </a:lnTo>
                  <a:lnTo>
                    <a:pt x="392" y="380"/>
                  </a:lnTo>
                  <a:lnTo>
                    <a:pt x="342" y="371"/>
                  </a:lnTo>
                  <a:lnTo>
                    <a:pt x="338" y="374"/>
                  </a:lnTo>
                  <a:lnTo>
                    <a:pt x="338" y="376"/>
                  </a:lnTo>
                  <a:lnTo>
                    <a:pt x="337" y="378"/>
                  </a:lnTo>
                  <a:lnTo>
                    <a:pt x="338" y="383"/>
                  </a:lnTo>
                  <a:lnTo>
                    <a:pt x="340" y="387"/>
                  </a:lnTo>
                  <a:lnTo>
                    <a:pt x="340" y="389"/>
                  </a:lnTo>
                  <a:lnTo>
                    <a:pt x="340" y="391"/>
                  </a:lnTo>
                  <a:lnTo>
                    <a:pt x="339" y="392"/>
                  </a:lnTo>
                  <a:lnTo>
                    <a:pt x="338" y="393"/>
                  </a:lnTo>
                  <a:lnTo>
                    <a:pt x="327" y="395"/>
                  </a:lnTo>
                  <a:lnTo>
                    <a:pt x="326" y="396"/>
                  </a:lnTo>
                  <a:lnTo>
                    <a:pt x="325" y="401"/>
                  </a:lnTo>
                  <a:lnTo>
                    <a:pt x="323" y="404"/>
                  </a:lnTo>
                  <a:lnTo>
                    <a:pt x="298" y="411"/>
                  </a:lnTo>
                  <a:lnTo>
                    <a:pt x="297" y="413"/>
                  </a:lnTo>
                  <a:lnTo>
                    <a:pt x="296" y="416"/>
                  </a:lnTo>
                  <a:lnTo>
                    <a:pt x="296" y="425"/>
                  </a:lnTo>
                  <a:lnTo>
                    <a:pt x="288" y="424"/>
                  </a:lnTo>
                  <a:lnTo>
                    <a:pt x="282" y="419"/>
                  </a:lnTo>
                  <a:lnTo>
                    <a:pt x="276" y="418"/>
                  </a:lnTo>
                  <a:lnTo>
                    <a:pt x="258" y="428"/>
                  </a:lnTo>
                  <a:lnTo>
                    <a:pt x="258" y="429"/>
                  </a:lnTo>
                  <a:lnTo>
                    <a:pt x="256" y="434"/>
                  </a:lnTo>
                  <a:lnTo>
                    <a:pt x="256" y="434"/>
                  </a:lnTo>
                  <a:lnTo>
                    <a:pt x="255" y="435"/>
                  </a:lnTo>
                  <a:lnTo>
                    <a:pt x="228" y="432"/>
                  </a:lnTo>
                  <a:lnTo>
                    <a:pt x="220" y="436"/>
                  </a:lnTo>
                  <a:lnTo>
                    <a:pt x="209" y="448"/>
                  </a:lnTo>
                  <a:lnTo>
                    <a:pt x="189" y="451"/>
                  </a:lnTo>
                  <a:lnTo>
                    <a:pt x="172" y="466"/>
                  </a:lnTo>
                  <a:lnTo>
                    <a:pt x="169" y="472"/>
                  </a:lnTo>
                  <a:lnTo>
                    <a:pt x="167" y="477"/>
                  </a:lnTo>
                  <a:lnTo>
                    <a:pt x="167" y="478"/>
                  </a:lnTo>
                  <a:lnTo>
                    <a:pt x="163" y="483"/>
                  </a:lnTo>
                  <a:lnTo>
                    <a:pt x="161" y="487"/>
                  </a:lnTo>
                  <a:lnTo>
                    <a:pt x="141" y="500"/>
                  </a:lnTo>
                  <a:lnTo>
                    <a:pt x="139" y="503"/>
                  </a:lnTo>
                  <a:lnTo>
                    <a:pt x="134" y="507"/>
                  </a:lnTo>
                  <a:lnTo>
                    <a:pt x="131" y="506"/>
                  </a:lnTo>
                  <a:lnTo>
                    <a:pt x="123" y="499"/>
                  </a:lnTo>
                  <a:lnTo>
                    <a:pt x="103" y="490"/>
                  </a:lnTo>
                  <a:lnTo>
                    <a:pt x="103" y="488"/>
                  </a:lnTo>
                  <a:lnTo>
                    <a:pt x="102" y="484"/>
                  </a:lnTo>
                  <a:lnTo>
                    <a:pt x="87" y="480"/>
                  </a:lnTo>
                  <a:lnTo>
                    <a:pt x="86" y="478"/>
                  </a:lnTo>
                  <a:lnTo>
                    <a:pt x="85" y="477"/>
                  </a:lnTo>
                  <a:lnTo>
                    <a:pt x="86" y="476"/>
                  </a:lnTo>
                  <a:lnTo>
                    <a:pt x="86" y="475"/>
                  </a:lnTo>
                  <a:lnTo>
                    <a:pt x="89" y="469"/>
                  </a:lnTo>
                  <a:lnTo>
                    <a:pt x="90" y="469"/>
                  </a:lnTo>
                  <a:lnTo>
                    <a:pt x="96" y="469"/>
                  </a:lnTo>
                  <a:lnTo>
                    <a:pt x="99" y="469"/>
                  </a:lnTo>
                  <a:lnTo>
                    <a:pt x="102" y="462"/>
                  </a:lnTo>
                  <a:lnTo>
                    <a:pt x="102" y="460"/>
                  </a:lnTo>
                  <a:lnTo>
                    <a:pt x="102" y="459"/>
                  </a:lnTo>
                  <a:lnTo>
                    <a:pt x="102" y="457"/>
                  </a:lnTo>
                  <a:lnTo>
                    <a:pt x="90" y="439"/>
                  </a:lnTo>
                  <a:lnTo>
                    <a:pt x="90" y="437"/>
                  </a:lnTo>
                  <a:lnTo>
                    <a:pt x="90" y="435"/>
                  </a:lnTo>
                  <a:lnTo>
                    <a:pt x="92" y="433"/>
                  </a:lnTo>
                  <a:lnTo>
                    <a:pt x="92" y="430"/>
                  </a:lnTo>
                  <a:lnTo>
                    <a:pt x="92" y="427"/>
                  </a:lnTo>
                  <a:lnTo>
                    <a:pt x="91" y="424"/>
                  </a:lnTo>
                  <a:lnTo>
                    <a:pt x="86" y="422"/>
                  </a:lnTo>
                  <a:lnTo>
                    <a:pt x="85" y="421"/>
                  </a:lnTo>
                  <a:lnTo>
                    <a:pt x="84" y="419"/>
                  </a:lnTo>
                  <a:lnTo>
                    <a:pt x="84" y="419"/>
                  </a:lnTo>
                  <a:lnTo>
                    <a:pt x="84" y="418"/>
                  </a:lnTo>
                  <a:lnTo>
                    <a:pt x="87" y="415"/>
                  </a:lnTo>
                  <a:lnTo>
                    <a:pt x="87" y="413"/>
                  </a:lnTo>
                  <a:lnTo>
                    <a:pt x="87" y="410"/>
                  </a:lnTo>
                  <a:lnTo>
                    <a:pt x="82" y="401"/>
                  </a:lnTo>
                  <a:lnTo>
                    <a:pt x="82" y="400"/>
                  </a:lnTo>
                  <a:lnTo>
                    <a:pt x="82" y="398"/>
                  </a:lnTo>
                  <a:lnTo>
                    <a:pt x="83" y="397"/>
                  </a:lnTo>
                  <a:lnTo>
                    <a:pt x="84" y="395"/>
                  </a:lnTo>
                  <a:lnTo>
                    <a:pt x="84" y="394"/>
                  </a:lnTo>
                  <a:lnTo>
                    <a:pt x="84" y="387"/>
                  </a:lnTo>
                  <a:lnTo>
                    <a:pt x="83" y="383"/>
                  </a:lnTo>
                  <a:lnTo>
                    <a:pt x="83" y="382"/>
                  </a:lnTo>
                  <a:lnTo>
                    <a:pt x="83" y="380"/>
                  </a:lnTo>
                  <a:lnTo>
                    <a:pt x="84" y="380"/>
                  </a:lnTo>
                  <a:lnTo>
                    <a:pt x="87" y="378"/>
                  </a:lnTo>
                  <a:lnTo>
                    <a:pt x="88" y="376"/>
                  </a:lnTo>
                  <a:lnTo>
                    <a:pt x="89" y="374"/>
                  </a:lnTo>
                  <a:lnTo>
                    <a:pt x="88" y="369"/>
                  </a:lnTo>
                  <a:lnTo>
                    <a:pt x="82" y="361"/>
                  </a:lnTo>
                  <a:lnTo>
                    <a:pt x="78" y="359"/>
                  </a:lnTo>
                  <a:lnTo>
                    <a:pt x="72" y="361"/>
                  </a:lnTo>
                  <a:lnTo>
                    <a:pt x="54" y="359"/>
                  </a:lnTo>
                  <a:lnTo>
                    <a:pt x="48" y="361"/>
                  </a:lnTo>
                  <a:lnTo>
                    <a:pt x="46" y="360"/>
                  </a:lnTo>
                  <a:lnTo>
                    <a:pt x="44" y="357"/>
                  </a:lnTo>
                  <a:lnTo>
                    <a:pt x="44" y="356"/>
                  </a:lnTo>
                  <a:lnTo>
                    <a:pt x="43" y="352"/>
                  </a:lnTo>
                  <a:lnTo>
                    <a:pt x="42" y="350"/>
                  </a:lnTo>
                  <a:lnTo>
                    <a:pt x="34" y="344"/>
                  </a:lnTo>
                  <a:lnTo>
                    <a:pt x="6" y="336"/>
                  </a:lnTo>
                  <a:lnTo>
                    <a:pt x="5" y="335"/>
                  </a:lnTo>
                  <a:lnTo>
                    <a:pt x="1" y="324"/>
                  </a:lnTo>
                  <a:lnTo>
                    <a:pt x="1" y="324"/>
                  </a:lnTo>
                  <a:lnTo>
                    <a:pt x="0" y="321"/>
                  </a:lnTo>
                  <a:lnTo>
                    <a:pt x="1" y="321"/>
                  </a:lnTo>
                  <a:lnTo>
                    <a:pt x="1" y="319"/>
                  </a:lnTo>
                  <a:lnTo>
                    <a:pt x="4" y="318"/>
                  </a:lnTo>
                  <a:lnTo>
                    <a:pt x="3" y="314"/>
                  </a:lnTo>
                  <a:lnTo>
                    <a:pt x="4" y="314"/>
                  </a:lnTo>
                  <a:lnTo>
                    <a:pt x="11" y="309"/>
                  </a:lnTo>
                  <a:lnTo>
                    <a:pt x="11" y="308"/>
                  </a:lnTo>
                  <a:lnTo>
                    <a:pt x="12" y="308"/>
                  </a:lnTo>
                  <a:lnTo>
                    <a:pt x="12" y="306"/>
                  </a:lnTo>
                  <a:lnTo>
                    <a:pt x="15" y="306"/>
                  </a:lnTo>
                  <a:lnTo>
                    <a:pt x="14" y="292"/>
                  </a:lnTo>
                  <a:lnTo>
                    <a:pt x="16" y="292"/>
                  </a:lnTo>
                  <a:lnTo>
                    <a:pt x="15" y="282"/>
                  </a:lnTo>
                  <a:lnTo>
                    <a:pt x="18" y="282"/>
                  </a:lnTo>
                  <a:lnTo>
                    <a:pt x="17" y="275"/>
                  </a:lnTo>
                  <a:lnTo>
                    <a:pt x="22" y="275"/>
                  </a:lnTo>
                  <a:lnTo>
                    <a:pt x="24" y="274"/>
                  </a:lnTo>
                  <a:lnTo>
                    <a:pt x="25" y="279"/>
                  </a:lnTo>
                  <a:lnTo>
                    <a:pt x="29" y="279"/>
                  </a:lnTo>
                  <a:lnTo>
                    <a:pt x="30" y="281"/>
                  </a:lnTo>
                  <a:lnTo>
                    <a:pt x="36" y="281"/>
                  </a:lnTo>
                  <a:lnTo>
                    <a:pt x="36" y="278"/>
                  </a:lnTo>
                  <a:lnTo>
                    <a:pt x="44" y="278"/>
                  </a:lnTo>
                  <a:lnTo>
                    <a:pt x="43" y="275"/>
                  </a:lnTo>
                  <a:lnTo>
                    <a:pt x="48" y="275"/>
                  </a:lnTo>
                  <a:lnTo>
                    <a:pt x="48" y="273"/>
                  </a:lnTo>
                  <a:lnTo>
                    <a:pt x="51" y="272"/>
                  </a:lnTo>
                  <a:lnTo>
                    <a:pt x="52" y="275"/>
                  </a:lnTo>
                  <a:lnTo>
                    <a:pt x="52" y="279"/>
                  </a:lnTo>
                  <a:lnTo>
                    <a:pt x="54" y="277"/>
                  </a:lnTo>
                  <a:lnTo>
                    <a:pt x="62" y="278"/>
                  </a:lnTo>
                  <a:lnTo>
                    <a:pt x="63" y="279"/>
                  </a:lnTo>
                  <a:lnTo>
                    <a:pt x="65" y="278"/>
                  </a:lnTo>
                  <a:lnTo>
                    <a:pt x="64" y="280"/>
                  </a:lnTo>
                  <a:lnTo>
                    <a:pt x="71" y="281"/>
                  </a:lnTo>
                  <a:lnTo>
                    <a:pt x="72" y="273"/>
                  </a:lnTo>
                  <a:lnTo>
                    <a:pt x="74" y="272"/>
                  </a:lnTo>
                  <a:lnTo>
                    <a:pt x="74" y="271"/>
                  </a:lnTo>
                  <a:lnTo>
                    <a:pt x="76" y="271"/>
                  </a:lnTo>
                  <a:lnTo>
                    <a:pt x="76" y="268"/>
                  </a:lnTo>
                  <a:lnTo>
                    <a:pt x="78" y="268"/>
                  </a:lnTo>
                  <a:lnTo>
                    <a:pt x="78" y="263"/>
                  </a:lnTo>
                  <a:lnTo>
                    <a:pt x="80" y="263"/>
                  </a:lnTo>
                  <a:lnTo>
                    <a:pt x="80" y="261"/>
                  </a:lnTo>
                  <a:lnTo>
                    <a:pt x="80" y="261"/>
                  </a:lnTo>
                  <a:lnTo>
                    <a:pt x="83" y="261"/>
                  </a:lnTo>
                  <a:lnTo>
                    <a:pt x="82" y="258"/>
                  </a:lnTo>
                  <a:lnTo>
                    <a:pt x="83" y="258"/>
                  </a:lnTo>
                  <a:lnTo>
                    <a:pt x="83" y="252"/>
                  </a:lnTo>
                  <a:lnTo>
                    <a:pt x="81" y="252"/>
                  </a:lnTo>
                  <a:lnTo>
                    <a:pt x="81" y="250"/>
                  </a:lnTo>
                  <a:lnTo>
                    <a:pt x="83" y="249"/>
                  </a:lnTo>
                  <a:lnTo>
                    <a:pt x="84" y="249"/>
                  </a:lnTo>
                  <a:lnTo>
                    <a:pt x="84" y="246"/>
                  </a:lnTo>
                  <a:lnTo>
                    <a:pt x="86" y="246"/>
                  </a:lnTo>
                  <a:lnTo>
                    <a:pt x="86" y="241"/>
                  </a:lnTo>
                  <a:lnTo>
                    <a:pt x="88" y="239"/>
                  </a:lnTo>
                  <a:lnTo>
                    <a:pt x="88" y="237"/>
                  </a:lnTo>
                  <a:lnTo>
                    <a:pt x="90" y="237"/>
                  </a:lnTo>
                  <a:lnTo>
                    <a:pt x="90" y="233"/>
                  </a:lnTo>
                  <a:lnTo>
                    <a:pt x="92" y="233"/>
                  </a:lnTo>
                  <a:lnTo>
                    <a:pt x="92" y="232"/>
                  </a:lnTo>
                  <a:lnTo>
                    <a:pt x="95" y="231"/>
                  </a:lnTo>
                  <a:lnTo>
                    <a:pt x="95" y="234"/>
                  </a:lnTo>
                  <a:lnTo>
                    <a:pt x="102" y="234"/>
                  </a:lnTo>
                  <a:lnTo>
                    <a:pt x="102" y="240"/>
                  </a:lnTo>
                  <a:lnTo>
                    <a:pt x="105" y="240"/>
                  </a:lnTo>
                  <a:lnTo>
                    <a:pt x="105" y="243"/>
                  </a:lnTo>
                  <a:lnTo>
                    <a:pt x="107" y="242"/>
                  </a:lnTo>
                  <a:lnTo>
                    <a:pt x="107" y="240"/>
                  </a:lnTo>
                  <a:lnTo>
                    <a:pt x="116" y="239"/>
                  </a:lnTo>
                  <a:lnTo>
                    <a:pt x="116" y="229"/>
                  </a:lnTo>
                  <a:lnTo>
                    <a:pt x="120" y="227"/>
                  </a:lnTo>
                  <a:lnTo>
                    <a:pt x="120" y="226"/>
                  </a:lnTo>
                  <a:lnTo>
                    <a:pt x="120" y="226"/>
                  </a:lnTo>
                  <a:lnTo>
                    <a:pt x="120" y="225"/>
                  </a:lnTo>
                  <a:lnTo>
                    <a:pt x="122" y="225"/>
                  </a:lnTo>
                  <a:lnTo>
                    <a:pt x="122" y="222"/>
                  </a:lnTo>
                  <a:lnTo>
                    <a:pt x="129" y="222"/>
                  </a:lnTo>
                  <a:lnTo>
                    <a:pt x="129" y="220"/>
                  </a:lnTo>
                  <a:lnTo>
                    <a:pt x="131" y="219"/>
                  </a:lnTo>
                  <a:lnTo>
                    <a:pt x="131" y="219"/>
                  </a:lnTo>
                  <a:lnTo>
                    <a:pt x="133" y="219"/>
                  </a:lnTo>
                  <a:lnTo>
                    <a:pt x="134" y="217"/>
                  </a:lnTo>
                  <a:lnTo>
                    <a:pt x="134" y="216"/>
                  </a:lnTo>
                  <a:lnTo>
                    <a:pt x="133" y="208"/>
                  </a:lnTo>
                  <a:lnTo>
                    <a:pt x="135" y="207"/>
                  </a:lnTo>
                  <a:lnTo>
                    <a:pt x="137" y="210"/>
                  </a:lnTo>
                  <a:lnTo>
                    <a:pt x="137" y="208"/>
                  </a:lnTo>
                  <a:lnTo>
                    <a:pt x="138" y="208"/>
                  </a:lnTo>
                  <a:lnTo>
                    <a:pt x="138" y="210"/>
                  </a:lnTo>
                  <a:lnTo>
                    <a:pt x="140" y="210"/>
                  </a:lnTo>
                  <a:lnTo>
                    <a:pt x="140" y="212"/>
                  </a:lnTo>
                  <a:lnTo>
                    <a:pt x="141" y="212"/>
                  </a:lnTo>
                  <a:lnTo>
                    <a:pt x="143" y="212"/>
                  </a:lnTo>
                  <a:lnTo>
                    <a:pt x="143" y="214"/>
                  </a:lnTo>
                  <a:lnTo>
                    <a:pt x="145" y="214"/>
                  </a:lnTo>
                  <a:lnTo>
                    <a:pt x="144" y="218"/>
                  </a:lnTo>
                  <a:lnTo>
                    <a:pt x="146" y="220"/>
                  </a:lnTo>
                  <a:lnTo>
                    <a:pt x="146" y="224"/>
                  </a:lnTo>
                  <a:lnTo>
                    <a:pt x="150" y="224"/>
                  </a:lnTo>
                  <a:lnTo>
                    <a:pt x="149" y="226"/>
                  </a:lnTo>
                  <a:lnTo>
                    <a:pt x="151" y="227"/>
                  </a:lnTo>
                  <a:lnTo>
                    <a:pt x="153" y="228"/>
                  </a:lnTo>
                  <a:lnTo>
                    <a:pt x="157" y="229"/>
                  </a:lnTo>
                  <a:lnTo>
                    <a:pt x="159" y="231"/>
                  </a:lnTo>
                  <a:lnTo>
                    <a:pt x="163" y="233"/>
                  </a:lnTo>
                  <a:lnTo>
                    <a:pt x="163" y="229"/>
                  </a:lnTo>
                  <a:lnTo>
                    <a:pt x="163" y="229"/>
                  </a:lnTo>
                  <a:lnTo>
                    <a:pt x="165" y="229"/>
                  </a:lnTo>
                  <a:lnTo>
                    <a:pt x="165" y="227"/>
                  </a:lnTo>
                  <a:lnTo>
                    <a:pt x="166" y="227"/>
                  </a:lnTo>
                  <a:lnTo>
                    <a:pt x="167" y="226"/>
                  </a:lnTo>
                  <a:lnTo>
                    <a:pt x="167" y="224"/>
                  </a:lnTo>
                  <a:lnTo>
                    <a:pt x="171" y="220"/>
                  </a:lnTo>
                  <a:lnTo>
                    <a:pt x="172" y="218"/>
                  </a:lnTo>
                  <a:lnTo>
                    <a:pt x="173" y="218"/>
                  </a:lnTo>
                  <a:lnTo>
                    <a:pt x="173" y="216"/>
                  </a:lnTo>
                  <a:lnTo>
                    <a:pt x="176" y="216"/>
                  </a:lnTo>
                  <a:lnTo>
                    <a:pt x="176" y="216"/>
                  </a:lnTo>
                  <a:lnTo>
                    <a:pt x="179" y="215"/>
                  </a:lnTo>
                  <a:lnTo>
                    <a:pt x="181" y="215"/>
                  </a:lnTo>
                  <a:lnTo>
                    <a:pt x="184" y="213"/>
                  </a:lnTo>
                  <a:lnTo>
                    <a:pt x="184" y="207"/>
                  </a:lnTo>
                  <a:lnTo>
                    <a:pt x="182" y="209"/>
                  </a:lnTo>
                  <a:lnTo>
                    <a:pt x="180" y="207"/>
                  </a:lnTo>
                  <a:lnTo>
                    <a:pt x="180" y="202"/>
                  </a:lnTo>
                  <a:lnTo>
                    <a:pt x="182" y="202"/>
                  </a:lnTo>
                  <a:lnTo>
                    <a:pt x="182" y="200"/>
                  </a:lnTo>
                  <a:lnTo>
                    <a:pt x="184" y="199"/>
                  </a:lnTo>
                  <a:lnTo>
                    <a:pt x="184" y="197"/>
                  </a:lnTo>
                  <a:lnTo>
                    <a:pt x="189" y="197"/>
                  </a:lnTo>
                  <a:lnTo>
                    <a:pt x="189" y="196"/>
                  </a:lnTo>
                  <a:lnTo>
                    <a:pt x="190" y="194"/>
                  </a:lnTo>
                  <a:lnTo>
                    <a:pt x="190" y="192"/>
                  </a:lnTo>
                  <a:lnTo>
                    <a:pt x="191" y="192"/>
                  </a:lnTo>
                  <a:lnTo>
                    <a:pt x="191" y="185"/>
                  </a:lnTo>
                  <a:lnTo>
                    <a:pt x="188" y="185"/>
                  </a:lnTo>
                  <a:lnTo>
                    <a:pt x="188" y="179"/>
                  </a:lnTo>
                  <a:lnTo>
                    <a:pt x="190" y="179"/>
                  </a:lnTo>
                  <a:lnTo>
                    <a:pt x="192" y="177"/>
                  </a:lnTo>
                  <a:lnTo>
                    <a:pt x="192" y="175"/>
                  </a:lnTo>
                  <a:lnTo>
                    <a:pt x="192" y="175"/>
                  </a:lnTo>
                  <a:lnTo>
                    <a:pt x="192" y="173"/>
                  </a:lnTo>
                  <a:lnTo>
                    <a:pt x="202" y="172"/>
                  </a:lnTo>
                  <a:lnTo>
                    <a:pt x="202" y="174"/>
                  </a:lnTo>
                  <a:lnTo>
                    <a:pt x="216" y="174"/>
                  </a:lnTo>
                  <a:lnTo>
                    <a:pt x="215" y="171"/>
                  </a:lnTo>
                  <a:lnTo>
                    <a:pt x="220" y="171"/>
                  </a:lnTo>
                  <a:lnTo>
                    <a:pt x="220" y="170"/>
                  </a:lnTo>
                  <a:lnTo>
                    <a:pt x="221" y="169"/>
                  </a:lnTo>
                  <a:lnTo>
                    <a:pt x="223" y="170"/>
                  </a:lnTo>
                  <a:lnTo>
                    <a:pt x="223" y="168"/>
                  </a:lnTo>
                  <a:lnTo>
                    <a:pt x="227" y="168"/>
                  </a:lnTo>
                  <a:lnTo>
                    <a:pt x="225" y="166"/>
                  </a:lnTo>
                  <a:lnTo>
                    <a:pt x="227" y="166"/>
                  </a:lnTo>
                  <a:lnTo>
                    <a:pt x="227" y="164"/>
                  </a:lnTo>
                  <a:lnTo>
                    <a:pt x="232" y="163"/>
                  </a:lnTo>
                  <a:lnTo>
                    <a:pt x="232" y="165"/>
                  </a:lnTo>
                  <a:lnTo>
                    <a:pt x="234" y="165"/>
                  </a:lnTo>
                  <a:lnTo>
                    <a:pt x="234" y="168"/>
                  </a:lnTo>
                  <a:lnTo>
                    <a:pt x="237" y="167"/>
                  </a:lnTo>
                  <a:lnTo>
                    <a:pt x="237" y="170"/>
                  </a:lnTo>
                  <a:lnTo>
                    <a:pt x="239" y="170"/>
                  </a:lnTo>
                  <a:lnTo>
                    <a:pt x="239" y="172"/>
                  </a:lnTo>
                  <a:lnTo>
                    <a:pt x="246" y="171"/>
                  </a:lnTo>
                  <a:lnTo>
                    <a:pt x="246" y="171"/>
                  </a:lnTo>
                  <a:lnTo>
                    <a:pt x="250" y="168"/>
                  </a:lnTo>
                  <a:lnTo>
                    <a:pt x="252" y="168"/>
                  </a:lnTo>
                  <a:lnTo>
                    <a:pt x="254" y="170"/>
                  </a:lnTo>
                  <a:lnTo>
                    <a:pt x="258" y="170"/>
                  </a:lnTo>
                  <a:lnTo>
                    <a:pt x="262" y="167"/>
                  </a:lnTo>
                  <a:lnTo>
                    <a:pt x="273" y="167"/>
                  </a:lnTo>
                  <a:lnTo>
                    <a:pt x="281" y="172"/>
                  </a:lnTo>
                  <a:lnTo>
                    <a:pt x="283" y="174"/>
                  </a:lnTo>
                  <a:lnTo>
                    <a:pt x="286" y="172"/>
                  </a:lnTo>
                  <a:lnTo>
                    <a:pt x="292" y="173"/>
                  </a:lnTo>
                  <a:lnTo>
                    <a:pt x="294" y="171"/>
                  </a:lnTo>
                  <a:lnTo>
                    <a:pt x="295" y="166"/>
                  </a:lnTo>
                  <a:lnTo>
                    <a:pt x="295" y="166"/>
                  </a:lnTo>
                  <a:lnTo>
                    <a:pt x="295" y="163"/>
                  </a:lnTo>
                  <a:lnTo>
                    <a:pt x="297" y="163"/>
                  </a:lnTo>
                  <a:lnTo>
                    <a:pt x="297" y="161"/>
                  </a:lnTo>
                  <a:lnTo>
                    <a:pt x="309" y="160"/>
                  </a:lnTo>
                  <a:lnTo>
                    <a:pt x="309" y="158"/>
                  </a:lnTo>
                  <a:lnTo>
                    <a:pt x="305" y="154"/>
                  </a:lnTo>
                  <a:lnTo>
                    <a:pt x="303" y="150"/>
                  </a:lnTo>
                  <a:lnTo>
                    <a:pt x="306" y="149"/>
                  </a:lnTo>
                  <a:lnTo>
                    <a:pt x="306" y="144"/>
                  </a:lnTo>
                  <a:lnTo>
                    <a:pt x="308" y="144"/>
                  </a:lnTo>
                  <a:lnTo>
                    <a:pt x="308" y="141"/>
                  </a:lnTo>
                  <a:lnTo>
                    <a:pt x="308" y="141"/>
                  </a:lnTo>
                  <a:lnTo>
                    <a:pt x="308" y="139"/>
                  </a:lnTo>
                  <a:lnTo>
                    <a:pt x="321" y="140"/>
                  </a:lnTo>
                  <a:lnTo>
                    <a:pt x="325" y="138"/>
                  </a:lnTo>
                  <a:lnTo>
                    <a:pt x="326" y="131"/>
                  </a:lnTo>
                  <a:lnTo>
                    <a:pt x="328" y="129"/>
                  </a:lnTo>
                  <a:lnTo>
                    <a:pt x="332" y="129"/>
                  </a:lnTo>
                  <a:lnTo>
                    <a:pt x="336" y="127"/>
                  </a:lnTo>
                  <a:lnTo>
                    <a:pt x="338" y="128"/>
                  </a:lnTo>
                  <a:lnTo>
                    <a:pt x="338" y="126"/>
                  </a:lnTo>
                  <a:lnTo>
                    <a:pt x="341" y="128"/>
                  </a:lnTo>
                  <a:lnTo>
                    <a:pt x="341" y="130"/>
                  </a:lnTo>
                  <a:lnTo>
                    <a:pt x="347" y="130"/>
                  </a:lnTo>
                  <a:lnTo>
                    <a:pt x="349" y="132"/>
                  </a:lnTo>
                  <a:lnTo>
                    <a:pt x="351" y="132"/>
                  </a:lnTo>
                  <a:lnTo>
                    <a:pt x="351" y="134"/>
                  </a:lnTo>
                  <a:lnTo>
                    <a:pt x="357" y="129"/>
                  </a:lnTo>
                  <a:lnTo>
                    <a:pt x="359" y="129"/>
                  </a:lnTo>
                  <a:lnTo>
                    <a:pt x="359" y="131"/>
                  </a:lnTo>
                  <a:lnTo>
                    <a:pt x="362" y="131"/>
                  </a:lnTo>
                  <a:lnTo>
                    <a:pt x="364" y="129"/>
                  </a:lnTo>
                  <a:lnTo>
                    <a:pt x="366" y="129"/>
                  </a:lnTo>
                  <a:lnTo>
                    <a:pt x="366" y="126"/>
                  </a:lnTo>
                  <a:lnTo>
                    <a:pt x="368" y="124"/>
                  </a:lnTo>
                  <a:lnTo>
                    <a:pt x="370" y="124"/>
                  </a:lnTo>
                  <a:lnTo>
                    <a:pt x="372" y="122"/>
                  </a:lnTo>
                  <a:lnTo>
                    <a:pt x="374" y="122"/>
                  </a:lnTo>
                  <a:lnTo>
                    <a:pt x="376" y="120"/>
                  </a:lnTo>
                  <a:lnTo>
                    <a:pt x="378" y="121"/>
                  </a:lnTo>
                  <a:lnTo>
                    <a:pt x="382" y="119"/>
                  </a:lnTo>
                  <a:lnTo>
                    <a:pt x="384" y="119"/>
                  </a:lnTo>
                  <a:lnTo>
                    <a:pt x="390" y="114"/>
                  </a:lnTo>
                  <a:lnTo>
                    <a:pt x="392" y="114"/>
                  </a:lnTo>
                  <a:lnTo>
                    <a:pt x="394" y="112"/>
                  </a:lnTo>
                  <a:lnTo>
                    <a:pt x="407" y="111"/>
                  </a:lnTo>
                  <a:lnTo>
                    <a:pt x="408" y="109"/>
                  </a:lnTo>
                  <a:lnTo>
                    <a:pt x="410" y="109"/>
                  </a:lnTo>
                  <a:lnTo>
                    <a:pt x="411" y="105"/>
                  </a:lnTo>
                  <a:lnTo>
                    <a:pt x="413" y="105"/>
                  </a:lnTo>
                  <a:lnTo>
                    <a:pt x="413" y="107"/>
                  </a:lnTo>
                  <a:lnTo>
                    <a:pt x="416" y="106"/>
                  </a:lnTo>
                  <a:lnTo>
                    <a:pt x="418" y="100"/>
                  </a:lnTo>
                  <a:lnTo>
                    <a:pt x="418" y="93"/>
                  </a:lnTo>
                  <a:lnTo>
                    <a:pt x="424" y="93"/>
                  </a:lnTo>
                  <a:lnTo>
                    <a:pt x="426" y="91"/>
                  </a:lnTo>
                  <a:lnTo>
                    <a:pt x="428" y="87"/>
                  </a:lnTo>
                  <a:lnTo>
                    <a:pt x="430" y="87"/>
                  </a:lnTo>
                  <a:lnTo>
                    <a:pt x="434" y="90"/>
                  </a:lnTo>
                  <a:lnTo>
                    <a:pt x="436" y="93"/>
                  </a:lnTo>
                  <a:lnTo>
                    <a:pt x="441" y="94"/>
                  </a:lnTo>
                  <a:lnTo>
                    <a:pt x="443" y="92"/>
                  </a:lnTo>
                  <a:lnTo>
                    <a:pt x="445" y="92"/>
                  </a:lnTo>
                  <a:lnTo>
                    <a:pt x="449" y="90"/>
                  </a:lnTo>
                  <a:lnTo>
                    <a:pt x="453" y="90"/>
                  </a:lnTo>
                  <a:lnTo>
                    <a:pt x="455" y="88"/>
                  </a:lnTo>
                  <a:lnTo>
                    <a:pt x="455" y="87"/>
                  </a:lnTo>
                  <a:lnTo>
                    <a:pt x="467" y="87"/>
                  </a:lnTo>
                  <a:lnTo>
                    <a:pt x="469" y="85"/>
                  </a:lnTo>
                  <a:lnTo>
                    <a:pt x="469" y="81"/>
                  </a:lnTo>
                  <a:lnTo>
                    <a:pt x="471" y="81"/>
                  </a:lnTo>
                  <a:lnTo>
                    <a:pt x="471" y="78"/>
                  </a:lnTo>
                  <a:lnTo>
                    <a:pt x="473" y="78"/>
                  </a:lnTo>
                  <a:lnTo>
                    <a:pt x="473" y="71"/>
                  </a:lnTo>
                  <a:lnTo>
                    <a:pt x="475" y="71"/>
                  </a:lnTo>
                  <a:lnTo>
                    <a:pt x="475" y="66"/>
                  </a:lnTo>
                  <a:lnTo>
                    <a:pt x="477" y="66"/>
                  </a:lnTo>
                  <a:lnTo>
                    <a:pt x="477" y="59"/>
                  </a:lnTo>
                  <a:lnTo>
                    <a:pt x="472" y="59"/>
                  </a:lnTo>
                  <a:lnTo>
                    <a:pt x="472" y="57"/>
                  </a:lnTo>
                  <a:lnTo>
                    <a:pt x="463" y="57"/>
                  </a:lnTo>
                  <a:lnTo>
                    <a:pt x="463" y="55"/>
                  </a:lnTo>
                  <a:lnTo>
                    <a:pt x="458" y="55"/>
                  </a:lnTo>
                  <a:lnTo>
                    <a:pt x="458" y="53"/>
                  </a:lnTo>
                  <a:lnTo>
                    <a:pt x="451" y="54"/>
                  </a:lnTo>
                  <a:lnTo>
                    <a:pt x="451" y="51"/>
                  </a:lnTo>
                  <a:lnTo>
                    <a:pt x="448" y="51"/>
                  </a:lnTo>
                  <a:lnTo>
                    <a:pt x="448" y="49"/>
                  </a:lnTo>
                  <a:lnTo>
                    <a:pt x="449" y="49"/>
                  </a:lnTo>
                  <a:lnTo>
                    <a:pt x="447" y="45"/>
                  </a:lnTo>
                  <a:lnTo>
                    <a:pt x="447" y="43"/>
                  </a:lnTo>
                  <a:lnTo>
                    <a:pt x="443" y="43"/>
                  </a:lnTo>
                  <a:lnTo>
                    <a:pt x="437" y="46"/>
                  </a:lnTo>
                  <a:lnTo>
                    <a:pt x="434" y="46"/>
                  </a:lnTo>
                  <a:lnTo>
                    <a:pt x="430" y="42"/>
                  </a:lnTo>
                  <a:lnTo>
                    <a:pt x="426" y="42"/>
                  </a:lnTo>
                  <a:lnTo>
                    <a:pt x="426" y="40"/>
                  </a:lnTo>
                  <a:lnTo>
                    <a:pt x="428" y="36"/>
                  </a:lnTo>
                  <a:lnTo>
                    <a:pt x="428" y="34"/>
                  </a:lnTo>
                  <a:lnTo>
                    <a:pt x="427" y="34"/>
                  </a:lnTo>
                  <a:lnTo>
                    <a:pt x="427" y="31"/>
                  </a:lnTo>
                  <a:lnTo>
                    <a:pt x="428" y="31"/>
                  </a:lnTo>
                  <a:lnTo>
                    <a:pt x="430" y="29"/>
                  </a:lnTo>
                  <a:lnTo>
                    <a:pt x="430" y="29"/>
                  </a:lnTo>
                  <a:lnTo>
                    <a:pt x="433" y="29"/>
                  </a:lnTo>
                  <a:lnTo>
                    <a:pt x="432" y="24"/>
                  </a:lnTo>
                  <a:lnTo>
                    <a:pt x="430" y="24"/>
                  </a:lnTo>
                  <a:lnTo>
                    <a:pt x="430" y="22"/>
                  </a:lnTo>
                  <a:lnTo>
                    <a:pt x="432" y="22"/>
                  </a:lnTo>
                  <a:lnTo>
                    <a:pt x="432" y="19"/>
                  </a:lnTo>
                  <a:lnTo>
                    <a:pt x="437" y="19"/>
                  </a:lnTo>
                  <a:lnTo>
                    <a:pt x="436" y="15"/>
                  </a:lnTo>
                  <a:lnTo>
                    <a:pt x="439" y="14"/>
                  </a:lnTo>
                  <a:lnTo>
                    <a:pt x="438" y="5"/>
                  </a:lnTo>
                  <a:lnTo>
                    <a:pt x="440" y="5"/>
                  </a:lnTo>
                  <a:lnTo>
                    <a:pt x="440" y="2"/>
                  </a:lnTo>
                  <a:lnTo>
                    <a:pt x="443" y="2"/>
                  </a:lnTo>
                  <a:lnTo>
                    <a:pt x="442" y="0"/>
                  </a:lnTo>
                  <a:lnTo>
                    <a:pt x="444" y="0"/>
                  </a:lnTo>
                  <a:lnTo>
                    <a:pt x="446" y="1"/>
                  </a:lnTo>
                  <a:lnTo>
                    <a:pt x="445" y="7"/>
                  </a:lnTo>
                  <a:lnTo>
                    <a:pt x="447" y="9"/>
                  </a:lnTo>
                  <a:lnTo>
                    <a:pt x="449" y="13"/>
                  </a:lnTo>
                  <a:lnTo>
                    <a:pt x="451" y="15"/>
                  </a:lnTo>
                  <a:lnTo>
                    <a:pt x="455" y="15"/>
                  </a:lnTo>
                  <a:lnTo>
                    <a:pt x="457" y="13"/>
                  </a:lnTo>
                  <a:lnTo>
                    <a:pt x="459" y="13"/>
                  </a:lnTo>
                  <a:lnTo>
                    <a:pt x="461" y="10"/>
                  </a:lnTo>
                  <a:lnTo>
                    <a:pt x="461" y="13"/>
                  </a:lnTo>
                  <a:lnTo>
                    <a:pt x="465" y="15"/>
                  </a:lnTo>
                  <a:lnTo>
                    <a:pt x="467" y="15"/>
                  </a:lnTo>
                  <a:lnTo>
                    <a:pt x="466" y="21"/>
                  </a:lnTo>
                  <a:lnTo>
                    <a:pt x="470" y="22"/>
                  </a:lnTo>
                  <a:lnTo>
                    <a:pt x="472" y="22"/>
                  </a:lnTo>
                  <a:lnTo>
                    <a:pt x="476" y="24"/>
                  </a:lnTo>
                  <a:lnTo>
                    <a:pt x="480" y="24"/>
                  </a:lnTo>
                  <a:lnTo>
                    <a:pt x="493" y="13"/>
                  </a:lnTo>
                  <a:lnTo>
                    <a:pt x="497" y="13"/>
                  </a:lnTo>
                  <a:lnTo>
                    <a:pt x="501" y="17"/>
                  </a:lnTo>
                  <a:lnTo>
                    <a:pt x="500" y="19"/>
                  </a:lnTo>
                  <a:lnTo>
                    <a:pt x="507" y="18"/>
                  </a:lnTo>
                  <a:lnTo>
                    <a:pt x="510" y="7"/>
                  </a:lnTo>
                  <a:lnTo>
                    <a:pt x="507" y="8"/>
                  </a:lnTo>
                  <a:lnTo>
                    <a:pt x="508" y="5"/>
                  </a:lnTo>
                  <a:lnTo>
                    <a:pt x="509" y="5"/>
                  </a:lnTo>
                  <a:lnTo>
                    <a:pt x="508" y="3"/>
                  </a:lnTo>
                  <a:lnTo>
                    <a:pt x="511" y="2"/>
                  </a:lnTo>
                  <a:lnTo>
                    <a:pt x="511" y="12"/>
                  </a:lnTo>
                  <a:lnTo>
                    <a:pt x="509" y="12"/>
                  </a:lnTo>
                  <a:lnTo>
                    <a:pt x="510" y="16"/>
                  </a:lnTo>
                  <a:lnTo>
                    <a:pt x="510" y="16"/>
                  </a:lnTo>
                  <a:lnTo>
                    <a:pt x="509" y="18"/>
                  </a:lnTo>
                  <a:lnTo>
                    <a:pt x="511" y="20"/>
                  </a:lnTo>
                  <a:lnTo>
                    <a:pt x="523" y="22"/>
                  </a:lnTo>
                  <a:lnTo>
                    <a:pt x="523" y="24"/>
                  </a:lnTo>
                  <a:lnTo>
                    <a:pt x="520" y="26"/>
                  </a:lnTo>
                  <a:lnTo>
                    <a:pt x="520" y="28"/>
                  </a:lnTo>
                  <a:lnTo>
                    <a:pt x="522" y="28"/>
                  </a:lnTo>
                  <a:lnTo>
                    <a:pt x="526" y="26"/>
                  </a:lnTo>
                  <a:lnTo>
                    <a:pt x="530" y="26"/>
                  </a:lnTo>
                  <a:lnTo>
                    <a:pt x="532" y="28"/>
                  </a:lnTo>
                  <a:lnTo>
                    <a:pt x="535" y="30"/>
                  </a:lnTo>
                  <a:lnTo>
                    <a:pt x="535" y="31"/>
                  </a:lnTo>
                  <a:lnTo>
                    <a:pt x="536" y="31"/>
                  </a:lnTo>
                  <a:lnTo>
                    <a:pt x="537" y="33"/>
                  </a:lnTo>
                  <a:lnTo>
                    <a:pt x="539" y="33"/>
                  </a:lnTo>
                  <a:lnTo>
                    <a:pt x="539" y="36"/>
                  </a:lnTo>
                  <a:lnTo>
                    <a:pt x="541" y="36"/>
                  </a:lnTo>
                  <a:lnTo>
                    <a:pt x="542" y="45"/>
                  </a:lnTo>
                  <a:lnTo>
                    <a:pt x="540" y="45"/>
                  </a:lnTo>
                  <a:lnTo>
                    <a:pt x="540" y="48"/>
                  </a:lnTo>
                  <a:lnTo>
                    <a:pt x="540" y="50"/>
                  </a:lnTo>
                  <a:lnTo>
                    <a:pt x="538" y="50"/>
                  </a:lnTo>
                  <a:lnTo>
                    <a:pt x="538" y="51"/>
                  </a:lnTo>
                  <a:lnTo>
                    <a:pt x="538" y="52"/>
                  </a:lnTo>
                  <a:lnTo>
                    <a:pt x="538" y="55"/>
                  </a:lnTo>
                  <a:lnTo>
                    <a:pt x="536" y="55"/>
                  </a:lnTo>
                  <a:lnTo>
                    <a:pt x="535" y="55"/>
                  </a:lnTo>
                  <a:lnTo>
                    <a:pt x="535" y="57"/>
                  </a:lnTo>
                  <a:lnTo>
                    <a:pt x="533" y="59"/>
                  </a:lnTo>
                  <a:lnTo>
                    <a:pt x="533" y="61"/>
                  </a:lnTo>
                  <a:lnTo>
                    <a:pt x="531" y="63"/>
                  </a:lnTo>
                  <a:lnTo>
                    <a:pt x="531" y="67"/>
                  </a:lnTo>
                  <a:lnTo>
                    <a:pt x="529" y="67"/>
                  </a:lnTo>
                  <a:lnTo>
                    <a:pt x="529" y="69"/>
                  </a:lnTo>
                  <a:lnTo>
                    <a:pt x="532" y="69"/>
                  </a:lnTo>
                  <a:lnTo>
                    <a:pt x="532" y="72"/>
                  </a:lnTo>
                  <a:lnTo>
                    <a:pt x="543" y="71"/>
                  </a:lnTo>
                  <a:lnTo>
                    <a:pt x="543" y="69"/>
                  </a:lnTo>
                  <a:lnTo>
                    <a:pt x="550" y="68"/>
                  </a:lnTo>
                  <a:lnTo>
                    <a:pt x="550" y="66"/>
                  </a:lnTo>
                  <a:lnTo>
                    <a:pt x="553" y="66"/>
                  </a:lnTo>
                  <a:lnTo>
                    <a:pt x="552" y="63"/>
                  </a:lnTo>
                  <a:lnTo>
                    <a:pt x="557" y="63"/>
                  </a:lnTo>
                  <a:lnTo>
                    <a:pt x="557" y="65"/>
                  </a:lnTo>
                  <a:lnTo>
                    <a:pt x="559" y="65"/>
                  </a:lnTo>
                  <a:lnTo>
                    <a:pt x="560" y="74"/>
                  </a:lnTo>
                  <a:lnTo>
                    <a:pt x="558" y="75"/>
                  </a:lnTo>
                  <a:lnTo>
                    <a:pt x="558" y="77"/>
                  </a:lnTo>
                  <a:lnTo>
                    <a:pt x="557" y="77"/>
                  </a:lnTo>
                  <a:lnTo>
                    <a:pt x="557" y="79"/>
                  </a:lnTo>
                  <a:lnTo>
                    <a:pt x="551" y="82"/>
                  </a:lnTo>
                  <a:lnTo>
                    <a:pt x="550" y="90"/>
                  </a:lnTo>
                  <a:lnTo>
                    <a:pt x="549" y="92"/>
                  </a:lnTo>
                  <a:lnTo>
                    <a:pt x="549" y="96"/>
                  </a:lnTo>
                  <a:lnTo>
                    <a:pt x="546" y="98"/>
                  </a:lnTo>
                  <a:lnTo>
                    <a:pt x="544" y="102"/>
                  </a:lnTo>
                  <a:lnTo>
                    <a:pt x="546" y="105"/>
                  </a:lnTo>
                  <a:lnTo>
                    <a:pt x="548" y="105"/>
                  </a:lnTo>
                  <a:lnTo>
                    <a:pt x="556" y="109"/>
                  </a:lnTo>
                  <a:close/>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31" name="Freeform 176"/>
            <p:cNvSpPr>
              <a:spLocks/>
            </p:cNvSpPr>
            <p:nvPr/>
          </p:nvSpPr>
          <p:spPr bwMode="auto">
            <a:xfrm>
              <a:off x="4652963" y="-2227263"/>
              <a:ext cx="889000" cy="804863"/>
            </a:xfrm>
            <a:custGeom>
              <a:avLst/>
              <a:gdLst>
                <a:gd name="T0" fmla="*/ 497 w 560"/>
                <a:gd name="T1" fmla="*/ 133 h 507"/>
                <a:gd name="T2" fmla="*/ 485 w 560"/>
                <a:gd name="T3" fmla="*/ 168 h 507"/>
                <a:gd name="T4" fmla="*/ 471 w 560"/>
                <a:gd name="T5" fmla="*/ 182 h 507"/>
                <a:gd name="T6" fmla="*/ 494 w 560"/>
                <a:gd name="T7" fmla="*/ 289 h 507"/>
                <a:gd name="T8" fmla="*/ 499 w 560"/>
                <a:gd name="T9" fmla="*/ 317 h 507"/>
                <a:gd name="T10" fmla="*/ 463 w 560"/>
                <a:gd name="T11" fmla="*/ 346 h 507"/>
                <a:gd name="T12" fmla="*/ 392 w 560"/>
                <a:gd name="T13" fmla="*/ 380 h 507"/>
                <a:gd name="T14" fmla="*/ 339 w 560"/>
                <a:gd name="T15" fmla="*/ 392 h 507"/>
                <a:gd name="T16" fmla="*/ 296 w 560"/>
                <a:gd name="T17" fmla="*/ 425 h 507"/>
                <a:gd name="T18" fmla="*/ 228 w 560"/>
                <a:gd name="T19" fmla="*/ 432 h 507"/>
                <a:gd name="T20" fmla="*/ 161 w 560"/>
                <a:gd name="T21" fmla="*/ 487 h 507"/>
                <a:gd name="T22" fmla="*/ 87 w 560"/>
                <a:gd name="T23" fmla="*/ 480 h 507"/>
                <a:gd name="T24" fmla="*/ 102 w 560"/>
                <a:gd name="T25" fmla="*/ 462 h 507"/>
                <a:gd name="T26" fmla="*/ 92 w 560"/>
                <a:gd name="T27" fmla="*/ 427 h 507"/>
                <a:gd name="T28" fmla="*/ 87 w 560"/>
                <a:gd name="T29" fmla="*/ 410 h 507"/>
                <a:gd name="T30" fmla="*/ 83 w 560"/>
                <a:gd name="T31" fmla="*/ 382 h 507"/>
                <a:gd name="T32" fmla="*/ 72 w 560"/>
                <a:gd name="T33" fmla="*/ 361 h 507"/>
                <a:gd name="T34" fmla="*/ 6 w 560"/>
                <a:gd name="T35" fmla="*/ 336 h 507"/>
                <a:gd name="T36" fmla="*/ 4 w 560"/>
                <a:gd name="T37" fmla="*/ 314 h 507"/>
                <a:gd name="T38" fmla="*/ 18 w 560"/>
                <a:gd name="T39" fmla="*/ 282 h 507"/>
                <a:gd name="T40" fmla="*/ 44 w 560"/>
                <a:gd name="T41" fmla="*/ 278 h 507"/>
                <a:gd name="T42" fmla="*/ 63 w 560"/>
                <a:gd name="T43" fmla="*/ 279 h 507"/>
                <a:gd name="T44" fmla="*/ 78 w 560"/>
                <a:gd name="T45" fmla="*/ 268 h 507"/>
                <a:gd name="T46" fmla="*/ 81 w 560"/>
                <a:gd name="T47" fmla="*/ 252 h 507"/>
                <a:gd name="T48" fmla="*/ 90 w 560"/>
                <a:gd name="T49" fmla="*/ 237 h 507"/>
                <a:gd name="T50" fmla="*/ 105 w 560"/>
                <a:gd name="T51" fmla="*/ 243 h 507"/>
                <a:gd name="T52" fmla="*/ 122 w 560"/>
                <a:gd name="T53" fmla="*/ 225 h 507"/>
                <a:gd name="T54" fmla="*/ 133 w 560"/>
                <a:gd name="T55" fmla="*/ 208 h 507"/>
                <a:gd name="T56" fmla="*/ 143 w 560"/>
                <a:gd name="T57" fmla="*/ 212 h 507"/>
                <a:gd name="T58" fmla="*/ 153 w 560"/>
                <a:gd name="T59" fmla="*/ 228 h 507"/>
                <a:gd name="T60" fmla="*/ 167 w 560"/>
                <a:gd name="T61" fmla="*/ 226 h 507"/>
                <a:gd name="T62" fmla="*/ 181 w 560"/>
                <a:gd name="T63" fmla="*/ 215 h 507"/>
                <a:gd name="T64" fmla="*/ 184 w 560"/>
                <a:gd name="T65" fmla="*/ 197 h 507"/>
                <a:gd name="T66" fmla="*/ 190 w 560"/>
                <a:gd name="T67" fmla="*/ 179 h 507"/>
                <a:gd name="T68" fmla="*/ 220 w 560"/>
                <a:gd name="T69" fmla="*/ 171 h 507"/>
                <a:gd name="T70" fmla="*/ 232 w 560"/>
                <a:gd name="T71" fmla="*/ 163 h 507"/>
                <a:gd name="T72" fmla="*/ 246 w 560"/>
                <a:gd name="T73" fmla="*/ 171 h 507"/>
                <a:gd name="T74" fmla="*/ 286 w 560"/>
                <a:gd name="T75" fmla="*/ 172 h 507"/>
                <a:gd name="T76" fmla="*/ 309 w 560"/>
                <a:gd name="T77" fmla="*/ 158 h 507"/>
                <a:gd name="T78" fmla="*/ 321 w 560"/>
                <a:gd name="T79" fmla="*/ 140 h 507"/>
                <a:gd name="T80" fmla="*/ 341 w 560"/>
                <a:gd name="T81" fmla="*/ 130 h 507"/>
                <a:gd name="T82" fmla="*/ 364 w 560"/>
                <a:gd name="T83" fmla="*/ 129 h 507"/>
                <a:gd name="T84" fmla="*/ 382 w 560"/>
                <a:gd name="T85" fmla="*/ 119 h 507"/>
                <a:gd name="T86" fmla="*/ 413 w 560"/>
                <a:gd name="T87" fmla="*/ 105 h 507"/>
                <a:gd name="T88" fmla="*/ 434 w 560"/>
                <a:gd name="T89" fmla="*/ 90 h 507"/>
                <a:gd name="T90" fmla="*/ 467 w 560"/>
                <a:gd name="T91" fmla="*/ 87 h 507"/>
                <a:gd name="T92" fmla="*/ 477 w 560"/>
                <a:gd name="T93" fmla="*/ 66 h 507"/>
                <a:gd name="T94" fmla="*/ 451 w 560"/>
                <a:gd name="T95" fmla="*/ 51 h 507"/>
                <a:gd name="T96" fmla="*/ 430 w 560"/>
                <a:gd name="T97" fmla="*/ 42 h 507"/>
                <a:gd name="T98" fmla="*/ 430 w 560"/>
                <a:gd name="T99" fmla="*/ 29 h 507"/>
                <a:gd name="T100" fmla="*/ 439 w 560"/>
                <a:gd name="T101" fmla="*/ 14 h 507"/>
                <a:gd name="T102" fmla="*/ 447 w 560"/>
                <a:gd name="T103" fmla="*/ 9 h 507"/>
                <a:gd name="T104" fmla="*/ 467 w 560"/>
                <a:gd name="T105" fmla="*/ 15 h 507"/>
                <a:gd name="T106" fmla="*/ 500 w 560"/>
                <a:gd name="T107" fmla="*/ 19 h 507"/>
                <a:gd name="T108" fmla="*/ 509 w 560"/>
                <a:gd name="T109" fmla="*/ 12 h 507"/>
                <a:gd name="T110" fmla="*/ 522 w 560"/>
                <a:gd name="T111" fmla="*/ 28 h 507"/>
                <a:gd name="T112" fmla="*/ 539 w 560"/>
                <a:gd name="T113" fmla="*/ 36 h 507"/>
                <a:gd name="T114" fmla="*/ 538 w 560"/>
                <a:gd name="T115" fmla="*/ 55 h 507"/>
                <a:gd name="T116" fmla="*/ 529 w 560"/>
                <a:gd name="T117" fmla="*/ 69 h 507"/>
                <a:gd name="T118" fmla="*/ 557 w 560"/>
                <a:gd name="T119" fmla="*/ 63 h 507"/>
                <a:gd name="T120" fmla="*/ 550 w 560"/>
                <a:gd name="T121" fmla="*/ 9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0" h="507">
                  <a:moveTo>
                    <a:pt x="556" y="109"/>
                  </a:moveTo>
                  <a:lnTo>
                    <a:pt x="534" y="125"/>
                  </a:lnTo>
                  <a:lnTo>
                    <a:pt x="531" y="131"/>
                  </a:lnTo>
                  <a:lnTo>
                    <a:pt x="529" y="139"/>
                  </a:lnTo>
                  <a:lnTo>
                    <a:pt x="528" y="140"/>
                  </a:lnTo>
                  <a:lnTo>
                    <a:pt x="524" y="144"/>
                  </a:lnTo>
                  <a:lnTo>
                    <a:pt x="515" y="144"/>
                  </a:lnTo>
                  <a:lnTo>
                    <a:pt x="499" y="133"/>
                  </a:lnTo>
                  <a:lnTo>
                    <a:pt x="497" y="133"/>
                  </a:lnTo>
                  <a:lnTo>
                    <a:pt x="495" y="134"/>
                  </a:lnTo>
                  <a:lnTo>
                    <a:pt x="493" y="136"/>
                  </a:lnTo>
                  <a:lnTo>
                    <a:pt x="493" y="140"/>
                  </a:lnTo>
                  <a:lnTo>
                    <a:pt x="493" y="152"/>
                  </a:lnTo>
                  <a:lnTo>
                    <a:pt x="493" y="154"/>
                  </a:lnTo>
                  <a:lnTo>
                    <a:pt x="485" y="165"/>
                  </a:lnTo>
                  <a:lnTo>
                    <a:pt x="485" y="166"/>
                  </a:lnTo>
                  <a:lnTo>
                    <a:pt x="485" y="167"/>
                  </a:lnTo>
                  <a:lnTo>
                    <a:pt x="485" y="168"/>
                  </a:lnTo>
                  <a:lnTo>
                    <a:pt x="487" y="170"/>
                  </a:lnTo>
                  <a:lnTo>
                    <a:pt x="487" y="173"/>
                  </a:lnTo>
                  <a:lnTo>
                    <a:pt x="487" y="174"/>
                  </a:lnTo>
                  <a:lnTo>
                    <a:pt x="487" y="176"/>
                  </a:lnTo>
                  <a:lnTo>
                    <a:pt x="486" y="177"/>
                  </a:lnTo>
                  <a:lnTo>
                    <a:pt x="481" y="180"/>
                  </a:lnTo>
                  <a:lnTo>
                    <a:pt x="474" y="179"/>
                  </a:lnTo>
                  <a:lnTo>
                    <a:pt x="471" y="182"/>
                  </a:lnTo>
                  <a:lnTo>
                    <a:pt x="471" y="182"/>
                  </a:lnTo>
                  <a:lnTo>
                    <a:pt x="467" y="205"/>
                  </a:lnTo>
                  <a:lnTo>
                    <a:pt x="457" y="215"/>
                  </a:lnTo>
                  <a:lnTo>
                    <a:pt x="481" y="271"/>
                  </a:lnTo>
                  <a:lnTo>
                    <a:pt x="485" y="277"/>
                  </a:lnTo>
                  <a:lnTo>
                    <a:pt x="485" y="278"/>
                  </a:lnTo>
                  <a:lnTo>
                    <a:pt x="486" y="282"/>
                  </a:lnTo>
                  <a:lnTo>
                    <a:pt x="487" y="284"/>
                  </a:lnTo>
                  <a:lnTo>
                    <a:pt x="490" y="286"/>
                  </a:lnTo>
                  <a:lnTo>
                    <a:pt x="494" y="289"/>
                  </a:lnTo>
                  <a:lnTo>
                    <a:pt x="495" y="290"/>
                  </a:lnTo>
                  <a:lnTo>
                    <a:pt x="496" y="292"/>
                  </a:lnTo>
                  <a:lnTo>
                    <a:pt x="495" y="295"/>
                  </a:lnTo>
                  <a:lnTo>
                    <a:pt x="495" y="296"/>
                  </a:lnTo>
                  <a:lnTo>
                    <a:pt x="495" y="298"/>
                  </a:lnTo>
                  <a:lnTo>
                    <a:pt x="499" y="303"/>
                  </a:lnTo>
                  <a:lnTo>
                    <a:pt x="499" y="304"/>
                  </a:lnTo>
                  <a:lnTo>
                    <a:pt x="500" y="314"/>
                  </a:lnTo>
                  <a:lnTo>
                    <a:pt x="499" y="317"/>
                  </a:lnTo>
                  <a:lnTo>
                    <a:pt x="499" y="318"/>
                  </a:lnTo>
                  <a:lnTo>
                    <a:pt x="498" y="318"/>
                  </a:lnTo>
                  <a:lnTo>
                    <a:pt x="484" y="323"/>
                  </a:lnTo>
                  <a:lnTo>
                    <a:pt x="479" y="329"/>
                  </a:lnTo>
                  <a:lnTo>
                    <a:pt x="478" y="330"/>
                  </a:lnTo>
                  <a:lnTo>
                    <a:pt x="464" y="331"/>
                  </a:lnTo>
                  <a:lnTo>
                    <a:pt x="463" y="332"/>
                  </a:lnTo>
                  <a:lnTo>
                    <a:pt x="463" y="335"/>
                  </a:lnTo>
                  <a:lnTo>
                    <a:pt x="463" y="346"/>
                  </a:lnTo>
                  <a:lnTo>
                    <a:pt x="464" y="348"/>
                  </a:lnTo>
                  <a:lnTo>
                    <a:pt x="465" y="350"/>
                  </a:lnTo>
                  <a:lnTo>
                    <a:pt x="465" y="363"/>
                  </a:lnTo>
                  <a:lnTo>
                    <a:pt x="462" y="368"/>
                  </a:lnTo>
                  <a:lnTo>
                    <a:pt x="461" y="369"/>
                  </a:lnTo>
                  <a:lnTo>
                    <a:pt x="432" y="370"/>
                  </a:lnTo>
                  <a:lnTo>
                    <a:pt x="424" y="379"/>
                  </a:lnTo>
                  <a:lnTo>
                    <a:pt x="406" y="373"/>
                  </a:lnTo>
                  <a:lnTo>
                    <a:pt x="392" y="380"/>
                  </a:lnTo>
                  <a:lnTo>
                    <a:pt x="342" y="371"/>
                  </a:lnTo>
                  <a:lnTo>
                    <a:pt x="338" y="374"/>
                  </a:lnTo>
                  <a:lnTo>
                    <a:pt x="338" y="376"/>
                  </a:lnTo>
                  <a:lnTo>
                    <a:pt x="337" y="378"/>
                  </a:lnTo>
                  <a:lnTo>
                    <a:pt x="338" y="383"/>
                  </a:lnTo>
                  <a:lnTo>
                    <a:pt x="340" y="387"/>
                  </a:lnTo>
                  <a:lnTo>
                    <a:pt x="340" y="389"/>
                  </a:lnTo>
                  <a:lnTo>
                    <a:pt x="340" y="391"/>
                  </a:lnTo>
                  <a:lnTo>
                    <a:pt x="339" y="392"/>
                  </a:lnTo>
                  <a:lnTo>
                    <a:pt x="338" y="393"/>
                  </a:lnTo>
                  <a:lnTo>
                    <a:pt x="327" y="395"/>
                  </a:lnTo>
                  <a:lnTo>
                    <a:pt x="326" y="396"/>
                  </a:lnTo>
                  <a:lnTo>
                    <a:pt x="325" y="401"/>
                  </a:lnTo>
                  <a:lnTo>
                    <a:pt x="323" y="404"/>
                  </a:lnTo>
                  <a:lnTo>
                    <a:pt x="298" y="411"/>
                  </a:lnTo>
                  <a:lnTo>
                    <a:pt x="297" y="413"/>
                  </a:lnTo>
                  <a:lnTo>
                    <a:pt x="296" y="416"/>
                  </a:lnTo>
                  <a:lnTo>
                    <a:pt x="296" y="425"/>
                  </a:lnTo>
                  <a:lnTo>
                    <a:pt x="288" y="424"/>
                  </a:lnTo>
                  <a:lnTo>
                    <a:pt x="282" y="419"/>
                  </a:lnTo>
                  <a:lnTo>
                    <a:pt x="276" y="418"/>
                  </a:lnTo>
                  <a:lnTo>
                    <a:pt x="258" y="428"/>
                  </a:lnTo>
                  <a:lnTo>
                    <a:pt x="258" y="429"/>
                  </a:lnTo>
                  <a:lnTo>
                    <a:pt x="256" y="434"/>
                  </a:lnTo>
                  <a:lnTo>
                    <a:pt x="256" y="434"/>
                  </a:lnTo>
                  <a:lnTo>
                    <a:pt x="255" y="435"/>
                  </a:lnTo>
                  <a:lnTo>
                    <a:pt x="228" y="432"/>
                  </a:lnTo>
                  <a:lnTo>
                    <a:pt x="220" y="436"/>
                  </a:lnTo>
                  <a:lnTo>
                    <a:pt x="209" y="448"/>
                  </a:lnTo>
                  <a:lnTo>
                    <a:pt x="189" y="451"/>
                  </a:lnTo>
                  <a:lnTo>
                    <a:pt x="172" y="466"/>
                  </a:lnTo>
                  <a:lnTo>
                    <a:pt x="169" y="472"/>
                  </a:lnTo>
                  <a:lnTo>
                    <a:pt x="167" y="477"/>
                  </a:lnTo>
                  <a:lnTo>
                    <a:pt x="167" y="478"/>
                  </a:lnTo>
                  <a:lnTo>
                    <a:pt x="163" y="483"/>
                  </a:lnTo>
                  <a:lnTo>
                    <a:pt x="161" y="487"/>
                  </a:lnTo>
                  <a:lnTo>
                    <a:pt x="141" y="500"/>
                  </a:lnTo>
                  <a:lnTo>
                    <a:pt x="139" y="503"/>
                  </a:lnTo>
                  <a:lnTo>
                    <a:pt x="134" y="507"/>
                  </a:lnTo>
                  <a:lnTo>
                    <a:pt x="131" y="506"/>
                  </a:lnTo>
                  <a:lnTo>
                    <a:pt x="123" y="499"/>
                  </a:lnTo>
                  <a:lnTo>
                    <a:pt x="103" y="490"/>
                  </a:lnTo>
                  <a:lnTo>
                    <a:pt x="103" y="488"/>
                  </a:lnTo>
                  <a:lnTo>
                    <a:pt x="102" y="484"/>
                  </a:lnTo>
                  <a:lnTo>
                    <a:pt x="87" y="480"/>
                  </a:lnTo>
                  <a:lnTo>
                    <a:pt x="86" y="478"/>
                  </a:lnTo>
                  <a:lnTo>
                    <a:pt x="85" y="477"/>
                  </a:lnTo>
                  <a:lnTo>
                    <a:pt x="86" y="476"/>
                  </a:lnTo>
                  <a:lnTo>
                    <a:pt x="86" y="475"/>
                  </a:lnTo>
                  <a:lnTo>
                    <a:pt x="89" y="469"/>
                  </a:lnTo>
                  <a:lnTo>
                    <a:pt x="90" y="469"/>
                  </a:lnTo>
                  <a:lnTo>
                    <a:pt x="96" y="469"/>
                  </a:lnTo>
                  <a:lnTo>
                    <a:pt x="99" y="469"/>
                  </a:lnTo>
                  <a:lnTo>
                    <a:pt x="102" y="462"/>
                  </a:lnTo>
                  <a:lnTo>
                    <a:pt x="102" y="460"/>
                  </a:lnTo>
                  <a:lnTo>
                    <a:pt x="102" y="459"/>
                  </a:lnTo>
                  <a:lnTo>
                    <a:pt x="102" y="457"/>
                  </a:lnTo>
                  <a:lnTo>
                    <a:pt x="90" y="439"/>
                  </a:lnTo>
                  <a:lnTo>
                    <a:pt x="90" y="437"/>
                  </a:lnTo>
                  <a:lnTo>
                    <a:pt x="90" y="435"/>
                  </a:lnTo>
                  <a:lnTo>
                    <a:pt x="92" y="433"/>
                  </a:lnTo>
                  <a:lnTo>
                    <a:pt x="92" y="430"/>
                  </a:lnTo>
                  <a:lnTo>
                    <a:pt x="92" y="427"/>
                  </a:lnTo>
                  <a:lnTo>
                    <a:pt x="91" y="424"/>
                  </a:lnTo>
                  <a:lnTo>
                    <a:pt x="86" y="422"/>
                  </a:lnTo>
                  <a:lnTo>
                    <a:pt x="85" y="421"/>
                  </a:lnTo>
                  <a:lnTo>
                    <a:pt x="84" y="419"/>
                  </a:lnTo>
                  <a:lnTo>
                    <a:pt x="84" y="419"/>
                  </a:lnTo>
                  <a:lnTo>
                    <a:pt x="84" y="418"/>
                  </a:lnTo>
                  <a:lnTo>
                    <a:pt x="87" y="415"/>
                  </a:lnTo>
                  <a:lnTo>
                    <a:pt x="87" y="413"/>
                  </a:lnTo>
                  <a:lnTo>
                    <a:pt x="87" y="410"/>
                  </a:lnTo>
                  <a:lnTo>
                    <a:pt x="82" y="401"/>
                  </a:lnTo>
                  <a:lnTo>
                    <a:pt x="82" y="400"/>
                  </a:lnTo>
                  <a:lnTo>
                    <a:pt x="82" y="398"/>
                  </a:lnTo>
                  <a:lnTo>
                    <a:pt x="83" y="397"/>
                  </a:lnTo>
                  <a:lnTo>
                    <a:pt x="84" y="395"/>
                  </a:lnTo>
                  <a:lnTo>
                    <a:pt x="84" y="394"/>
                  </a:lnTo>
                  <a:lnTo>
                    <a:pt x="84" y="387"/>
                  </a:lnTo>
                  <a:lnTo>
                    <a:pt x="83" y="383"/>
                  </a:lnTo>
                  <a:lnTo>
                    <a:pt x="83" y="382"/>
                  </a:lnTo>
                  <a:lnTo>
                    <a:pt x="83" y="380"/>
                  </a:lnTo>
                  <a:lnTo>
                    <a:pt x="84" y="380"/>
                  </a:lnTo>
                  <a:lnTo>
                    <a:pt x="87" y="378"/>
                  </a:lnTo>
                  <a:lnTo>
                    <a:pt x="88" y="376"/>
                  </a:lnTo>
                  <a:lnTo>
                    <a:pt x="89" y="374"/>
                  </a:lnTo>
                  <a:lnTo>
                    <a:pt x="88" y="369"/>
                  </a:lnTo>
                  <a:lnTo>
                    <a:pt x="82" y="361"/>
                  </a:lnTo>
                  <a:lnTo>
                    <a:pt x="78" y="359"/>
                  </a:lnTo>
                  <a:lnTo>
                    <a:pt x="72" y="361"/>
                  </a:lnTo>
                  <a:lnTo>
                    <a:pt x="54" y="359"/>
                  </a:lnTo>
                  <a:lnTo>
                    <a:pt x="48" y="361"/>
                  </a:lnTo>
                  <a:lnTo>
                    <a:pt x="46" y="360"/>
                  </a:lnTo>
                  <a:lnTo>
                    <a:pt x="44" y="357"/>
                  </a:lnTo>
                  <a:lnTo>
                    <a:pt x="44" y="356"/>
                  </a:lnTo>
                  <a:lnTo>
                    <a:pt x="43" y="352"/>
                  </a:lnTo>
                  <a:lnTo>
                    <a:pt x="42" y="350"/>
                  </a:lnTo>
                  <a:lnTo>
                    <a:pt x="34" y="344"/>
                  </a:lnTo>
                  <a:lnTo>
                    <a:pt x="6" y="336"/>
                  </a:lnTo>
                  <a:lnTo>
                    <a:pt x="5" y="335"/>
                  </a:lnTo>
                  <a:lnTo>
                    <a:pt x="1" y="324"/>
                  </a:lnTo>
                  <a:lnTo>
                    <a:pt x="1" y="324"/>
                  </a:lnTo>
                  <a:lnTo>
                    <a:pt x="0" y="321"/>
                  </a:lnTo>
                  <a:lnTo>
                    <a:pt x="1" y="321"/>
                  </a:lnTo>
                  <a:lnTo>
                    <a:pt x="1" y="319"/>
                  </a:lnTo>
                  <a:lnTo>
                    <a:pt x="4" y="318"/>
                  </a:lnTo>
                  <a:lnTo>
                    <a:pt x="3" y="314"/>
                  </a:lnTo>
                  <a:lnTo>
                    <a:pt x="4" y="314"/>
                  </a:lnTo>
                  <a:lnTo>
                    <a:pt x="11" y="309"/>
                  </a:lnTo>
                  <a:lnTo>
                    <a:pt x="11" y="308"/>
                  </a:lnTo>
                  <a:lnTo>
                    <a:pt x="12" y="308"/>
                  </a:lnTo>
                  <a:lnTo>
                    <a:pt x="12" y="306"/>
                  </a:lnTo>
                  <a:lnTo>
                    <a:pt x="15" y="306"/>
                  </a:lnTo>
                  <a:lnTo>
                    <a:pt x="14" y="292"/>
                  </a:lnTo>
                  <a:lnTo>
                    <a:pt x="16" y="292"/>
                  </a:lnTo>
                  <a:lnTo>
                    <a:pt x="15" y="282"/>
                  </a:lnTo>
                  <a:lnTo>
                    <a:pt x="18" y="282"/>
                  </a:lnTo>
                  <a:lnTo>
                    <a:pt x="17" y="275"/>
                  </a:lnTo>
                  <a:lnTo>
                    <a:pt x="22" y="275"/>
                  </a:lnTo>
                  <a:lnTo>
                    <a:pt x="24" y="274"/>
                  </a:lnTo>
                  <a:lnTo>
                    <a:pt x="25" y="279"/>
                  </a:lnTo>
                  <a:lnTo>
                    <a:pt x="29" y="279"/>
                  </a:lnTo>
                  <a:lnTo>
                    <a:pt x="30" y="281"/>
                  </a:lnTo>
                  <a:lnTo>
                    <a:pt x="36" y="281"/>
                  </a:lnTo>
                  <a:lnTo>
                    <a:pt x="36" y="278"/>
                  </a:lnTo>
                  <a:lnTo>
                    <a:pt x="44" y="278"/>
                  </a:lnTo>
                  <a:lnTo>
                    <a:pt x="43" y="275"/>
                  </a:lnTo>
                  <a:lnTo>
                    <a:pt x="48" y="275"/>
                  </a:lnTo>
                  <a:lnTo>
                    <a:pt x="48" y="273"/>
                  </a:lnTo>
                  <a:lnTo>
                    <a:pt x="51" y="272"/>
                  </a:lnTo>
                  <a:lnTo>
                    <a:pt x="52" y="275"/>
                  </a:lnTo>
                  <a:lnTo>
                    <a:pt x="52" y="279"/>
                  </a:lnTo>
                  <a:lnTo>
                    <a:pt x="54" y="277"/>
                  </a:lnTo>
                  <a:lnTo>
                    <a:pt x="62" y="278"/>
                  </a:lnTo>
                  <a:lnTo>
                    <a:pt x="63" y="279"/>
                  </a:lnTo>
                  <a:lnTo>
                    <a:pt x="65" y="278"/>
                  </a:lnTo>
                  <a:lnTo>
                    <a:pt x="64" y="280"/>
                  </a:lnTo>
                  <a:lnTo>
                    <a:pt x="71" y="281"/>
                  </a:lnTo>
                  <a:lnTo>
                    <a:pt x="72" y="273"/>
                  </a:lnTo>
                  <a:lnTo>
                    <a:pt x="74" y="272"/>
                  </a:lnTo>
                  <a:lnTo>
                    <a:pt x="74" y="271"/>
                  </a:lnTo>
                  <a:lnTo>
                    <a:pt x="76" y="271"/>
                  </a:lnTo>
                  <a:lnTo>
                    <a:pt x="76" y="268"/>
                  </a:lnTo>
                  <a:lnTo>
                    <a:pt x="78" y="268"/>
                  </a:lnTo>
                  <a:lnTo>
                    <a:pt x="78" y="263"/>
                  </a:lnTo>
                  <a:lnTo>
                    <a:pt x="80" y="263"/>
                  </a:lnTo>
                  <a:lnTo>
                    <a:pt x="80" y="261"/>
                  </a:lnTo>
                  <a:lnTo>
                    <a:pt x="80" y="261"/>
                  </a:lnTo>
                  <a:lnTo>
                    <a:pt x="83" y="261"/>
                  </a:lnTo>
                  <a:lnTo>
                    <a:pt x="82" y="258"/>
                  </a:lnTo>
                  <a:lnTo>
                    <a:pt x="83" y="258"/>
                  </a:lnTo>
                  <a:lnTo>
                    <a:pt x="83" y="252"/>
                  </a:lnTo>
                  <a:lnTo>
                    <a:pt x="81" y="252"/>
                  </a:lnTo>
                  <a:lnTo>
                    <a:pt x="81" y="250"/>
                  </a:lnTo>
                  <a:lnTo>
                    <a:pt x="83" y="249"/>
                  </a:lnTo>
                  <a:lnTo>
                    <a:pt x="84" y="249"/>
                  </a:lnTo>
                  <a:lnTo>
                    <a:pt x="84" y="246"/>
                  </a:lnTo>
                  <a:lnTo>
                    <a:pt x="86" y="246"/>
                  </a:lnTo>
                  <a:lnTo>
                    <a:pt x="86" y="241"/>
                  </a:lnTo>
                  <a:lnTo>
                    <a:pt x="88" y="239"/>
                  </a:lnTo>
                  <a:lnTo>
                    <a:pt x="88" y="237"/>
                  </a:lnTo>
                  <a:lnTo>
                    <a:pt x="90" y="237"/>
                  </a:lnTo>
                  <a:lnTo>
                    <a:pt x="90" y="233"/>
                  </a:lnTo>
                  <a:lnTo>
                    <a:pt x="92" y="233"/>
                  </a:lnTo>
                  <a:lnTo>
                    <a:pt x="92" y="232"/>
                  </a:lnTo>
                  <a:lnTo>
                    <a:pt x="95" y="231"/>
                  </a:lnTo>
                  <a:lnTo>
                    <a:pt x="95" y="234"/>
                  </a:lnTo>
                  <a:lnTo>
                    <a:pt x="102" y="234"/>
                  </a:lnTo>
                  <a:lnTo>
                    <a:pt x="102" y="240"/>
                  </a:lnTo>
                  <a:lnTo>
                    <a:pt x="105" y="240"/>
                  </a:lnTo>
                  <a:lnTo>
                    <a:pt x="105" y="243"/>
                  </a:lnTo>
                  <a:lnTo>
                    <a:pt x="107" y="242"/>
                  </a:lnTo>
                  <a:lnTo>
                    <a:pt x="107" y="240"/>
                  </a:lnTo>
                  <a:lnTo>
                    <a:pt x="116" y="239"/>
                  </a:lnTo>
                  <a:lnTo>
                    <a:pt x="116" y="229"/>
                  </a:lnTo>
                  <a:lnTo>
                    <a:pt x="120" y="227"/>
                  </a:lnTo>
                  <a:lnTo>
                    <a:pt x="120" y="226"/>
                  </a:lnTo>
                  <a:lnTo>
                    <a:pt x="120" y="226"/>
                  </a:lnTo>
                  <a:lnTo>
                    <a:pt x="120" y="225"/>
                  </a:lnTo>
                  <a:lnTo>
                    <a:pt x="122" y="225"/>
                  </a:lnTo>
                  <a:lnTo>
                    <a:pt x="122" y="222"/>
                  </a:lnTo>
                  <a:lnTo>
                    <a:pt x="129" y="222"/>
                  </a:lnTo>
                  <a:lnTo>
                    <a:pt x="129" y="220"/>
                  </a:lnTo>
                  <a:lnTo>
                    <a:pt x="131" y="219"/>
                  </a:lnTo>
                  <a:lnTo>
                    <a:pt x="131" y="219"/>
                  </a:lnTo>
                  <a:lnTo>
                    <a:pt x="133" y="219"/>
                  </a:lnTo>
                  <a:lnTo>
                    <a:pt x="134" y="217"/>
                  </a:lnTo>
                  <a:lnTo>
                    <a:pt x="134" y="216"/>
                  </a:lnTo>
                  <a:lnTo>
                    <a:pt x="133" y="208"/>
                  </a:lnTo>
                  <a:lnTo>
                    <a:pt x="135" y="207"/>
                  </a:lnTo>
                  <a:lnTo>
                    <a:pt x="137" y="210"/>
                  </a:lnTo>
                  <a:lnTo>
                    <a:pt x="137" y="208"/>
                  </a:lnTo>
                  <a:lnTo>
                    <a:pt x="138" y="208"/>
                  </a:lnTo>
                  <a:lnTo>
                    <a:pt x="138" y="210"/>
                  </a:lnTo>
                  <a:lnTo>
                    <a:pt x="140" y="210"/>
                  </a:lnTo>
                  <a:lnTo>
                    <a:pt x="140" y="212"/>
                  </a:lnTo>
                  <a:lnTo>
                    <a:pt x="141" y="212"/>
                  </a:lnTo>
                  <a:lnTo>
                    <a:pt x="143" y="212"/>
                  </a:lnTo>
                  <a:lnTo>
                    <a:pt x="143" y="214"/>
                  </a:lnTo>
                  <a:lnTo>
                    <a:pt x="145" y="214"/>
                  </a:lnTo>
                  <a:lnTo>
                    <a:pt x="144" y="218"/>
                  </a:lnTo>
                  <a:lnTo>
                    <a:pt x="146" y="220"/>
                  </a:lnTo>
                  <a:lnTo>
                    <a:pt x="146" y="224"/>
                  </a:lnTo>
                  <a:lnTo>
                    <a:pt x="150" y="224"/>
                  </a:lnTo>
                  <a:lnTo>
                    <a:pt x="149" y="226"/>
                  </a:lnTo>
                  <a:lnTo>
                    <a:pt x="151" y="227"/>
                  </a:lnTo>
                  <a:lnTo>
                    <a:pt x="153" y="228"/>
                  </a:lnTo>
                  <a:lnTo>
                    <a:pt x="157" y="229"/>
                  </a:lnTo>
                  <a:lnTo>
                    <a:pt x="159" y="231"/>
                  </a:lnTo>
                  <a:lnTo>
                    <a:pt x="163" y="233"/>
                  </a:lnTo>
                  <a:lnTo>
                    <a:pt x="163" y="229"/>
                  </a:lnTo>
                  <a:lnTo>
                    <a:pt x="163" y="229"/>
                  </a:lnTo>
                  <a:lnTo>
                    <a:pt x="165" y="229"/>
                  </a:lnTo>
                  <a:lnTo>
                    <a:pt x="165" y="227"/>
                  </a:lnTo>
                  <a:lnTo>
                    <a:pt x="166" y="227"/>
                  </a:lnTo>
                  <a:lnTo>
                    <a:pt x="167" y="226"/>
                  </a:lnTo>
                  <a:lnTo>
                    <a:pt x="167" y="224"/>
                  </a:lnTo>
                  <a:lnTo>
                    <a:pt x="171" y="220"/>
                  </a:lnTo>
                  <a:lnTo>
                    <a:pt x="172" y="218"/>
                  </a:lnTo>
                  <a:lnTo>
                    <a:pt x="173" y="218"/>
                  </a:lnTo>
                  <a:lnTo>
                    <a:pt x="173" y="216"/>
                  </a:lnTo>
                  <a:lnTo>
                    <a:pt x="176" y="216"/>
                  </a:lnTo>
                  <a:lnTo>
                    <a:pt x="176" y="216"/>
                  </a:lnTo>
                  <a:lnTo>
                    <a:pt x="179" y="215"/>
                  </a:lnTo>
                  <a:lnTo>
                    <a:pt x="181" y="215"/>
                  </a:lnTo>
                  <a:lnTo>
                    <a:pt x="184" y="213"/>
                  </a:lnTo>
                  <a:lnTo>
                    <a:pt x="184" y="207"/>
                  </a:lnTo>
                  <a:lnTo>
                    <a:pt x="182" y="209"/>
                  </a:lnTo>
                  <a:lnTo>
                    <a:pt x="180" y="207"/>
                  </a:lnTo>
                  <a:lnTo>
                    <a:pt x="180" y="202"/>
                  </a:lnTo>
                  <a:lnTo>
                    <a:pt x="182" y="202"/>
                  </a:lnTo>
                  <a:lnTo>
                    <a:pt x="182" y="200"/>
                  </a:lnTo>
                  <a:lnTo>
                    <a:pt x="184" y="199"/>
                  </a:lnTo>
                  <a:lnTo>
                    <a:pt x="184" y="197"/>
                  </a:lnTo>
                  <a:lnTo>
                    <a:pt x="189" y="197"/>
                  </a:lnTo>
                  <a:lnTo>
                    <a:pt x="189" y="196"/>
                  </a:lnTo>
                  <a:lnTo>
                    <a:pt x="190" y="194"/>
                  </a:lnTo>
                  <a:lnTo>
                    <a:pt x="190" y="192"/>
                  </a:lnTo>
                  <a:lnTo>
                    <a:pt x="191" y="192"/>
                  </a:lnTo>
                  <a:lnTo>
                    <a:pt x="191" y="185"/>
                  </a:lnTo>
                  <a:lnTo>
                    <a:pt x="188" y="185"/>
                  </a:lnTo>
                  <a:lnTo>
                    <a:pt x="188" y="179"/>
                  </a:lnTo>
                  <a:lnTo>
                    <a:pt x="190" y="179"/>
                  </a:lnTo>
                  <a:lnTo>
                    <a:pt x="192" y="177"/>
                  </a:lnTo>
                  <a:lnTo>
                    <a:pt x="192" y="175"/>
                  </a:lnTo>
                  <a:lnTo>
                    <a:pt x="192" y="175"/>
                  </a:lnTo>
                  <a:lnTo>
                    <a:pt x="192" y="173"/>
                  </a:lnTo>
                  <a:lnTo>
                    <a:pt x="202" y="172"/>
                  </a:lnTo>
                  <a:lnTo>
                    <a:pt x="202" y="174"/>
                  </a:lnTo>
                  <a:lnTo>
                    <a:pt x="216" y="174"/>
                  </a:lnTo>
                  <a:lnTo>
                    <a:pt x="215" y="171"/>
                  </a:lnTo>
                  <a:lnTo>
                    <a:pt x="220" y="171"/>
                  </a:lnTo>
                  <a:lnTo>
                    <a:pt x="220" y="170"/>
                  </a:lnTo>
                  <a:lnTo>
                    <a:pt x="221" y="169"/>
                  </a:lnTo>
                  <a:lnTo>
                    <a:pt x="223" y="170"/>
                  </a:lnTo>
                  <a:lnTo>
                    <a:pt x="223" y="168"/>
                  </a:lnTo>
                  <a:lnTo>
                    <a:pt x="227" y="168"/>
                  </a:lnTo>
                  <a:lnTo>
                    <a:pt x="225" y="166"/>
                  </a:lnTo>
                  <a:lnTo>
                    <a:pt x="227" y="166"/>
                  </a:lnTo>
                  <a:lnTo>
                    <a:pt x="227" y="164"/>
                  </a:lnTo>
                  <a:lnTo>
                    <a:pt x="232" y="163"/>
                  </a:lnTo>
                  <a:lnTo>
                    <a:pt x="232" y="165"/>
                  </a:lnTo>
                  <a:lnTo>
                    <a:pt x="234" y="165"/>
                  </a:lnTo>
                  <a:lnTo>
                    <a:pt x="234" y="168"/>
                  </a:lnTo>
                  <a:lnTo>
                    <a:pt x="237" y="167"/>
                  </a:lnTo>
                  <a:lnTo>
                    <a:pt x="237" y="170"/>
                  </a:lnTo>
                  <a:lnTo>
                    <a:pt x="239" y="170"/>
                  </a:lnTo>
                  <a:lnTo>
                    <a:pt x="239" y="172"/>
                  </a:lnTo>
                  <a:lnTo>
                    <a:pt x="246" y="171"/>
                  </a:lnTo>
                  <a:lnTo>
                    <a:pt x="246" y="171"/>
                  </a:lnTo>
                  <a:lnTo>
                    <a:pt x="250" y="168"/>
                  </a:lnTo>
                  <a:lnTo>
                    <a:pt x="252" y="168"/>
                  </a:lnTo>
                  <a:lnTo>
                    <a:pt x="254" y="170"/>
                  </a:lnTo>
                  <a:lnTo>
                    <a:pt x="258" y="170"/>
                  </a:lnTo>
                  <a:lnTo>
                    <a:pt x="262" y="167"/>
                  </a:lnTo>
                  <a:lnTo>
                    <a:pt x="273" y="167"/>
                  </a:lnTo>
                  <a:lnTo>
                    <a:pt x="281" y="172"/>
                  </a:lnTo>
                  <a:lnTo>
                    <a:pt x="283" y="174"/>
                  </a:lnTo>
                  <a:lnTo>
                    <a:pt x="286" y="172"/>
                  </a:lnTo>
                  <a:lnTo>
                    <a:pt x="292" y="173"/>
                  </a:lnTo>
                  <a:lnTo>
                    <a:pt x="294" y="171"/>
                  </a:lnTo>
                  <a:lnTo>
                    <a:pt x="295" y="166"/>
                  </a:lnTo>
                  <a:lnTo>
                    <a:pt x="295" y="166"/>
                  </a:lnTo>
                  <a:lnTo>
                    <a:pt x="295" y="163"/>
                  </a:lnTo>
                  <a:lnTo>
                    <a:pt x="297" y="163"/>
                  </a:lnTo>
                  <a:lnTo>
                    <a:pt x="297" y="161"/>
                  </a:lnTo>
                  <a:lnTo>
                    <a:pt x="309" y="160"/>
                  </a:lnTo>
                  <a:lnTo>
                    <a:pt x="309" y="158"/>
                  </a:lnTo>
                  <a:lnTo>
                    <a:pt x="305" y="154"/>
                  </a:lnTo>
                  <a:lnTo>
                    <a:pt x="303" y="150"/>
                  </a:lnTo>
                  <a:lnTo>
                    <a:pt x="306" y="149"/>
                  </a:lnTo>
                  <a:lnTo>
                    <a:pt x="306" y="144"/>
                  </a:lnTo>
                  <a:lnTo>
                    <a:pt x="308" y="144"/>
                  </a:lnTo>
                  <a:lnTo>
                    <a:pt x="308" y="141"/>
                  </a:lnTo>
                  <a:lnTo>
                    <a:pt x="308" y="141"/>
                  </a:lnTo>
                  <a:lnTo>
                    <a:pt x="308" y="139"/>
                  </a:lnTo>
                  <a:lnTo>
                    <a:pt x="321" y="140"/>
                  </a:lnTo>
                  <a:lnTo>
                    <a:pt x="325" y="138"/>
                  </a:lnTo>
                  <a:lnTo>
                    <a:pt x="326" y="131"/>
                  </a:lnTo>
                  <a:lnTo>
                    <a:pt x="328" y="129"/>
                  </a:lnTo>
                  <a:lnTo>
                    <a:pt x="332" y="129"/>
                  </a:lnTo>
                  <a:lnTo>
                    <a:pt x="336" y="127"/>
                  </a:lnTo>
                  <a:lnTo>
                    <a:pt x="338" y="128"/>
                  </a:lnTo>
                  <a:lnTo>
                    <a:pt x="338" y="126"/>
                  </a:lnTo>
                  <a:lnTo>
                    <a:pt x="341" y="128"/>
                  </a:lnTo>
                  <a:lnTo>
                    <a:pt x="341" y="130"/>
                  </a:lnTo>
                  <a:lnTo>
                    <a:pt x="347" y="130"/>
                  </a:lnTo>
                  <a:lnTo>
                    <a:pt x="349" y="132"/>
                  </a:lnTo>
                  <a:lnTo>
                    <a:pt x="351" y="132"/>
                  </a:lnTo>
                  <a:lnTo>
                    <a:pt x="351" y="134"/>
                  </a:lnTo>
                  <a:lnTo>
                    <a:pt x="357" y="129"/>
                  </a:lnTo>
                  <a:lnTo>
                    <a:pt x="359" y="129"/>
                  </a:lnTo>
                  <a:lnTo>
                    <a:pt x="359" y="131"/>
                  </a:lnTo>
                  <a:lnTo>
                    <a:pt x="362" y="131"/>
                  </a:lnTo>
                  <a:lnTo>
                    <a:pt x="364" y="129"/>
                  </a:lnTo>
                  <a:lnTo>
                    <a:pt x="366" y="129"/>
                  </a:lnTo>
                  <a:lnTo>
                    <a:pt x="366" y="126"/>
                  </a:lnTo>
                  <a:lnTo>
                    <a:pt x="368" y="124"/>
                  </a:lnTo>
                  <a:lnTo>
                    <a:pt x="370" y="124"/>
                  </a:lnTo>
                  <a:lnTo>
                    <a:pt x="372" y="122"/>
                  </a:lnTo>
                  <a:lnTo>
                    <a:pt x="374" y="122"/>
                  </a:lnTo>
                  <a:lnTo>
                    <a:pt x="376" y="120"/>
                  </a:lnTo>
                  <a:lnTo>
                    <a:pt x="378" y="121"/>
                  </a:lnTo>
                  <a:lnTo>
                    <a:pt x="382" y="119"/>
                  </a:lnTo>
                  <a:lnTo>
                    <a:pt x="384" y="119"/>
                  </a:lnTo>
                  <a:lnTo>
                    <a:pt x="390" y="114"/>
                  </a:lnTo>
                  <a:lnTo>
                    <a:pt x="392" y="114"/>
                  </a:lnTo>
                  <a:lnTo>
                    <a:pt x="394" y="112"/>
                  </a:lnTo>
                  <a:lnTo>
                    <a:pt x="407" y="111"/>
                  </a:lnTo>
                  <a:lnTo>
                    <a:pt x="408" y="109"/>
                  </a:lnTo>
                  <a:lnTo>
                    <a:pt x="410" y="109"/>
                  </a:lnTo>
                  <a:lnTo>
                    <a:pt x="411" y="105"/>
                  </a:lnTo>
                  <a:lnTo>
                    <a:pt x="413" y="105"/>
                  </a:lnTo>
                  <a:lnTo>
                    <a:pt x="413" y="107"/>
                  </a:lnTo>
                  <a:lnTo>
                    <a:pt x="416" y="106"/>
                  </a:lnTo>
                  <a:lnTo>
                    <a:pt x="418" y="100"/>
                  </a:lnTo>
                  <a:lnTo>
                    <a:pt x="418" y="93"/>
                  </a:lnTo>
                  <a:lnTo>
                    <a:pt x="424" y="93"/>
                  </a:lnTo>
                  <a:lnTo>
                    <a:pt x="426" y="91"/>
                  </a:lnTo>
                  <a:lnTo>
                    <a:pt x="428" y="87"/>
                  </a:lnTo>
                  <a:lnTo>
                    <a:pt x="430" y="87"/>
                  </a:lnTo>
                  <a:lnTo>
                    <a:pt x="434" y="90"/>
                  </a:lnTo>
                  <a:lnTo>
                    <a:pt x="436" y="93"/>
                  </a:lnTo>
                  <a:lnTo>
                    <a:pt x="441" y="94"/>
                  </a:lnTo>
                  <a:lnTo>
                    <a:pt x="443" y="92"/>
                  </a:lnTo>
                  <a:lnTo>
                    <a:pt x="445" y="92"/>
                  </a:lnTo>
                  <a:lnTo>
                    <a:pt x="449" y="90"/>
                  </a:lnTo>
                  <a:lnTo>
                    <a:pt x="453" y="90"/>
                  </a:lnTo>
                  <a:lnTo>
                    <a:pt x="455" y="88"/>
                  </a:lnTo>
                  <a:lnTo>
                    <a:pt x="455" y="87"/>
                  </a:lnTo>
                  <a:lnTo>
                    <a:pt x="467" y="87"/>
                  </a:lnTo>
                  <a:lnTo>
                    <a:pt x="469" y="85"/>
                  </a:lnTo>
                  <a:lnTo>
                    <a:pt x="469" y="81"/>
                  </a:lnTo>
                  <a:lnTo>
                    <a:pt x="471" y="81"/>
                  </a:lnTo>
                  <a:lnTo>
                    <a:pt x="471" y="78"/>
                  </a:lnTo>
                  <a:lnTo>
                    <a:pt x="473" y="78"/>
                  </a:lnTo>
                  <a:lnTo>
                    <a:pt x="473" y="71"/>
                  </a:lnTo>
                  <a:lnTo>
                    <a:pt x="475" y="71"/>
                  </a:lnTo>
                  <a:lnTo>
                    <a:pt x="475" y="66"/>
                  </a:lnTo>
                  <a:lnTo>
                    <a:pt x="477" y="66"/>
                  </a:lnTo>
                  <a:lnTo>
                    <a:pt x="477" y="59"/>
                  </a:lnTo>
                  <a:lnTo>
                    <a:pt x="472" y="59"/>
                  </a:lnTo>
                  <a:lnTo>
                    <a:pt x="472" y="57"/>
                  </a:lnTo>
                  <a:lnTo>
                    <a:pt x="463" y="57"/>
                  </a:lnTo>
                  <a:lnTo>
                    <a:pt x="463" y="55"/>
                  </a:lnTo>
                  <a:lnTo>
                    <a:pt x="458" y="55"/>
                  </a:lnTo>
                  <a:lnTo>
                    <a:pt x="458" y="53"/>
                  </a:lnTo>
                  <a:lnTo>
                    <a:pt x="451" y="54"/>
                  </a:lnTo>
                  <a:lnTo>
                    <a:pt x="451" y="51"/>
                  </a:lnTo>
                  <a:lnTo>
                    <a:pt x="448" y="51"/>
                  </a:lnTo>
                  <a:lnTo>
                    <a:pt x="448" y="49"/>
                  </a:lnTo>
                  <a:lnTo>
                    <a:pt x="449" y="49"/>
                  </a:lnTo>
                  <a:lnTo>
                    <a:pt x="447" y="45"/>
                  </a:lnTo>
                  <a:lnTo>
                    <a:pt x="447" y="43"/>
                  </a:lnTo>
                  <a:lnTo>
                    <a:pt x="443" y="43"/>
                  </a:lnTo>
                  <a:lnTo>
                    <a:pt x="437" y="46"/>
                  </a:lnTo>
                  <a:lnTo>
                    <a:pt x="434" y="46"/>
                  </a:lnTo>
                  <a:lnTo>
                    <a:pt x="430" y="42"/>
                  </a:lnTo>
                  <a:lnTo>
                    <a:pt x="426" y="42"/>
                  </a:lnTo>
                  <a:lnTo>
                    <a:pt x="426" y="40"/>
                  </a:lnTo>
                  <a:lnTo>
                    <a:pt x="428" y="36"/>
                  </a:lnTo>
                  <a:lnTo>
                    <a:pt x="428" y="34"/>
                  </a:lnTo>
                  <a:lnTo>
                    <a:pt x="427" y="34"/>
                  </a:lnTo>
                  <a:lnTo>
                    <a:pt x="427" y="31"/>
                  </a:lnTo>
                  <a:lnTo>
                    <a:pt x="428" y="31"/>
                  </a:lnTo>
                  <a:lnTo>
                    <a:pt x="430" y="29"/>
                  </a:lnTo>
                  <a:lnTo>
                    <a:pt x="430" y="29"/>
                  </a:lnTo>
                  <a:lnTo>
                    <a:pt x="433" y="29"/>
                  </a:lnTo>
                  <a:lnTo>
                    <a:pt x="432" y="24"/>
                  </a:lnTo>
                  <a:lnTo>
                    <a:pt x="430" y="24"/>
                  </a:lnTo>
                  <a:lnTo>
                    <a:pt x="430" y="22"/>
                  </a:lnTo>
                  <a:lnTo>
                    <a:pt x="432" y="22"/>
                  </a:lnTo>
                  <a:lnTo>
                    <a:pt x="432" y="19"/>
                  </a:lnTo>
                  <a:lnTo>
                    <a:pt x="437" y="19"/>
                  </a:lnTo>
                  <a:lnTo>
                    <a:pt x="436" y="15"/>
                  </a:lnTo>
                  <a:lnTo>
                    <a:pt x="439" y="14"/>
                  </a:lnTo>
                  <a:lnTo>
                    <a:pt x="438" y="5"/>
                  </a:lnTo>
                  <a:lnTo>
                    <a:pt x="440" y="5"/>
                  </a:lnTo>
                  <a:lnTo>
                    <a:pt x="440" y="2"/>
                  </a:lnTo>
                  <a:lnTo>
                    <a:pt x="443" y="2"/>
                  </a:lnTo>
                  <a:lnTo>
                    <a:pt x="442" y="0"/>
                  </a:lnTo>
                  <a:lnTo>
                    <a:pt x="444" y="0"/>
                  </a:lnTo>
                  <a:lnTo>
                    <a:pt x="446" y="1"/>
                  </a:lnTo>
                  <a:lnTo>
                    <a:pt x="445" y="7"/>
                  </a:lnTo>
                  <a:lnTo>
                    <a:pt x="447" y="9"/>
                  </a:lnTo>
                  <a:lnTo>
                    <a:pt x="449" y="13"/>
                  </a:lnTo>
                  <a:lnTo>
                    <a:pt x="451" y="15"/>
                  </a:lnTo>
                  <a:lnTo>
                    <a:pt x="455" y="15"/>
                  </a:lnTo>
                  <a:lnTo>
                    <a:pt x="457" y="13"/>
                  </a:lnTo>
                  <a:lnTo>
                    <a:pt x="459" y="13"/>
                  </a:lnTo>
                  <a:lnTo>
                    <a:pt x="461" y="10"/>
                  </a:lnTo>
                  <a:lnTo>
                    <a:pt x="461" y="13"/>
                  </a:lnTo>
                  <a:lnTo>
                    <a:pt x="465" y="15"/>
                  </a:lnTo>
                  <a:lnTo>
                    <a:pt x="467" y="15"/>
                  </a:lnTo>
                  <a:lnTo>
                    <a:pt x="466" y="21"/>
                  </a:lnTo>
                  <a:lnTo>
                    <a:pt x="470" y="22"/>
                  </a:lnTo>
                  <a:lnTo>
                    <a:pt x="472" y="22"/>
                  </a:lnTo>
                  <a:lnTo>
                    <a:pt x="476" y="24"/>
                  </a:lnTo>
                  <a:lnTo>
                    <a:pt x="480" y="24"/>
                  </a:lnTo>
                  <a:lnTo>
                    <a:pt x="493" y="13"/>
                  </a:lnTo>
                  <a:lnTo>
                    <a:pt x="497" y="13"/>
                  </a:lnTo>
                  <a:lnTo>
                    <a:pt x="501" y="17"/>
                  </a:lnTo>
                  <a:lnTo>
                    <a:pt x="500" y="19"/>
                  </a:lnTo>
                  <a:lnTo>
                    <a:pt x="507" y="18"/>
                  </a:lnTo>
                  <a:lnTo>
                    <a:pt x="510" y="7"/>
                  </a:lnTo>
                  <a:lnTo>
                    <a:pt x="507" y="8"/>
                  </a:lnTo>
                  <a:lnTo>
                    <a:pt x="508" y="5"/>
                  </a:lnTo>
                  <a:lnTo>
                    <a:pt x="509" y="5"/>
                  </a:lnTo>
                  <a:lnTo>
                    <a:pt x="508" y="3"/>
                  </a:lnTo>
                  <a:lnTo>
                    <a:pt x="511" y="2"/>
                  </a:lnTo>
                  <a:lnTo>
                    <a:pt x="511" y="12"/>
                  </a:lnTo>
                  <a:lnTo>
                    <a:pt x="509" y="12"/>
                  </a:lnTo>
                  <a:lnTo>
                    <a:pt x="510" y="16"/>
                  </a:lnTo>
                  <a:lnTo>
                    <a:pt x="510" y="16"/>
                  </a:lnTo>
                  <a:lnTo>
                    <a:pt x="509" y="18"/>
                  </a:lnTo>
                  <a:lnTo>
                    <a:pt x="511" y="20"/>
                  </a:lnTo>
                  <a:lnTo>
                    <a:pt x="523" y="22"/>
                  </a:lnTo>
                  <a:lnTo>
                    <a:pt x="523" y="24"/>
                  </a:lnTo>
                  <a:lnTo>
                    <a:pt x="520" y="26"/>
                  </a:lnTo>
                  <a:lnTo>
                    <a:pt x="520" y="28"/>
                  </a:lnTo>
                  <a:lnTo>
                    <a:pt x="522" y="28"/>
                  </a:lnTo>
                  <a:lnTo>
                    <a:pt x="526" y="26"/>
                  </a:lnTo>
                  <a:lnTo>
                    <a:pt x="530" y="26"/>
                  </a:lnTo>
                  <a:lnTo>
                    <a:pt x="532" y="28"/>
                  </a:lnTo>
                  <a:lnTo>
                    <a:pt x="535" y="30"/>
                  </a:lnTo>
                  <a:lnTo>
                    <a:pt x="535" y="31"/>
                  </a:lnTo>
                  <a:lnTo>
                    <a:pt x="536" y="31"/>
                  </a:lnTo>
                  <a:lnTo>
                    <a:pt x="537" y="33"/>
                  </a:lnTo>
                  <a:lnTo>
                    <a:pt x="539" y="33"/>
                  </a:lnTo>
                  <a:lnTo>
                    <a:pt x="539" y="36"/>
                  </a:lnTo>
                  <a:lnTo>
                    <a:pt x="541" y="36"/>
                  </a:lnTo>
                  <a:lnTo>
                    <a:pt x="542" y="45"/>
                  </a:lnTo>
                  <a:lnTo>
                    <a:pt x="540" y="45"/>
                  </a:lnTo>
                  <a:lnTo>
                    <a:pt x="540" y="48"/>
                  </a:lnTo>
                  <a:lnTo>
                    <a:pt x="540" y="50"/>
                  </a:lnTo>
                  <a:lnTo>
                    <a:pt x="538" y="50"/>
                  </a:lnTo>
                  <a:lnTo>
                    <a:pt x="538" y="51"/>
                  </a:lnTo>
                  <a:lnTo>
                    <a:pt x="538" y="52"/>
                  </a:lnTo>
                  <a:lnTo>
                    <a:pt x="538" y="55"/>
                  </a:lnTo>
                  <a:lnTo>
                    <a:pt x="536" y="55"/>
                  </a:lnTo>
                  <a:lnTo>
                    <a:pt x="535" y="55"/>
                  </a:lnTo>
                  <a:lnTo>
                    <a:pt x="535" y="57"/>
                  </a:lnTo>
                  <a:lnTo>
                    <a:pt x="533" y="59"/>
                  </a:lnTo>
                  <a:lnTo>
                    <a:pt x="533" y="61"/>
                  </a:lnTo>
                  <a:lnTo>
                    <a:pt x="531" y="63"/>
                  </a:lnTo>
                  <a:lnTo>
                    <a:pt x="531" y="67"/>
                  </a:lnTo>
                  <a:lnTo>
                    <a:pt x="529" y="67"/>
                  </a:lnTo>
                  <a:lnTo>
                    <a:pt x="529" y="69"/>
                  </a:lnTo>
                  <a:lnTo>
                    <a:pt x="532" y="69"/>
                  </a:lnTo>
                  <a:lnTo>
                    <a:pt x="532" y="72"/>
                  </a:lnTo>
                  <a:lnTo>
                    <a:pt x="543" y="71"/>
                  </a:lnTo>
                  <a:lnTo>
                    <a:pt x="543" y="69"/>
                  </a:lnTo>
                  <a:lnTo>
                    <a:pt x="550" y="68"/>
                  </a:lnTo>
                  <a:lnTo>
                    <a:pt x="550" y="66"/>
                  </a:lnTo>
                  <a:lnTo>
                    <a:pt x="553" y="66"/>
                  </a:lnTo>
                  <a:lnTo>
                    <a:pt x="552" y="63"/>
                  </a:lnTo>
                  <a:lnTo>
                    <a:pt x="557" y="63"/>
                  </a:lnTo>
                  <a:lnTo>
                    <a:pt x="557" y="65"/>
                  </a:lnTo>
                  <a:lnTo>
                    <a:pt x="559" y="65"/>
                  </a:lnTo>
                  <a:lnTo>
                    <a:pt x="560" y="74"/>
                  </a:lnTo>
                  <a:lnTo>
                    <a:pt x="558" y="75"/>
                  </a:lnTo>
                  <a:lnTo>
                    <a:pt x="558" y="77"/>
                  </a:lnTo>
                  <a:lnTo>
                    <a:pt x="557" y="77"/>
                  </a:lnTo>
                  <a:lnTo>
                    <a:pt x="557" y="79"/>
                  </a:lnTo>
                  <a:lnTo>
                    <a:pt x="551" y="82"/>
                  </a:lnTo>
                  <a:lnTo>
                    <a:pt x="550" y="90"/>
                  </a:lnTo>
                  <a:lnTo>
                    <a:pt x="549" y="92"/>
                  </a:lnTo>
                  <a:lnTo>
                    <a:pt x="549" y="96"/>
                  </a:lnTo>
                  <a:lnTo>
                    <a:pt x="546" y="98"/>
                  </a:lnTo>
                  <a:lnTo>
                    <a:pt x="544" y="102"/>
                  </a:lnTo>
                  <a:lnTo>
                    <a:pt x="546" y="105"/>
                  </a:lnTo>
                  <a:lnTo>
                    <a:pt x="548" y="105"/>
                  </a:lnTo>
                  <a:lnTo>
                    <a:pt x="556" y="109"/>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32" name="Freeform 177"/>
            <p:cNvSpPr>
              <a:spLocks/>
            </p:cNvSpPr>
            <p:nvPr/>
          </p:nvSpPr>
          <p:spPr bwMode="auto">
            <a:xfrm>
              <a:off x="6881813" y="-1008063"/>
              <a:ext cx="700088" cy="588963"/>
            </a:xfrm>
            <a:custGeom>
              <a:avLst/>
              <a:gdLst>
                <a:gd name="T0" fmla="*/ 428 w 441"/>
                <a:gd name="T1" fmla="*/ 95 h 371"/>
                <a:gd name="T2" fmla="*/ 352 w 441"/>
                <a:gd name="T3" fmla="*/ 143 h 371"/>
                <a:gd name="T4" fmla="*/ 335 w 441"/>
                <a:gd name="T5" fmla="*/ 226 h 371"/>
                <a:gd name="T6" fmla="*/ 311 w 441"/>
                <a:gd name="T7" fmla="*/ 277 h 371"/>
                <a:gd name="T8" fmla="*/ 259 w 441"/>
                <a:gd name="T9" fmla="*/ 301 h 371"/>
                <a:gd name="T10" fmla="*/ 220 w 441"/>
                <a:gd name="T11" fmla="*/ 339 h 371"/>
                <a:gd name="T12" fmla="*/ 191 w 441"/>
                <a:gd name="T13" fmla="*/ 371 h 371"/>
                <a:gd name="T14" fmla="*/ 151 w 441"/>
                <a:gd name="T15" fmla="*/ 325 h 371"/>
                <a:gd name="T16" fmla="*/ 131 w 441"/>
                <a:gd name="T17" fmla="*/ 326 h 371"/>
                <a:gd name="T18" fmla="*/ 125 w 441"/>
                <a:gd name="T19" fmla="*/ 335 h 371"/>
                <a:gd name="T20" fmla="*/ 108 w 441"/>
                <a:gd name="T21" fmla="*/ 304 h 371"/>
                <a:gd name="T22" fmla="*/ 96 w 441"/>
                <a:gd name="T23" fmla="*/ 304 h 371"/>
                <a:gd name="T24" fmla="*/ 90 w 441"/>
                <a:gd name="T25" fmla="*/ 299 h 371"/>
                <a:gd name="T26" fmla="*/ 83 w 441"/>
                <a:gd name="T27" fmla="*/ 288 h 371"/>
                <a:gd name="T28" fmla="*/ 60 w 441"/>
                <a:gd name="T29" fmla="*/ 285 h 371"/>
                <a:gd name="T30" fmla="*/ 37 w 441"/>
                <a:gd name="T31" fmla="*/ 269 h 371"/>
                <a:gd name="T32" fmla="*/ 1 w 441"/>
                <a:gd name="T33" fmla="*/ 260 h 371"/>
                <a:gd name="T34" fmla="*/ 0 w 441"/>
                <a:gd name="T35" fmla="*/ 250 h 371"/>
                <a:gd name="T36" fmla="*/ 15 w 441"/>
                <a:gd name="T37" fmla="*/ 244 h 371"/>
                <a:gd name="T38" fmla="*/ 17 w 441"/>
                <a:gd name="T39" fmla="*/ 232 h 371"/>
                <a:gd name="T40" fmla="*/ 31 w 441"/>
                <a:gd name="T41" fmla="*/ 220 h 371"/>
                <a:gd name="T42" fmla="*/ 28 w 441"/>
                <a:gd name="T43" fmla="*/ 209 h 371"/>
                <a:gd name="T44" fmla="*/ 13 w 441"/>
                <a:gd name="T45" fmla="*/ 209 h 371"/>
                <a:gd name="T46" fmla="*/ 6 w 441"/>
                <a:gd name="T47" fmla="*/ 173 h 371"/>
                <a:gd name="T48" fmla="*/ 4 w 441"/>
                <a:gd name="T49" fmla="*/ 166 h 371"/>
                <a:gd name="T50" fmla="*/ 51 w 441"/>
                <a:gd name="T51" fmla="*/ 135 h 371"/>
                <a:gd name="T52" fmla="*/ 71 w 441"/>
                <a:gd name="T53" fmla="*/ 113 h 371"/>
                <a:gd name="T54" fmla="*/ 71 w 441"/>
                <a:gd name="T55" fmla="*/ 110 h 371"/>
                <a:gd name="T56" fmla="*/ 63 w 441"/>
                <a:gd name="T57" fmla="*/ 96 h 371"/>
                <a:gd name="T58" fmla="*/ 73 w 441"/>
                <a:gd name="T59" fmla="*/ 86 h 371"/>
                <a:gd name="T60" fmla="*/ 77 w 441"/>
                <a:gd name="T61" fmla="*/ 88 h 371"/>
                <a:gd name="T62" fmla="*/ 77 w 441"/>
                <a:gd name="T63" fmla="*/ 95 h 371"/>
                <a:gd name="T64" fmla="*/ 111 w 441"/>
                <a:gd name="T65" fmla="*/ 102 h 371"/>
                <a:gd name="T66" fmla="*/ 139 w 441"/>
                <a:gd name="T67" fmla="*/ 83 h 371"/>
                <a:gd name="T68" fmla="*/ 169 w 441"/>
                <a:gd name="T69" fmla="*/ 77 h 371"/>
                <a:gd name="T70" fmla="*/ 169 w 441"/>
                <a:gd name="T71" fmla="*/ 73 h 371"/>
                <a:gd name="T72" fmla="*/ 163 w 441"/>
                <a:gd name="T73" fmla="*/ 63 h 371"/>
                <a:gd name="T74" fmla="*/ 164 w 441"/>
                <a:gd name="T75" fmla="*/ 61 h 371"/>
                <a:gd name="T76" fmla="*/ 181 w 441"/>
                <a:gd name="T77" fmla="*/ 54 h 371"/>
                <a:gd name="T78" fmla="*/ 205 w 441"/>
                <a:gd name="T79" fmla="*/ 64 h 371"/>
                <a:gd name="T80" fmla="*/ 223 w 441"/>
                <a:gd name="T81" fmla="*/ 24 h 371"/>
                <a:gd name="T82" fmla="*/ 253 w 441"/>
                <a:gd name="T83" fmla="*/ 17 h 371"/>
                <a:gd name="T84" fmla="*/ 259 w 441"/>
                <a:gd name="T85" fmla="*/ 0 h 371"/>
                <a:gd name="T86" fmla="*/ 289 w 441"/>
                <a:gd name="T87" fmla="*/ 13 h 371"/>
                <a:gd name="T88" fmla="*/ 309 w 441"/>
                <a:gd name="T89" fmla="*/ 7 h 371"/>
                <a:gd name="T90" fmla="*/ 345 w 441"/>
                <a:gd name="T91" fmla="*/ 7 h 371"/>
                <a:gd name="T92" fmla="*/ 390 w 441"/>
                <a:gd name="T93" fmla="*/ 17 h 371"/>
                <a:gd name="T94" fmla="*/ 396 w 441"/>
                <a:gd name="T95" fmla="*/ 29 h 371"/>
                <a:gd name="T96" fmla="*/ 435 w 441"/>
                <a:gd name="T97" fmla="*/ 7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1" h="371">
                  <a:moveTo>
                    <a:pt x="441" y="79"/>
                  </a:moveTo>
                  <a:lnTo>
                    <a:pt x="426" y="85"/>
                  </a:lnTo>
                  <a:lnTo>
                    <a:pt x="428" y="95"/>
                  </a:lnTo>
                  <a:lnTo>
                    <a:pt x="425" y="103"/>
                  </a:lnTo>
                  <a:lnTo>
                    <a:pt x="398" y="127"/>
                  </a:lnTo>
                  <a:lnTo>
                    <a:pt x="352" y="143"/>
                  </a:lnTo>
                  <a:lnTo>
                    <a:pt x="346" y="150"/>
                  </a:lnTo>
                  <a:lnTo>
                    <a:pt x="331" y="220"/>
                  </a:lnTo>
                  <a:lnTo>
                    <a:pt x="335" y="226"/>
                  </a:lnTo>
                  <a:lnTo>
                    <a:pt x="331" y="251"/>
                  </a:lnTo>
                  <a:lnTo>
                    <a:pt x="324" y="267"/>
                  </a:lnTo>
                  <a:lnTo>
                    <a:pt x="311" y="277"/>
                  </a:lnTo>
                  <a:lnTo>
                    <a:pt x="270" y="285"/>
                  </a:lnTo>
                  <a:lnTo>
                    <a:pt x="262" y="295"/>
                  </a:lnTo>
                  <a:lnTo>
                    <a:pt x="259" y="301"/>
                  </a:lnTo>
                  <a:lnTo>
                    <a:pt x="257" y="329"/>
                  </a:lnTo>
                  <a:lnTo>
                    <a:pt x="252" y="334"/>
                  </a:lnTo>
                  <a:lnTo>
                    <a:pt x="220" y="339"/>
                  </a:lnTo>
                  <a:lnTo>
                    <a:pt x="194" y="371"/>
                  </a:lnTo>
                  <a:lnTo>
                    <a:pt x="191" y="371"/>
                  </a:lnTo>
                  <a:lnTo>
                    <a:pt x="191" y="371"/>
                  </a:lnTo>
                  <a:lnTo>
                    <a:pt x="192" y="369"/>
                  </a:lnTo>
                  <a:lnTo>
                    <a:pt x="192" y="366"/>
                  </a:lnTo>
                  <a:lnTo>
                    <a:pt x="151" y="325"/>
                  </a:lnTo>
                  <a:lnTo>
                    <a:pt x="141" y="321"/>
                  </a:lnTo>
                  <a:lnTo>
                    <a:pt x="133" y="323"/>
                  </a:lnTo>
                  <a:lnTo>
                    <a:pt x="131" y="326"/>
                  </a:lnTo>
                  <a:lnTo>
                    <a:pt x="129" y="331"/>
                  </a:lnTo>
                  <a:lnTo>
                    <a:pt x="127" y="334"/>
                  </a:lnTo>
                  <a:lnTo>
                    <a:pt x="125" y="335"/>
                  </a:lnTo>
                  <a:lnTo>
                    <a:pt x="122" y="334"/>
                  </a:lnTo>
                  <a:lnTo>
                    <a:pt x="113" y="319"/>
                  </a:lnTo>
                  <a:lnTo>
                    <a:pt x="108" y="304"/>
                  </a:lnTo>
                  <a:lnTo>
                    <a:pt x="107" y="303"/>
                  </a:lnTo>
                  <a:lnTo>
                    <a:pt x="106" y="303"/>
                  </a:lnTo>
                  <a:lnTo>
                    <a:pt x="96" y="304"/>
                  </a:lnTo>
                  <a:lnTo>
                    <a:pt x="93" y="303"/>
                  </a:lnTo>
                  <a:lnTo>
                    <a:pt x="92" y="302"/>
                  </a:lnTo>
                  <a:lnTo>
                    <a:pt x="90" y="299"/>
                  </a:lnTo>
                  <a:lnTo>
                    <a:pt x="89" y="297"/>
                  </a:lnTo>
                  <a:lnTo>
                    <a:pt x="87" y="293"/>
                  </a:lnTo>
                  <a:lnTo>
                    <a:pt x="83" y="288"/>
                  </a:lnTo>
                  <a:lnTo>
                    <a:pt x="80" y="287"/>
                  </a:lnTo>
                  <a:lnTo>
                    <a:pt x="65" y="289"/>
                  </a:lnTo>
                  <a:lnTo>
                    <a:pt x="60" y="285"/>
                  </a:lnTo>
                  <a:lnTo>
                    <a:pt x="40" y="280"/>
                  </a:lnTo>
                  <a:lnTo>
                    <a:pt x="39" y="278"/>
                  </a:lnTo>
                  <a:lnTo>
                    <a:pt x="37" y="269"/>
                  </a:lnTo>
                  <a:lnTo>
                    <a:pt x="33" y="262"/>
                  </a:lnTo>
                  <a:lnTo>
                    <a:pt x="3" y="264"/>
                  </a:lnTo>
                  <a:lnTo>
                    <a:pt x="1" y="260"/>
                  </a:lnTo>
                  <a:lnTo>
                    <a:pt x="0" y="255"/>
                  </a:lnTo>
                  <a:lnTo>
                    <a:pt x="0" y="252"/>
                  </a:lnTo>
                  <a:lnTo>
                    <a:pt x="0" y="250"/>
                  </a:lnTo>
                  <a:lnTo>
                    <a:pt x="1" y="249"/>
                  </a:lnTo>
                  <a:lnTo>
                    <a:pt x="12" y="247"/>
                  </a:lnTo>
                  <a:lnTo>
                    <a:pt x="15" y="244"/>
                  </a:lnTo>
                  <a:lnTo>
                    <a:pt x="15" y="243"/>
                  </a:lnTo>
                  <a:lnTo>
                    <a:pt x="16" y="233"/>
                  </a:lnTo>
                  <a:lnTo>
                    <a:pt x="17" y="232"/>
                  </a:lnTo>
                  <a:lnTo>
                    <a:pt x="30" y="224"/>
                  </a:lnTo>
                  <a:lnTo>
                    <a:pt x="31" y="223"/>
                  </a:lnTo>
                  <a:lnTo>
                    <a:pt x="31" y="220"/>
                  </a:lnTo>
                  <a:lnTo>
                    <a:pt x="31" y="214"/>
                  </a:lnTo>
                  <a:lnTo>
                    <a:pt x="29" y="209"/>
                  </a:lnTo>
                  <a:lnTo>
                    <a:pt x="28" y="209"/>
                  </a:lnTo>
                  <a:lnTo>
                    <a:pt x="27" y="208"/>
                  </a:lnTo>
                  <a:lnTo>
                    <a:pt x="14" y="210"/>
                  </a:lnTo>
                  <a:lnTo>
                    <a:pt x="13" y="209"/>
                  </a:lnTo>
                  <a:lnTo>
                    <a:pt x="13" y="202"/>
                  </a:lnTo>
                  <a:lnTo>
                    <a:pt x="11" y="198"/>
                  </a:lnTo>
                  <a:lnTo>
                    <a:pt x="6" y="173"/>
                  </a:lnTo>
                  <a:lnTo>
                    <a:pt x="4" y="169"/>
                  </a:lnTo>
                  <a:lnTo>
                    <a:pt x="4" y="167"/>
                  </a:lnTo>
                  <a:lnTo>
                    <a:pt x="4" y="166"/>
                  </a:lnTo>
                  <a:lnTo>
                    <a:pt x="16" y="148"/>
                  </a:lnTo>
                  <a:lnTo>
                    <a:pt x="47" y="140"/>
                  </a:lnTo>
                  <a:lnTo>
                    <a:pt x="51" y="135"/>
                  </a:lnTo>
                  <a:lnTo>
                    <a:pt x="53" y="130"/>
                  </a:lnTo>
                  <a:lnTo>
                    <a:pt x="71" y="114"/>
                  </a:lnTo>
                  <a:lnTo>
                    <a:pt x="71" y="113"/>
                  </a:lnTo>
                  <a:lnTo>
                    <a:pt x="71" y="112"/>
                  </a:lnTo>
                  <a:lnTo>
                    <a:pt x="71" y="111"/>
                  </a:lnTo>
                  <a:lnTo>
                    <a:pt x="71" y="110"/>
                  </a:lnTo>
                  <a:lnTo>
                    <a:pt x="63" y="100"/>
                  </a:lnTo>
                  <a:lnTo>
                    <a:pt x="63" y="97"/>
                  </a:lnTo>
                  <a:lnTo>
                    <a:pt x="63" y="96"/>
                  </a:lnTo>
                  <a:lnTo>
                    <a:pt x="64" y="94"/>
                  </a:lnTo>
                  <a:lnTo>
                    <a:pt x="71" y="86"/>
                  </a:lnTo>
                  <a:lnTo>
                    <a:pt x="73" y="86"/>
                  </a:lnTo>
                  <a:lnTo>
                    <a:pt x="75" y="86"/>
                  </a:lnTo>
                  <a:lnTo>
                    <a:pt x="77" y="88"/>
                  </a:lnTo>
                  <a:lnTo>
                    <a:pt x="77" y="88"/>
                  </a:lnTo>
                  <a:lnTo>
                    <a:pt x="77" y="89"/>
                  </a:lnTo>
                  <a:lnTo>
                    <a:pt x="76" y="94"/>
                  </a:lnTo>
                  <a:lnTo>
                    <a:pt x="77" y="95"/>
                  </a:lnTo>
                  <a:lnTo>
                    <a:pt x="77" y="96"/>
                  </a:lnTo>
                  <a:lnTo>
                    <a:pt x="78" y="97"/>
                  </a:lnTo>
                  <a:lnTo>
                    <a:pt x="111" y="102"/>
                  </a:lnTo>
                  <a:lnTo>
                    <a:pt x="117" y="98"/>
                  </a:lnTo>
                  <a:lnTo>
                    <a:pt x="123" y="89"/>
                  </a:lnTo>
                  <a:lnTo>
                    <a:pt x="139" y="83"/>
                  </a:lnTo>
                  <a:lnTo>
                    <a:pt x="154" y="86"/>
                  </a:lnTo>
                  <a:lnTo>
                    <a:pt x="167" y="80"/>
                  </a:lnTo>
                  <a:lnTo>
                    <a:pt x="169" y="77"/>
                  </a:lnTo>
                  <a:lnTo>
                    <a:pt x="169" y="76"/>
                  </a:lnTo>
                  <a:lnTo>
                    <a:pt x="169" y="75"/>
                  </a:lnTo>
                  <a:lnTo>
                    <a:pt x="169" y="73"/>
                  </a:lnTo>
                  <a:lnTo>
                    <a:pt x="163" y="65"/>
                  </a:lnTo>
                  <a:lnTo>
                    <a:pt x="163" y="64"/>
                  </a:lnTo>
                  <a:lnTo>
                    <a:pt x="163" y="63"/>
                  </a:lnTo>
                  <a:lnTo>
                    <a:pt x="163" y="62"/>
                  </a:lnTo>
                  <a:lnTo>
                    <a:pt x="164" y="61"/>
                  </a:lnTo>
                  <a:lnTo>
                    <a:pt x="164" y="61"/>
                  </a:lnTo>
                  <a:lnTo>
                    <a:pt x="175" y="59"/>
                  </a:lnTo>
                  <a:lnTo>
                    <a:pt x="178" y="55"/>
                  </a:lnTo>
                  <a:lnTo>
                    <a:pt x="181" y="54"/>
                  </a:lnTo>
                  <a:lnTo>
                    <a:pt x="184" y="55"/>
                  </a:lnTo>
                  <a:lnTo>
                    <a:pt x="199" y="65"/>
                  </a:lnTo>
                  <a:lnTo>
                    <a:pt x="205" y="64"/>
                  </a:lnTo>
                  <a:lnTo>
                    <a:pt x="219" y="49"/>
                  </a:lnTo>
                  <a:lnTo>
                    <a:pt x="222" y="41"/>
                  </a:lnTo>
                  <a:lnTo>
                    <a:pt x="223" y="24"/>
                  </a:lnTo>
                  <a:lnTo>
                    <a:pt x="223" y="22"/>
                  </a:lnTo>
                  <a:lnTo>
                    <a:pt x="238" y="15"/>
                  </a:lnTo>
                  <a:lnTo>
                    <a:pt x="253" y="17"/>
                  </a:lnTo>
                  <a:lnTo>
                    <a:pt x="259" y="10"/>
                  </a:lnTo>
                  <a:lnTo>
                    <a:pt x="259" y="9"/>
                  </a:lnTo>
                  <a:lnTo>
                    <a:pt x="259" y="0"/>
                  </a:lnTo>
                  <a:lnTo>
                    <a:pt x="281" y="1"/>
                  </a:lnTo>
                  <a:lnTo>
                    <a:pt x="287" y="9"/>
                  </a:lnTo>
                  <a:lnTo>
                    <a:pt x="289" y="13"/>
                  </a:lnTo>
                  <a:lnTo>
                    <a:pt x="292" y="16"/>
                  </a:lnTo>
                  <a:lnTo>
                    <a:pt x="295" y="16"/>
                  </a:lnTo>
                  <a:lnTo>
                    <a:pt x="309" y="7"/>
                  </a:lnTo>
                  <a:lnTo>
                    <a:pt x="339" y="8"/>
                  </a:lnTo>
                  <a:lnTo>
                    <a:pt x="341" y="7"/>
                  </a:lnTo>
                  <a:lnTo>
                    <a:pt x="345" y="7"/>
                  </a:lnTo>
                  <a:lnTo>
                    <a:pt x="366" y="19"/>
                  </a:lnTo>
                  <a:lnTo>
                    <a:pt x="389" y="16"/>
                  </a:lnTo>
                  <a:lnTo>
                    <a:pt x="390" y="17"/>
                  </a:lnTo>
                  <a:lnTo>
                    <a:pt x="391" y="19"/>
                  </a:lnTo>
                  <a:lnTo>
                    <a:pt x="393" y="23"/>
                  </a:lnTo>
                  <a:lnTo>
                    <a:pt x="396" y="29"/>
                  </a:lnTo>
                  <a:lnTo>
                    <a:pt x="400" y="30"/>
                  </a:lnTo>
                  <a:lnTo>
                    <a:pt x="434" y="67"/>
                  </a:lnTo>
                  <a:lnTo>
                    <a:pt x="435" y="73"/>
                  </a:lnTo>
                  <a:lnTo>
                    <a:pt x="441" y="79"/>
                  </a:lnTo>
                  <a:close/>
                </a:path>
              </a:pathLst>
            </a:custGeom>
            <a:solidFill>
              <a:srgbClr val="F0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33" name="Freeform 178"/>
            <p:cNvSpPr>
              <a:spLocks/>
            </p:cNvSpPr>
            <p:nvPr/>
          </p:nvSpPr>
          <p:spPr bwMode="auto">
            <a:xfrm>
              <a:off x="6881813" y="-1008063"/>
              <a:ext cx="700088" cy="588963"/>
            </a:xfrm>
            <a:custGeom>
              <a:avLst/>
              <a:gdLst>
                <a:gd name="T0" fmla="*/ 428 w 441"/>
                <a:gd name="T1" fmla="*/ 95 h 371"/>
                <a:gd name="T2" fmla="*/ 352 w 441"/>
                <a:gd name="T3" fmla="*/ 143 h 371"/>
                <a:gd name="T4" fmla="*/ 335 w 441"/>
                <a:gd name="T5" fmla="*/ 226 h 371"/>
                <a:gd name="T6" fmla="*/ 311 w 441"/>
                <a:gd name="T7" fmla="*/ 277 h 371"/>
                <a:gd name="T8" fmla="*/ 259 w 441"/>
                <a:gd name="T9" fmla="*/ 301 h 371"/>
                <a:gd name="T10" fmla="*/ 220 w 441"/>
                <a:gd name="T11" fmla="*/ 339 h 371"/>
                <a:gd name="T12" fmla="*/ 191 w 441"/>
                <a:gd name="T13" fmla="*/ 371 h 371"/>
                <a:gd name="T14" fmla="*/ 151 w 441"/>
                <a:gd name="T15" fmla="*/ 325 h 371"/>
                <a:gd name="T16" fmla="*/ 131 w 441"/>
                <a:gd name="T17" fmla="*/ 326 h 371"/>
                <a:gd name="T18" fmla="*/ 125 w 441"/>
                <a:gd name="T19" fmla="*/ 335 h 371"/>
                <a:gd name="T20" fmla="*/ 108 w 441"/>
                <a:gd name="T21" fmla="*/ 304 h 371"/>
                <a:gd name="T22" fmla="*/ 96 w 441"/>
                <a:gd name="T23" fmla="*/ 304 h 371"/>
                <a:gd name="T24" fmla="*/ 90 w 441"/>
                <a:gd name="T25" fmla="*/ 299 h 371"/>
                <a:gd name="T26" fmla="*/ 83 w 441"/>
                <a:gd name="T27" fmla="*/ 288 h 371"/>
                <a:gd name="T28" fmla="*/ 60 w 441"/>
                <a:gd name="T29" fmla="*/ 285 h 371"/>
                <a:gd name="T30" fmla="*/ 37 w 441"/>
                <a:gd name="T31" fmla="*/ 269 h 371"/>
                <a:gd name="T32" fmla="*/ 1 w 441"/>
                <a:gd name="T33" fmla="*/ 260 h 371"/>
                <a:gd name="T34" fmla="*/ 0 w 441"/>
                <a:gd name="T35" fmla="*/ 250 h 371"/>
                <a:gd name="T36" fmla="*/ 15 w 441"/>
                <a:gd name="T37" fmla="*/ 244 h 371"/>
                <a:gd name="T38" fmla="*/ 17 w 441"/>
                <a:gd name="T39" fmla="*/ 232 h 371"/>
                <a:gd name="T40" fmla="*/ 31 w 441"/>
                <a:gd name="T41" fmla="*/ 220 h 371"/>
                <a:gd name="T42" fmla="*/ 28 w 441"/>
                <a:gd name="T43" fmla="*/ 209 h 371"/>
                <a:gd name="T44" fmla="*/ 13 w 441"/>
                <a:gd name="T45" fmla="*/ 209 h 371"/>
                <a:gd name="T46" fmla="*/ 6 w 441"/>
                <a:gd name="T47" fmla="*/ 173 h 371"/>
                <a:gd name="T48" fmla="*/ 4 w 441"/>
                <a:gd name="T49" fmla="*/ 166 h 371"/>
                <a:gd name="T50" fmla="*/ 51 w 441"/>
                <a:gd name="T51" fmla="*/ 135 h 371"/>
                <a:gd name="T52" fmla="*/ 71 w 441"/>
                <a:gd name="T53" fmla="*/ 113 h 371"/>
                <a:gd name="T54" fmla="*/ 71 w 441"/>
                <a:gd name="T55" fmla="*/ 110 h 371"/>
                <a:gd name="T56" fmla="*/ 63 w 441"/>
                <a:gd name="T57" fmla="*/ 96 h 371"/>
                <a:gd name="T58" fmla="*/ 73 w 441"/>
                <a:gd name="T59" fmla="*/ 86 h 371"/>
                <a:gd name="T60" fmla="*/ 77 w 441"/>
                <a:gd name="T61" fmla="*/ 88 h 371"/>
                <a:gd name="T62" fmla="*/ 77 w 441"/>
                <a:gd name="T63" fmla="*/ 95 h 371"/>
                <a:gd name="T64" fmla="*/ 111 w 441"/>
                <a:gd name="T65" fmla="*/ 102 h 371"/>
                <a:gd name="T66" fmla="*/ 139 w 441"/>
                <a:gd name="T67" fmla="*/ 83 h 371"/>
                <a:gd name="T68" fmla="*/ 169 w 441"/>
                <a:gd name="T69" fmla="*/ 77 h 371"/>
                <a:gd name="T70" fmla="*/ 169 w 441"/>
                <a:gd name="T71" fmla="*/ 73 h 371"/>
                <a:gd name="T72" fmla="*/ 163 w 441"/>
                <a:gd name="T73" fmla="*/ 63 h 371"/>
                <a:gd name="T74" fmla="*/ 164 w 441"/>
                <a:gd name="T75" fmla="*/ 61 h 371"/>
                <a:gd name="T76" fmla="*/ 181 w 441"/>
                <a:gd name="T77" fmla="*/ 54 h 371"/>
                <a:gd name="T78" fmla="*/ 205 w 441"/>
                <a:gd name="T79" fmla="*/ 64 h 371"/>
                <a:gd name="T80" fmla="*/ 223 w 441"/>
                <a:gd name="T81" fmla="*/ 24 h 371"/>
                <a:gd name="T82" fmla="*/ 253 w 441"/>
                <a:gd name="T83" fmla="*/ 17 h 371"/>
                <a:gd name="T84" fmla="*/ 259 w 441"/>
                <a:gd name="T85" fmla="*/ 0 h 371"/>
                <a:gd name="T86" fmla="*/ 289 w 441"/>
                <a:gd name="T87" fmla="*/ 13 h 371"/>
                <a:gd name="T88" fmla="*/ 309 w 441"/>
                <a:gd name="T89" fmla="*/ 7 h 371"/>
                <a:gd name="T90" fmla="*/ 345 w 441"/>
                <a:gd name="T91" fmla="*/ 7 h 371"/>
                <a:gd name="T92" fmla="*/ 390 w 441"/>
                <a:gd name="T93" fmla="*/ 17 h 371"/>
                <a:gd name="T94" fmla="*/ 396 w 441"/>
                <a:gd name="T95" fmla="*/ 29 h 371"/>
                <a:gd name="T96" fmla="*/ 435 w 441"/>
                <a:gd name="T97" fmla="*/ 7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1" h="371">
                  <a:moveTo>
                    <a:pt x="441" y="79"/>
                  </a:moveTo>
                  <a:lnTo>
                    <a:pt x="426" y="85"/>
                  </a:lnTo>
                  <a:lnTo>
                    <a:pt x="428" y="95"/>
                  </a:lnTo>
                  <a:lnTo>
                    <a:pt x="425" y="103"/>
                  </a:lnTo>
                  <a:lnTo>
                    <a:pt x="398" y="127"/>
                  </a:lnTo>
                  <a:lnTo>
                    <a:pt x="352" y="143"/>
                  </a:lnTo>
                  <a:lnTo>
                    <a:pt x="346" y="150"/>
                  </a:lnTo>
                  <a:lnTo>
                    <a:pt x="331" y="220"/>
                  </a:lnTo>
                  <a:lnTo>
                    <a:pt x="335" y="226"/>
                  </a:lnTo>
                  <a:lnTo>
                    <a:pt x="331" y="251"/>
                  </a:lnTo>
                  <a:lnTo>
                    <a:pt x="324" y="267"/>
                  </a:lnTo>
                  <a:lnTo>
                    <a:pt x="311" y="277"/>
                  </a:lnTo>
                  <a:lnTo>
                    <a:pt x="270" y="285"/>
                  </a:lnTo>
                  <a:lnTo>
                    <a:pt x="262" y="295"/>
                  </a:lnTo>
                  <a:lnTo>
                    <a:pt x="259" y="301"/>
                  </a:lnTo>
                  <a:lnTo>
                    <a:pt x="257" y="329"/>
                  </a:lnTo>
                  <a:lnTo>
                    <a:pt x="252" y="334"/>
                  </a:lnTo>
                  <a:lnTo>
                    <a:pt x="220" y="339"/>
                  </a:lnTo>
                  <a:lnTo>
                    <a:pt x="194" y="371"/>
                  </a:lnTo>
                  <a:lnTo>
                    <a:pt x="191" y="371"/>
                  </a:lnTo>
                  <a:lnTo>
                    <a:pt x="191" y="371"/>
                  </a:lnTo>
                  <a:lnTo>
                    <a:pt x="192" y="369"/>
                  </a:lnTo>
                  <a:lnTo>
                    <a:pt x="192" y="366"/>
                  </a:lnTo>
                  <a:lnTo>
                    <a:pt x="151" y="325"/>
                  </a:lnTo>
                  <a:lnTo>
                    <a:pt x="141" y="321"/>
                  </a:lnTo>
                  <a:lnTo>
                    <a:pt x="133" y="323"/>
                  </a:lnTo>
                  <a:lnTo>
                    <a:pt x="131" y="326"/>
                  </a:lnTo>
                  <a:lnTo>
                    <a:pt x="129" y="331"/>
                  </a:lnTo>
                  <a:lnTo>
                    <a:pt x="127" y="334"/>
                  </a:lnTo>
                  <a:lnTo>
                    <a:pt x="125" y="335"/>
                  </a:lnTo>
                  <a:lnTo>
                    <a:pt x="122" y="334"/>
                  </a:lnTo>
                  <a:lnTo>
                    <a:pt x="113" y="319"/>
                  </a:lnTo>
                  <a:lnTo>
                    <a:pt x="108" y="304"/>
                  </a:lnTo>
                  <a:lnTo>
                    <a:pt x="107" y="303"/>
                  </a:lnTo>
                  <a:lnTo>
                    <a:pt x="106" y="303"/>
                  </a:lnTo>
                  <a:lnTo>
                    <a:pt x="96" y="304"/>
                  </a:lnTo>
                  <a:lnTo>
                    <a:pt x="93" y="303"/>
                  </a:lnTo>
                  <a:lnTo>
                    <a:pt x="92" y="302"/>
                  </a:lnTo>
                  <a:lnTo>
                    <a:pt x="90" y="299"/>
                  </a:lnTo>
                  <a:lnTo>
                    <a:pt x="89" y="297"/>
                  </a:lnTo>
                  <a:lnTo>
                    <a:pt x="87" y="293"/>
                  </a:lnTo>
                  <a:lnTo>
                    <a:pt x="83" y="288"/>
                  </a:lnTo>
                  <a:lnTo>
                    <a:pt x="80" y="287"/>
                  </a:lnTo>
                  <a:lnTo>
                    <a:pt x="65" y="289"/>
                  </a:lnTo>
                  <a:lnTo>
                    <a:pt x="60" y="285"/>
                  </a:lnTo>
                  <a:lnTo>
                    <a:pt x="40" y="280"/>
                  </a:lnTo>
                  <a:lnTo>
                    <a:pt x="39" y="278"/>
                  </a:lnTo>
                  <a:lnTo>
                    <a:pt x="37" y="269"/>
                  </a:lnTo>
                  <a:lnTo>
                    <a:pt x="33" y="262"/>
                  </a:lnTo>
                  <a:lnTo>
                    <a:pt x="3" y="264"/>
                  </a:lnTo>
                  <a:lnTo>
                    <a:pt x="1" y="260"/>
                  </a:lnTo>
                  <a:lnTo>
                    <a:pt x="0" y="255"/>
                  </a:lnTo>
                  <a:lnTo>
                    <a:pt x="0" y="252"/>
                  </a:lnTo>
                  <a:lnTo>
                    <a:pt x="0" y="250"/>
                  </a:lnTo>
                  <a:lnTo>
                    <a:pt x="1" y="249"/>
                  </a:lnTo>
                  <a:lnTo>
                    <a:pt x="12" y="247"/>
                  </a:lnTo>
                  <a:lnTo>
                    <a:pt x="15" y="244"/>
                  </a:lnTo>
                  <a:lnTo>
                    <a:pt x="15" y="243"/>
                  </a:lnTo>
                  <a:lnTo>
                    <a:pt x="16" y="233"/>
                  </a:lnTo>
                  <a:lnTo>
                    <a:pt x="17" y="232"/>
                  </a:lnTo>
                  <a:lnTo>
                    <a:pt x="30" y="224"/>
                  </a:lnTo>
                  <a:lnTo>
                    <a:pt x="31" y="223"/>
                  </a:lnTo>
                  <a:lnTo>
                    <a:pt x="31" y="220"/>
                  </a:lnTo>
                  <a:lnTo>
                    <a:pt x="31" y="214"/>
                  </a:lnTo>
                  <a:lnTo>
                    <a:pt x="29" y="209"/>
                  </a:lnTo>
                  <a:lnTo>
                    <a:pt x="28" y="209"/>
                  </a:lnTo>
                  <a:lnTo>
                    <a:pt x="27" y="208"/>
                  </a:lnTo>
                  <a:lnTo>
                    <a:pt x="14" y="210"/>
                  </a:lnTo>
                  <a:lnTo>
                    <a:pt x="13" y="209"/>
                  </a:lnTo>
                  <a:lnTo>
                    <a:pt x="13" y="202"/>
                  </a:lnTo>
                  <a:lnTo>
                    <a:pt x="11" y="198"/>
                  </a:lnTo>
                  <a:lnTo>
                    <a:pt x="6" y="173"/>
                  </a:lnTo>
                  <a:lnTo>
                    <a:pt x="4" y="169"/>
                  </a:lnTo>
                  <a:lnTo>
                    <a:pt x="4" y="167"/>
                  </a:lnTo>
                  <a:lnTo>
                    <a:pt x="4" y="166"/>
                  </a:lnTo>
                  <a:lnTo>
                    <a:pt x="16" y="148"/>
                  </a:lnTo>
                  <a:lnTo>
                    <a:pt x="47" y="140"/>
                  </a:lnTo>
                  <a:lnTo>
                    <a:pt x="51" y="135"/>
                  </a:lnTo>
                  <a:lnTo>
                    <a:pt x="53" y="130"/>
                  </a:lnTo>
                  <a:lnTo>
                    <a:pt x="71" y="114"/>
                  </a:lnTo>
                  <a:lnTo>
                    <a:pt x="71" y="113"/>
                  </a:lnTo>
                  <a:lnTo>
                    <a:pt x="71" y="112"/>
                  </a:lnTo>
                  <a:lnTo>
                    <a:pt x="71" y="111"/>
                  </a:lnTo>
                  <a:lnTo>
                    <a:pt x="71" y="110"/>
                  </a:lnTo>
                  <a:lnTo>
                    <a:pt x="63" y="100"/>
                  </a:lnTo>
                  <a:lnTo>
                    <a:pt x="63" y="97"/>
                  </a:lnTo>
                  <a:lnTo>
                    <a:pt x="63" y="96"/>
                  </a:lnTo>
                  <a:lnTo>
                    <a:pt x="64" y="94"/>
                  </a:lnTo>
                  <a:lnTo>
                    <a:pt x="71" y="86"/>
                  </a:lnTo>
                  <a:lnTo>
                    <a:pt x="73" y="86"/>
                  </a:lnTo>
                  <a:lnTo>
                    <a:pt x="75" y="86"/>
                  </a:lnTo>
                  <a:lnTo>
                    <a:pt x="77" y="88"/>
                  </a:lnTo>
                  <a:lnTo>
                    <a:pt x="77" y="88"/>
                  </a:lnTo>
                  <a:lnTo>
                    <a:pt x="77" y="89"/>
                  </a:lnTo>
                  <a:lnTo>
                    <a:pt x="76" y="94"/>
                  </a:lnTo>
                  <a:lnTo>
                    <a:pt x="77" y="95"/>
                  </a:lnTo>
                  <a:lnTo>
                    <a:pt x="77" y="96"/>
                  </a:lnTo>
                  <a:lnTo>
                    <a:pt x="78" y="97"/>
                  </a:lnTo>
                  <a:lnTo>
                    <a:pt x="111" y="102"/>
                  </a:lnTo>
                  <a:lnTo>
                    <a:pt x="117" y="98"/>
                  </a:lnTo>
                  <a:lnTo>
                    <a:pt x="123" y="89"/>
                  </a:lnTo>
                  <a:lnTo>
                    <a:pt x="139" y="83"/>
                  </a:lnTo>
                  <a:lnTo>
                    <a:pt x="154" y="86"/>
                  </a:lnTo>
                  <a:lnTo>
                    <a:pt x="167" y="80"/>
                  </a:lnTo>
                  <a:lnTo>
                    <a:pt x="169" y="77"/>
                  </a:lnTo>
                  <a:lnTo>
                    <a:pt x="169" y="76"/>
                  </a:lnTo>
                  <a:lnTo>
                    <a:pt x="169" y="75"/>
                  </a:lnTo>
                  <a:lnTo>
                    <a:pt x="169" y="73"/>
                  </a:lnTo>
                  <a:lnTo>
                    <a:pt x="163" y="65"/>
                  </a:lnTo>
                  <a:lnTo>
                    <a:pt x="163" y="64"/>
                  </a:lnTo>
                  <a:lnTo>
                    <a:pt x="163" y="63"/>
                  </a:lnTo>
                  <a:lnTo>
                    <a:pt x="163" y="62"/>
                  </a:lnTo>
                  <a:lnTo>
                    <a:pt x="164" y="61"/>
                  </a:lnTo>
                  <a:lnTo>
                    <a:pt x="164" y="61"/>
                  </a:lnTo>
                  <a:lnTo>
                    <a:pt x="175" y="59"/>
                  </a:lnTo>
                  <a:lnTo>
                    <a:pt x="178" y="55"/>
                  </a:lnTo>
                  <a:lnTo>
                    <a:pt x="181" y="54"/>
                  </a:lnTo>
                  <a:lnTo>
                    <a:pt x="184" y="55"/>
                  </a:lnTo>
                  <a:lnTo>
                    <a:pt x="199" y="65"/>
                  </a:lnTo>
                  <a:lnTo>
                    <a:pt x="205" y="64"/>
                  </a:lnTo>
                  <a:lnTo>
                    <a:pt x="219" y="49"/>
                  </a:lnTo>
                  <a:lnTo>
                    <a:pt x="222" y="41"/>
                  </a:lnTo>
                  <a:lnTo>
                    <a:pt x="223" y="24"/>
                  </a:lnTo>
                  <a:lnTo>
                    <a:pt x="223" y="22"/>
                  </a:lnTo>
                  <a:lnTo>
                    <a:pt x="238" y="15"/>
                  </a:lnTo>
                  <a:lnTo>
                    <a:pt x="253" y="17"/>
                  </a:lnTo>
                  <a:lnTo>
                    <a:pt x="259" y="10"/>
                  </a:lnTo>
                  <a:lnTo>
                    <a:pt x="259" y="9"/>
                  </a:lnTo>
                  <a:lnTo>
                    <a:pt x="259" y="0"/>
                  </a:lnTo>
                  <a:lnTo>
                    <a:pt x="281" y="1"/>
                  </a:lnTo>
                  <a:lnTo>
                    <a:pt x="287" y="9"/>
                  </a:lnTo>
                  <a:lnTo>
                    <a:pt x="289" y="13"/>
                  </a:lnTo>
                  <a:lnTo>
                    <a:pt x="292" y="16"/>
                  </a:lnTo>
                  <a:lnTo>
                    <a:pt x="295" y="16"/>
                  </a:lnTo>
                  <a:lnTo>
                    <a:pt x="309" y="7"/>
                  </a:lnTo>
                  <a:lnTo>
                    <a:pt x="339" y="8"/>
                  </a:lnTo>
                  <a:lnTo>
                    <a:pt x="341" y="7"/>
                  </a:lnTo>
                  <a:lnTo>
                    <a:pt x="345" y="7"/>
                  </a:lnTo>
                  <a:lnTo>
                    <a:pt x="366" y="19"/>
                  </a:lnTo>
                  <a:lnTo>
                    <a:pt x="389" y="16"/>
                  </a:lnTo>
                  <a:lnTo>
                    <a:pt x="390" y="17"/>
                  </a:lnTo>
                  <a:lnTo>
                    <a:pt x="391" y="19"/>
                  </a:lnTo>
                  <a:lnTo>
                    <a:pt x="393" y="23"/>
                  </a:lnTo>
                  <a:lnTo>
                    <a:pt x="396" y="29"/>
                  </a:lnTo>
                  <a:lnTo>
                    <a:pt x="400" y="30"/>
                  </a:lnTo>
                  <a:lnTo>
                    <a:pt x="434" y="67"/>
                  </a:lnTo>
                  <a:lnTo>
                    <a:pt x="435" y="73"/>
                  </a:lnTo>
                  <a:lnTo>
                    <a:pt x="441" y="79"/>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grpSp>
      <p:grpSp>
        <p:nvGrpSpPr>
          <p:cNvPr id="34" name="Skupina 33"/>
          <p:cNvGrpSpPr/>
          <p:nvPr/>
        </p:nvGrpSpPr>
        <p:grpSpPr>
          <a:xfrm>
            <a:off x="4067812" y="1158154"/>
            <a:ext cx="3895431" cy="2236172"/>
            <a:chOff x="4168776" y="88900"/>
            <a:chExt cx="3633787" cy="2085975"/>
          </a:xfrm>
        </p:grpSpPr>
        <p:sp>
          <p:nvSpPr>
            <p:cNvPr id="35" name="Freeform 121"/>
            <p:cNvSpPr>
              <a:spLocks/>
            </p:cNvSpPr>
            <p:nvPr/>
          </p:nvSpPr>
          <p:spPr bwMode="auto">
            <a:xfrm>
              <a:off x="5319713" y="823912"/>
              <a:ext cx="249238" cy="190500"/>
            </a:xfrm>
            <a:custGeom>
              <a:avLst/>
              <a:gdLst>
                <a:gd name="T0" fmla="*/ 119 w 157"/>
                <a:gd name="T1" fmla="*/ 21 h 120"/>
                <a:gd name="T2" fmla="*/ 139 w 157"/>
                <a:gd name="T3" fmla="*/ 28 h 120"/>
                <a:gd name="T4" fmla="*/ 141 w 157"/>
                <a:gd name="T5" fmla="*/ 33 h 120"/>
                <a:gd name="T6" fmla="*/ 154 w 157"/>
                <a:gd name="T7" fmla="*/ 42 h 120"/>
                <a:gd name="T8" fmla="*/ 157 w 157"/>
                <a:gd name="T9" fmla="*/ 49 h 120"/>
                <a:gd name="T10" fmla="*/ 156 w 157"/>
                <a:gd name="T11" fmla="*/ 52 h 120"/>
                <a:gd name="T12" fmla="*/ 136 w 157"/>
                <a:gd name="T13" fmla="*/ 58 h 120"/>
                <a:gd name="T14" fmla="*/ 135 w 157"/>
                <a:gd name="T15" fmla="*/ 60 h 120"/>
                <a:gd name="T16" fmla="*/ 135 w 157"/>
                <a:gd name="T17" fmla="*/ 63 h 120"/>
                <a:gd name="T18" fmla="*/ 139 w 157"/>
                <a:gd name="T19" fmla="*/ 68 h 120"/>
                <a:gd name="T20" fmla="*/ 140 w 157"/>
                <a:gd name="T21" fmla="*/ 71 h 120"/>
                <a:gd name="T22" fmla="*/ 139 w 157"/>
                <a:gd name="T23" fmla="*/ 82 h 120"/>
                <a:gd name="T24" fmla="*/ 126 w 157"/>
                <a:gd name="T25" fmla="*/ 92 h 120"/>
                <a:gd name="T26" fmla="*/ 121 w 157"/>
                <a:gd name="T27" fmla="*/ 88 h 120"/>
                <a:gd name="T28" fmla="*/ 52 w 157"/>
                <a:gd name="T29" fmla="*/ 109 h 120"/>
                <a:gd name="T30" fmla="*/ 50 w 157"/>
                <a:gd name="T31" fmla="*/ 114 h 120"/>
                <a:gd name="T32" fmla="*/ 37 w 157"/>
                <a:gd name="T33" fmla="*/ 120 h 120"/>
                <a:gd name="T34" fmla="*/ 32 w 157"/>
                <a:gd name="T35" fmla="*/ 117 h 120"/>
                <a:gd name="T36" fmla="*/ 31 w 157"/>
                <a:gd name="T37" fmla="*/ 113 h 120"/>
                <a:gd name="T38" fmla="*/ 34 w 157"/>
                <a:gd name="T39" fmla="*/ 99 h 120"/>
                <a:gd name="T40" fmla="*/ 32 w 157"/>
                <a:gd name="T41" fmla="*/ 97 h 120"/>
                <a:gd name="T42" fmla="*/ 23 w 157"/>
                <a:gd name="T43" fmla="*/ 92 h 120"/>
                <a:gd name="T44" fmla="*/ 22 w 157"/>
                <a:gd name="T45" fmla="*/ 81 h 120"/>
                <a:gd name="T46" fmla="*/ 15 w 157"/>
                <a:gd name="T47" fmla="*/ 75 h 120"/>
                <a:gd name="T48" fmla="*/ 4 w 157"/>
                <a:gd name="T49" fmla="*/ 60 h 120"/>
                <a:gd name="T50" fmla="*/ 4 w 157"/>
                <a:gd name="T51" fmla="*/ 58 h 120"/>
                <a:gd name="T52" fmla="*/ 14 w 157"/>
                <a:gd name="T53" fmla="*/ 53 h 120"/>
                <a:gd name="T54" fmla="*/ 15 w 157"/>
                <a:gd name="T55" fmla="*/ 51 h 120"/>
                <a:gd name="T56" fmla="*/ 15 w 157"/>
                <a:gd name="T57" fmla="*/ 50 h 120"/>
                <a:gd name="T58" fmla="*/ 1 w 157"/>
                <a:gd name="T59" fmla="*/ 38 h 120"/>
                <a:gd name="T60" fmla="*/ 0 w 157"/>
                <a:gd name="T61" fmla="*/ 36 h 120"/>
                <a:gd name="T62" fmla="*/ 1 w 157"/>
                <a:gd name="T63" fmla="*/ 34 h 120"/>
                <a:gd name="T64" fmla="*/ 33 w 157"/>
                <a:gd name="T65" fmla="*/ 28 h 120"/>
                <a:gd name="T66" fmla="*/ 38 w 157"/>
                <a:gd name="T67" fmla="*/ 26 h 120"/>
                <a:gd name="T68" fmla="*/ 41 w 157"/>
                <a:gd name="T69" fmla="*/ 17 h 120"/>
                <a:gd name="T70" fmla="*/ 65 w 157"/>
                <a:gd name="T71" fmla="*/ 9 h 120"/>
                <a:gd name="T72" fmla="*/ 79 w 157"/>
                <a:gd name="T73" fmla="*/ 4 h 120"/>
                <a:gd name="T74" fmla="*/ 99 w 157"/>
                <a:gd name="T75" fmla="*/ 1 h 120"/>
                <a:gd name="T76" fmla="*/ 102 w 157"/>
                <a:gd name="T77" fmla="*/ 5 h 120"/>
                <a:gd name="T78" fmla="*/ 115 w 157"/>
                <a:gd name="T79" fmla="*/ 13 h 120"/>
                <a:gd name="T80" fmla="*/ 117 w 157"/>
                <a:gd name="T81" fmla="*/ 1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7" h="120">
                  <a:moveTo>
                    <a:pt x="117" y="17"/>
                  </a:moveTo>
                  <a:lnTo>
                    <a:pt x="119" y="21"/>
                  </a:lnTo>
                  <a:lnTo>
                    <a:pt x="139" y="27"/>
                  </a:lnTo>
                  <a:lnTo>
                    <a:pt x="139" y="28"/>
                  </a:lnTo>
                  <a:lnTo>
                    <a:pt x="140" y="29"/>
                  </a:lnTo>
                  <a:lnTo>
                    <a:pt x="141" y="33"/>
                  </a:lnTo>
                  <a:lnTo>
                    <a:pt x="141" y="34"/>
                  </a:lnTo>
                  <a:lnTo>
                    <a:pt x="154" y="42"/>
                  </a:lnTo>
                  <a:lnTo>
                    <a:pt x="157" y="47"/>
                  </a:lnTo>
                  <a:lnTo>
                    <a:pt x="157" y="49"/>
                  </a:lnTo>
                  <a:lnTo>
                    <a:pt x="157" y="51"/>
                  </a:lnTo>
                  <a:lnTo>
                    <a:pt x="156" y="52"/>
                  </a:lnTo>
                  <a:lnTo>
                    <a:pt x="155" y="54"/>
                  </a:lnTo>
                  <a:lnTo>
                    <a:pt x="136" y="58"/>
                  </a:lnTo>
                  <a:lnTo>
                    <a:pt x="135" y="60"/>
                  </a:lnTo>
                  <a:lnTo>
                    <a:pt x="135" y="60"/>
                  </a:lnTo>
                  <a:lnTo>
                    <a:pt x="134" y="61"/>
                  </a:lnTo>
                  <a:lnTo>
                    <a:pt x="135" y="63"/>
                  </a:lnTo>
                  <a:lnTo>
                    <a:pt x="135" y="64"/>
                  </a:lnTo>
                  <a:lnTo>
                    <a:pt x="139" y="68"/>
                  </a:lnTo>
                  <a:lnTo>
                    <a:pt x="140" y="70"/>
                  </a:lnTo>
                  <a:lnTo>
                    <a:pt x="140" y="71"/>
                  </a:lnTo>
                  <a:lnTo>
                    <a:pt x="140" y="81"/>
                  </a:lnTo>
                  <a:lnTo>
                    <a:pt x="139" y="82"/>
                  </a:lnTo>
                  <a:lnTo>
                    <a:pt x="132" y="91"/>
                  </a:lnTo>
                  <a:lnTo>
                    <a:pt x="126" y="92"/>
                  </a:lnTo>
                  <a:lnTo>
                    <a:pt x="124" y="91"/>
                  </a:lnTo>
                  <a:lnTo>
                    <a:pt x="121" y="88"/>
                  </a:lnTo>
                  <a:lnTo>
                    <a:pt x="100" y="87"/>
                  </a:lnTo>
                  <a:lnTo>
                    <a:pt x="52" y="109"/>
                  </a:lnTo>
                  <a:lnTo>
                    <a:pt x="52" y="110"/>
                  </a:lnTo>
                  <a:lnTo>
                    <a:pt x="50" y="114"/>
                  </a:lnTo>
                  <a:lnTo>
                    <a:pt x="47" y="118"/>
                  </a:lnTo>
                  <a:lnTo>
                    <a:pt x="37" y="120"/>
                  </a:lnTo>
                  <a:lnTo>
                    <a:pt x="34" y="119"/>
                  </a:lnTo>
                  <a:lnTo>
                    <a:pt x="32" y="117"/>
                  </a:lnTo>
                  <a:lnTo>
                    <a:pt x="31" y="115"/>
                  </a:lnTo>
                  <a:lnTo>
                    <a:pt x="31" y="113"/>
                  </a:lnTo>
                  <a:lnTo>
                    <a:pt x="34" y="102"/>
                  </a:lnTo>
                  <a:lnTo>
                    <a:pt x="34" y="99"/>
                  </a:lnTo>
                  <a:lnTo>
                    <a:pt x="33" y="98"/>
                  </a:lnTo>
                  <a:lnTo>
                    <a:pt x="32" y="97"/>
                  </a:lnTo>
                  <a:lnTo>
                    <a:pt x="24" y="93"/>
                  </a:lnTo>
                  <a:lnTo>
                    <a:pt x="23" y="92"/>
                  </a:lnTo>
                  <a:lnTo>
                    <a:pt x="23" y="91"/>
                  </a:lnTo>
                  <a:lnTo>
                    <a:pt x="22" y="81"/>
                  </a:lnTo>
                  <a:lnTo>
                    <a:pt x="22" y="79"/>
                  </a:lnTo>
                  <a:lnTo>
                    <a:pt x="15" y="75"/>
                  </a:lnTo>
                  <a:lnTo>
                    <a:pt x="4" y="61"/>
                  </a:lnTo>
                  <a:lnTo>
                    <a:pt x="4" y="60"/>
                  </a:lnTo>
                  <a:lnTo>
                    <a:pt x="4" y="59"/>
                  </a:lnTo>
                  <a:lnTo>
                    <a:pt x="4" y="58"/>
                  </a:lnTo>
                  <a:lnTo>
                    <a:pt x="4" y="57"/>
                  </a:lnTo>
                  <a:lnTo>
                    <a:pt x="14" y="53"/>
                  </a:lnTo>
                  <a:lnTo>
                    <a:pt x="14" y="52"/>
                  </a:lnTo>
                  <a:lnTo>
                    <a:pt x="15" y="51"/>
                  </a:lnTo>
                  <a:lnTo>
                    <a:pt x="15" y="50"/>
                  </a:lnTo>
                  <a:lnTo>
                    <a:pt x="15" y="50"/>
                  </a:lnTo>
                  <a:lnTo>
                    <a:pt x="14" y="49"/>
                  </a:lnTo>
                  <a:lnTo>
                    <a:pt x="1" y="38"/>
                  </a:lnTo>
                  <a:lnTo>
                    <a:pt x="0" y="37"/>
                  </a:lnTo>
                  <a:lnTo>
                    <a:pt x="0" y="36"/>
                  </a:lnTo>
                  <a:lnTo>
                    <a:pt x="0" y="35"/>
                  </a:lnTo>
                  <a:lnTo>
                    <a:pt x="1" y="34"/>
                  </a:lnTo>
                  <a:lnTo>
                    <a:pt x="23" y="26"/>
                  </a:lnTo>
                  <a:lnTo>
                    <a:pt x="33" y="28"/>
                  </a:lnTo>
                  <a:lnTo>
                    <a:pt x="37" y="27"/>
                  </a:lnTo>
                  <a:lnTo>
                    <a:pt x="38" y="26"/>
                  </a:lnTo>
                  <a:lnTo>
                    <a:pt x="40" y="19"/>
                  </a:lnTo>
                  <a:lnTo>
                    <a:pt x="41" y="17"/>
                  </a:lnTo>
                  <a:lnTo>
                    <a:pt x="56" y="16"/>
                  </a:lnTo>
                  <a:lnTo>
                    <a:pt x="65" y="9"/>
                  </a:lnTo>
                  <a:lnTo>
                    <a:pt x="74" y="7"/>
                  </a:lnTo>
                  <a:lnTo>
                    <a:pt x="79" y="4"/>
                  </a:lnTo>
                  <a:lnTo>
                    <a:pt x="99" y="0"/>
                  </a:lnTo>
                  <a:lnTo>
                    <a:pt x="99" y="1"/>
                  </a:lnTo>
                  <a:lnTo>
                    <a:pt x="100" y="1"/>
                  </a:lnTo>
                  <a:lnTo>
                    <a:pt x="102" y="5"/>
                  </a:lnTo>
                  <a:lnTo>
                    <a:pt x="104" y="8"/>
                  </a:lnTo>
                  <a:lnTo>
                    <a:pt x="115" y="13"/>
                  </a:lnTo>
                  <a:lnTo>
                    <a:pt x="117" y="15"/>
                  </a:lnTo>
                  <a:lnTo>
                    <a:pt x="117" y="17"/>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36" name="Freeform 122"/>
            <p:cNvSpPr>
              <a:spLocks/>
            </p:cNvSpPr>
            <p:nvPr/>
          </p:nvSpPr>
          <p:spPr bwMode="auto">
            <a:xfrm>
              <a:off x="5319713" y="823912"/>
              <a:ext cx="249238" cy="190500"/>
            </a:xfrm>
            <a:custGeom>
              <a:avLst/>
              <a:gdLst>
                <a:gd name="T0" fmla="*/ 119 w 157"/>
                <a:gd name="T1" fmla="*/ 21 h 120"/>
                <a:gd name="T2" fmla="*/ 139 w 157"/>
                <a:gd name="T3" fmla="*/ 28 h 120"/>
                <a:gd name="T4" fmla="*/ 141 w 157"/>
                <a:gd name="T5" fmla="*/ 33 h 120"/>
                <a:gd name="T6" fmla="*/ 154 w 157"/>
                <a:gd name="T7" fmla="*/ 42 h 120"/>
                <a:gd name="T8" fmla="*/ 157 w 157"/>
                <a:gd name="T9" fmla="*/ 49 h 120"/>
                <a:gd name="T10" fmla="*/ 156 w 157"/>
                <a:gd name="T11" fmla="*/ 52 h 120"/>
                <a:gd name="T12" fmla="*/ 136 w 157"/>
                <a:gd name="T13" fmla="*/ 58 h 120"/>
                <a:gd name="T14" fmla="*/ 135 w 157"/>
                <a:gd name="T15" fmla="*/ 60 h 120"/>
                <a:gd name="T16" fmla="*/ 135 w 157"/>
                <a:gd name="T17" fmla="*/ 63 h 120"/>
                <a:gd name="T18" fmla="*/ 139 w 157"/>
                <a:gd name="T19" fmla="*/ 68 h 120"/>
                <a:gd name="T20" fmla="*/ 140 w 157"/>
                <a:gd name="T21" fmla="*/ 71 h 120"/>
                <a:gd name="T22" fmla="*/ 139 w 157"/>
                <a:gd name="T23" fmla="*/ 82 h 120"/>
                <a:gd name="T24" fmla="*/ 126 w 157"/>
                <a:gd name="T25" fmla="*/ 92 h 120"/>
                <a:gd name="T26" fmla="*/ 121 w 157"/>
                <a:gd name="T27" fmla="*/ 88 h 120"/>
                <a:gd name="T28" fmla="*/ 52 w 157"/>
                <a:gd name="T29" fmla="*/ 109 h 120"/>
                <a:gd name="T30" fmla="*/ 50 w 157"/>
                <a:gd name="T31" fmla="*/ 114 h 120"/>
                <a:gd name="T32" fmla="*/ 37 w 157"/>
                <a:gd name="T33" fmla="*/ 120 h 120"/>
                <a:gd name="T34" fmla="*/ 32 w 157"/>
                <a:gd name="T35" fmla="*/ 117 h 120"/>
                <a:gd name="T36" fmla="*/ 31 w 157"/>
                <a:gd name="T37" fmla="*/ 113 h 120"/>
                <a:gd name="T38" fmla="*/ 34 w 157"/>
                <a:gd name="T39" fmla="*/ 99 h 120"/>
                <a:gd name="T40" fmla="*/ 32 w 157"/>
                <a:gd name="T41" fmla="*/ 97 h 120"/>
                <a:gd name="T42" fmla="*/ 23 w 157"/>
                <a:gd name="T43" fmla="*/ 92 h 120"/>
                <a:gd name="T44" fmla="*/ 22 w 157"/>
                <a:gd name="T45" fmla="*/ 81 h 120"/>
                <a:gd name="T46" fmla="*/ 15 w 157"/>
                <a:gd name="T47" fmla="*/ 75 h 120"/>
                <a:gd name="T48" fmla="*/ 4 w 157"/>
                <a:gd name="T49" fmla="*/ 60 h 120"/>
                <a:gd name="T50" fmla="*/ 4 w 157"/>
                <a:gd name="T51" fmla="*/ 58 h 120"/>
                <a:gd name="T52" fmla="*/ 14 w 157"/>
                <a:gd name="T53" fmla="*/ 53 h 120"/>
                <a:gd name="T54" fmla="*/ 15 w 157"/>
                <a:gd name="T55" fmla="*/ 51 h 120"/>
                <a:gd name="T56" fmla="*/ 15 w 157"/>
                <a:gd name="T57" fmla="*/ 50 h 120"/>
                <a:gd name="T58" fmla="*/ 1 w 157"/>
                <a:gd name="T59" fmla="*/ 38 h 120"/>
                <a:gd name="T60" fmla="*/ 0 w 157"/>
                <a:gd name="T61" fmla="*/ 36 h 120"/>
                <a:gd name="T62" fmla="*/ 1 w 157"/>
                <a:gd name="T63" fmla="*/ 34 h 120"/>
                <a:gd name="T64" fmla="*/ 33 w 157"/>
                <a:gd name="T65" fmla="*/ 28 h 120"/>
                <a:gd name="T66" fmla="*/ 38 w 157"/>
                <a:gd name="T67" fmla="*/ 26 h 120"/>
                <a:gd name="T68" fmla="*/ 41 w 157"/>
                <a:gd name="T69" fmla="*/ 17 h 120"/>
                <a:gd name="T70" fmla="*/ 65 w 157"/>
                <a:gd name="T71" fmla="*/ 9 h 120"/>
                <a:gd name="T72" fmla="*/ 79 w 157"/>
                <a:gd name="T73" fmla="*/ 4 h 120"/>
                <a:gd name="T74" fmla="*/ 99 w 157"/>
                <a:gd name="T75" fmla="*/ 1 h 120"/>
                <a:gd name="T76" fmla="*/ 102 w 157"/>
                <a:gd name="T77" fmla="*/ 5 h 120"/>
                <a:gd name="T78" fmla="*/ 115 w 157"/>
                <a:gd name="T79" fmla="*/ 13 h 120"/>
                <a:gd name="T80" fmla="*/ 117 w 157"/>
                <a:gd name="T81" fmla="*/ 1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7" h="120">
                  <a:moveTo>
                    <a:pt x="117" y="17"/>
                  </a:moveTo>
                  <a:lnTo>
                    <a:pt x="119" y="21"/>
                  </a:lnTo>
                  <a:lnTo>
                    <a:pt x="139" y="27"/>
                  </a:lnTo>
                  <a:lnTo>
                    <a:pt x="139" y="28"/>
                  </a:lnTo>
                  <a:lnTo>
                    <a:pt x="140" y="29"/>
                  </a:lnTo>
                  <a:lnTo>
                    <a:pt x="141" y="33"/>
                  </a:lnTo>
                  <a:lnTo>
                    <a:pt x="141" y="34"/>
                  </a:lnTo>
                  <a:lnTo>
                    <a:pt x="154" y="42"/>
                  </a:lnTo>
                  <a:lnTo>
                    <a:pt x="157" y="47"/>
                  </a:lnTo>
                  <a:lnTo>
                    <a:pt x="157" y="49"/>
                  </a:lnTo>
                  <a:lnTo>
                    <a:pt x="157" y="51"/>
                  </a:lnTo>
                  <a:lnTo>
                    <a:pt x="156" y="52"/>
                  </a:lnTo>
                  <a:lnTo>
                    <a:pt x="155" y="54"/>
                  </a:lnTo>
                  <a:lnTo>
                    <a:pt x="136" y="58"/>
                  </a:lnTo>
                  <a:lnTo>
                    <a:pt x="135" y="60"/>
                  </a:lnTo>
                  <a:lnTo>
                    <a:pt x="135" y="60"/>
                  </a:lnTo>
                  <a:lnTo>
                    <a:pt x="134" y="61"/>
                  </a:lnTo>
                  <a:lnTo>
                    <a:pt x="135" y="63"/>
                  </a:lnTo>
                  <a:lnTo>
                    <a:pt x="135" y="64"/>
                  </a:lnTo>
                  <a:lnTo>
                    <a:pt x="139" y="68"/>
                  </a:lnTo>
                  <a:lnTo>
                    <a:pt x="140" y="70"/>
                  </a:lnTo>
                  <a:lnTo>
                    <a:pt x="140" y="71"/>
                  </a:lnTo>
                  <a:lnTo>
                    <a:pt x="140" y="81"/>
                  </a:lnTo>
                  <a:lnTo>
                    <a:pt x="139" y="82"/>
                  </a:lnTo>
                  <a:lnTo>
                    <a:pt x="132" y="91"/>
                  </a:lnTo>
                  <a:lnTo>
                    <a:pt x="126" y="92"/>
                  </a:lnTo>
                  <a:lnTo>
                    <a:pt x="124" y="91"/>
                  </a:lnTo>
                  <a:lnTo>
                    <a:pt x="121" y="88"/>
                  </a:lnTo>
                  <a:lnTo>
                    <a:pt x="100" y="87"/>
                  </a:lnTo>
                  <a:lnTo>
                    <a:pt x="52" y="109"/>
                  </a:lnTo>
                  <a:lnTo>
                    <a:pt x="52" y="110"/>
                  </a:lnTo>
                  <a:lnTo>
                    <a:pt x="50" y="114"/>
                  </a:lnTo>
                  <a:lnTo>
                    <a:pt x="47" y="118"/>
                  </a:lnTo>
                  <a:lnTo>
                    <a:pt x="37" y="120"/>
                  </a:lnTo>
                  <a:lnTo>
                    <a:pt x="34" y="119"/>
                  </a:lnTo>
                  <a:lnTo>
                    <a:pt x="32" y="117"/>
                  </a:lnTo>
                  <a:lnTo>
                    <a:pt x="31" y="115"/>
                  </a:lnTo>
                  <a:lnTo>
                    <a:pt x="31" y="113"/>
                  </a:lnTo>
                  <a:lnTo>
                    <a:pt x="34" y="102"/>
                  </a:lnTo>
                  <a:lnTo>
                    <a:pt x="34" y="99"/>
                  </a:lnTo>
                  <a:lnTo>
                    <a:pt x="33" y="98"/>
                  </a:lnTo>
                  <a:lnTo>
                    <a:pt x="32" y="97"/>
                  </a:lnTo>
                  <a:lnTo>
                    <a:pt x="24" y="93"/>
                  </a:lnTo>
                  <a:lnTo>
                    <a:pt x="23" y="92"/>
                  </a:lnTo>
                  <a:lnTo>
                    <a:pt x="23" y="91"/>
                  </a:lnTo>
                  <a:lnTo>
                    <a:pt x="22" y="81"/>
                  </a:lnTo>
                  <a:lnTo>
                    <a:pt x="22" y="79"/>
                  </a:lnTo>
                  <a:lnTo>
                    <a:pt x="15" y="75"/>
                  </a:lnTo>
                  <a:lnTo>
                    <a:pt x="4" y="61"/>
                  </a:lnTo>
                  <a:lnTo>
                    <a:pt x="4" y="60"/>
                  </a:lnTo>
                  <a:lnTo>
                    <a:pt x="4" y="59"/>
                  </a:lnTo>
                  <a:lnTo>
                    <a:pt x="4" y="58"/>
                  </a:lnTo>
                  <a:lnTo>
                    <a:pt x="4" y="57"/>
                  </a:lnTo>
                  <a:lnTo>
                    <a:pt x="14" y="53"/>
                  </a:lnTo>
                  <a:lnTo>
                    <a:pt x="14" y="52"/>
                  </a:lnTo>
                  <a:lnTo>
                    <a:pt x="15" y="51"/>
                  </a:lnTo>
                  <a:lnTo>
                    <a:pt x="15" y="50"/>
                  </a:lnTo>
                  <a:lnTo>
                    <a:pt x="15" y="50"/>
                  </a:lnTo>
                  <a:lnTo>
                    <a:pt x="14" y="49"/>
                  </a:lnTo>
                  <a:lnTo>
                    <a:pt x="1" y="38"/>
                  </a:lnTo>
                  <a:lnTo>
                    <a:pt x="0" y="37"/>
                  </a:lnTo>
                  <a:lnTo>
                    <a:pt x="0" y="36"/>
                  </a:lnTo>
                  <a:lnTo>
                    <a:pt x="0" y="35"/>
                  </a:lnTo>
                  <a:lnTo>
                    <a:pt x="1" y="34"/>
                  </a:lnTo>
                  <a:lnTo>
                    <a:pt x="23" y="26"/>
                  </a:lnTo>
                  <a:lnTo>
                    <a:pt x="33" y="28"/>
                  </a:lnTo>
                  <a:lnTo>
                    <a:pt x="37" y="27"/>
                  </a:lnTo>
                  <a:lnTo>
                    <a:pt x="38" y="26"/>
                  </a:lnTo>
                  <a:lnTo>
                    <a:pt x="40" y="19"/>
                  </a:lnTo>
                  <a:lnTo>
                    <a:pt x="41" y="17"/>
                  </a:lnTo>
                  <a:lnTo>
                    <a:pt x="56" y="16"/>
                  </a:lnTo>
                  <a:lnTo>
                    <a:pt x="65" y="9"/>
                  </a:lnTo>
                  <a:lnTo>
                    <a:pt x="74" y="7"/>
                  </a:lnTo>
                  <a:lnTo>
                    <a:pt x="79" y="4"/>
                  </a:lnTo>
                  <a:lnTo>
                    <a:pt x="99" y="0"/>
                  </a:lnTo>
                  <a:lnTo>
                    <a:pt x="99" y="1"/>
                  </a:lnTo>
                  <a:lnTo>
                    <a:pt x="100" y="1"/>
                  </a:lnTo>
                  <a:lnTo>
                    <a:pt x="102" y="5"/>
                  </a:lnTo>
                  <a:lnTo>
                    <a:pt x="104" y="8"/>
                  </a:lnTo>
                  <a:lnTo>
                    <a:pt x="115" y="13"/>
                  </a:lnTo>
                  <a:lnTo>
                    <a:pt x="117" y="15"/>
                  </a:lnTo>
                  <a:lnTo>
                    <a:pt x="117" y="17"/>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37" name="Freeform 123"/>
            <p:cNvSpPr>
              <a:spLocks/>
            </p:cNvSpPr>
            <p:nvPr/>
          </p:nvSpPr>
          <p:spPr bwMode="auto">
            <a:xfrm>
              <a:off x="4924426" y="1285875"/>
              <a:ext cx="1117600" cy="889000"/>
            </a:xfrm>
            <a:custGeom>
              <a:avLst/>
              <a:gdLst>
                <a:gd name="T0" fmla="*/ 475 w 704"/>
                <a:gd name="T1" fmla="*/ 83 h 560"/>
                <a:gd name="T2" fmla="*/ 470 w 704"/>
                <a:gd name="T3" fmla="*/ 154 h 560"/>
                <a:gd name="T4" fmla="*/ 535 w 704"/>
                <a:gd name="T5" fmla="*/ 193 h 560"/>
                <a:gd name="T6" fmla="*/ 547 w 704"/>
                <a:gd name="T7" fmla="*/ 206 h 560"/>
                <a:gd name="T8" fmla="*/ 618 w 704"/>
                <a:gd name="T9" fmla="*/ 232 h 560"/>
                <a:gd name="T10" fmla="*/ 704 w 704"/>
                <a:gd name="T11" fmla="*/ 282 h 560"/>
                <a:gd name="T12" fmla="*/ 679 w 704"/>
                <a:gd name="T13" fmla="*/ 326 h 560"/>
                <a:gd name="T14" fmla="*/ 669 w 704"/>
                <a:gd name="T15" fmla="*/ 365 h 560"/>
                <a:gd name="T16" fmla="*/ 640 w 704"/>
                <a:gd name="T17" fmla="*/ 348 h 560"/>
                <a:gd name="T18" fmla="*/ 623 w 704"/>
                <a:gd name="T19" fmla="*/ 335 h 560"/>
                <a:gd name="T20" fmla="*/ 592 w 704"/>
                <a:gd name="T21" fmla="*/ 337 h 560"/>
                <a:gd name="T22" fmla="*/ 558 w 704"/>
                <a:gd name="T23" fmla="*/ 349 h 560"/>
                <a:gd name="T24" fmla="*/ 551 w 704"/>
                <a:gd name="T25" fmla="*/ 325 h 560"/>
                <a:gd name="T26" fmla="*/ 512 w 704"/>
                <a:gd name="T27" fmla="*/ 316 h 560"/>
                <a:gd name="T28" fmla="*/ 495 w 704"/>
                <a:gd name="T29" fmla="*/ 329 h 560"/>
                <a:gd name="T30" fmla="*/ 494 w 704"/>
                <a:gd name="T31" fmla="*/ 378 h 560"/>
                <a:gd name="T32" fmla="*/ 491 w 704"/>
                <a:gd name="T33" fmla="*/ 403 h 560"/>
                <a:gd name="T34" fmla="*/ 482 w 704"/>
                <a:gd name="T35" fmla="*/ 427 h 560"/>
                <a:gd name="T36" fmla="*/ 479 w 704"/>
                <a:gd name="T37" fmla="*/ 446 h 560"/>
                <a:gd name="T38" fmla="*/ 455 w 704"/>
                <a:gd name="T39" fmla="*/ 436 h 560"/>
                <a:gd name="T40" fmla="*/ 432 w 704"/>
                <a:gd name="T41" fmla="*/ 442 h 560"/>
                <a:gd name="T42" fmla="*/ 424 w 704"/>
                <a:gd name="T43" fmla="*/ 464 h 560"/>
                <a:gd name="T44" fmla="*/ 404 w 704"/>
                <a:gd name="T45" fmla="*/ 482 h 560"/>
                <a:gd name="T46" fmla="*/ 397 w 704"/>
                <a:gd name="T47" fmla="*/ 519 h 560"/>
                <a:gd name="T48" fmla="*/ 374 w 704"/>
                <a:gd name="T49" fmla="*/ 529 h 560"/>
                <a:gd name="T50" fmla="*/ 355 w 704"/>
                <a:gd name="T51" fmla="*/ 519 h 560"/>
                <a:gd name="T52" fmla="*/ 338 w 704"/>
                <a:gd name="T53" fmla="*/ 522 h 560"/>
                <a:gd name="T54" fmla="*/ 316 w 704"/>
                <a:gd name="T55" fmla="*/ 509 h 560"/>
                <a:gd name="T56" fmla="*/ 305 w 704"/>
                <a:gd name="T57" fmla="*/ 517 h 560"/>
                <a:gd name="T58" fmla="*/ 295 w 704"/>
                <a:gd name="T59" fmla="*/ 534 h 560"/>
                <a:gd name="T60" fmla="*/ 279 w 704"/>
                <a:gd name="T61" fmla="*/ 547 h 560"/>
                <a:gd name="T62" fmla="*/ 271 w 704"/>
                <a:gd name="T63" fmla="*/ 548 h 560"/>
                <a:gd name="T64" fmla="*/ 253 w 704"/>
                <a:gd name="T65" fmla="*/ 551 h 560"/>
                <a:gd name="T66" fmla="*/ 231 w 704"/>
                <a:gd name="T67" fmla="*/ 536 h 560"/>
                <a:gd name="T68" fmla="*/ 184 w 704"/>
                <a:gd name="T69" fmla="*/ 530 h 560"/>
                <a:gd name="T70" fmla="*/ 166 w 704"/>
                <a:gd name="T71" fmla="*/ 522 h 560"/>
                <a:gd name="T72" fmla="*/ 154 w 704"/>
                <a:gd name="T73" fmla="*/ 505 h 560"/>
                <a:gd name="T74" fmla="*/ 167 w 704"/>
                <a:gd name="T75" fmla="*/ 486 h 560"/>
                <a:gd name="T76" fmla="*/ 154 w 704"/>
                <a:gd name="T77" fmla="*/ 475 h 560"/>
                <a:gd name="T78" fmla="*/ 123 w 704"/>
                <a:gd name="T79" fmla="*/ 454 h 560"/>
                <a:gd name="T80" fmla="*/ 108 w 704"/>
                <a:gd name="T81" fmla="*/ 438 h 560"/>
                <a:gd name="T82" fmla="*/ 86 w 704"/>
                <a:gd name="T83" fmla="*/ 421 h 560"/>
                <a:gd name="T84" fmla="*/ 69 w 704"/>
                <a:gd name="T85" fmla="*/ 394 h 560"/>
                <a:gd name="T86" fmla="*/ 57 w 704"/>
                <a:gd name="T87" fmla="*/ 376 h 560"/>
                <a:gd name="T88" fmla="*/ 30 w 704"/>
                <a:gd name="T89" fmla="*/ 363 h 560"/>
                <a:gd name="T90" fmla="*/ 23 w 704"/>
                <a:gd name="T91" fmla="*/ 347 h 560"/>
                <a:gd name="T92" fmla="*/ 16 w 704"/>
                <a:gd name="T93" fmla="*/ 343 h 560"/>
                <a:gd name="T94" fmla="*/ 2 w 704"/>
                <a:gd name="T95" fmla="*/ 309 h 560"/>
                <a:gd name="T96" fmla="*/ 20 w 704"/>
                <a:gd name="T97" fmla="*/ 270 h 560"/>
                <a:gd name="T98" fmla="*/ 35 w 704"/>
                <a:gd name="T99" fmla="*/ 243 h 560"/>
                <a:gd name="T100" fmla="*/ 58 w 704"/>
                <a:gd name="T101" fmla="*/ 199 h 560"/>
                <a:gd name="T102" fmla="*/ 61 w 704"/>
                <a:gd name="T103" fmla="*/ 174 h 560"/>
                <a:gd name="T104" fmla="*/ 81 w 704"/>
                <a:gd name="T105" fmla="*/ 146 h 560"/>
                <a:gd name="T106" fmla="*/ 80 w 704"/>
                <a:gd name="T107" fmla="*/ 104 h 560"/>
                <a:gd name="T108" fmla="*/ 100 w 704"/>
                <a:gd name="T109" fmla="*/ 46 h 560"/>
                <a:gd name="T110" fmla="*/ 176 w 704"/>
                <a:gd name="T111" fmla="*/ 28 h 560"/>
                <a:gd name="T112" fmla="*/ 256 w 704"/>
                <a:gd name="T113" fmla="*/ 24 h 560"/>
                <a:gd name="T114" fmla="*/ 377 w 704"/>
                <a:gd name="T115" fmla="*/ 50 h 560"/>
                <a:gd name="T116" fmla="*/ 423 w 704"/>
                <a:gd name="T117"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4" h="560">
                  <a:moveTo>
                    <a:pt x="479" y="39"/>
                  </a:moveTo>
                  <a:lnTo>
                    <a:pt x="479" y="42"/>
                  </a:lnTo>
                  <a:lnTo>
                    <a:pt x="481" y="48"/>
                  </a:lnTo>
                  <a:lnTo>
                    <a:pt x="482" y="54"/>
                  </a:lnTo>
                  <a:lnTo>
                    <a:pt x="481" y="55"/>
                  </a:lnTo>
                  <a:lnTo>
                    <a:pt x="480" y="57"/>
                  </a:lnTo>
                  <a:lnTo>
                    <a:pt x="474" y="61"/>
                  </a:lnTo>
                  <a:lnTo>
                    <a:pt x="473" y="62"/>
                  </a:lnTo>
                  <a:lnTo>
                    <a:pt x="473" y="63"/>
                  </a:lnTo>
                  <a:lnTo>
                    <a:pt x="473" y="77"/>
                  </a:lnTo>
                  <a:lnTo>
                    <a:pt x="473" y="79"/>
                  </a:lnTo>
                  <a:lnTo>
                    <a:pt x="475" y="83"/>
                  </a:lnTo>
                  <a:lnTo>
                    <a:pt x="475" y="85"/>
                  </a:lnTo>
                  <a:lnTo>
                    <a:pt x="472" y="97"/>
                  </a:lnTo>
                  <a:lnTo>
                    <a:pt x="470" y="99"/>
                  </a:lnTo>
                  <a:lnTo>
                    <a:pt x="467" y="107"/>
                  </a:lnTo>
                  <a:lnTo>
                    <a:pt x="465" y="125"/>
                  </a:lnTo>
                  <a:lnTo>
                    <a:pt x="465" y="130"/>
                  </a:lnTo>
                  <a:lnTo>
                    <a:pt x="467" y="137"/>
                  </a:lnTo>
                  <a:lnTo>
                    <a:pt x="472" y="144"/>
                  </a:lnTo>
                  <a:lnTo>
                    <a:pt x="472" y="147"/>
                  </a:lnTo>
                  <a:lnTo>
                    <a:pt x="472" y="149"/>
                  </a:lnTo>
                  <a:lnTo>
                    <a:pt x="471" y="151"/>
                  </a:lnTo>
                  <a:lnTo>
                    <a:pt x="470" y="154"/>
                  </a:lnTo>
                  <a:lnTo>
                    <a:pt x="470" y="155"/>
                  </a:lnTo>
                  <a:lnTo>
                    <a:pt x="470" y="157"/>
                  </a:lnTo>
                  <a:lnTo>
                    <a:pt x="473" y="163"/>
                  </a:lnTo>
                  <a:lnTo>
                    <a:pt x="477" y="167"/>
                  </a:lnTo>
                  <a:lnTo>
                    <a:pt x="478" y="169"/>
                  </a:lnTo>
                  <a:lnTo>
                    <a:pt x="484" y="172"/>
                  </a:lnTo>
                  <a:lnTo>
                    <a:pt x="490" y="185"/>
                  </a:lnTo>
                  <a:lnTo>
                    <a:pt x="491" y="186"/>
                  </a:lnTo>
                  <a:lnTo>
                    <a:pt x="494" y="186"/>
                  </a:lnTo>
                  <a:lnTo>
                    <a:pt x="504" y="181"/>
                  </a:lnTo>
                  <a:lnTo>
                    <a:pt x="532" y="190"/>
                  </a:lnTo>
                  <a:lnTo>
                    <a:pt x="535" y="193"/>
                  </a:lnTo>
                  <a:lnTo>
                    <a:pt x="535" y="194"/>
                  </a:lnTo>
                  <a:lnTo>
                    <a:pt x="535" y="194"/>
                  </a:lnTo>
                  <a:lnTo>
                    <a:pt x="535" y="196"/>
                  </a:lnTo>
                  <a:lnTo>
                    <a:pt x="535" y="197"/>
                  </a:lnTo>
                  <a:lnTo>
                    <a:pt x="533" y="202"/>
                  </a:lnTo>
                  <a:lnTo>
                    <a:pt x="533" y="202"/>
                  </a:lnTo>
                  <a:lnTo>
                    <a:pt x="533" y="203"/>
                  </a:lnTo>
                  <a:lnTo>
                    <a:pt x="533" y="205"/>
                  </a:lnTo>
                  <a:lnTo>
                    <a:pt x="536" y="206"/>
                  </a:lnTo>
                  <a:lnTo>
                    <a:pt x="544" y="205"/>
                  </a:lnTo>
                  <a:lnTo>
                    <a:pt x="546" y="205"/>
                  </a:lnTo>
                  <a:lnTo>
                    <a:pt x="547" y="206"/>
                  </a:lnTo>
                  <a:lnTo>
                    <a:pt x="548" y="211"/>
                  </a:lnTo>
                  <a:lnTo>
                    <a:pt x="551" y="217"/>
                  </a:lnTo>
                  <a:lnTo>
                    <a:pt x="555" y="218"/>
                  </a:lnTo>
                  <a:lnTo>
                    <a:pt x="614" y="209"/>
                  </a:lnTo>
                  <a:lnTo>
                    <a:pt x="618" y="211"/>
                  </a:lnTo>
                  <a:lnTo>
                    <a:pt x="619" y="214"/>
                  </a:lnTo>
                  <a:lnTo>
                    <a:pt x="620" y="220"/>
                  </a:lnTo>
                  <a:lnTo>
                    <a:pt x="619" y="225"/>
                  </a:lnTo>
                  <a:lnTo>
                    <a:pt x="618" y="228"/>
                  </a:lnTo>
                  <a:lnTo>
                    <a:pt x="617" y="229"/>
                  </a:lnTo>
                  <a:lnTo>
                    <a:pt x="617" y="231"/>
                  </a:lnTo>
                  <a:lnTo>
                    <a:pt x="618" y="232"/>
                  </a:lnTo>
                  <a:lnTo>
                    <a:pt x="641" y="252"/>
                  </a:lnTo>
                  <a:lnTo>
                    <a:pt x="666" y="258"/>
                  </a:lnTo>
                  <a:lnTo>
                    <a:pt x="690" y="253"/>
                  </a:lnTo>
                  <a:lnTo>
                    <a:pt x="694" y="256"/>
                  </a:lnTo>
                  <a:lnTo>
                    <a:pt x="695" y="257"/>
                  </a:lnTo>
                  <a:lnTo>
                    <a:pt x="695" y="259"/>
                  </a:lnTo>
                  <a:lnTo>
                    <a:pt x="695" y="263"/>
                  </a:lnTo>
                  <a:lnTo>
                    <a:pt x="696" y="266"/>
                  </a:lnTo>
                  <a:lnTo>
                    <a:pt x="702" y="272"/>
                  </a:lnTo>
                  <a:lnTo>
                    <a:pt x="703" y="273"/>
                  </a:lnTo>
                  <a:lnTo>
                    <a:pt x="704" y="276"/>
                  </a:lnTo>
                  <a:lnTo>
                    <a:pt x="704" y="282"/>
                  </a:lnTo>
                  <a:lnTo>
                    <a:pt x="691" y="284"/>
                  </a:lnTo>
                  <a:lnTo>
                    <a:pt x="691" y="285"/>
                  </a:lnTo>
                  <a:lnTo>
                    <a:pt x="684" y="303"/>
                  </a:lnTo>
                  <a:lnTo>
                    <a:pt x="683" y="306"/>
                  </a:lnTo>
                  <a:lnTo>
                    <a:pt x="682" y="308"/>
                  </a:lnTo>
                  <a:lnTo>
                    <a:pt x="673" y="314"/>
                  </a:lnTo>
                  <a:lnTo>
                    <a:pt x="672" y="315"/>
                  </a:lnTo>
                  <a:lnTo>
                    <a:pt x="671" y="320"/>
                  </a:lnTo>
                  <a:lnTo>
                    <a:pt x="671" y="321"/>
                  </a:lnTo>
                  <a:lnTo>
                    <a:pt x="672" y="322"/>
                  </a:lnTo>
                  <a:lnTo>
                    <a:pt x="672" y="323"/>
                  </a:lnTo>
                  <a:lnTo>
                    <a:pt x="679" y="326"/>
                  </a:lnTo>
                  <a:lnTo>
                    <a:pt x="683" y="332"/>
                  </a:lnTo>
                  <a:lnTo>
                    <a:pt x="697" y="339"/>
                  </a:lnTo>
                  <a:lnTo>
                    <a:pt x="698" y="340"/>
                  </a:lnTo>
                  <a:lnTo>
                    <a:pt x="701" y="349"/>
                  </a:lnTo>
                  <a:lnTo>
                    <a:pt x="682" y="370"/>
                  </a:lnTo>
                  <a:lnTo>
                    <a:pt x="682" y="370"/>
                  </a:lnTo>
                  <a:lnTo>
                    <a:pt x="682" y="371"/>
                  </a:lnTo>
                  <a:lnTo>
                    <a:pt x="679" y="371"/>
                  </a:lnTo>
                  <a:lnTo>
                    <a:pt x="679" y="369"/>
                  </a:lnTo>
                  <a:lnTo>
                    <a:pt x="672" y="369"/>
                  </a:lnTo>
                  <a:lnTo>
                    <a:pt x="672" y="365"/>
                  </a:lnTo>
                  <a:lnTo>
                    <a:pt x="669" y="365"/>
                  </a:lnTo>
                  <a:lnTo>
                    <a:pt x="669" y="355"/>
                  </a:lnTo>
                  <a:lnTo>
                    <a:pt x="664" y="355"/>
                  </a:lnTo>
                  <a:lnTo>
                    <a:pt x="664" y="353"/>
                  </a:lnTo>
                  <a:lnTo>
                    <a:pt x="659" y="354"/>
                  </a:lnTo>
                  <a:lnTo>
                    <a:pt x="659" y="349"/>
                  </a:lnTo>
                  <a:lnTo>
                    <a:pt x="657" y="349"/>
                  </a:lnTo>
                  <a:lnTo>
                    <a:pt x="657" y="351"/>
                  </a:lnTo>
                  <a:lnTo>
                    <a:pt x="652" y="352"/>
                  </a:lnTo>
                  <a:lnTo>
                    <a:pt x="652" y="349"/>
                  </a:lnTo>
                  <a:lnTo>
                    <a:pt x="642" y="350"/>
                  </a:lnTo>
                  <a:lnTo>
                    <a:pt x="642" y="348"/>
                  </a:lnTo>
                  <a:lnTo>
                    <a:pt x="640" y="348"/>
                  </a:lnTo>
                  <a:lnTo>
                    <a:pt x="640" y="345"/>
                  </a:lnTo>
                  <a:lnTo>
                    <a:pt x="637" y="345"/>
                  </a:lnTo>
                  <a:lnTo>
                    <a:pt x="637" y="343"/>
                  </a:lnTo>
                  <a:lnTo>
                    <a:pt x="633" y="343"/>
                  </a:lnTo>
                  <a:lnTo>
                    <a:pt x="633" y="341"/>
                  </a:lnTo>
                  <a:lnTo>
                    <a:pt x="630" y="341"/>
                  </a:lnTo>
                  <a:lnTo>
                    <a:pt x="630" y="339"/>
                  </a:lnTo>
                  <a:lnTo>
                    <a:pt x="628" y="339"/>
                  </a:lnTo>
                  <a:lnTo>
                    <a:pt x="628" y="337"/>
                  </a:lnTo>
                  <a:lnTo>
                    <a:pt x="625" y="337"/>
                  </a:lnTo>
                  <a:lnTo>
                    <a:pt x="625" y="334"/>
                  </a:lnTo>
                  <a:lnTo>
                    <a:pt x="623" y="335"/>
                  </a:lnTo>
                  <a:lnTo>
                    <a:pt x="622" y="332"/>
                  </a:lnTo>
                  <a:lnTo>
                    <a:pt x="608" y="333"/>
                  </a:lnTo>
                  <a:lnTo>
                    <a:pt x="608" y="333"/>
                  </a:lnTo>
                  <a:lnTo>
                    <a:pt x="602" y="333"/>
                  </a:lnTo>
                  <a:lnTo>
                    <a:pt x="599" y="330"/>
                  </a:lnTo>
                  <a:lnTo>
                    <a:pt x="598" y="327"/>
                  </a:lnTo>
                  <a:lnTo>
                    <a:pt x="594" y="325"/>
                  </a:lnTo>
                  <a:lnTo>
                    <a:pt x="593" y="326"/>
                  </a:lnTo>
                  <a:lnTo>
                    <a:pt x="593" y="329"/>
                  </a:lnTo>
                  <a:lnTo>
                    <a:pt x="593" y="333"/>
                  </a:lnTo>
                  <a:lnTo>
                    <a:pt x="593" y="336"/>
                  </a:lnTo>
                  <a:lnTo>
                    <a:pt x="592" y="337"/>
                  </a:lnTo>
                  <a:lnTo>
                    <a:pt x="592" y="339"/>
                  </a:lnTo>
                  <a:lnTo>
                    <a:pt x="590" y="339"/>
                  </a:lnTo>
                  <a:lnTo>
                    <a:pt x="590" y="342"/>
                  </a:lnTo>
                  <a:lnTo>
                    <a:pt x="589" y="342"/>
                  </a:lnTo>
                  <a:lnTo>
                    <a:pt x="587" y="346"/>
                  </a:lnTo>
                  <a:lnTo>
                    <a:pt x="582" y="342"/>
                  </a:lnTo>
                  <a:lnTo>
                    <a:pt x="579" y="344"/>
                  </a:lnTo>
                  <a:lnTo>
                    <a:pt x="574" y="343"/>
                  </a:lnTo>
                  <a:lnTo>
                    <a:pt x="566" y="347"/>
                  </a:lnTo>
                  <a:lnTo>
                    <a:pt x="563" y="351"/>
                  </a:lnTo>
                  <a:lnTo>
                    <a:pt x="561" y="351"/>
                  </a:lnTo>
                  <a:lnTo>
                    <a:pt x="558" y="349"/>
                  </a:lnTo>
                  <a:lnTo>
                    <a:pt x="558" y="350"/>
                  </a:lnTo>
                  <a:lnTo>
                    <a:pt x="558" y="348"/>
                  </a:lnTo>
                  <a:lnTo>
                    <a:pt x="556" y="349"/>
                  </a:lnTo>
                  <a:lnTo>
                    <a:pt x="555" y="343"/>
                  </a:lnTo>
                  <a:lnTo>
                    <a:pt x="556" y="342"/>
                  </a:lnTo>
                  <a:lnTo>
                    <a:pt x="556" y="339"/>
                  </a:lnTo>
                  <a:lnTo>
                    <a:pt x="554" y="336"/>
                  </a:lnTo>
                  <a:lnTo>
                    <a:pt x="553" y="333"/>
                  </a:lnTo>
                  <a:lnTo>
                    <a:pt x="552" y="332"/>
                  </a:lnTo>
                  <a:lnTo>
                    <a:pt x="552" y="332"/>
                  </a:lnTo>
                  <a:lnTo>
                    <a:pt x="551" y="325"/>
                  </a:lnTo>
                  <a:lnTo>
                    <a:pt x="551" y="325"/>
                  </a:lnTo>
                  <a:lnTo>
                    <a:pt x="550" y="324"/>
                  </a:lnTo>
                  <a:lnTo>
                    <a:pt x="533" y="324"/>
                  </a:lnTo>
                  <a:lnTo>
                    <a:pt x="533" y="324"/>
                  </a:lnTo>
                  <a:lnTo>
                    <a:pt x="521" y="325"/>
                  </a:lnTo>
                  <a:lnTo>
                    <a:pt x="521" y="320"/>
                  </a:lnTo>
                  <a:lnTo>
                    <a:pt x="522" y="319"/>
                  </a:lnTo>
                  <a:lnTo>
                    <a:pt x="522" y="316"/>
                  </a:lnTo>
                  <a:lnTo>
                    <a:pt x="521" y="315"/>
                  </a:lnTo>
                  <a:lnTo>
                    <a:pt x="518" y="315"/>
                  </a:lnTo>
                  <a:lnTo>
                    <a:pt x="516" y="316"/>
                  </a:lnTo>
                  <a:lnTo>
                    <a:pt x="513" y="316"/>
                  </a:lnTo>
                  <a:lnTo>
                    <a:pt x="512" y="316"/>
                  </a:lnTo>
                  <a:lnTo>
                    <a:pt x="509" y="316"/>
                  </a:lnTo>
                  <a:lnTo>
                    <a:pt x="509" y="314"/>
                  </a:lnTo>
                  <a:lnTo>
                    <a:pt x="504" y="314"/>
                  </a:lnTo>
                  <a:lnTo>
                    <a:pt x="504" y="317"/>
                  </a:lnTo>
                  <a:lnTo>
                    <a:pt x="497" y="317"/>
                  </a:lnTo>
                  <a:lnTo>
                    <a:pt x="497" y="319"/>
                  </a:lnTo>
                  <a:lnTo>
                    <a:pt x="499" y="321"/>
                  </a:lnTo>
                  <a:lnTo>
                    <a:pt x="498" y="326"/>
                  </a:lnTo>
                  <a:lnTo>
                    <a:pt x="498" y="327"/>
                  </a:lnTo>
                  <a:lnTo>
                    <a:pt x="497" y="327"/>
                  </a:lnTo>
                  <a:lnTo>
                    <a:pt x="496" y="329"/>
                  </a:lnTo>
                  <a:lnTo>
                    <a:pt x="495" y="329"/>
                  </a:lnTo>
                  <a:lnTo>
                    <a:pt x="495" y="329"/>
                  </a:lnTo>
                  <a:lnTo>
                    <a:pt x="495" y="329"/>
                  </a:lnTo>
                  <a:lnTo>
                    <a:pt x="492" y="331"/>
                  </a:lnTo>
                  <a:lnTo>
                    <a:pt x="491" y="334"/>
                  </a:lnTo>
                  <a:lnTo>
                    <a:pt x="490" y="344"/>
                  </a:lnTo>
                  <a:lnTo>
                    <a:pt x="492" y="353"/>
                  </a:lnTo>
                  <a:lnTo>
                    <a:pt x="492" y="357"/>
                  </a:lnTo>
                  <a:lnTo>
                    <a:pt x="491" y="359"/>
                  </a:lnTo>
                  <a:lnTo>
                    <a:pt x="492" y="362"/>
                  </a:lnTo>
                  <a:lnTo>
                    <a:pt x="494" y="365"/>
                  </a:lnTo>
                  <a:lnTo>
                    <a:pt x="495" y="374"/>
                  </a:lnTo>
                  <a:lnTo>
                    <a:pt x="494" y="378"/>
                  </a:lnTo>
                  <a:lnTo>
                    <a:pt x="494" y="379"/>
                  </a:lnTo>
                  <a:lnTo>
                    <a:pt x="494" y="379"/>
                  </a:lnTo>
                  <a:lnTo>
                    <a:pt x="493" y="381"/>
                  </a:lnTo>
                  <a:lnTo>
                    <a:pt x="493" y="386"/>
                  </a:lnTo>
                  <a:lnTo>
                    <a:pt x="491" y="387"/>
                  </a:lnTo>
                  <a:lnTo>
                    <a:pt x="489" y="387"/>
                  </a:lnTo>
                  <a:lnTo>
                    <a:pt x="490" y="389"/>
                  </a:lnTo>
                  <a:lnTo>
                    <a:pt x="488" y="389"/>
                  </a:lnTo>
                  <a:lnTo>
                    <a:pt x="488" y="396"/>
                  </a:lnTo>
                  <a:lnTo>
                    <a:pt x="490" y="400"/>
                  </a:lnTo>
                  <a:lnTo>
                    <a:pt x="491" y="400"/>
                  </a:lnTo>
                  <a:lnTo>
                    <a:pt x="491" y="403"/>
                  </a:lnTo>
                  <a:lnTo>
                    <a:pt x="488" y="403"/>
                  </a:lnTo>
                  <a:lnTo>
                    <a:pt x="488" y="405"/>
                  </a:lnTo>
                  <a:lnTo>
                    <a:pt x="487" y="405"/>
                  </a:lnTo>
                  <a:lnTo>
                    <a:pt x="487" y="405"/>
                  </a:lnTo>
                  <a:lnTo>
                    <a:pt x="485" y="410"/>
                  </a:lnTo>
                  <a:lnTo>
                    <a:pt x="485" y="414"/>
                  </a:lnTo>
                  <a:lnTo>
                    <a:pt x="485" y="416"/>
                  </a:lnTo>
                  <a:lnTo>
                    <a:pt x="485" y="417"/>
                  </a:lnTo>
                  <a:lnTo>
                    <a:pt x="483" y="417"/>
                  </a:lnTo>
                  <a:lnTo>
                    <a:pt x="482" y="419"/>
                  </a:lnTo>
                  <a:lnTo>
                    <a:pt x="483" y="427"/>
                  </a:lnTo>
                  <a:lnTo>
                    <a:pt x="482" y="427"/>
                  </a:lnTo>
                  <a:lnTo>
                    <a:pt x="482" y="430"/>
                  </a:lnTo>
                  <a:lnTo>
                    <a:pt x="484" y="433"/>
                  </a:lnTo>
                  <a:lnTo>
                    <a:pt x="488" y="435"/>
                  </a:lnTo>
                  <a:lnTo>
                    <a:pt x="489" y="436"/>
                  </a:lnTo>
                  <a:lnTo>
                    <a:pt x="490" y="436"/>
                  </a:lnTo>
                  <a:lnTo>
                    <a:pt x="491" y="438"/>
                  </a:lnTo>
                  <a:lnTo>
                    <a:pt x="491" y="438"/>
                  </a:lnTo>
                  <a:lnTo>
                    <a:pt x="490" y="441"/>
                  </a:lnTo>
                  <a:lnTo>
                    <a:pt x="483" y="448"/>
                  </a:lnTo>
                  <a:lnTo>
                    <a:pt x="483" y="448"/>
                  </a:lnTo>
                  <a:lnTo>
                    <a:pt x="479" y="446"/>
                  </a:lnTo>
                  <a:lnTo>
                    <a:pt x="479" y="446"/>
                  </a:lnTo>
                  <a:lnTo>
                    <a:pt x="474" y="446"/>
                  </a:lnTo>
                  <a:lnTo>
                    <a:pt x="474" y="444"/>
                  </a:lnTo>
                  <a:lnTo>
                    <a:pt x="470" y="444"/>
                  </a:lnTo>
                  <a:lnTo>
                    <a:pt x="470" y="442"/>
                  </a:lnTo>
                  <a:lnTo>
                    <a:pt x="462" y="442"/>
                  </a:lnTo>
                  <a:lnTo>
                    <a:pt x="462" y="441"/>
                  </a:lnTo>
                  <a:lnTo>
                    <a:pt x="459" y="441"/>
                  </a:lnTo>
                  <a:lnTo>
                    <a:pt x="459" y="440"/>
                  </a:lnTo>
                  <a:lnTo>
                    <a:pt x="458" y="440"/>
                  </a:lnTo>
                  <a:lnTo>
                    <a:pt x="458" y="438"/>
                  </a:lnTo>
                  <a:lnTo>
                    <a:pt x="455" y="438"/>
                  </a:lnTo>
                  <a:lnTo>
                    <a:pt x="455" y="436"/>
                  </a:lnTo>
                  <a:lnTo>
                    <a:pt x="451" y="438"/>
                  </a:lnTo>
                  <a:lnTo>
                    <a:pt x="443" y="437"/>
                  </a:lnTo>
                  <a:lnTo>
                    <a:pt x="443" y="435"/>
                  </a:lnTo>
                  <a:lnTo>
                    <a:pt x="441" y="435"/>
                  </a:lnTo>
                  <a:lnTo>
                    <a:pt x="441" y="437"/>
                  </a:lnTo>
                  <a:lnTo>
                    <a:pt x="439" y="437"/>
                  </a:lnTo>
                  <a:lnTo>
                    <a:pt x="439" y="436"/>
                  </a:lnTo>
                  <a:lnTo>
                    <a:pt x="434" y="436"/>
                  </a:lnTo>
                  <a:lnTo>
                    <a:pt x="434" y="437"/>
                  </a:lnTo>
                  <a:lnTo>
                    <a:pt x="431" y="437"/>
                  </a:lnTo>
                  <a:lnTo>
                    <a:pt x="431" y="441"/>
                  </a:lnTo>
                  <a:lnTo>
                    <a:pt x="432" y="442"/>
                  </a:lnTo>
                  <a:lnTo>
                    <a:pt x="432" y="442"/>
                  </a:lnTo>
                  <a:lnTo>
                    <a:pt x="432" y="443"/>
                  </a:lnTo>
                  <a:lnTo>
                    <a:pt x="433" y="444"/>
                  </a:lnTo>
                  <a:lnTo>
                    <a:pt x="432" y="445"/>
                  </a:lnTo>
                  <a:lnTo>
                    <a:pt x="432" y="447"/>
                  </a:lnTo>
                  <a:lnTo>
                    <a:pt x="432" y="447"/>
                  </a:lnTo>
                  <a:lnTo>
                    <a:pt x="428" y="453"/>
                  </a:lnTo>
                  <a:lnTo>
                    <a:pt x="428" y="457"/>
                  </a:lnTo>
                  <a:lnTo>
                    <a:pt x="430" y="460"/>
                  </a:lnTo>
                  <a:lnTo>
                    <a:pt x="426" y="461"/>
                  </a:lnTo>
                  <a:lnTo>
                    <a:pt x="426" y="464"/>
                  </a:lnTo>
                  <a:lnTo>
                    <a:pt x="424" y="464"/>
                  </a:lnTo>
                  <a:lnTo>
                    <a:pt x="424" y="465"/>
                  </a:lnTo>
                  <a:lnTo>
                    <a:pt x="424" y="466"/>
                  </a:lnTo>
                  <a:lnTo>
                    <a:pt x="423" y="466"/>
                  </a:lnTo>
                  <a:lnTo>
                    <a:pt x="420" y="470"/>
                  </a:lnTo>
                  <a:lnTo>
                    <a:pt x="420" y="471"/>
                  </a:lnTo>
                  <a:lnTo>
                    <a:pt x="418" y="471"/>
                  </a:lnTo>
                  <a:lnTo>
                    <a:pt x="418" y="472"/>
                  </a:lnTo>
                  <a:lnTo>
                    <a:pt x="414" y="473"/>
                  </a:lnTo>
                  <a:lnTo>
                    <a:pt x="412" y="476"/>
                  </a:lnTo>
                  <a:lnTo>
                    <a:pt x="405" y="478"/>
                  </a:lnTo>
                  <a:lnTo>
                    <a:pt x="404" y="481"/>
                  </a:lnTo>
                  <a:lnTo>
                    <a:pt x="404" y="482"/>
                  </a:lnTo>
                  <a:lnTo>
                    <a:pt x="403" y="482"/>
                  </a:lnTo>
                  <a:lnTo>
                    <a:pt x="400" y="491"/>
                  </a:lnTo>
                  <a:lnTo>
                    <a:pt x="400" y="491"/>
                  </a:lnTo>
                  <a:lnTo>
                    <a:pt x="400" y="492"/>
                  </a:lnTo>
                  <a:lnTo>
                    <a:pt x="398" y="498"/>
                  </a:lnTo>
                  <a:lnTo>
                    <a:pt x="398" y="501"/>
                  </a:lnTo>
                  <a:lnTo>
                    <a:pt x="397" y="501"/>
                  </a:lnTo>
                  <a:lnTo>
                    <a:pt x="396" y="502"/>
                  </a:lnTo>
                  <a:lnTo>
                    <a:pt x="398" y="505"/>
                  </a:lnTo>
                  <a:lnTo>
                    <a:pt x="399" y="509"/>
                  </a:lnTo>
                  <a:lnTo>
                    <a:pt x="399" y="513"/>
                  </a:lnTo>
                  <a:lnTo>
                    <a:pt x="397" y="519"/>
                  </a:lnTo>
                  <a:lnTo>
                    <a:pt x="399" y="529"/>
                  </a:lnTo>
                  <a:lnTo>
                    <a:pt x="396" y="530"/>
                  </a:lnTo>
                  <a:lnTo>
                    <a:pt x="395" y="532"/>
                  </a:lnTo>
                  <a:lnTo>
                    <a:pt x="396" y="535"/>
                  </a:lnTo>
                  <a:lnTo>
                    <a:pt x="394" y="535"/>
                  </a:lnTo>
                  <a:lnTo>
                    <a:pt x="393" y="538"/>
                  </a:lnTo>
                  <a:lnTo>
                    <a:pt x="391" y="538"/>
                  </a:lnTo>
                  <a:lnTo>
                    <a:pt x="390" y="538"/>
                  </a:lnTo>
                  <a:lnTo>
                    <a:pt x="379" y="539"/>
                  </a:lnTo>
                  <a:lnTo>
                    <a:pt x="376" y="532"/>
                  </a:lnTo>
                  <a:lnTo>
                    <a:pt x="376" y="529"/>
                  </a:lnTo>
                  <a:lnTo>
                    <a:pt x="374" y="529"/>
                  </a:lnTo>
                  <a:lnTo>
                    <a:pt x="374" y="526"/>
                  </a:lnTo>
                  <a:lnTo>
                    <a:pt x="373" y="525"/>
                  </a:lnTo>
                  <a:lnTo>
                    <a:pt x="370" y="526"/>
                  </a:lnTo>
                  <a:lnTo>
                    <a:pt x="369" y="527"/>
                  </a:lnTo>
                  <a:lnTo>
                    <a:pt x="366" y="527"/>
                  </a:lnTo>
                  <a:lnTo>
                    <a:pt x="364" y="518"/>
                  </a:lnTo>
                  <a:lnTo>
                    <a:pt x="363" y="518"/>
                  </a:lnTo>
                  <a:lnTo>
                    <a:pt x="361" y="516"/>
                  </a:lnTo>
                  <a:lnTo>
                    <a:pt x="361" y="515"/>
                  </a:lnTo>
                  <a:lnTo>
                    <a:pt x="358" y="515"/>
                  </a:lnTo>
                  <a:lnTo>
                    <a:pt x="357" y="517"/>
                  </a:lnTo>
                  <a:lnTo>
                    <a:pt x="355" y="519"/>
                  </a:lnTo>
                  <a:lnTo>
                    <a:pt x="355" y="520"/>
                  </a:lnTo>
                  <a:lnTo>
                    <a:pt x="355" y="521"/>
                  </a:lnTo>
                  <a:lnTo>
                    <a:pt x="351" y="521"/>
                  </a:lnTo>
                  <a:lnTo>
                    <a:pt x="350" y="521"/>
                  </a:lnTo>
                  <a:lnTo>
                    <a:pt x="350" y="523"/>
                  </a:lnTo>
                  <a:lnTo>
                    <a:pt x="347" y="524"/>
                  </a:lnTo>
                  <a:lnTo>
                    <a:pt x="346" y="524"/>
                  </a:lnTo>
                  <a:lnTo>
                    <a:pt x="345" y="526"/>
                  </a:lnTo>
                  <a:lnTo>
                    <a:pt x="341" y="526"/>
                  </a:lnTo>
                  <a:lnTo>
                    <a:pt x="341" y="524"/>
                  </a:lnTo>
                  <a:lnTo>
                    <a:pt x="339" y="524"/>
                  </a:lnTo>
                  <a:lnTo>
                    <a:pt x="338" y="522"/>
                  </a:lnTo>
                  <a:lnTo>
                    <a:pt x="331" y="521"/>
                  </a:lnTo>
                  <a:lnTo>
                    <a:pt x="331" y="520"/>
                  </a:lnTo>
                  <a:lnTo>
                    <a:pt x="329" y="520"/>
                  </a:lnTo>
                  <a:lnTo>
                    <a:pt x="328" y="520"/>
                  </a:lnTo>
                  <a:lnTo>
                    <a:pt x="323" y="520"/>
                  </a:lnTo>
                  <a:lnTo>
                    <a:pt x="322" y="517"/>
                  </a:lnTo>
                  <a:lnTo>
                    <a:pt x="321" y="513"/>
                  </a:lnTo>
                  <a:lnTo>
                    <a:pt x="320" y="513"/>
                  </a:lnTo>
                  <a:lnTo>
                    <a:pt x="320" y="512"/>
                  </a:lnTo>
                  <a:lnTo>
                    <a:pt x="316" y="509"/>
                  </a:lnTo>
                  <a:lnTo>
                    <a:pt x="316" y="509"/>
                  </a:lnTo>
                  <a:lnTo>
                    <a:pt x="316" y="509"/>
                  </a:lnTo>
                  <a:lnTo>
                    <a:pt x="314" y="507"/>
                  </a:lnTo>
                  <a:lnTo>
                    <a:pt x="314" y="504"/>
                  </a:lnTo>
                  <a:lnTo>
                    <a:pt x="313" y="504"/>
                  </a:lnTo>
                  <a:lnTo>
                    <a:pt x="312" y="504"/>
                  </a:lnTo>
                  <a:lnTo>
                    <a:pt x="311" y="506"/>
                  </a:lnTo>
                  <a:lnTo>
                    <a:pt x="304" y="506"/>
                  </a:lnTo>
                  <a:lnTo>
                    <a:pt x="303" y="509"/>
                  </a:lnTo>
                  <a:lnTo>
                    <a:pt x="304" y="510"/>
                  </a:lnTo>
                  <a:lnTo>
                    <a:pt x="305" y="510"/>
                  </a:lnTo>
                  <a:lnTo>
                    <a:pt x="305" y="512"/>
                  </a:lnTo>
                  <a:lnTo>
                    <a:pt x="306" y="513"/>
                  </a:lnTo>
                  <a:lnTo>
                    <a:pt x="305" y="517"/>
                  </a:lnTo>
                  <a:lnTo>
                    <a:pt x="305" y="518"/>
                  </a:lnTo>
                  <a:lnTo>
                    <a:pt x="305" y="522"/>
                  </a:lnTo>
                  <a:lnTo>
                    <a:pt x="304" y="522"/>
                  </a:lnTo>
                  <a:lnTo>
                    <a:pt x="304" y="523"/>
                  </a:lnTo>
                  <a:lnTo>
                    <a:pt x="303" y="527"/>
                  </a:lnTo>
                  <a:lnTo>
                    <a:pt x="301" y="529"/>
                  </a:lnTo>
                  <a:lnTo>
                    <a:pt x="301" y="529"/>
                  </a:lnTo>
                  <a:lnTo>
                    <a:pt x="301" y="529"/>
                  </a:lnTo>
                  <a:lnTo>
                    <a:pt x="299" y="532"/>
                  </a:lnTo>
                  <a:lnTo>
                    <a:pt x="297" y="534"/>
                  </a:lnTo>
                  <a:lnTo>
                    <a:pt x="294" y="533"/>
                  </a:lnTo>
                  <a:lnTo>
                    <a:pt x="295" y="534"/>
                  </a:lnTo>
                  <a:lnTo>
                    <a:pt x="292" y="535"/>
                  </a:lnTo>
                  <a:lnTo>
                    <a:pt x="292" y="533"/>
                  </a:lnTo>
                  <a:lnTo>
                    <a:pt x="284" y="533"/>
                  </a:lnTo>
                  <a:lnTo>
                    <a:pt x="284" y="535"/>
                  </a:lnTo>
                  <a:lnTo>
                    <a:pt x="284" y="539"/>
                  </a:lnTo>
                  <a:lnTo>
                    <a:pt x="284" y="542"/>
                  </a:lnTo>
                  <a:lnTo>
                    <a:pt x="283" y="543"/>
                  </a:lnTo>
                  <a:lnTo>
                    <a:pt x="283" y="544"/>
                  </a:lnTo>
                  <a:lnTo>
                    <a:pt x="281" y="545"/>
                  </a:lnTo>
                  <a:lnTo>
                    <a:pt x="281" y="545"/>
                  </a:lnTo>
                  <a:lnTo>
                    <a:pt x="281" y="547"/>
                  </a:lnTo>
                  <a:lnTo>
                    <a:pt x="279" y="547"/>
                  </a:lnTo>
                  <a:lnTo>
                    <a:pt x="279" y="545"/>
                  </a:lnTo>
                  <a:lnTo>
                    <a:pt x="277" y="545"/>
                  </a:lnTo>
                  <a:lnTo>
                    <a:pt x="277" y="545"/>
                  </a:lnTo>
                  <a:lnTo>
                    <a:pt x="276" y="545"/>
                  </a:lnTo>
                  <a:lnTo>
                    <a:pt x="276" y="542"/>
                  </a:lnTo>
                  <a:lnTo>
                    <a:pt x="276" y="542"/>
                  </a:lnTo>
                  <a:lnTo>
                    <a:pt x="275" y="542"/>
                  </a:lnTo>
                  <a:lnTo>
                    <a:pt x="274" y="541"/>
                  </a:lnTo>
                  <a:lnTo>
                    <a:pt x="272" y="545"/>
                  </a:lnTo>
                  <a:lnTo>
                    <a:pt x="272" y="548"/>
                  </a:lnTo>
                  <a:lnTo>
                    <a:pt x="271" y="548"/>
                  </a:lnTo>
                  <a:lnTo>
                    <a:pt x="271" y="548"/>
                  </a:lnTo>
                  <a:lnTo>
                    <a:pt x="270" y="548"/>
                  </a:lnTo>
                  <a:lnTo>
                    <a:pt x="269" y="548"/>
                  </a:lnTo>
                  <a:lnTo>
                    <a:pt x="270" y="553"/>
                  </a:lnTo>
                  <a:lnTo>
                    <a:pt x="268" y="553"/>
                  </a:lnTo>
                  <a:lnTo>
                    <a:pt x="268" y="555"/>
                  </a:lnTo>
                  <a:lnTo>
                    <a:pt x="265" y="555"/>
                  </a:lnTo>
                  <a:lnTo>
                    <a:pt x="265" y="557"/>
                  </a:lnTo>
                  <a:lnTo>
                    <a:pt x="263" y="558"/>
                  </a:lnTo>
                  <a:lnTo>
                    <a:pt x="263" y="560"/>
                  </a:lnTo>
                  <a:lnTo>
                    <a:pt x="259" y="560"/>
                  </a:lnTo>
                  <a:lnTo>
                    <a:pt x="258" y="551"/>
                  </a:lnTo>
                  <a:lnTo>
                    <a:pt x="253" y="551"/>
                  </a:lnTo>
                  <a:lnTo>
                    <a:pt x="253" y="549"/>
                  </a:lnTo>
                  <a:lnTo>
                    <a:pt x="251" y="549"/>
                  </a:lnTo>
                  <a:lnTo>
                    <a:pt x="251" y="547"/>
                  </a:lnTo>
                  <a:lnTo>
                    <a:pt x="248" y="547"/>
                  </a:lnTo>
                  <a:lnTo>
                    <a:pt x="248" y="542"/>
                  </a:lnTo>
                  <a:lnTo>
                    <a:pt x="246" y="542"/>
                  </a:lnTo>
                  <a:lnTo>
                    <a:pt x="245" y="540"/>
                  </a:lnTo>
                  <a:lnTo>
                    <a:pt x="243" y="540"/>
                  </a:lnTo>
                  <a:lnTo>
                    <a:pt x="243" y="538"/>
                  </a:lnTo>
                  <a:lnTo>
                    <a:pt x="231" y="539"/>
                  </a:lnTo>
                  <a:lnTo>
                    <a:pt x="231" y="538"/>
                  </a:lnTo>
                  <a:lnTo>
                    <a:pt x="231" y="536"/>
                  </a:lnTo>
                  <a:lnTo>
                    <a:pt x="229" y="536"/>
                  </a:lnTo>
                  <a:lnTo>
                    <a:pt x="228" y="534"/>
                  </a:lnTo>
                  <a:lnTo>
                    <a:pt x="217" y="533"/>
                  </a:lnTo>
                  <a:lnTo>
                    <a:pt x="216" y="530"/>
                  </a:lnTo>
                  <a:lnTo>
                    <a:pt x="203" y="531"/>
                  </a:lnTo>
                  <a:lnTo>
                    <a:pt x="203" y="530"/>
                  </a:lnTo>
                  <a:lnTo>
                    <a:pt x="203" y="529"/>
                  </a:lnTo>
                  <a:lnTo>
                    <a:pt x="192" y="529"/>
                  </a:lnTo>
                  <a:lnTo>
                    <a:pt x="190" y="532"/>
                  </a:lnTo>
                  <a:lnTo>
                    <a:pt x="186" y="532"/>
                  </a:lnTo>
                  <a:lnTo>
                    <a:pt x="184" y="531"/>
                  </a:lnTo>
                  <a:lnTo>
                    <a:pt x="184" y="530"/>
                  </a:lnTo>
                  <a:lnTo>
                    <a:pt x="183" y="530"/>
                  </a:lnTo>
                  <a:lnTo>
                    <a:pt x="182" y="529"/>
                  </a:lnTo>
                  <a:lnTo>
                    <a:pt x="181" y="528"/>
                  </a:lnTo>
                  <a:lnTo>
                    <a:pt x="181" y="528"/>
                  </a:lnTo>
                  <a:lnTo>
                    <a:pt x="177" y="527"/>
                  </a:lnTo>
                  <a:lnTo>
                    <a:pt x="176" y="526"/>
                  </a:lnTo>
                  <a:lnTo>
                    <a:pt x="172" y="526"/>
                  </a:lnTo>
                  <a:lnTo>
                    <a:pt x="171" y="524"/>
                  </a:lnTo>
                  <a:lnTo>
                    <a:pt x="167" y="524"/>
                  </a:lnTo>
                  <a:lnTo>
                    <a:pt x="167" y="522"/>
                  </a:lnTo>
                  <a:lnTo>
                    <a:pt x="166" y="522"/>
                  </a:lnTo>
                  <a:lnTo>
                    <a:pt x="166" y="522"/>
                  </a:lnTo>
                  <a:lnTo>
                    <a:pt x="164" y="521"/>
                  </a:lnTo>
                  <a:lnTo>
                    <a:pt x="164" y="516"/>
                  </a:lnTo>
                  <a:lnTo>
                    <a:pt x="165" y="515"/>
                  </a:lnTo>
                  <a:lnTo>
                    <a:pt x="166" y="515"/>
                  </a:lnTo>
                  <a:lnTo>
                    <a:pt x="166" y="512"/>
                  </a:lnTo>
                  <a:lnTo>
                    <a:pt x="164" y="512"/>
                  </a:lnTo>
                  <a:lnTo>
                    <a:pt x="164" y="510"/>
                  </a:lnTo>
                  <a:lnTo>
                    <a:pt x="157" y="510"/>
                  </a:lnTo>
                  <a:lnTo>
                    <a:pt x="156" y="508"/>
                  </a:lnTo>
                  <a:lnTo>
                    <a:pt x="155" y="508"/>
                  </a:lnTo>
                  <a:lnTo>
                    <a:pt x="154" y="507"/>
                  </a:lnTo>
                  <a:lnTo>
                    <a:pt x="154" y="505"/>
                  </a:lnTo>
                  <a:lnTo>
                    <a:pt x="156" y="504"/>
                  </a:lnTo>
                  <a:lnTo>
                    <a:pt x="158" y="502"/>
                  </a:lnTo>
                  <a:lnTo>
                    <a:pt x="158" y="501"/>
                  </a:lnTo>
                  <a:lnTo>
                    <a:pt x="158" y="501"/>
                  </a:lnTo>
                  <a:lnTo>
                    <a:pt x="158" y="499"/>
                  </a:lnTo>
                  <a:lnTo>
                    <a:pt x="168" y="498"/>
                  </a:lnTo>
                  <a:lnTo>
                    <a:pt x="167" y="496"/>
                  </a:lnTo>
                  <a:lnTo>
                    <a:pt x="170" y="495"/>
                  </a:lnTo>
                  <a:lnTo>
                    <a:pt x="170" y="494"/>
                  </a:lnTo>
                  <a:lnTo>
                    <a:pt x="170" y="493"/>
                  </a:lnTo>
                  <a:lnTo>
                    <a:pt x="170" y="488"/>
                  </a:lnTo>
                  <a:lnTo>
                    <a:pt x="167" y="486"/>
                  </a:lnTo>
                  <a:lnTo>
                    <a:pt x="167" y="486"/>
                  </a:lnTo>
                  <a:lnTo>
                    <a:pt x="162" y="486"/>
                  </a:lnTo>
                  <a:lnTo>
                    <a:pt x="162" y="484"/>
                  </a:lnTo>
                  <a:lnTo>
                    <a:pt x="160" y="484"/>
                  </a:lnTo>
                  <a:lnTo>
                    <a:pt x="160" y="484"/>
                  </a:lnTo>
                  <a:lnTo>
                    <a:pt x="159" y="482"/>
                  </a:lnTo>
                  <a:lnTo>
                    <a:pt x="157" y="482"/>
                  </a:lnTo>
                  <a:lnTo>
                    <a:pt x="157" y="477"/>
                  </a:lnTo>
                  <a:lnTo>
                    <a:pt x="155" y="478"/>
                  </a:lnTo>
                  <a:lnTo>
                    <a:pt x="155" y="475"/>
                  </a:lnTo>
                  <a:lnTo>
                    <a:pt x="154" y="475"/>
                  </a:lnTo>
                  <a:lnTo>
                    <a:pt x="154" y="475"/>
                  </a:lnTo>
                  <a:lnTo>
                    <a:pt x="150" y="470"/>
                  </a:lnTo>
                  <a:lnTo>
                    <a:pt x="140" y="468"/>
                  </a:lnTo>
                  <a:lnTo>
                    <a:pt x="140" y="467"/>
                  </a:lnTo>
                  <a:lnTo>
                    <a:pt x="135" y="467"/>
                  </a:lnTo>
                  <a:lnTo>
                    <a:pt x="135" y="465"/>
                  </a:lnTo>
                  <a:lnTo>
                    <a:pt x="134" y="465"/>
                  </a:lnTo>
                  <a:lnTo>
                    <a:pt x="133" y="463"/>
                  </a:lnTo>
                  <a:lnTo>
                    <a:pt x="128" y="463"/>
                  </a:lnTo>
                  <a:lnTo>
                    <a:pt x="127" y="458"/>
                  </a:lnTo>
                  <a:lnTo>
                    <a:pt x="125" y="458"/>
                  </a:lnTo>
                  <a:lnTo>
                    <a:pt x="125" y="457"/>
                  </a:lnTo>
                  <a:lnTo>
                    <a:pt x="123" y="454"/>
                  </a:lnTo>
                  <a:lnTo>
                    <a:pt x="123" y="454"/>
                  </a:lnTo>
                  <a:lnTo>
                    <a:pt x="122" y="452"/>
                  </a:lnTo>
                  <a:lnTo>
                    <a:pt x="121" y="452"/>
                  </a:lnTo>
                  <a:lnTo>
                    <a:pt x="120" y="450"/>
                  </a:lnTo>
                  <a:lnTo>
                    <a:pt x="120" y="449"/>
                  </a:lnTo>
                  <a:lnTo>
                    <a:pt x="117" y="450"/>
                  </a:lnTo>
                  <a:lnTo>
                    <a:pt x="117" y="447"/>
                  </a:lnTo>
                  <a:lnTo>
                    <a:pt x="115" y="447"/>
                  </a:lnTo>
                  <a:lnTo>
                    <a:pt x="115" y="445"/>
                  </a:lnTo>
                  <a:lnTo>
                    <a:pt x="109" y="440"/>
                  </a:lnTo>
                  <a:lnTo>
                    <a:pt x="108" y="440"/>
                  </a:lnTo>
                  <a:lnTo>
                    <a:pt x="108" y="438"/>
                  </a:lnTo>
                  <a:lnTo>
                    <a:pt x="105" y="438"/>
                  </a:lnTo>
                  <a:lnTo>
                    <a:pt x="105" y="436"/>
                  </a:lnTo>
                  <a:lnTo>
                    <a:pt x="96" y="437"/>
                  </a:lnTo>
                  <a:lnTo>
                    <a:pt x="96" y="437"/>
                  </a:lnTo>
                  <a:lnTo>
                    <a:pt x="94" y="437"/>
                  </a:lnTo>
                  <a:lnTo>
                    <a:pt x="94" y="435"/>
                  </a:lnTo>
                  <a:lnTo>
                    <a:pt x="86" y="434"/>
                  </a:lnTo>
                  <a:lnTo>
                    <a:pt x="86" y="431"/>
                  </a:lnTo>
                  <a:lnTo>
                    <a:pt x="84" y="431"/>
                  </a:lnTo>
                  <a:lnTo>
                    <a:pt x="83" y="428"/>
                  </a:lnTo>
                  <a:lnTo>
                    <a:pt x="85" y="428"/>
                  </a:lnTo>
                  <a:lnTo>
                    <a:pt x="86" y="421"/>
                  </a:lnTo>
                  <a:lnTo>
                    <a:pt x="79" y="413"/>
                  </a:lnTo>
                  <a:lnTo>
                    <a:pt x="81" y="411"/>
                  </a:lnTo>
                  <a:lnTo>
                    <a:pt x="79" y="409"/>
                  </a:lnTo>
                  <a:lnTo>
                    <a:pt x="79" y="405"/>
                  </a:lnTo>
                  <a:lnTo>
                    <a:pt x="75" y="405"/>
                  </a:lnTo>
                  <a:lnTo>
                    <a:pt x="75" y="403"/>
                  </a:lnTo>
                  <a:lnTo>
                    <a:pt x="72" y="403"/>
                  </a:lnTo>
                  <a:lnTo>
                    <a:pt x="72" y="401"/>
                  </a:lnTo>
                  <a:lnTo>
                    <a:pt x="70" y="401"/>
                  </a:lnTo>
                  <a:lnTo>
                    <a:pt x="70" y="401"/>
                  </a:lnTo>
                  <a:lnTo>
                    <a:pt x="70" y="401"/>
                  </a:lnTo>
                  <a:lnTo>
                    <a:pt x="69" y="394"/>
                  </a:lnTo>
                  <a:lnTo>
                    <a:pt x="67" y="394"/>
                  </a:lnTo>
                  <a:lnTo>
                    <a:pt x="66" y="382"/>
                  </a:lnTo>
                  <a:lnTo>
                    <a:pt x="64" y="383"/>
                  </a:lnTo>
                  <a:lnTo>
                    <a:pt x="64" y="381"/>
                  </a:lnTo>
                  <a:lnTo>
                    <a:pt x="64" y="380"/>
                  </a:lnTo>
                  <a:lnTo>
                    <a:pt x="61" y="380"/>
                  </a:lnTo>
                  <a:lnTo>
                    <a:pt x="61" y="378"/>
                  </a:lnTo>
                  <a:lnTo>
                    <a:pt x="60" y="378"/>
                  </a:lnTo>
                  <a:lnTo>
                    <a:pt x="60" y="375"/>
                  </a:lnTo>
                  <a:lnTo>
                    <a:pt x="58" y="375"/>
                  </a:lnTo>
                  <a:lnTo>
                    <a:pt x="58" y="376"/>
                  </a:lnTo>
                  <a:lnTo>
                    <a:pt x="57" y="376"/>
                  </a:lnTo>
                  <a:lnTo>
                    <a:pt x="57" y="378"/>
                  </a:lnTo>
                  <a:lnTo>
                    <a:pt x="50" y="378"/>
                  </a:lnTo>
                  <a:lnTo>
                    <a:pt x="49" y="377"/>
                  </a:lnTo>
                  <a:lnTo>
                    <a:pt x="49" y="377"/>
                  </a:lnTo>
                  <a:lnTo>
                    <a:pt x="48" y="377"/>
                  </a:lnTo>
                  <a:lnTo>
                    <a:pt x="46" y="378"/>
                  </a:lnTo>
                  <a:lnTo>
                    <a:pt x="39" y="377"/>
                  </a:lnTo>
                  <a:lnTo>
                    <a:pt x="37" y="374"/>
                  </a:lnTo>
                  <a:lnTo>
                    <a:pt x="37" y="370"/>
                  </a:lnTo>
                  <a:lnTo>
                    <a:pt x="32" y="371"/>
                  </a:lnTo>
                  <a:lnTo>
                    <a:pt x="32" y="369"/>
                  </a:lnTo>
                  <a:lnTo>
                    <a:pt x="30" y="363"/>
                  </a:lnTo>
                  <a:lnTo>
                    <a:pt x="30" y="363"/>
                  </a:lnTo>
                  <a:lnTo>
                    <a:pt x="29" y="359"/>
                  </a:lnTo>
                  <a:lnTo>
                    <a:pt x="29" y="357"/>
                  </a:lnTo>
                  <a:lnTo>
                    <a:pt x="27" y="355"/>
                  </a:lnTo>
                  <a:lnTo>
                    <a:pt x="27" y="353"/>
                  </a:lnTo>
                  <a:lnTo>
                    <a:pt x="27" y="353"/>
                  </a:lnTo>
                  <a:lnTo>
                    <a:pt x="27" y="352"/>
                  </a:lnTo>
                  <a:lnTo>
                    <a:pt x="26" y="352"/>
                  </a:lnTo>
                  <a:lnTo>
                    <a:pt x="25" y="351"/>
                  </a:lnTo>
                  <a:lnTo>
                    <a:pt x="24" y="349"/>
                  </a:lnTo>
                  <a:lnTo>
                    <a:pt x="24" y="347"/>
                  </a:lnTo>
                  <a:lnTo>
                    <a:pt x="23" y="347"/>
                  </a:lnTo>
                  <a:lnTo>
                    <a:pt x="23" y="347"/>
                  </a:lnTo>
                  <a:lnTo>
                    <a:pt x="23" y="345"/>
                  </a:lnTo>
                  <a:lnTo>
                    <a:pt x="24" y="345"/>
                  </a:lnTo>
                  <a:lnTo>
                    <a:pt x="24" y="345"/>
                  </a:lnTo>
                  <a:lnTo>
                    <a:pt x="24" y="345"/>
                  </a:lnTo>
                  <a:lnTo>
                    <a:pt x="26" y="342"/>
                  </a:lnTo>
                  <a:lnTo>
                    <a:pt x="20" y="341"/>
                  </a:lnTo>
                  <a:lnTo>
                    <a:pt x="20" y="342"/>
                  </a:lnTo>
                  <a:lnTo>
                    <a:pt x="18" y="343"/>
                  </a:lnTo>
                  <a:lnTo>
                    <a:pt x="18" y="343"/>
                  </a:lnTo>
                  <a:lnTo>
                    <a:pt x="16" y="343"/>
                  </a:lnTo>
                  <a:lnTo>
                    <a:pt x="16" y="343"/>
                  </a:lnTo>
                  <a:lnTo>
                    <a:pt x="14" y="343"/>
                  </a:lnTo>
                  <a:lnTo>
                    <a:pt x="14" y="334"/>
                  </a:lnTo>
                  <a:lnTo>
                    <a:pt x="11" y="334"/>
                  </a:lnTo>
                  <a:lnTo>
                    <a:pt x="11" y="332"/>
                  </a:lnTo>
                  <a:lnTo>
                    <a:pt x="10" y="332"/>
                  </a:lnTo>
                  <a:lnTo>
                    <a:pt x="2" y="321"/>
                  </a:lnTo>
                  <a:lnTo>
                    <a:pt x="2" y="319"/>
                  </a:lnTo>
                  <a:lnTo>
                    <a:pt x="1" y="316"/>
                  </a:lnTo>
                  <a:lnTo>
                    <a:pt x="0" y="315"/>
                  </a:lnTo>
                  <a:lnTo>
                    <a:pt x="0" y="314"/>
                  </a:lnTo>
                  <a:lnTo>
                    <a:pt x="0" y="313"/>
                  </a:lnTo>
                  <a:lnTo>
                    <a:pt x="2" y="309"/>
                  </a:lnTo>
                  <a:lnTo>
                    <a:pt x="3" y="304"/>
                  </a:lnTo>
                  <a:lnTo>
                    <a:pt x="5" y="301"/>
                  </a:lnTo>
                  <a:lnTo>
                    <a:pt x="6" y="296"/>
                  </a:lnTo>
                  <a:lnTo>
                    <a:pt x="9" y="292"/>
                  </a:lnTo>
                  <a:lnTo>
                    <a:pt x="17" y="291"/>
                  </a:lnTo>
                  <a:lnTo>
                    <a:pt x="23" y="286"/>
                  </a:lnTo>
                  <a:lnTo>
                    <a:pt x="23" y="285"/>
                  </a:lnTo>
                  <a:lnTo>
                    <a:pt x="24" y="283"/>
                  </a:lnTo>
                  <a:lnTo>
                    <a:pt x="23" y="280"/>
                  </a:lnTo>
                  <a:lnTo>
                    <a:pt x="22" y="276"/>
                  </a:lnTo>
                  <a:lnTo>
                    <a:pt x="20" y="271"/>
                  </a:lnTo>
                  <a:lnTo>
                    <a:pt x="20" y="270"/>
                  </a:lnTo>
                  <a:lnTo>
                    <a:pt x="17" y="265"/>
                  </a:lnTo>
                  <a:lnTo>
                    <a:pt x="16" y="265"/>
                  </a:lnTo>
                  <a:lnTo>
                    <a:pt x="16" y="264"/>
                  </a:lnTo>
                  <a:lnTo>
                    <a:pt x="16" y="263"/>
                  </a:lnTo>
                  <a:lnTo>
                    <a:pt x="19" y="257"/>
                  </a:lnTo>
                  <a:lnTo>
                    <a:pt x="19" y="256"/>
                  </a:lnTo>
                  <a:lnTo>
                    <a:pt x="19" y="243"/>
                  </a:lnTo>
                  <a:lnTo>
                    <a:pt x="19" y="241"/>
                  </a:lnTo>
                  <a:lnTo>
                    <a:pt x="20" y="240"/>
                  </a:lnTo>
                  <a:lnTo>
                    <a:pt x="21" y="240"/>
                  </a:lnTo>
                  <a:lnTo>
                    <a:pt x="23" y="239"/>
                  </a:lnTo>
                  <a:lnTo>
                    <a:pt x="35" y="243"/>
                  </a:lnTo>
                  <a:lnTo>
                    <a:pt x="44" y="236"/>
                  </a:lnTo>
                  <a:lnTo>
                    <a:pt x="46" y="233"/>
                  </a:lnTo>
                  <a:lnTo>
                    <a:pt x="55" y="228"/>
                  </a:lnTo>
                  <a:lnTo>
                    <a:pt x="56" y="226"/>
                  </a:lnTo>
                  <a:lnTo>
                    <a:pt x="58" y="217"/>
                  </a:lnTo>
                  <a:lnTo>
                    <a:pt x="58" y="216"/>
                  </a:lnTo>
                  <a:lnTo>
                    <a:pt x="62" y="214"/>
                  </a:lnTo>
                  <a:lnTo>
                    <a:pt x="63" y="214"/>
                  </a:lnTo>
                  <a:lnTo>
                    <a:pt x="63" y="213"/>
                  </a:lnTo>
                  <a:lnTo>
                    <a:pt x="63" y="209"/>
                  </a:lnTo>
                  <a:lnTo>
                    <a:pt x="63" y="208"/>
                  </a:lnTo>
                  <a:lnTo>
                    <a:pt x="58" y="199"/>
                  </a:lnTo>
                  <a:lnTo>
                    <a:pt x="57" y="196"/>
                  </a:lnTo>
                  <a:lnTo>
                    <a:pt x="57" y="194"/>
                  </a:lnTo>
                  <a:lnTo>
                    <a:pt x="58" y="193"/>
                  </a:lnTo>
                  <a:lnTo>
                    <a:pt x="66" y="187"/>
                  </a:lnTo>
                  <a:lnTo>
                    <a:pt x="66" y="186"/>
                  </a:lnTo>
                  <a:lnTo>
                    <a:pt x="66" y="185"/>
                  </a:lnTo>
                  <a:lnTo>
                    <a:pt x="66" y="184"/>
                  </a:lnTo>
                  <a:lnTo>
                    <a:pt x="66" y="183"/>
                  </a:lnTo>
                  <a:lnTo>
                    <a:pt x="66" y="182"/>
                  </a:lnTo>
                  <a:lnTo>
                    <a:pt x="61" y="177"/>
                  </a:lnTo>
                  <a:lnTo>
                    <a:pt x="61" y="175"/>
                  </a:lnTo>
                  <a:lnTo>
                    <a:pt x="61" y="174"/>
                  </a:lnTo>
                  <a:lnTo>
                    <a:pt x="61" y="173"/>
                  </a:lnTo>
                  <a:lnTo>
                    <a:pt x="69" y="166"/>
                  </a:lnTo>
                  <a:lnTo>
                    <a:pt x="69" y="165"/>
                  </a:lnTo>
                  <a:lnTo>
                    <a:pt x="69" y="164"/>
                  </a:lnTo>
                  <a:lnTo>
                    <a:pt x="69" y="163"/>
                  </a:lnTo>
                  <a:lnTo>
                    <a:pt x="69" y="161"/>
                  </a:lnTo>
                  <a:lnTo>
                    <a:pt x="68" y="160"/>
                  </a:lnTo>
                  <a:lnTo>
                    <a:pt x="68" y="160"/>
                  </a:lnTo>
                  <a:lnTo>
                    <a:pt x="68" y="158"/>
                  </a:lnTo>
                  <a:lnTo>
                    <a:pt x="68" y="158"/>
                  </a:lnTo>
                  <a:lnTo>
                    <a:pt x="70" y="154"/>
                  </a:lnTo>
                  <a:lnTo>
                    <a:pt x="81" y="146"/>
                  </a:lnTo>
                  <a:lnTo>
                    <a:pt x="81" y="145"/>
                  </a:lnTo>
                  <a:lnTo>
                    <a:pt x="82" y="144"/>
                  </a:lnTo>
                  <a:lnTo>
                    <a:pt x="82" y="137"/>
                  </a:lnTo>
                  <a:lnTo>
                    <a:pt x="86" y="133"/>
                  </a:lnTo>
                  <a:lnTo>
                    <a:pt x="90" y="132"/>
                  </a:lnTo>
                  <a:lnTo>
                    <a:pt x="90" y="131"/>
                  </a:lnTo>
                  <a:lnTo>
                    <a:pt x="91" y="130"/>
                  </a:lnTo>
                  <a:lnTo>
                    <a:pt x="91" y="128"/>
                  </a:lnTo>
                  <a:lnTo>
                    <a:pt x="90" y="125"/>
                  </a:lnTo>
                  <a:lnTo>
                    <a:pt x="86" y="117"/>
                  </a:lnTo>
                  <a:lnTo>
                    <a:pt x="85" y="111"/>
                  </a:lnTo>
                  <a:lnTo>
                    <a:pt x="80" y="104"/>
                  </a:lnTo>
                  <a:lnTo>
                    <a:pt x="88" y="91"/>
                  </a:lnTo>
                  <a:lnTo>
                    <a:pt x="89" y="88"/>
                  </a:lnTo>
                  <a:lnTo>
                    <a:pt x="88" y="84"/>
                  </a:lnTo>
                  <a:lnTo>
                    <a:pt x="87" y="80"/>
                  </a:lnTo>
                  <a:lnTo>
                    <a:pt x="85" y="74"/>
                  </a:lnTo>
                  <a:lnTo>
                    <a:pt x="78" y="60"/>
                  </a:lnTo>
                  <a:lnTo>
                    <a:pt x="78" y="58"/>
                  </a:lnTo>
                  <a:lnTo>
                    <a:pt x="78" y="56"/>
                  </a:lnTo>
                  <a:lnTo>
                    <a:pt x="79" y="56"/>
                  </a:lnTo>
                  <a:lnTo>
                    <a:pt x="82" y="53"/>
                  </a:lnTo>
                  <a:lnTo>
                    <a:pt x="88" y="51"/>
                  </a:lnTo>
                  <a:lnTo>
                    <a:pt x="100" y="46"/>
                  </a:lnTo>
                  <a:lnTo>
                    <a:pt x="108" y="48"/>
                  </a:lnTo>
                  <a:lnTo>
                    <a:pt x="116" y="44"/>
                  </a:lnTo>
                  <a:lnTo>
                    <a:pt x="120" y="44"/>
                  </a:lnTo>
                  <a:lnTo>
                    <a:pt x="126" y="49"/>
                  </a:lnTo>
                  <a:lnTo>
                    <a:pt x="137" y="54"/>
                  </a:lnTo>
                  <a:lnTo>
                    <a:pt x="146" y="50"/>
                  </a:lnTo>
                  <a:lnTo>
                    <a:pt x="154" y="50"/>
                  </a:lnTo>
                  <a:lnTo>
                    <a:pt x="155" y="50"/>
                  </a:lnTo>
                  <a:lnTo>
                    <a:pt x="157" y="45"/>
                  </a:lnTo>
                  <a:lnTo>
                    <a:pt x="164" y="41"/>
                  </a:lnTo>
                  <a:lnTo>
                    <a:pt x="168" y="32"/>
                  </a:lnTo>
                  <a:lnTo>
                    <a:pt x="176" y="28"/>
                  </a:lnTo>
                  <a:lnTo>
                    <a:pt x="183" y="29"/>
                  </a:lnTo>
                  <a:lnTo>
                    <a:pt x="184" y="29"/>
                  </a:lnTo>
                  <a:lnTo>
                    <a:pt x="185" y="30"/>
                  </a:lnTo>
                  <a:lnTo>
                    <a:pt x="185" y="35"/>
                  </a:lnTo>
                  <a:lnTo>
                    <a:pt x="186" y="36"/>
                  </a:lnTo>
                  <a:lnTo>
                    <a:pt x="189" y="39"/>
                  </a:lnTo>
                  <a:lnTo>
                    <a:pt x="231" y="38"/>
                  </a:lnTo>
                  <a:lnTo>
                    <a:pt x="233" y="37"/>
                  </a:lnTo>
                  <a:lnTo>
                    <a:pt x="235" y="33"/>
                  </a:lnTo>
                  <a:lnTo>
                    <a:pt x="239" y="28"/>
                  </a:lnTo>
                  <a:lnTo>
                    <a:pt x="253" y="26"/>
                  </a:lnTo>
                  <a:lnTo>
                    <a:pt x="256" y="24"/>
                  </a:lnTo>
                  <a:lnTo>
                    <a:pt x="258" y="24"/>
                  </a:lnTo>
                  <a:lnTo>
                    <a:pt x="259" y="24"/>
                  </a:lnTo>
                  <a:lnTo>
                    <a:pt x="278" y="40"/>
                  </a:lnTo>
                  <a:lnTo>
                    <a:pt x="290" y="41"/>
                  </a:lnTo>
                  <a:lnTo>
                    <a:pt x="307" y="32"/>
                  </a:lnTo>
                  <a:lnTo>
                    <a:pt x="321" y="40"/>
                  </a:lnTo>
                  <a:lnTo>
                    <a:pt x="326" y="37"/>
                  </a:lnTo>
                  <a:lnTo>
                    <a:pt x="336" y="37"/>
                  </a:lnTo>
                  <a:lnTo>
                    <a:pt x="346" y="42"/>
                  </a:lnTo>
                  <a:lnTo>
                    <a:pt x="359" y="39"/>
                  </a:lnTo>
                  <a:lnTo>
                    <a:pt x="376" y="49"/>
                  </a:lnTo>
                  <a:lnTo>
                    <a:pt x="377" y="50"/>
                  </a:lnTo>
                  <a:lnTo>
                    <a:pt x="378" y="52"/>
                  </a:lnTo>
                  <a:lnTo>
                    <a:pt x="379" y="53"/>
                  </a:lnTo>
                  <a:lnTo>
                    <a:pt x="382" y="53"/>
                  </a:lnTo>
                  <a:lnTo>
                    <a:pt x="399" y="38"/>
                  </a:lnTo>
                  <a:lnTo>
                    <a:pt x="406" y="36"/>
                  </a:lnTo>
                  <a:lnTo>
                    <a:pt x="409" y="33"/>
                  </a:lnTo>
                  <a:lnTo>
                    <a:pt x="410" y="32"/>
                  </a:lnTo>
                  <a:lnTo>
                    <a:pt x="408" y="19"/>
                  </a:lnTo>
                  <a:lnTo>
                    <a:pt x="408" y="16"/>
                  </a:lnTo>
                  <a:lnTo>
                    <a:pt x="413" y="6"/>
                  </a:lnTo>
                  <a:lnTo>
                    <a:pt x="420" y="0"/>
                  </a:lnTo>
                  <a:lnTo>
                    <a:pt x="423" y="0"/>
                  </a:lnTo>
                  <a:lnTo>
                    <a:pt x="444" y="11"/>
                  </a:lnTo>
                  <a:lnTo>
                    <a:pt x="449" y="11"/>
                  </a:lnTo>
                  <a:lnTo>
                    <a:pt x="451" y="9"/>
                  </a:lnTo>
                  <a:lnTo>
                    <a:pt x="454" y="10"/>
                  </a:lnTo>
                  <a:lnTo>
                    <a:pt x="458" y="12"/>
                  </a:lnTo>
                  <a:lnTo>
                    <a:pt x="458" y="14"/>
                  </a:lnTo>
                  <a:lnTo>
                    <a:pt x="458" y="19"/>
                  </a:lnTo>
                  <a:lnTo>
                    <a:pt x="459" y="21"/>
                  </a:lnTo>
                  <a:lnTo>
                    <a:pt x="479" y="39"/>
                  </a:lnTo>
                  <a:close/>
                </a:path>
              </a:pathLst>
            </a:custGeom>
            <a:solidFill>
              <a:srgbClr val="FDF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38" name="Freeform 124"/>
            <p:cNvSpPr>
              <a:spLocks/>
            </p:cNvSpPr>
            <p:nvPr/>
          </p:nvSpPr>
          <p:spPr bwMode="auto">
            <a:xfrm>
              <a:off x="4924426" y="1285875"/>
              <a:ext cx="1117600" cy="889000"/>
            </a:xfrm>
            <a:custGeom>
              <a:avLst/>
              <a:gdLst>
                <a:gd name="T0" fmla="*/ 475 w 704"/>
                <a:gd name="T1" fmla="*/ 83 h 560"/>
                <a:gd name="T2" fmla="*/ 470 w 704"/>
                <a:gd name="T3" fmla="*/ 154 h 560"/>
                <a:gd name="T4" fmla="*/ 535 w 704"/>
                <a:gd name="T5" fmla="*/ 193 h 560"/>
                <a:gd name="T6" fmla="*/ 547 w 704"/>
                <a:gd name="T7" fmla="*/ 206 h 560"/>
                <a:gd name="T8" fmla="*/ 618 w 704"/>
                <a:gd name="T9" fmla="*/ 232 h 560"/>
                <a:gd name="T10" fmla="*/ 704 w 704"/>
                <a:gd name="T11" fmla="*/ 282 h 560"/>
                <a:gd name="T12" fmla="*/ 679 w 704"/>
                <a:gd name="T13" fmla="*/ 326 h 560"/>
                <a:gd name="T14" fmla="*/ 669 w 704"/>
                <a:gd name="T15" fmla="*/ 365 h 560"/>
                <a:gd name="T16" fmla="*/ 640 w 704"/>
                <a:gd name="T17" fmla="*/ 348 h 560"/>
                <a:gd name="T18" fmla="*/ 623 w 704"/>
                <a:gd name="T19" fmla="*/ 335 h 560"/>
                <a:gd name="T20" fmla="*/ 592 w 704"/>
                <a:gd name="T21" fmla="*/ 337 h 560"/>
                <a:gd name="T22" fmla="*/ 558 w 704"/>
                <a:gd name="T23" fmla="*/ 349 h 560"/>
                <a:gd name="T24" fmla="*/ 551 w 704"/>
                <a:gd name="T25" fmla="*/ 325 h 560"/>
                <a:gd name="T26" fmla="*/ 512 w 704"/>
                <a:gd name="T27" fmla="*/ 316 h 560"/>
                <a:gd name="T28" fmla="*/ 495 w 704"/>
                <a:gd name="T29" fmla="*/ 329 h 560"/>
                <a:gd name="T30" fmla="*/ 494 w 704"/>
                <a:gd name="T31" fmla="*/ 378 h 560"/>
                <a:gd name="T32" fmla="*/ 491 w 704"/>
                <a:gd name="T33" fmla="*/ 403 h 560"/>
                <a:gd name="T34" fmla="*/ 482 w 704"/>
                <a:gd name="T35" fmla="*/ 427 h 560"/>
                <a:gd name="T36" fmla="*/ 479 w 704"/>
                <a:gd name="T37" fmla="*/ 446 h 560"/>
                <a:gd name="T38" fmla="*/ 455 w 704"/>
                <a:gd name="T39" fmla="*/ 436 h 560"/>
                <a:gd name="T40" fmla="*/ 432 w 704"/>
                <a:gd name="T41" fmla="*/ 442 h 560"/>
                <a:gd name="T42" fmla="*/ 424 w 704"/>
                <a:gd name="T43" fmla="*/ 464 h 560"/>
                <a:gd name="T44" fmla="*/ 404 w 704"/>
                <a:gd name="T45" fmla="*/ 482 h 560"/>
                <a:gd name="T46" fmla="*/ 397 w 704"/>
                <a:gd name="T47" fmla="*/ 519 h 560"/>
                <a:gd name="T48" fmla="*/ 374 w 704"/>
                <a:gd name="T49" fmla="*/ 529 h 560"/>
                <a:gd name="T50" fmla="*/ 355 w 704"/>
                <a:gd name="T51" fmla="*/ 519 h 560"/>
                <a:gd name="T52" fmla="*/ 338 w 704"/>
                <a:gd name="T53" fmla="*/ 522 h 560"/>
                <a:gd name="T54" fmla="*/ 316 w 704"/>
                <a:gd name="T55" fmla="*/ 509 h 560"/>
                <a:gd name="T56" fmla="*/ 305 w 704"/>
                <a:gd name="T57" fmla="*/ 517 h 560"/>
                <a:gd name="T58" fmla="*/ 295 w 704"/>
                <a:gd name="T59" fmla="*/ 534 h 560"/>
                <a:gd name="T60" fmla="*/ 279 w 704"/>
                <a:gd name="T61" fmla="*/ 547 h 560"/>
                <a:gd name="T62" fmla="*/ 271 w 704"/>
                <a:gd name="T63" fmla="*/ 548 h 560"/>
                <a:gd name="T64" fmla="*/ 253 w 704"/>
                <a:gd name="T65" fmla="*/ 551 h 560"/>
                <a:gd name="T66" fmla="*/ 231 w 704"/>
                <a:gd name="T67" fmla="*/ 536 h 560"/>
                <a:gd name="T68" fmla="*/ 184 w 704"/>
                <a:gd name="T69" fmla="*/ 530 h 560"/>
                <a:gd name="T70" fmla="*/ 166 w 704"/>
                <a:gd name="T71" fmla="*/ 522 h 560"/>
                <a:gd name="T72" fmla="*/ 154 w 704"/>
                <a:gd name="T73" fmla="*/ 505 h 560"/>
                <a:gd name="T74" fmla="*/ 167 w 704"/>
                <a:gd name="T75" fmla="*/ 486 h 560"/>
                <a:gd name="T76" fmla="*/ 154 w 704"/>
                <a:gd name="T77" fmla="*/ 475 h 560"/>
                <a:gd name="T78" fmla="*/ 123 w 704"/>
                <a:gd name="T79" fmla="*/ 454 h 560"/>
                <a:gd name="T80" fmla="*/ 108 w 704"/>
                <a:gd name="T81" fmla="*/ 438 h 560"/>
                <a:gd name="T82" fmla="*/ 86 w 704"/>
                <a:gd name="T83" fmla="*/ 421 h 560"/>
                <a:gd name="T84" fmla="*/ 69 w 704"/>
                <a:gd name="T85" fmla="*/ 394 h 560"/>
                <a:gd name="T86" fmla="*/ 57 w 704"/>
                <a:gd name="T87" fmla="*/ 376 h 560"/>
                <a:gd name="T88" fmla="*/ 30 w 704"/>
                <a:gd name="T89" fmla="*/ 363 h 560"/>
                <a:gd name="T90" fmla="*/ 23 w 704"/>
                <a:gd name="T91" fmla="*/ 347 h 560"/>
                <a:gd name="T92" fmla="*/ 16 w 704"/>
                <a:gd name="T93" fmla="*/ 343 h 560"/>
                <a:gd name="T94" fmla="*/ 2 w 704"/>
                <a:gd name="T95" fmla="*/ 309 h 560"/>
                <a:gd name="T96" fmla="*/ 20 w 704"/>
                <a:gd name="T97" fmla="*/ 270 h 560"/>
                <a:gd name="T98" fmla="*/ 35 w 704"/>
                <a:gd name="T99" fmla="*/ 243 h 560"/>
                <a:gd name="T100" fmla="*/ 58 w 704"/>
                <a:gd name="T101" fmla="*/ 199 h 560"/>
                <a:gd name="T102" fmla="*/ 61 w 704"/>
                <a:gd name="T103" fmla="*/ 174 h 560"/>
                <a:gd name="T104" fmla="*/ 81 w 704"/>
                <a:gd name="T105" fmla="*/ 146 h 560"/>
                <a:gd name="T106" fmla="*/ 80 w 704"/>
                <a:gd name="T107" fmla="*/ 104 h 560"/>
                <a:gd name="T108" fmla="*/ 100 w 704"/>
                <a:gd name="T109" fmla="*/ 46 h 560"/>
                <a:gd name="T110" fmla="*/ 176 w 704"/>
                <a:gd name="T111" fmla="*/ 28 h 560"/>
                <a:gd name="T112" fmla="*/ 256 w 704"/>
                <a:gd name="T113" fmla="*/ 24 h 560"/>
                <a:gd name="T114" fmla="*/ 377 w 704"/>
                <a:gd name="T115" fmla="*/ 50 h 560"/>
                <a:gd name="T116" fmla="*/ 423 w 704"/>
                <a:gd name="T117"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4" h="560">
                  <a:moveTo>
                    <a:pt x="479" y="39"/>
                  </a:moveTo>
                  <a:lnTo>
                    <a:pt x="479" y="42"/>
                  </a:lnTo>
                  <a:lnTo>
                    <a:pt x="481" y="48"/>
                  </a:lnTo>
                  <a:lnTo>
                    <a:pt x="482" y="54"/>
                  </a:lnTo>
                  <a:lnTo>
                    <a:pt x="481" y="55"/>
                  </a:lnTo>
                  <a:lnTo>
                    <a:pt x="480" y="57"/>
                  </a:lnTo>
                  <a:lnTo>
                    <a:pt x="474" y="61"/>
                  </a:lnTo>
                  <a:lnTo>
                    <a:pt x="473" y="62"/>
                  </a:lnTo>
                  <a:lnTo>
                    <a:pt x="473" y="63"/>
                  </a:lnTo>
                  <a:lnTo>
                    <a:pt x="473" y="77"/>
                  </a:lnTo>
                  <a:lnTo>
                    <a:pt x="473" y="79"/>
                  </a:lnTo>
                  <a:lnTo>
                    <a:pt x="475" y="83"/>
                  </a:lnTo>
                  <a:lnTo>
                    <a:pt x="475" y="85"/>
                  </a:lnTo>
                  <a:lnTo>
                    <a:pt x="472" y="97"/>
                  </a:lnTo>
                  <a:lnTo>
                    <a:pt x="470" y="99"/>
                  </a:lnTo>
                  <a:lnTo>
                    <a:pt x="467" y="107"/>
                  </a:lnTo>
                  <a:lnTo>
                    <a:pt x="465" y="125"/>
                  </a:lnTo>
                  <a:lnTo>
                    <a:pt x="465" y="130"/>
                  </a:lnTo>
                  <a:lnTo>
                    <a:pt x="467" y="137"/>
                  </a:lnTo>
                  <a:lnTo>
                    <a:pt x="472" y="144"/>
                  </a:lnTo>
                  <a:lnTo>
                    <a:pt x="472" y="147"/>
                  </a:lnTo>
                  <a:lnTo>
                    <a:pt x="472" y="149"/>
                  </a:lnTo>
                  <a:lnTo>
                    <a:pt x="471" y="151"/>
                  </a:lnTo>
                  <a:lnTo>
                    <a:pt x="470" y="154"/>
                  </a:lnTo>
                  <a:lnTo>
                    <a:pt x="470" y="155"/>
                  </a:lnTo>
                  <a:lnTo>
                    <a:pt x="470" y="157"/>
                  </a:lnTo>
                  <a:lnTo>
                    <a:pt x="473" y="163"/>
                  </a:lnTo>
                  <a:lnTo>
                    <a:pt x="477" y="167"/>
                  </a:lnTo>
                  <a:lnTo>
                    <a:pt x="478" y="169"/>
                  </a:lnTo>
                  <a:lnTo>
                    <a:pt x="484" y="172"/>
                  </a:lnTo>
                  <a:lnTo>
                    <a:pt x="490" y="185"/>
                  </a:lnTo>
                  <a:lnTo>
                    <a:pt x="491" y="186"/>
                  </a:lnTo>
                  <a:lnTo>
                    <a:pt x="494" y="186"/>
                  </a:lnTo>
                  <a:lnTo>
                    <a:pt x="504" y="181"/>
                  </a:lnTo>
                  <a:lnTo>
                    <a:pt x="532" y="190"/>
                  </a:lnTo>
                  <a:lnTo>
                    <a:pt x="535" y="193"/>
                  </a:lnTo>
                  <a:lnTo>
                    <a:pt x="535" y="194"/>
                  </a:lnTo>
                  <a:lnTo>
                    <a:pt x="535" y="194"/>
                  </a:lnTo>
                  <a:lnTo>
                    <a:pt x="535" y="196"/>
                  </a:lnTo>
                  <a:lnTo>
                    <a:pt x="535" y="197"/>
                  </a:lnTo>
                  <a:lnTo>
                    <a:pt x="533" y="202"/>
                  </a:lnTo>
                  <a:lnTo>
                    <a:pt x="533" y="202"/>
                  </a:lnTo>
                  <a:lnTo>
                    <a:pt x="533" y="203"/>
                  </a:lnTo>
                  <a:lnTo>
                    <a:pt x="533" y="205"/>
                  </a:lnTo>
                  <a:lnTo>
                    <a:pt x="536" y="206"/>
                  </a:lnTo>
                  <a:lnTo>
                    <a:pt x="544" y="205"/>
                  </a:lnTo>
                  <a:lnTo>
                    <a:pt x="546" y="205"/>
                  </a:lnTo>
                  <a:lnTo>
                    <a:pt x="547" y="206"/>
                  </a:lnTo>
                  <a:lnTo>
                    <a:pt x="548" y="211"/>
                  </a:lnTo>
                  <a:lnTo>
                    <a:pt x="551" y="217"/>
                  </a:lnTo>
                  <a:lnTo>
                    <a:pt x="555" y="218"/>
                  </a:lnTo>
                  <a:lnTo>
                    <a:pt x="614" y="209"/>
                  </a:lnTo>
                  <a:lnTo>
                    <a:pt x="618" y="211"/>
                  </a:lnTo>
                  <a:lnTo>
                    <a:pt x="619" y="214"/>
                  </a:lnTo>
                  <a:lnTo>
                    <a:pt x="620" y="220"/>
                  </a:lnTo>
                  <a:lnTo>
                    <a:pt x="619" y="225"/>
                  </a:lnTo>
                  <a:lnTo>
                    <a:pt x="618" y="228"/>
                  </a:lnTo>
                  <a:lnTo>
                    <a:pt x="617" y="229"/>
                  </a:lnTo>
                  <a:lnTo>
                    <a:pt x="617" y="231"/>
                  </a:lnTo>
                  <a:lnTo>
                    <a:pt x="618" y="232"/>
                  </a:lnTo>
                  <a:lnTo>
                    <a:pt x="641" y="252"/>
                  </a:lnTo>
                  <a:lnTo>
                    <a:pt x="666" y="258"/>
                  </a:lnTo>
                  <a:lnTo>
                    <a:pt x="690" y="253"/>
                  </a:lnTo>
                  <a:lnTo>
                    <a:pt x="694" y="256"/>
                  </a:lnTo>
                  <a:lnTo>
                    <a:pt x="695" y="257"/>
                  </a:lnTo>
                  <a:lnTo>
                    <a:pt x="695" y="259"/>
                  </a:lnTo>
                  <a:lnTo>
                    <a:pt x="695" y="263"/>
                  </a:lnTo>
                  <a:lnTo>
                    <a:pt x="696" y="266"/>
                  </a:lnTo>
                  <a:lnTo>
                    <a:pt x="702" y="272"/>
                  </a:lnTo>
                  <a:lnTo>
                    <a:pt x="703" y="273"/>
                  </a:lnTo>
                  <a:lnTo>
                    <a:pt x="704" y="276"/>
                  </a:lnTo>
                  <a:lnTo>
                    <a:pt x="704" y="282"/>
                  </a:lnTo>
                  <a:lnTo>
                    <a:pt x="691" y="284"/>
                  </a:lnTo>
                  <a:lnTo>
                    <a:pt x="691" y="285"/>
                  </a:lnTo>
                  <a:lnTo>
                    <a:pt x="684" y="303"/>
                  </a:lnTo>
                  <a:lnTo>
                    <a:pt x="683" y="306"/>
                  </a:lnTo>
                  <a:lnTo>
                    <a:pt x="682" y="308"/>
                  </a:lnTo>
                  <a:lnTo>
                    <a:pt x="673" y="314"/>
                  </a:lnTo>
                  <a:lnTo>
                    <a:pt x="672" y="315"/>
                  </a:lnTo>
                  <a:lnTo>
                    <a:pt x="671" y="320"/>
                  </a:lnTo>
                  <a:lnTo>
                    <a:pt x="671" y="321"/>
                  </a:lnTo>
                  <a:lnTo>
                    <a:pt x="672" y="322"/>
                  </a:lnTo>
                  <a:lnTo>
                    <a:pt x="672" y="323"/>
                  </a:lnTo>
                  <a:lnTo>
                    <a:pt x="679" y="326"/>
                  </a:lnTo>
                  <a:lnTo>
                    <a:pt x="683" y="332"/>
                  </a:lnTo>
                  <a:lnTo>
                    <a:pt x="697" y="339"/>
                  </a:lnTo>
                  <a:lnTo>
                    <a:pt x="698" y="340"/>
                  </a:lnTo>
                  <a:lnTo>
                    <a:pt x="701" y="349"/>
                  </a:lnTo>
                  <a:lnTo>
                    <a:pt x="682" y="370"/>
                  </a:lnTo>
                  <a:lnTo>
                    <a:pt x="682" y="370"/>
                  </a:lnTo>
                  <a:lnTo>
                    <a:pt x="682" y="371"/>
                  </a:lnTo>
                  <a:lnTo>
                    <a:pt x="679" y="371"/>
                  </a:lnTo>
                  <a:lnTo>
                    <a:pt x="679" y="369"/>
                  </a:lnTo>
                  <a:lnTo>
                    <a:pt x="672" y="369"/>
                  </a:lnTo>
                  <a:lnTo>
                    <a:pt x="672" y="365"/>
                  </a:lnTo>
                  <a:lnTo>
                    <a:pt x="669" y="365"/>
                  </a:lnTo>
                  <a:lnTo>
                    <a:pt x="669" y="355"/>
                  </a:lnTo>
                  <a:lnTo>
                    <a:pt x="664" y="355"/>
                  </a:lnTo>
                  <a:lnTo>
                    <a:pt x="664" y="353"/>
                  </a:lnTo>
                  <a:lnTo>
                    <a:pt x="659" y="354"/>
                  </a:lnTo>
                  <a:lnTo>
                    <a:pt x="659" y="349"/>
                  </a:lnTo>
                  <a:lnTo>
                    <a:pt x="657" y="349"/>
                  </a:lnTo>
                  <a:lnTo>
                    <a:pt x="657" y="351"/>
                  </a:lnTo>
                  <a:lnTo>
                    <a:pt x="652" y="352"/>
                  </a:lnTo>
                  <a:lnTo>
                    <a:pt x="652" y="349"/>
                  </a:lnTo>
                  <a:lnTo>
                    <a:pt x="642" y="350"/>
                  </a:lnTo>
                  <a:lnTo>
                    <a:pt x="642" y="348"/>
                  </a:lnTo>
                  <a:lnTo>
                    <a:pt x="640" y="348"/>
                  </a:lnTo>
                  <a:lnTo>
                    <a:pt x="640" y="345"/>
                  </a:lnTo>
                  <a:lnTo>
                    <a:pt x="637" y="345"/>
                  </a:lnTo>
                  <a:lnTo>
                    <a:pt x="637" y="343"/>
                  </a:lnTo>
                  <a:lnTo>
                    <a:pt x="633" y="343"/>
                  </a:lnTo>
                  <a:lnTo>
                    <a:pt x="633" y="341"/>
                  </a:lnTo>
                  <a:lnTo>
                    <a:pt x="630" y="341"/>
                  </a:lnTo>
                  <a:lnTo>
                    <a:pt x="630" y="339"/>
                  </a:lnTo>
                  <a:lnTo>
                    <a:pt x="628" y="339"/>
                  </a:lnTo>
                  <a:lnTo>
                    <a:pt x="628" y="337"/>
                  </a:lnTo>
                  <a:lnTo>
                    <a:pt x="625" y="337"/>
                  </a:lnTo>
                  <a:lnTo>
                    <a:pt x="625" y="334"/>
                  </a:lnTo>
                  <a:lnTo>
                    <a:pt x="623" y="335"/>
                  </a:lnTo>
                  <a:lnTo>
                    <a:pt x="622" y="332"/>
                  </a:lnTo>
                  <a:lnTo>
                    <a:pt x="608" y="333"/>
                  </a:lnTo>
                  <a:lnTo>
                    <a:pt x="608" y="333"/>
                  </a:lnTo>
                  <a:lnTo>
                    <a:pt x="602" y="333"/>
                  </a:lnTo>
                  <a:lnTo>
                    <a:pt x="599" y="330"/>
                  </a:lnTo>
                  <a:lnTo>
                    <a:pt x="598" y="327"/>
                  </a:lnTo>
                  <a:lnTo>
                    <a:pt x="594" y="325"/>
                  </a:lnTo>
                  <a:lnTo>
                    <a:pt x="593" y="326"/>
                  </a:lnTo>
                  <a:lnTo>
                    <a:pt x="593" y="329"/>
                  </a:lnTo>
                  <a:lnTo>
                    <a:pt x="593" y="333"/>
                  </a:lnTo>
                  <a:lnTo>
                    <a:pt x="593" y="336"/>
                  </a:lnTo>
                  <a:lnTo>
                    <a:pt x="592" y="337"/>
                  </a:lnTo>
                  <a:lnTo>
                    <a:pt x="592" y="339"/>
                  </a:lnTo>
                  <a:lnTo>
                    <a:pt x="590" y="339"/>
                  </a:lnTo>
                  <a:lnTo>
                    <a:pt x="590" y="342"/>
                  </a:lnTo>
                  <a:lnTo>
                    <a:pt x="589" y="342"/>
                  </a:lnTo>
                  <a:lnTo>
                    <a:pt x="587" y="346"/>
                  </a:lnTo>
                  <a:lnTo>
                    <a:pt x="582" y="342"/>
                  </a:lnTo>
                  <a:lnTo>
                    <a:pt x="579" y="344"/>
                  </a:lnTo>
                  <a:lnTo>
                    <a:pt x="574" y="343"/>
                  </a:lnTo>
                  <a:lnTo>
                    <a:pt x="566" y="347"/>
                  </a:lnTo>
                  <a:lnTo>
                    <a:pt x="563" y="351"/>
                  </a:lnTo>
                  <a:lnTo>
                    <a:pt x="561" y="351"/>
                  </a:lnTo>
                  <a:lnTo>
                    <a:pt x="558" y="349"/>
                  </a:lnTo>
                  <a:lnTo>
                    <a:pt x="558" y="350"/>
                  </a:lnTo>
                  <a:lnTo>
                    <a:pt x="558" y="348"/>
                  </a:lnTo>
                  <a:lnTo>
                    <a:pt x="556" y="349"/>
                  </a:lnTo>
                  <a:lnTo>
                    <a:pt x="555" y="343"/>
                  </a:lnTo>
                  <a:lnTo>
                    <a:pt x="556" y="342"/>
                  </a:lnTo>
                  <a:lnTo>
                    <a:pt x="556" y="339"/>
                  </a:lnTo>
                  <a:lnTo>
                    <a:pt x="554" y="336"/>
                  </a:lnTo>
                  <a:lnTo>
                    <a:pt x="553" y="333"/>
                  </a:lnTo>
                  <a:lnTo>
                    <a:pt x="552" y="332"/>
                  </a:lnTo>
                  <a:lnTo>
                    <a:pt x="552" y="332"/>
                  </a:lnTo>
                  <a:lnTo>
                    <a:pt x="551" y="325"/>
                  </a:lnTo>
                  <a:lnTo>
                    <a:pt x="551" y="325"/>
                  </a:lnTo>
                  <a:lnTo>
                    <a:pt x="550" y="324"/>
                  </a:lnTo>
                  <a:lnTo>
                    <a:pt x="533" y="324"/>
                  </a:lnTo>
                  <a:lnTo>
                    <a:pt x="533" y="324"/>
                  </a:lnTo>
                  <a:lnTo>
                    <a:pt x="521" y="325"/>
                  </a:lnTo>
                  <a:lnTo>
                    <a:pt x="521" y="320"/>
                  </a:lnTo>
                  <a:lnTo>
                    <a:pt x="522" y="319"/>
                  </a:lnTo>
                  <a:lnTo>
                    <a:pt x="522" y="316"/>
                  </a:lnTo>
                  <a:lnTo>
                    <a:pt x="521" y="315"/>
                  </a:lnTo>
                  <a:lnTo>
                    <a:pt x="518" y="315"/>
                  </a:lnTo>
                  <a:lnTo>
                    <a:pt x="516" y="316"/>
                  </a:lnTo>
                  <a:lnTo>
                    <a:pt x="513" y="316"/>
                  </a:lnTo>
                  <a:lnTo>
                    <a:pt x="512" y="316"/>
                  </a:lnTo>
                  <a:lnTo>
                    <a:pt x="509" y="316"/>
                  </a:lnTo>
                  <a:lnTo>
                    <a:pt x="509" y="314"/>
                  </a:lnTo>
                  <a:lnTo>
                    <a:pt x="504" y="314"/>
                  </a:lnTo>
                  <a:lnTo>
                    <a:pt x="504" y="317"/>
                  </a:lnTo>
                  <a:lnTo>
                    <a:pt x="497" y="317"/>
                  </a:lnTo>
                  <a:lnTo>
                    <a:pt x="497" y="319"/>
                  </a:lnTo>
                  <a:lnTo>
                    <a:pt x="499" y="321"/>
                  </a:lnTo>
                  <a:lnTo>
                    <a:pt x="498" y="326"/>
                  </a:lnTo>
                  <a:lnTo>
                    <a:pt x="498" y="327"/>
                  </a:lnTo>
                  <a:lnTo>
                    <a:pt x="497" y="327"/>
                  </a:lnTo>
                  <a:lnTo>
                    <a:pt x="496" y="329"/>
                  </a:lnTo>
                  <a:lnTo>
                    <a:pt x="495" y="329"/>
                  </a:lnTo>
                  <a:lnTo>
                    <a:pt x="495" y="329"/>
                  </a:lnTo>
                  <a:lnTo>
                    <a:pt x="495" y="329"/>
                  </a:lnTo>
                  <a:lnTo>
                    <a:pt x="492" y="331"/>
                  </a:lnTo>
                  <a:lnTo>
                    <a:pt x="491" y="334"/>
                  </a:lnTo>
                  <a:lnTo>
                    <a:pt x="490" y="344"/>
                  </a:lnTo>
                  <a:lnTo>
                    <a:pt x="492" y="353"/>
                  </a:lnTo>
                  <a:lnTo>
                    <a:pt x="492" y="357"/>
                  </a:lnTo>
                  <a:lnTo>
                    <a:pt x="491" y="359"/>
                  </a:lnTo>
                  <a:lnTo>
                    <a:pt x="492" y="362"/>
                  </a:lnTo>
                  <a:lnTo>
                    <a:pt x="494" y="365"/>
                  </a:lnTo>
                  <a:lnTo>
                    <a:pt x="495" y="374"/>
                  </a:lnTo>
                  <a:lnTo>
                    <a:pt x="494" y="378"/>
                  </a:lnTo>
                  <a:lnTo>
                    <a:pt x="494" y="379"/>
                  </a:lnTo>
                  <a:lnTo>
                    <a:pt x="494" y="379"/>
                  </a:lnTo>
                  <a:lnTo>
                    <a:pt x="493" y="381"/>
                  </a:lnTo>
                  <a:lnTo>
                    <a:pt x="493" y="386"/>
                  </a:lnTo>
                  <a:lnTo>
                    <a:pt x="491" y="387"/>
                  </a:lnTo>
                  <a:lnTo>
                    <a:pt x="489" y="387"/>
                  </a:lnTo>
                  <a:lnTo>
                    <a:pt x="490" y="389"/>
                  </a:lnTo>
                  <a:lnTo>
                    <a:pt x="488" y="389"/>
                  </a:lnTo>
                  <a:lnTo>
                    <a:pt x="488" y="396"/>
                  </a:lnTo>
                  <a:lnTo>
                    <a:pt x="490" y="400"/>
                  </a:lnTo>
                  <a:lnTo>
                    <a:pt x="491" y="400"/>
                  </a:lnTo>
                  <a:lnTo>
                    <a:pt x="491" y="403"/>
                  </a:lnTo>
                  <a:lnTo>
                    <a:pt x="488" y="403"/>
                  </a:lnTo>
                  <a:lnTo>
                    <a:pt x="488" y="405"/>
                  </a:lnTo>
                  <a:lnTo>
                    <a:pt x="487" y="405"/>
                  </a:lnTo>
                  <a:lnTo>
                    <a:pt x="487" y="405"/>
                  </a:lnTo>
                  <a:lnTo>
                    <a:pt x="485" y="410"/>
                  </a:lnTo>
                  <a:lnTo>
                    <a:pt x="485" y="414"/>
                  </a:lnTo>
                  <a:lnTo>
                    <a:pt x="485" y="416"/>
                  </a:lnTo>
                  <a:lnTo>
                    <a:pt x="485" y="417"/>
                  </a:lnTo>
                  <a:lnTo>
                    <a:pt x="483" y="417"/>
                  </a:lnTo>
                  <a:lnTo>
                    <a:pt x="482" y="419"/>
                  </a:lnTo>
                  <a:lnTo>
                    <a:pt x="483" y="427"/>
                  </a:lnTo>
                  <a:lnTo>
                    <a:pt x="482" y="427"/>
                  </a:lnTo>
                  <a:lnTo>
                    <a:pt x="482" y="430"/>
                  </a:lnTo>
                  <a:lnTo>
                    <a:pt x="484" y="433"/>
                  </a:lnTo>
                  <a:lnTo>
                    <a:pt x="488" y="435"/>
                  </a:lnTo>
                  <a:lnTo>
                    <a:pt x="489" y="436"/>
                  </a:lnTo>
                  <a:lnTo>
                    <a:pt x="490" y="436"/>
                  </a:lnTo>
                  <a:lnTo>
                    <a:pt x="491" y="438"/>
                  </a:lnTo>
                  <a:lnTo>
                    <a:pt x="491" y="438"/>
                  </a:lnTo>
                  <a:lnTo>
                    <a:pt x="490" y="441"/>
                  </a:lnTo>
                  <a:lnTo>
                    <a:pt x="483" y="448"/>
                  </a:lnTo>
                  <a:lnTo>
                    <a:pt x="483" y="448"/>
                  </a:lnTo>
                  <a:lnTo>
                    <a:pt x="479" y="446"/>
                  </a:lnTo>
                  <a:lnTo>
                    <a:pt x="479" y="446"/>
                  </a:lnTo>
                  <a:lnTo>
                    <a:pt x="474" y="446"/>
                  </a:lnTo>
                  <a:lnTo>
                    <a:pt x="474" y="444"/>
                  </a:lnTo>
                  <a:lnTo>
                    <a:pt x="470" y="444"/>
                  </a:lnTo>
                  <a:lnTo>
                    <a:pt x="470" y="442"/>
                  </a:lnTo>
                  <a:lnTo>
                    <a:pt x="462" y="442"/>
                  </a:lnTo>
                  <a:lnTo>
                    <a:pt x="462" y="441"/>
                  </a:lnTo>
                  <a:lnTo>
                    <a:pt x="459" y="441"/>
                  </a:lnTo>
                  <a:lnTo>
                    <a:pt x="459" y="440"/>
                  </a:lnTo>
                  <a:lnTo>
                    <a:pt x="458" y="440"/>
                  </a:lnTo>
                  <a:lnTo>
                    <a:pt x="458" y="438"/>
                  </a:lnTo>
                  <a:lnTo>
                    <a:pt x="455" y="438"/>
                  </a:lnTo>
                  <a:lnTo>
                    <a:pt x="455" y="436"/>
                  </a:lnTo>
                  <a:lnTo>
                    <a:pt x="451" y="438"/>
                  </a:lnTo>
                  <a:lnTo>
                    <a:pt x="443" y="437"/>
                  </a:lnTo>
                  <a:lnTo>
                    <a:pt x="443" y="435"/>
                  </a:lnTo>
                  <a:lnTo>
                    <a:pt x="441" y="435"/>
                  </a:lnTo>
                  <a:lnTo>
                    <a:pt x="441" y="437"/>
                  </a:lnTo>
                  <a:lnTo>
                    <a:pt x="439" y="437"/>
                  </a:lnTo>
                  <a:lnTo>
                    <a:pt x="439" y="436"/>
                  </a:lnTo>
                  <a:lnTo>
                    <a:pt x="434" y="436"/>
                  </a:lnTo>
                  <a:lnTo>
                    <a:pt x="434" y="437"/>
                  </a:lnTo>
                  <a:lnTo>
                    <a:pt x="431" y="437"/>
                  </a:lnTo>
                  <a:lnTo>
                    <a:pt x="431" y="441"/>
                  </a:lnTo>
                  <a:lnTo>
                    <a:pt x="432" y="442"/>
                  </a:lnTo>
                  <a:lnTo>
                    <a:pt x="432" y="442"/>
                  </a:lnTo>
                  <a:lnTo>
                    <a:pt x="432" y="443"/>
                  </a:lnTo>
                  <a:lnTo>
                    <a:pt x="433" y="444"/>
                  </a:lnTo>
                  <a:lnTo>
                    <a:pt x="432" y="445"/>
                  </a:lnTo>
                  <a:lnTo>
                    <a:pt x="432" y="447"/>
                  </a:lnTo>
                  <a:lnTo>
                    <a:pt x="432" y="447"/>
                  </a:lnTo>
                  <a:lnTo>
                    <a:pt x="428" y="453"/>
                  </a:lnTo>
                  <a:lnTo>
                    <a:pt x="428" y="457"/>
                  </a:lnTo>
                  <a:lnTo>
                    <a:pt x="430" y="460"/>
                  </a:lnTo>
                  <a:lnTo>
                    <a:pt x="426" y="461"/>
                  </a:lnTo>
                  <a:lnTo>
                    <a:pt x="426" y="464"/>
                  </a:lnTo>
                  <a:lnTo>
                    <a:pt x="424" y="464"/>
                  </a:lnTo>
                  <a:lnTo>
                    <a:pt x="424" y="465"/>
                  </a:lnTo>
                  <a:lnTo>
                    <a:pt x="424" y="466"/>
                  </a:lnTo>
                  <a:lnTo>
                    <a:pt x="423" y="466"/>
                  </a:lnTo>
                  <a:lnTo>
                    <a:pt x="420" y="470"/>
                  </a:lnTo>
                  <a:lnTo>
                    <a:pt x="420" y="471"/>
                  </a:lnTo>
                  <a:lnTo>
                    <a:pt x="418" y="471"/>
                  </a:lnTo>
                  <a:lnTo>
                    <a:pt x="418" y="472"/>
                  </a:lnTo>
                  <a:lnTo>
                    <a:pt x="414" y="473"/>
                  </a:lnTo>
                  <a:lnTo>
                    <a:pt x="412" y="476"/>
                  </a:lnTo>
                  <a:lnTo>
                    <a:pt x="405" y="478"/>
                  </a:lnTo>
                  <a:lnTo>
                    <a:pt x="404" y="481"/>
                  </a:lnTo>
                  <a:lnTo>
                    <a:pt x="404" y="482"/>
                  </a:lnTo>
                  <a:lnTo>
                    <a:pt x="403" y="482"/>
                  </a:lnTo>
                  <a:lnTo>
                    <a:pt x="400" y="491"/>
                  </a:lnTo>
                  <a:lnTo>
                    <a:pt x="400" y="491"/>
                  </a:lnTo>
                  <a:lnTo>
                    <a:pt x="400" y="492"/>
                  </a:lnTo>
                  <a:lnTo>
                    <a:pt x="398" y="498"/>
                  </a:lnTo>
                  <a:lnTo>
                    <a:pt x="398" y="501"/>
                  </a:lnTo>
                  <a:lnTo>
                    <a:pt x="397" y="501"/>
                  </a:lnTo>
                  <a:lnTo>
                    <a:pt x="396" y="502"/>
                  </a:lnTo>
                  <a:lnTo>
                    <a:pt x="398" y="505"/>
                  </a:lnTo>
                  <a:lnTo>
                    <a:pt x="399" y="509"/>
                  </a:lnTo>
                  <a:lnTo>
                    <a:pt x="399" y="513"/>
                  </a:lnTo>
                  <a:lnTo>
                    <a:pt x="397" y="519"/>
                  </a:lnTo>
                  <a:lnTo>
                    <a:pt x="399" y="529"/>
                  </a:lnTo>
                  <a:lnTo>
                    <a:pt x="396" y="530"/>
                  </a:lnTo>
                  <a:lnTo>
                    <a:pt x="395" y="532"/>
                  </a:lnTo>
                  <a:lnTo>
                    <a:pt x="396" y="535"/>
                  </a:lnTo>
                  <a:lnTo>
                    <a:pt x="394" y="535"/>
                  </a:lnTo>
                  <a:lnTo>
                    <a:pt x="393" y="538"/>
                  </a:lnTo>
                  <a:lnTo>
                    <a:pt x="391" y="538"/>
                  </a:lnTo>
                  <a:lnTo>
                    <a:pt x="390" y="538"/>
                  </a:lnTo>
                  <a:lnTo>
                    <a:pt x="379" y="539"/>
                  </a:lnTo>
                  <a:lnTo>
                    <a:pt x="376" y="532"/>
                  </a:lnTo>
                  <a:lnTo>
                    <a:pt x="376" y="529"/>
                  </a:lnTo>
                  <a:lnTo>
                    <a:pt x="374" y="529"/>
                  </a:lnTo>
                  <a:lnTo>
                    <a:pt x="374" y="526"/>
                  </a:lnTo>
                  <a:lnTo>
                    <a:pt x="373" y="525"/>
                  </a:lnTo>
                  <a:lnTo>
                    <a:pt x="370" y="526"/>
                  </a:lnTo>
                  <a:lnTo>
                    <a:pt x="369" y="527"/>
                  </a:lnTo>
                  <a:lnTo>
                    <a:pt x="366" y="527"/>
                  </a:lnTo>
                  <a:lnTo>
                    <a:pt x="364" y="518"/>
                  </a:lnTo>
                  <a:lnTo>
                    <a:pt x="363" y="518"/>
                  </a:lnTo>
                  <a:lnTo>
                    <a:pt x="361" y="516"/>
                  </a:lnTo>
                  <a:lnTo>
                    <a:pt x="361" y="515"/>
                  </a:lnTo>
                  <a:lnTo>
                    <a:pt x="358" y="515"/>
                  </a:lnTo>
                  <a:lnTo>
                    <a:pt x="357" y="517"/>
                  </a:lnTo>
                  <a:lnTo>
                    <a:pt x="355" y="519"/>
                  </a:lnTo>
                  <a:lnTo>
                    <a:pt x="355" y="520"/>
                  </a:lnTo>
                  <a:lnTo>
                    <a:pt x="355" y="521"/>
                  </a:lnTo>
                  <a:lnTo>
                    <a:pt x="351" y="521"/>
                  </a:lnTo>
                  <a:lnTo>
                    <a:pt x="350" y="521"/>
                  </a:lnTo>
                  <a:lnTo>
                    <a:pt x="350" y="523"/>
                  </a:lnTo>
                  <a:lnTo>
                    <a:pt x="347" y="524"/>
                  </a:lnTo>
                  <a:lnTo>
                    <a:pt x="346" y="524"/>
                  </a:lnTo>
                  <a:lnTo>
                    <a:pt x="345" y="526"/>
                  </a:lnTo>
                  <a:lnTo>
                    <a:pt x="341" y="526"/>
                  </a:lnTo>
                  <a:lnTo>
                    <a:pt x="341" y="524"/>
                  </a:lnTo>
                  <a:lnTo>
                    <a:pt x="339" y="524"/>
                  </a:lnTo>
                  <a:lnTo>
                    <a:pt x="338" y="522"/>
                  </a:lnTo>
                  <a:lnTo>
                    <a:pt x="331" y="521"/>
                  </a:lnTo>
                  <a:lnTo>
                    <a:pt x="331" y="520"/>
                  </a:lnTo>
                  <a:lnTo>
                    <a:pt x="329" y="520"/>
                  </a:lnTo>
                  <a:lnTo>
                    <a:pt x="328" y="520"/>
                  </a:lnTo>
                  <a:lnTo>
                    <a:pt x="323" y="520"/>
                  </a:lnTo>
                  <a:lnTo>
                    <a:pt x="322" y="517"/>
                  </a:lnTo>
                  <a:lnTo>
                    <a:pt x="321" y="513"/>
                  </a:lnTo>
                  <a:lnTo>
                    <a:pt x="320" y="513"/>
                  </a:lnTo>
                  <a:lnTo>
                    <a:pt x="320" y="512"/>
                  </a:lnTo>
                  <a:lnTo>
                    <a:pt x="316" y="509"/>
                  </a:lnTo>
                  <a:lnTo>
                    <a:pt x="316" y="509"/>
                  </a:lnTo>
                  <a:lnTo>
                    <a:pt x="316" y="509"/>
                  </a:lnTo>
                  <a:lnTo>
                    <a:pt x="314" y="507"/>
                  </a:lnTo>
                  <a:lnTo>
                    <a:pt x="314" y="504"/>
                  </a:lnTo>
                  <a:lnTo>
                    <a:pt x="313" y="504"/>
                  </a:lnTo>
                  <a:lnTo>
                    <a:pt x="312" y="504"/>
                  </a:lnTo>
                  <a:lnTo>
                    <a:pt x="311" y="506"/>
                  </a:lnTo>
                  <a:lnTo>
                    <a:pt x="304" y="506"/>
                  </a:lnTo>
                  <a:lnTo>
                    <a:pt x="303" y="509"/>
                  </a:lnTo>
                  <a:lnTo>
                    <a:pt x="304" y="510"/>
                  </a:lnTo>
                  <a:lnTo>
                    <a:pt x="305" y="510"/>
                  </a:lnTo>
                  <a:lnTo>
                    <a:pt x="305" y="512"/>
                  </a:lnTo>
                  <a:lnTo>
                    <a:pt x="306" y="513"/>
                  </a:lnTo>
                  <a:lnTo>
                    <a:pt x="305" y="517"/>
                  </a:lnTo>
                  <a:lnTo>
                    <a:pt x="305" y="518"/>
                  </a:lnTo>
                  <a:lnTo>
                    <a:pt x="305" y="522"/>
                  </a:lnTo>
                  <a:lnTo>
                    <a:pt x="304" y="522"/>
                  </a:lnTo>
                  <a:lnTo>
                    <a:pt x="304" y="523"/>
                  </a:lnTo>
                  <a:lnTo>
                    <a:pt x="303" y="527"/>
                  </a:lnTo>
                  <a:lnTo>
                    <a:pt x="301" y="529"/>
                  </a:lnTo>
                  <a:lnTo>
                    <a:pt x="301" y="529"/>
                  </a:lnTo>
                  <a:lnTo>
                    <a:pt x="301" y="529"/>
                  </a:lnTo>
                  <a:lnTo>
                    <a:pt x="299" y="532"/>
                  </a:lnTo>
                  <a:lnTo>
                    <a:pt x="297" y="534"/>
                  </a:lnTo>
                  <a:lnTo>
                    <a:pt x="294" y="533"/>
                  </a:lnTo>
                  <a:lnTo>
                    <a:pt x="295" y="534"/>
                  </a:lnTo>
                  <a:lnTo>
                    <a:pt x="292" y="535"/>
                  </a:lnTo>
                  <a:lnTo>
                    <a:pt x="292" y="533"/>
                  </a:lnTo>
                  <a:lnTo>
                    <a:pt x="284" y="533"/>
                  </a:lnTo>
                  <a:lnTo>
                    <a:pt x="284" y="535"/>
                  </a:lnTo>
                  <a:lnTo>
                    <a:pt x="284" y="539"/>
                  </a:lnTo>
                  <a:lnTo>
                    <a:pt x="284" y="542"/>
                  </a:lnTo>
                  <a:lnTo>
                    <a:pt x="283" y="543"/>
                  </a:lnTo>
                  <a:lnTo>
                    <a:pt x="283" y="544"/>
                  </a:lnTo>
                  <a:lnTo>
                    <a:pt x="281" y="545"/>
                  </a:lnTo>
                  <a:lnTo>
                    <a:pt x="281" y="545"/>
                  </a:lnTo>
                  <a:lnTo>
                    <a:pt x="281" y="547"/>
                  </a:lnTo>
                  <a:lnTo>
                    <a:pt x="279" y="547"/>
                  </a:lnTo>
                  <a:lnTo>
                    <a:pt x="279" y="545"/>
                  </a:lnTo>
                  <a:lnTo>
                    <a:pt x="277" y="545"/>
                  </a:lnTo>
                  <a:lnTo>
                    <a:pt x="277" y="545"/>
                  </a:lnTo>
                  <a:lnTo>
                    <a:pt x="276" y="545"/>
                  </a:lnTo>
                  <a:lnTo>
                    <a:pt x="276" y="542"/>
                  </a:lnTo>
                  <a:lnTo>
                    <a:pt x="276" y="542"/>
                  </a:lnTo>
                  <a:lnTo>
                    <a:pt x="275" y="542"/>
                  </a:lnTo>
                  <a:lnTo>
                    <a:pt x="274" y="541"/>
                  </a:lnTo>
                  <a:lnTo>
                    <a:pt x="272" y="545"/>
                  </a:lnTo>
                  <a:lnTo>
                    <a:pt x="272" y="548"/>
                  </a:lnTo>
                  <a:lnTo>
                    <a:pt x="271" y="548"/>
                  </a:lnTo>
                  <a:lnTo>
                    <a:pt x="271" y="548"/>
                  </a:lnTo>
                  <a:lnTo>
                    <a:pt x="270" y="548"/>
                  </a:lnTo>
                  <a:lnTo>
                    <a:pt x="269" y="548"/>
                  </a:lnTo>
                  <a:lnTo>
                    <a:pt x="270" y="553"/>
                  </a:lnTo>
                  <a:lnTo>
                    <a:pt x="268" y="553"/>
                  </a:lnTo>
                  <a:lnTo>
                    <a:pt x="268" y="555"/>
                  </a:lnTo>
                  <a:lnTo>
                    <a:pt x="265" y="555"/>
                  </a:lnTo>
                  <a:lnTo>
                    <a:pt x="265" y="557"/>
                  </a:lnTo>
                  <a:lnTo>
                    <a:pt x="263" y="558"/>
                  </a:lnTo>
                  <a:lnTo>
                    <a:pt x="263" y="560"/>
                  </a:lnTo>
                  <a:lnTo>
                    <a:pt x="259" y="560"/>
                  </a:lnTo>
                  <a:lnTo>
                    <a:pt x="258" y="551"/>
                  </a:lnTo>
                  <a:lnTo>
                    <a:pt x="253" y="551"/>
                  </a:lnTo>
                  <a:lnTo>
                    <a:pt x="253" y="549"/>
                  </a:lnTo>
                  <a:lnTo>
                    <a:pt x="251" y="549"/>
                  </a:lnTo>
                  <a:lnTo>
                    <a:pt x="251" y="547"/>
                  </a:lnTo>
                  <a:lnTo>
                    <a:pt x="248" y="547"/>
                  </a:lnTo>
                  <a:lnTo>
                    <a:pt x="248" y="542"/>
                  </a:lnTo>
                  <a:lnTo>
                    <a:pt x="246" y="542"/>
                  </a:lnTo>
                  <a:lnTo>
                    <a:pt x="245" y="540"/>
                  </a:lnTo>
                  <a:lnTo>
                    <a:pt x="243" y="540"/>
                  </a:lnTo>
                  <a:lnTo>
                    <a:pt x="243" y="538"/>
                  </a:lnTo>
                  <a:lnTo>
                    <a:pt x="231" y="539"/>
                  </a:lnTo>
                  <a:lnTo>
                    <a:pt x="231" y="538"/>
                  </a:lnTo>
                  <a:lnTo>
                    <a:pt x="231" y="536"/>
                  </a:lnTo>
                  <a:lnTo>
                    <a:pt x="229" y="536"/>
                  </a:lnTo>
                  <a:lnTo>
                    <a:pt x="228" y="534"/>
                  </a:lnTo>
                  <a:lnTo>
                    <a:pt x="217" y="533"/>
                  </a:lnTo>
                  <a:lnTo>
                    <a:pt x="216" y="530"/>
                  </a:lnTo>
                  <a:lnTo>
                    <a:pt x="203" y="531"/>
                  </a:lnTo>
                  <a:lnTo>
                    <a:pt x="203" y="530"/>
                  </a:lnTo>
                  <a:lnTo>
                    <a:pt x="203" y="529"/>
                  </a:lnTo>
                  <a:lnTo>
                    <a:pt x="192" y="529"/>
                  </a:lnTo>
                  <a:lnTo>
                    <a:pt x="190" y="532"/>
                  </a:lnTo>
                  <a:lnTo>
                    <a:pt x="186" y="532"/>
                  </a:lnTo>
                  <a:lnTo>
                    <a:pt x="184" y="531"/>
                  </a:lnTo>
                  <a:lnTo>
                    <a:pt x="184" y="530"/>
                  </a:lnTo>
                  <a:lnTo>
                    <a:pt x="183" y="530"/>
                  </a:lnTo>
                  <a:lnTo>
                    <a:pt x="182" y="529"/>
                  </a:lnTo>
                  <a:lnTo>
                    <a:pt x="181" y="528"/>
                  </a:lnTo>
                  <a:lnTo>
                    <a:pt x="181" y="528"/>
                  </a:lnTo>
                  <a:lnTo>
                    <a:pt x="177" y="527"/>
                  </a:lnTo>
                  <a:lnTo>
                    <a:pt x="176" y="526"/>
                  </a:lnTo>
                  <a:lnTo>
                    <a:pt x="172" y="526"/>
                  </a:lnTo>
                  <a:lnTo>
                    <a:pt x="171" y="524"/>
                  </a:lnTo>
                  <a:lnTo>
                    <a:pt x="167" y="524"/>
                  </a:lnTo>
                  <a:lnTo>
                    <a:pt x="167" y="522"/>
                  </a:lnTo>
                  <a:lnTo>
                    <a:pt x="166" y="522"/>
                  </a:lnTo>
                  <a:lnTo>
                    <a:pt x="166" y="522"/>
                  </a:lnTo>
                  <a:lnTo>
                    <a:pt x="164" y="521"/>
                  </a:lnTo>
                  <a:lnTo>
                    <a:pt x="164" y="516"/>
                  </a:lnTo>
                  <a:lnTo>
                    <a:pt x="165" y="515"/>
                  </a:lnTo>
                  <a:lnTo>
                    <a:pt x="166" y="515"/>
                  </a:lnTo>
                  <a:lnTo>
                    <a:pt x="166" y="512"/>
                  </a:lnTo>
                  <a:lnTo>
                    <a:pt x="164" y="512"/>
                  </a:lnTo>
                  <a:lnTo>
                    <a:pt x="164" y="510"/>
                  </a:lnTo>
                  <a:lnTo>
                    <a:pt x="157" y="510"/>
                  </a:lnTo>
                  <a:lnTo>
                    <a:pt x="156" y="508"/>
                  </a:lnTo>
                  <a:lnTo>
                    <a:pt x="155" y="508"/>
                  </a:lnTo>
                  <a:lnTo>
                    <a:pt x="154" y="507"/>
                  </a:lnTo>
                  <a:lnTo>
                    <a:pt x="154" y="505"/>
                  </a:lnTo>
                  <a:lnTo>
                    <a:pt x="156" y="504"/>
                  </a:lnTo>
                  <a:lnTo>
                    <a:pt x="158" y="502"/>
                  </a:lnTo>
                  <a:lnTo>
                    <a:pt x="158" y="501"/>
                  </a:lnTo>
                  <a:lnTo>
                    <a:pt x="158" y="501"/>
                  </a:lnTo>
                  <a:lnTo>
                    <a:pt x="158" y="499"/>
                  </a:lnTo>
                  <a:lnTo>
                    <a:pt x="168" y="498"/>
                  </a:lnTo>
                  <a:lnTo>
                    <a:pt x="167" y="496"/>
                  </a:lnTo>
                  <a:lnTo>
                    <a:pt x="170" y="495"/>
                  </a:lnTo>
                  <a:lnTo>
                    <a:pt x="170" y="494"/>
                  </a:lnTo>
                  <a:lnTo>
                    <a:pt x="170" y="493"/>
                  </a:lnTo>
                  <a:lnTo>
                    <a:pt x="170" y="488"/>
                  </a:lnTo>
                  <a:lnTo>
                    <a:pt x="167" y="486"/>
                  </a:lnTo>
                  <a:lnTo>
                    <a:pt x="167" y="486"/>
                  </a:lnTo>
                  <a:lnTo>
                    <a:pt x="162" y="486"/>
                  </a:lnTo>
                  <a:lnTo>
                    <a:pt x="162" y="484"/>
                  </a:lnTo>
                  <a:lnTo>
                    <a:pt x="160" y="484"/>
                  </a:lnTo>
                  <a:lnTo>
                    <a:pt x="160" y="484"/>
                  </a:lnTo>
                  <a:lnTo>
                    <a:pt x="159" y="482"/>
                  </a:lnTo>
                  <a:lnTo>
                    <a:pt x="157" y="482"/>
                  </a:lnTo>
                  <a:lnTo>
                    <a:pt x="157" y="477"/>
                  </a:lnTo>
                  <a:lnTo>
                    <a:pt x="155" y="478"/>
                  </a:lnTo>
                  <a:lnTo>
                    <a:pt x="155" y="475"/>
                  </a:lnTo>
                  <a:lnTo>
                    <a:pt x="154" y="475"/>
                  </a:lnTo>
                  <a:lnTo>
                    <a:pt x="154" y="475"/>
                  </a:lnTo>
                  <a:lnTo>
                    <a:pt x="150" y="470"/>
                  </a:lnTo>
                  <a:lnTo>
                    <a:pt x="140" y="468"/>
                  </a:lnTo>
                  <a:lnTo>
                    <a:pt x="140" y="467"/>
                  </a:lnTo>
                  <a:lnTo>
                    <a:pt x="135" y="467"/>
                  </a:lnTo>
                  <a:lnTo>
                    <a:pt x="135" y="465"/>
                  </a:lnTo>
                  <a:lnTo>
                    <a:pt x="134" y="465"/>
                  </a:lnTo>
                  <a:lnTo>
                    <a:pt x="133" y="463"/>
                  </a:lnTo>
                  <a:lnTo>
                    <a:pt x="128" y="463"/>
                  </a:lnTo>
                  <a:lnTo>
                    <a:pt x="127" y="458"/>
                  </a:lnTo>
                  <a:lnTo>
                    <a:pt x="125" y="458"/>
                  </a:lnTo>
                  <a:lnTo>
                    <a:pt x="125" y="457"/>
                  </a:lnTo>
                  <a:lnTo>
                    <a:pt x="123" y="454"/>
                  </a:lnTo>
                  <a:lnTo>
                    <a:pt x="123" y="454"/>
                  </a:lnTo>
                  <a:lnTo>
                    <a:pt x="122" y="452"/>
                  </a:lnTo>
                  <a:lnTo>
                    <a:pt x="121" y="452"/>
                  </a:lnTo>
                  <a:lnTo>
                    <a:pt x="120" y="450"/>
                  </a:lnTo>
                  <a:lnTo>
                    <a:pt x="120" y="449"/>
                  </a:lnTo>
                  <a:lnTo>
                    <a:pt x="117" y="450"/>
                  </a:lnTo>
                  <a:lnTo>
                    <a:pt x="117" y="447"/>
                  </a:lnTo>
                  <a:lnTo>
                    <a:pt x="115" y="447"/>
                  </a:lnTo>
                  <a:lnTo>
                    <a:pt x="115" y="445"/>
                  </a:lnTo>
                  <a:lnTo>
                    <a:pt x="109" y="440"/>
                  </a:lnTo>
                  <a:lnTo>
                    <a:pt x="108" y="440"/>
                  </a:lnTo>
                  <a:lnTo>
                    <a:pt x="108" y="438"/>
                  </a:lnTo>
                  <a:lnTo>
                    <a:pt x="105" y="438"/>
                  </a:lnTo>
                  <a:lnTo>
                    <a:pt x="105" y="436"/>
                  </a:lnTo>
                  <a:lnTo>
                    <a:pt x="96" y="437"/>
                  </a:lnTo>
                  <a:lnTo>
                    <a:pt x="96" y="437"/>
                  </a:lnTo>
                  <a:lnTo>
                    <a:pt x="94" y="437"/>
                  </a:lnTo>
                  <a:lnTo>
                    <a:pt x="94" y="435"/>
                  </a:lnTo>
                  <a:lnTo>
                    <a:pt x="86" y="434"/>
                  </a:lnTo>
                  <a:lnTo>
                    <a:pt x="86" y="431"/>
                  </a:lnTo>
                  <a:lnTo>
                    <a:pt x="84" y="431"/>
                  </a:lnTo>
                  <a:lnTo>
                    <a:pt x="83" y="428"/>
                  </a:lnTo>
                  <a:lnTo>
                    <a:pt x="85" y="428"/>
                  </a:lnTo>
                  <a:lnTo>
                    <a:pt x="86" y="421"/>
                  </a:lnTo>
                  <a:lnTo>
                    <a:pt x="79" y="413"/>
                  </a:lnTo>
                  <a:lnTo>
                    <a:pt x="81" y="411"/>
                  </a:lnTo>
                  <a:lnTo>
                    <a:pt x="79" y="409"/>
                  </a:lnTo>
                  <a:lnTo>
                    <a:pt x="79" y="405"/>
                  </a:lnTo>
                  <a:lnTo>
                    <a:pt x="75" y="405"/>
                  </a:lnTo>
                  <a:lnTo>
                    <a:pt x="75" y="403"/>
                  </a:lnTo>
                  <a:lnTo>
                    <a:pt x="72" y="403"/>
                  </a:lnTo>
                  <a:lnTo>
                    <a:pt x="72" y="401"/>
                  </a:lnTo>
                  <a:lnTo>
                    <a:pt x="70" y="401"/>
                  </a:lnTo>
                  <a:lnTo>
                    <a:pt x="70" y="401"/>
                  </a:lnTo>
                  <a:lnTo>
                    <a:pt x="70" y="401"/>
                  </a:lnTo>
                  <a:lnTo>
                    <a:pt x="69" y="394"/>
                  </a:lnTo>
                  <a:lnTo>
                    <a:pt x="67" y="394"/>
                  </a:lnTo>
                  <a:lnTo>
                    <a:pt x="66" y="382"/>
                  </a:lnTo>
                  <a:lnTo>
                    <a:pt x="64" y="383"/>
                  </a:lnTo>
                  <a:lnTo>
                    <a:pt x="64" y="381"/>
                  </a:lnTo>
                  <a:lnTo>
                    <a:pt x="64" y="380"/>
                  </a:lnTo>
                  <a:lnTo>
                    <a:pt x="61" y="380"/>
                  </a:lnTo>
                  <a:lnTo>
                    <a:pt x="61" y="378"/>
                  </a:lnTo>
                  <a:lnTo>
                    <a:pt x="60" y="378"/>
                  </a:lnTo>
                  <a:lnTo>
                    <a:pt x="60" y="375"/>
                  </a:lnTo>
                  <a:lnTo>
                    <a:pt x="58" y="375"/>
                  </a:lnTo>
                  <a:lnTo>
                    <a:pt x="58" y="376"/>
                  </a:lnTo>
                  <a:lnTo>
                    <a:pt x="57" y="376"/>
                  </a:lnTo>
                  <a:lnTo>
                    <a:pt x="57" y="378"/>
                  </a:lnTo>
                  <a:lnTo>
                    <a:pt x="50" y="378"/>
                  </a:lnTo>
                  <a:lnTo>
                    <a:pt x="49" y="377"/>
                  </a:lnTo>
                  <a:lnTo>
                    <a:pt x="49" y="377"/>
                  </a:lnTo>
                  <a:lnTo>
                    <a:pt x="48" y="377"/>
                  </a:lnTo>
                  <a:lnTo>
                    <a:pt x="46" y="378"/>
                  </a:lnTo>
                  <a:lnTo>
                    <a:pt x="39" y="377"/>
                  </a:lnTo>
                  <a:lnTo>
                    <a:pt x="37" y="374"/>
                  </a:lnTo>
                  <a:lnTo>
                    <a:pt x="37" y="370"/>
                  </a:lnTo>
                  <a:lnTo>
                    <a:pt x="32" y="371"/>
                  </a:lnTo>
                  <a:lnTo>
                    <a:pt x="32" y="369"/>
                  </a:lnTo>
                  <a:lnTo>
                    <a:pt x="30" y="363"/>
                  </a:lnTo>
                  <a:lnTo>
                    <a:pt x="30" y="363"/>
                  </a:lnTo>
                  <a:lnTo>
                    <a:pt x="29" y="359"/>
                  </a:lnTo>
                  <a:lnTo>
                    <a:pt x="29" y="357"/>
                  </a:lnTo>
                  <a:lnTo>
                    <a:pt x="27" y="355"/>
                  </a:lnTo>
                  <a:lnTo>
                    <a:pt x="27" y="353"/>
                  </a:lnTo>
                  <a:lnTo>
                    <a:pt x="27" y="353"/>
                  </a:lnTo>
                  <a:lnTo>
                    <a:pt x="27" y="352"/>
                  </a:lnTo>
                  <a:lnTo>
                    <a:pt x="26" y="352"/>
                  </a:lnTo>
                  <a:lnTo>
                    <a:pt x="25" y="351"/>
                  </a:lnTo>
                  <a:lnTo>
                    <a:pt x="24" y="349"/>
                  </a:lnTo>
                  <a:lnTo>
                    <a:pt x="24" y="347"/>
                  </a:lnTo>
                  <a:lnTo>
                    <a:pt x="23" y="347"/>
                  </a:lnTo>
                  <a:lnTo>
                    <a:pt x="23" y="347"/>
                  </a:lnTo>
                  <a:lnTo>
                    <a:pt x="23" y="345"/>
                  </a:lnTo>
                  <a:lnTo>
                    <a:pt x="24" y="345"/>
                  </a:lnTo>
                  <a:lnTo>
                    <a:pt x="24" y="345"/>
                  </a:lnTo>
                  <a:lnTo>
                    <a:pt x="24" y="345"/>
                  </a:lnTo>
                  <a:lnTo>
                    <a:pt x="26" y="342"/>
                  </a:lnTo>
                  <a:lnTo>
                    <a:pt x="20" y="341"/>
                  </a:lnTo>
                  <a:lnTo>
                    <a:pt x="20" y="342"/>
                  </a:lnTo>
                  <a:lnTo>
                    <a:pt x="18" y="343"/>
                  </a:lnTo>
                  <a:lnTo>
                    <a:pt x="18" y="343"/>
                  </a:lnTo>
                  <a:lnTo>
                    <a:pt x="16" y="343"/>
                  </a:lnTo>
                  <a:lnTo>
                    <a:pt x="16" y="343"/>
                  </a:lnTo>
                  <a:lnTo>
                    <a:pt x="14" y="343"/>
                  </a:lnTo>
                  <a:lnTo>
                    <a:pt x="14" y="334"/>
                  </a:lnTo>
                  <a:lnTo>
                    <a:pt x="11" y="334"/>
                  </a:lnTo>
                  <a:lnTo>
                    <a:pt x="11" y="332"/>
                  </a:lnTo>
                  <a:lnTo>
                    <a:pt x="10" y="332"/>
                  </a:lnTo>
                  <a:lnTo>
                    <a:pt x="2" y="321"/>
                  </a:lnTo>
                  <a:lnTo>
                    <a:pt x="2" y="319"/>
                  </a:lnTo>
                  <a:lnTo>
                    <a:pt x="1" y="316"/>
                  </a:lnTo>
                  <a:lnTo>
                    <a:pt x="0" y="315"/>
                  </a:lnTo>
                  <a:lnTo>
                    <a:pt x="0" y="314"/>
                  </a:lnTo>
                  <a:lnTo>
                    <a:pt x="0" y="313"/>
                  </a:lnTo>
                  <a:lnTo>
                    <a:pt x="2" y="309"/>
                  </a:lnTo>
                  <a:lnTo>
                    <a:pt x="3" y="304"/>
                  </a:lnTo>
                  <a:lnTo>
                    <a:pt x="5" y="301"/>
                  </a:lnTo>
                  <a:lnTo>
                    <a:pt x="6" y="296"/>
                  </a:lnTo>
                  <a:lnTo>
                    <a:pt x="9" y="292"/>
                  </a:lnTo>
                  <a:lnTo>
                    <a:pt x="17" y="291"/>
                  </a:lnTo>
                  <a:lnTo>
                    <a:pt x="23" y="286"/>
                  </a:lnTo>
                  <a:lnTo>
                    <a:pt x="23" y="285"/>
                  </a:lnTo>
                  <a:lnTo>
                    <a:pt x="24" y="283"/>
                  </a:lnTo>
                  <a:lnTo>
                    <a:pt x="23" y="280"/>
                  </a:lnTo>
                  <a:lnTo>
                    <a:pt x="22" y="276"/>
                  </a:lnTo>
                  <a:lnTo>
                    <a:pt x="20" y="271"/>
                  </a:lnTo>
                  <a:lnTo>
                    <a:pt x="20" y="270"/>
                  </a:lnTo>
                  <a:lnTo>
                    <a:pt x="17" y="265"/>
                  </a:lnTo>
                  <a:lnTo>
                    <a:pt x="16" y="265"/>
                  </a:lnTo>
                  <a:lnTo>
                    <a:pt x="16" y="264"/>
                  </a:lnTo>
                  <a:lnTo>
                    <a:pt x="16" y="263"/>
                  </a:lnTo>
                  <a:lnTo>
                    <a:pt x="19" y="257"/>
                  </a:lnTo>
                  <a:lnTo>
                    <a:pt x="19" y="256"/>
                  </a:lnTo>
                  <a:lnTo>
                    <a:pt x="19" y="243"/>
                  </a:lnTo>
                  <a:lnTo>
                    <a:pt x="19" y="241"/>
                  </a:lnTo>
                  <a:lnTo>
                    <a:pt x="20" y="240"/>
                  </a:lnTo>
                  <a:lnTo>
                    <a:pt x="21" y="240"/>
                  </a:lnTo>
                  <a:lnTo>
                    <a:pt x="23" y="239"/>
                  </a:lnTo>
                  <a:lnTo>
                    <a:pt x="35" y="243"/>
                  </a:lnTo>
                  <a:lnTo>
                    <a:pt x="44" y="236"/>
                  </a:lnTo>
                  <a:lnTo>
                    <a:pt x="46" y="233"/>
                  </a:lnTo>
                  <a:lnTo>
                    <a:pt x="55" y="228"/>
                  </a:lnTo>
                  <a:lnTo>
                    <a:pt x="56" y="226"/>
                  </a:lnTo>
                  <a:lnTo>
                    <a:pt x="58" y="217"/>
                  </a:lnTo>
                  <a:lnTo>
                    <a:pt x="58" y="216"/>
                  </a:lnTo>
                  <a:lnTo>
                    <a:pt x="62" y="214"/>
                  </a:lnTo>
                  <a:lnTo>
                    <a:pt x="63" y="214"/>
                  </a:lnTo>
                  <a:lnTo>
                    <a:pt x="63" y="213"/>
                  </a:lnTo>
                  <a:lnTo>
                    <a:pt x="63" y="209"/>
                  </a:lnTo>
                  <a:lnTo>
                    <a:pt x="63" y="208"/>
                  </a:lnTo>
                  <a:lnTo>
                    <a:pt x="58" y="199"/>
                  </a:lnTo>
                  <a:lnTo>
                    <a:pt x="57" y="196"/>
                  </a:lnTo>
                  <a:lnTo>
                    <a:pt x="57" y="194"/>
                  </a:lnTo>
                  <a:lnTo>
                    <a:pt x="58" y="193"/>
                  </a:lnTo>
                  <a:lnTo>
                    <a:pt x="66" y="187"/>
                  </a:lnTo>
                  <a:lnTo>
                    <a:pt x="66" y="186"/>
                  </a:lnTo>
                  <a:lnTo>
                    <a:pt x="66" y="185"/>
                  </a:lnTo>
                  <a:lnTo>
                    <a:pt x="66" y="184"/>
                  </a:lnTo>
                  <a:lnTo>
                    <a:pt x="66" y="183"/>
                  </a:lnTo>
                  <a:lnTo>
                    <a:pt x="66" y="182"/>
                  </a:lnTo>
                  <a:lnTo>
                    <a:pt x="61" y="177"/>
                  </a:lnTo>
                  <a:lnTo>
                    <a:pt x="61" y="175"/>
                  </a:lnTo>
                  <a:lnTo>
                    <a:pt x="61" y="174"/>
                  </a:lnTo>
                  <a:lnTo>
                    <a:pt x="61" y="173"/>
                  </a:lnTo>
                  <a:lnTo>
                    <a:pt x="69" y="166"/>
                  </a:lnTo>
                  <a:lnTo>
                    <a:pt x="69" y="165"/>
                  </a:lnTo>
                  <a:lnTo>
                    <a:pt x="69" y="164"/>
                  </a:lnTo>
                  <a:lnTo>
                    <a:pt x="69" y="163"/>
                  </a:lnTo>
                  <a:lnTo>
                    <a:pt x="69" y="161"/>
                  </a:lnTo>
                  <a:lnTo>
                    <a:pt x="68" y="160"/>
                  </a:lnTo>
                  <a:lnTo>
                    <a:pt x="68" y="160"/>
                  </a:lnTo>
                  <a:lnTo>
                    <a:pt x="68" y="158"/>
                  </a:lnTo>
                  <a:lnTo>
                    <a:pt x="68" y="158"/>
                  </a:lnTo>
                  <a:lnTo>
                    <a:pt x="70" y="154"/>
                  </a:lnTo>
                  <a:lnTo>
                    <a:pt x="81" y="146"/>
                  </a:lnTo>
                  <a:lnTo>
                    <a:pt x="81" y="145"/>
                  </a:lnTo>
                  <a:lnTo>
                    <a:pt x="82" y="144"/>
                  </a:lnTo>
                  <a:lnTo>
                    <a:pt x="82" y="137"/>
                  </a:lnTo>
                  <a:lnTo>
                    <a:pt x="86" y="133"/>
                  </a:lnTo>
                  <a:lnTo>
                    <a:pt x="90" y="132"/>
                  </a:lnTo>
                  <a:lnTo>
                    <a:pt x="90" y="131"/>
                  </a:lnTo>
                  <a:lnTo>
                    <a:pt x="91" y="130"/>
                  </a:lnTo>
                  <a:lnTo>
                    <a:pt x="91" y="128"/>
                  </a:lnTo>
                  <a:lnTo>
                    <a:pt x="90" y="125"/>
                  </a:lnTo>
                  <a:lnTo>
                    <a:pt x="86" y="117"/>
                  </a:lnTo>
                  <a:lnTo>
                    <a:pt x="85" y="111"/>
                  </a:lnTo>
                  <a:lnTo>
                    <a:pt x="80" y="104"/>
                  </a:lnTo>
                  <a:lnTo>
                    <a:pt x="88" y="91"/>
                  </a:lnTo>
                  <a:lnTo>
                    <a:pt x="89" y="88"/>
                  </a:lnTo>
                  <a:lnTo>
                    <a:pt x="88" y="84"/>
                  </a:lnTo>
                  <a:lnTo>
                    <a:pt x="87" y="80"/>
                  </a:lnTo>
                  <a:lnTo>
                    <a:pt x="85" y="74"/>
                  </a:lnTo>
                  <a:lnTo>
                    <a:pt x="78" y="60"/>
                  </a:lnTo>
                  <a:lnTo>
                    <a:pt x="78" y="58"/>
                  </a:lnTo>
                  <a:lnTo>
                    <a:pt x="78" y="56"/>
                  </a:lnTo>
                  <a:lnTo>
                    <a:pt x="79" y="56"/>
                  </a:lnTo>
                  <a:lnTo>
                    <a:pt x="82" y="53"/>
                  </a:lnTo>
                  <a:lnTo>
                    <a:pt x="88" y="51"/>
                  </a:lnTo>
                  <a:lnTo>
                    <a:pt x="100" y="46"/>
                  </a:lnTo>
                  <a:lnTo>
                    <a:pt x="108" y="48"/>
                  </a:lnTo>
                  <a:lnTo>
                    <a:pt x="116" y="44"/>
                  </a:lnTo>
                  <a:lnTo>
                    <a:pt x="120" y="44"/>
                  </a:lnTo>
                  <a:lnTo>
                    <a:pt x="126" y="49"/>
                  </a:lnTo>
                  <a:lnTo>
                    <a:pt x="137" y="54"/>
                  </a:lnTo>
                  <a:lnTo>
                    <a:pt x="146" y="50"/>
                  </a:lnTo>
                  <a:lnTo>
                    <a:pt x="154" y="50"/>
                  </a:lnTo>
                  <a:lnTo>
                    <a:pt x="155" y="50"/>
                  </a:lnTo>
                  <a:lnTo>
                    <a:pt x="157" y="45"/>
                  </a:lnTo>
                  <a:lnTo>
                    <a:pt x="164" y="41"/>
                  </a:lnTo>
                  <a:lnTo>
                    <a:pt x="168" y="32"/>
                  </a:lnTo>
                  <a:lnTo>
                    <a:pt x="176" y="28"/>
                  </a:lnTo>
                  <a:lnTo>
                    <a:pt x="183" y="29"/>
                  </a:lnTo>
                  <a:lnTo>
                    <a:pt x="184" y="29"/>
                  </a:lnTo>
                  <a:lnTo>
                    <a:pt x="185" y="30"/>
                  </a:lnTo>
                  <a:lnTo>
                    <a:pt x="185" y="35"/>
                  </a:lnTo>
                  <a:lnTo>
                    <a:pt x="186" y="36"/>
                  </a:lnTo>
                  <a:lnTo>
                    <a:pt x="189" y="39"/>
                  </a:lnTo>
                  <a:lnTo>
                    <a:pt x="231" y="38"/>
                  </a:lnTo>
                  <a:lnTo>
                    <a:pt x="233" y="37"/>
                  </a:lnTo>
                  <a:lnTo>
                    <a:pt x="235" y="33"/>
                  </a:lnTo>
                  <a:lnTo>
                    <a:pt x="239" y="28"/>
                  </a:lnTo>
                  <a:lnTo>
                    <a:pt x="253" y="26"/>
                  </a:lnTo>
                  <a:lnTo>
                    <a:pt x="256" y="24"/>
                  </a:lnTo>
                  <a:lnTo>
                    <a:pt x="258" y="24"/>
                  </a:lnTo>
                  <a:lnTo>
                    <a:pt x="259" y="24"/>
                  </a:lnTo>
                  <a:lnTo>
                    <a:pt x="278" y="40"/>
                  </a:lnTo>
                  <a:lnTo>
                    <a:pt x="290" y="41"/>
                  </a:lnTo>
                  <a:lnTo>
                    <a:pt x="307" y="32"/>
                  </a:lnTo>
                  <a:lnTo>
                    <a:pt x="321" y="40"/>
                  </a:lnTo>
                  <a:lnTo>
                    <a:pt x="326" y="37"/>
                  </a:lnTo>
                  <a:lnTo>
                    <a:pt x="336" y="37"/>
                  </a:lnTo>
                  <a:lnTo>
                    <a:pt x="346" y="42"/>
                  </a:lnTo>
                  <a:lnTo>
                    <a:pt x="359" y="39"/>
                  </a:lnTo>
                  <a:lnTo>
                    <a:pt x="376" y="49"/>
                  </a:lnTo>
                  <a:lnTo>
                    <a:pt x="377" y="50"/>
                  </a:lnTo>
                  <a:lnTo>
                    <a:pt x="378" y="52"/>
                  </a:lnTo>
                  <a:lnTo>
                    <a:pt x="379" y="53"/>
                  </a:lnTo>
                  <a:lnTo>
                    <a:pt x="382" y="53"/>
                  </a:lnTo>
                  <a:lnTo>
                    <a:pt x="399" y="38"/>
                  </a:lnTo>
                  <a:lnTo>
                    <a:pt x="406" y="36"/>
                  </a:lnTo>
                  <a:lnTo>
                    <a:pt x="409" y="33"/>
                  </a:lnTo>
                  <a:lnTo>
                    <a:pt x="410" y="32"/>
                  </a:lnTo>
                  <a:lnTo>
                    <a:pt x="408" y="19"/>
                  </a:lnTo>
                  <a:lnTo>
                    <a:pt x="408" y="16"/>
                  </a:lnTo>
                  <a:lnTo>
                    <a:pt x="413" y="6"/>
                  </a:lnTo>
                  <a:lnTo>
                    <a:pt x="420" y="0"/>
                  </a:lnTo>
                  <a:lnTo>
                    <a:pt x="423" y="0"/>
                  </a:lnTo>
                  <a:lnTo>
                    <a:pt x="444" y="11"/>
                  </a:lnTo>
                  <a:lnTo>
                    <a:pt x="449" y="11"/>
                  </a:lnTo>
                  <a:lnTo>
                    <a:pt x="451" y="9"/>
                  </a:lnTo>
                  <a:lnTo>
                    <a:pt x="454" y="10"/>
                  </a:lnTo>
                  <a:lnTo>
                    <a:pt x="458" y="12"/>
                  </a:lnTo>
                  <a:lnTo>
                    <a:pt x="458" y="14"/>
                  </a:lnTo>
                  <a:lnTo>
                    <a:pt x="458" y="19"/>
                  </a:lnTo>
                  <a:lnTo>
                    <a:pt x="459" y="21"/>
                  </a:lnTo>
                  <a:lnTo>
                    <a:pt x="479" y="39"/>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39" name="Freeform 125"/>
            <p:cNvSpPr>
              <a:spLocks/>
            </p:cNvSpPr>
            <p:nvPr/>
          </p:nvSpPr>
          <p:spPr bwMode="auto">
            <a:xfrm>
              <a:off x="6007101" y="1268412"/>
              <a:ext cx="1179513" cy="836613"/>
            </a:xfrm>
            <a:custGeom>
              <a:avLst/>
              <a:gdLst>
                <a:gd name="T0" fmla="*/ 421 w 743"/>
                <a:gd name="T1" fmla="*/ 30 h 527"/>
                <a:gd name="T2" fmla="*/ 417 w 743"/>
                <a:gd name="T3" fmla="*/ 49 h 527"/>
                <a:gd name="T4" fmla="*/ 434 w 743"/>
                <a:gd name="T5" fmla="*/ 88 h 527"/>
                <a:gd name="T6" fmla="*/ 447 w 743"/>
                <a:gd name="T7" fmla="*/ 127 h 527"/>
                <a:gd name="T8" fmla="*/ 471 w 743"/>
                <a:gd name="T9" fmla="*/ 102 h 527"/>
                <a:gd name="T10" fmla="*/ 484 w 743"/>
                <a:gd name="T11" fmla="*/ 73 h 527"/>
                <a:gd name="T12" fmla="*/ 519 w 743"/>
                <a:gd name="T13" fmla="*/ 115 h 527"/>
                <a:gd name="T14" fmla="*/ 522 w 743"/>
                <a:gd name="T15" fmla="*/ 134 h 527"/>
                <a:gd name="T16" fmla="*/ 555 w 743"/>
                <a:gd name="T17" fmla="*/ 195 h 527"/>
                <a:gd name="T18" fmla="*/ 580 w 743"/>
                <a:gd name="T19" fmla="*/ 235 h 527"/>
                <a:gd name="T20" fmla="*/ 566 w 743"/>
                <a:gd name="T21" fmla="*/ 270 h 527"/>
                <a:gd name="T22" fmla="*/ 584 w 743"/>
                <a:gd name="T23" fmla="*/ 288 h 527"/>
                <a:gd name="T24" fmla="*/ 638 w 743"/>
                <a:gd name="T25" fmla="*/ 319 h 527"/>
                <a:gd name="T26" fmla="*/ 659 w 743"/>
                <a:gd name="T27" fmla="*/ 330 h 527"/>
                <a:gd name="T28" fmla="*/ 692 w 743"/>
                <a:gd name="T29" fmla="*/ 347 h 527"/>
                <a:gd name="T30" fmla="*/ 683 w 743"/>
                <a:gd name="T31" fmla="*/ 424 h 527"/>
                <a:gd name="T32" fmla="*/ 544 w 743"/>
                <a:gd name="T33" fmla="*/ 412 h 527"/>
                <a:gd name="T34" fmla="*/ 512 w 743"/>
                <a:gd name="T35" fmla="*/ 463 h 527"/>
                <a:gd name="T36" fmla="*/ 489 w 743"/>
                <a:gd name="T37" fmla="*/ 524 h 527"/>
                <a:gd name="T38" fmla="*/ 480 w 743"/>
                <a:gd name="T39" fmla="*/ 520 h 527"/>
                <a:gd name="T40" fmla="*/ 477 w 743"/>
                <a:gd name="T41" fmla="*/ 485 h 527"/>
                <a:gd name="T42" fmla="*/ 465 w 743"/>
                <a:gd name="T43" fmla="*/ 473 h 527"/>
                <a:gd name="T44" fmla="*/ 430 w 743"/>
                <a:gd name="T45" fmla="*/ 480 h 527"/>
                <a:gd name="T46" fmla="*/ 413 w 743"/>
                <a:gd name="T47" fmla="*/ 470 h 527"/>
                <a:gd name="T48" fmla="*/ 391 w 743"/>
                <a:gd name="T49" fmla="*/ 451 h 527"/>
                <a:gd name="T50" fmla="*/ 370 w 743"/>
                <a:gd name="T51" fmla="*/ 447 h 527"/>
                <a:gd name="T52" fmla="*/ 355 w 743"/>
                <a:gd name="T53" fmla="*/ 439 h 527"/>
                <a:gd name="T54" fmla="*/ 346 w 743"/>
                <a:gd name="T55" fmla="*/ 435 h 527"/>
                <a:gd name="T56" fmla="*/ 320 w 743"/>
                <a:gd name="T57" fmla="*/ 441 h 527"/>
                <a:gd name="T58" fmla="*/ 309 w 743"/>
                <a:gd name="T59" fmla="*/ 456 h 527"/>
                <a:gd name="T60" fmla="*/ 300 w 743"/>
                <a:gd name="T61" fmla="*/ 467 h 527"/>
                <a:gd name="T62" fmla="*/ 292 w 743"/>
                <a:gd name="T63" fmla="*/ 476 h 527"/>
                <a:gd name="T64" fmla="*/ 278 w 743"/>
                <a:gd name="T65" fmla="*/ 475 h 527"/>
                <a:gd name="T66" fmla="*/ 228 w 743"/>
                <a:gd name="T67" fmla="*/ 468 h 527"/>
                <a:gd name="T68" fmla="*/ 181 w 743"/>
                <a:gd name="T69" fmla="*/ 462 h 527"/>
                <a:gd name="T70" fmla="*/ 166 w 743"/>
                <a:gd name="T71" fmla="*/ 454 h 527"/>
                <a:gd name="T72" fmla="*/ 156 w 743"/>
                <a:gd name="T73" fmla="*/ 445 h 527"/>
                <a:gd name="T74" fmla="*/ 144 w 743"/>
                <a:gd name="T75" fmla="*/ 436 h 527"/>
                <a:gd name="T76" fmla="*/ 145 w 743"/>
                <a:gd name="T77" fmla="*/ 427 h 527"/>
                <a:gd name="T78" fmla="*/ 139 w 743"/>
                <a:gd name="T79" fmla="*/ 430 h 527"/>
                <a:gd name="T80" fmla="*/ 124 w 743"/>
                <a:gd name="T81" fmla="*/ 420 h 527"/>
                <a:gd name="T82" fmla="*/ 124 w 743"/>
                <a:gd name="T83" fmla="*/ 412 h 527"/>
                <a:gd name="T84" fmla="*/ 83 w 743"/>
                <a:gd name="T85" fmla="*/ 400 h 527"/>
                <a:gd name="T86" fmla="*/ 76 w 743"/>
                <a:gd name="T87" fmla="*/ 410 h 527"/>
                <a:gd name="T88" fmla="*/ 26 w 743"/>
                <a:gd name="T89" fmla="*/ 388 h 527"/>
                <a:gd name="T90" fmla="*/ 0 w 743"/>
                <a:gd name="T91" fmla="*/ 382 h 527"/>
                <a:gd name="T92" fmla="*/ 77 w 743"/>
                <a:gd name="T93" fmla="*/ 360 h 527"/>
                <a:gd name="T94" fmla="*/ 143 w 743"/>
                <a:gd name="T95" fmla="*/ 310 h 527"/>
                <a:gd name="T96" fmla="*/ 214 w 743"/>
                <a:gd name="T97" fmla="*/ 306 h 527"/>
                <a:gd name="T98" fmla="*/ 244 w 743"/>
                <a:gd name="T99" fmla="*/ 292 h 527"/>
                <a:gd name="T100" fmla="*/ 249 w 743"/>
                <a:gd name="T101" fmla="*/ 248 h 527"/>
                <a:gd name="T102" fmla="*/ 253 w 743"/>
                <a:gd name="T103" fmla="*/ 229 h 527"/>
                <a:gd name="T104" fmla="*/ 257 w 743"/>
                <a:gd name="T105" fmla="*/ 189 h 527"/>
                <a:gd name="T106" fmla="*/ 290 w 743"/>
                <a:gd name="T107" fmla="*/ 87 h 527"/>
                <a:gd name="T108" fmla="*/ 298 w 743"/>
                <a:gd name="T109" fmla="*/ 62 h 527"/>
                <a:gd name="T110" fmla="*/ 284 w 743"/>
                <a:gd name="T111" fmla="*/ 39 h 527"/>
                <a:gd name="T112" fmla="*/ 339 w 743"/>
                <a:gd name="T113" fmla="*/ 20 h 527"/>
                <a:gd name="T114" fmla="*/ 368 w 743"/>
                <a:gd name="T115" fmla="*/ 0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3" h="527">
                  <a:moveTo>
                    <a:pt x="426" y="13"/>
                  </a:moveTo>
                  <a:lnTo>
                    <a:pt x="429" y="16"/>
                  </a:lnTo>
                  <a:lnTo>
                    <a:pt x="432" y="24"/>
                  </a:lnTo>
                  <a:lnTo>
                    <a:pt x="433" y="26"/>
                  </a:lnTo>
                  <a:lnTo>
                    <a:pt x="432" y="28"/>
                  </a:lnTo>
                  <a:lnTo>
                    <a:pt x="432" y="28"/>
                  </a:lnTo>
                  <a:lnTo>
                    <a:pt x="431" y="29"/>
                  </a:lnTo>
                  <a:lnTo>
                    <a:pt x="421" y="30"/>
                  </a:lnTo>
                  <a:lnTo>
                    <a:pt x="420" y="31"/>
                  </a:lnTo>
                  <a:lnTo>
                    <a:pt x="419" y="32"/>
                  </a:lnTo>
                  <a:lnTo>
                    <a:pt x="418" y="34"/>
                  </a:lnTo>
                  <a:lnTo>
                    <a:pt x="417" y="43"/>
                  </a:lnTo>
                  <a:lnTo>
                    <a:pt x="417" y="45"/>
                  </a:lnTo>
                  <a:lnTo>
                    <a:pt x="416" y="47"/>
                  </a:lnTo>
                  <a:lnTo>
                    <a:pt x="416" y="48"/>
                  </a:lnTo>
                  <a:lnTo>
                    <a:pt x="417" y="49"/>
                  </a:lnTo>
                  <a:lnTo>
                    <a:pt x="417" y="49"/>
                  </a:lnTo>
                  <a:lnTo>
                    <a:pt x="418" y="50"/>
                  </a:lnTo>
                  <a:lnTo>
                    <a:pt x="430" y="47"/>
                  </a:lnTo>
                  <a:lnTo>
                    <a:pt x="432" y="48"/>
                  </a:lnTo>
                  <a:lnTo>
                    <a:pt x="433" y="49"/>
                  </a:lnTo>
                  <a:lnTo>
                    <a:pt x="433" y="50"/>
                  </a:lnTo>
                  <a:lnTo>
                    <a:pt x="432" y="81"/>
                  </a:lnTo>
                  <a:lnTo>
                    <a:pt x="434" y="88"/>
                  </a:lnTo>
                  <a:lnTo>
                    <a:pt x="439" y="94"/>
                  </a:lnTo>
                  <a:lnTo>
                    <a:pt x="440" y="99"/>
                  </a:lnTo>
                  <a:lnTo>
                    <a:pt x="439" y="105"/>
                  </a:lnTo>
                  <a:lnTo>
                    <a:pt x="438" y="109"/>
                  </a:lnTo>
                  <a:lnTo>
                    <a:pt x="437" y="114"/>
                  </a:lnTo>
                  <a:lnTo>
                    <a:pt x="438" y="117"/>
                  </a:lnTo>
                  <a:lnTo>
                    <a:pt x="438" y="118"/>
                  </a:lnTo>
                  <a:lnTo>
                    <a:pt x="447" y="127"/>
                  </a:lnTo>
                  <a:lnTo>
                    <a:pt x="453" y="127"/>
                  </a:lnTo>
                  <a:lnTo>
                    <a:pt x="464" y="121"/>
                  </a:lnTo>
                  <a:lnTo>
                    <a:pt x="465" y="120"/>
                  </a:lnTo>
                  <a:lnTo>
                    <a:pt x="467" y="114"/>
                  </a:lnTo>
                  <a:lnTo>
                    <a:pt x="471" y="108"/>
                  </a:lnTo>
                  <a:lnTo>
                    <a:pt x="472" y="106"/>
                  </a:lnTo>
                  <a:lnTo>
                    <a:pt x="472" y="104"/>
                  </a:lnTo>
                  <a:lnTo>
                    <a:pt x="471" y="102"/>
                  </a:lnTo>
                  <a:lnTo>
                    <a:pt x="460" y="91"/>
                  </a:lnTo>
                  <a:lnTo>
                    <a:pt x="459" y="85"/>
                  </a:lnTo>
                  <a:lnTo>
                    <a:pt x="457" y="83"/>
                  </a:lnTo>
                  <a:lnTo>
                    <a:pt x="457" y="80"/>
                  </a:lnTo>
                  <a:lnTo>
                    <a:pt x="457" y="78"/>
                  </a:lnTo>
                  <a:lnTo>
                    <a:pt x="457" y="76"/>
                  </a:lnTo>
                  <a:lnTo>
                    <a:pt x="475" y="71"/>
                  </a:lnTo>
                  <a:lnTo>
                    <a:pt x="484" y="73"/>
                  </a:lnTo>
                  <a:lnTo>
                    <a:pt x="490" y="78"/>
                  </a:lnTo>
                  <a:lnTo>
                    <a:pt x="496" y="94"/>
                  </a:lnTo>
                  <a:lnTo>
                    <a:pt x="509" y="114"/>
                  </a:lnTo>
                  <a:lnTo>
                    <a:pt x="510" y="116"/>
                  </a:lnTo>
                  <a:lnTo>
                    <a:pt x="513" y="119"/>
                  </a:lnTo>
                  <a:lnTo>
                    <a:pt x="515" y="120"/>
                  </a:lnTo>
                  <a:lnTo>
                    <a:pt x="517" y="118"/>
                  </a:lnTo>
                  <a:lnTo>
                    <a:pt x="519" y="115"/>
                  </a:lnTo>
                  <a:lnTo>
                    <a:pt x="521" y="114"/>
                  </a:lnTo>
                  <a:lnTo>
                    <a:pt x="523" y="115"/>
                  </a:lnTo>
                  <a:lnTo>
                    <a:pt x="526" y="119"/>
                  </a:lnTo>
                  <a:lnTo>
                    <a:pt x="527" y="121"/>
                  </a:lnTo>
                  <a:lnTo>
                    <a:pt x="527" y="122"/>
                  </a:lnTo>
                  <a:lnTo>
                    <a:pt x="527" y="124"/>
                  </a:lnTo>
                  <a:lnTo>
                    <a:pt x="522" y="133"/>
                  </a:lnTo>
                  <a:lnTo>
                    <a:pt x="522" y="134"/>
                  </a:lnTo>
                  <a:lnTo>
                    <a:pt x="522" y="136"/>
                  </a:lnTo>
                  <a:lnTo>
                    <a:pt x="522" y="137"/>
                  </a:lnTo>
                  <a:lnTo>
                    <a:pt x="525" y="141"/>
                  </a:lnTo>
                  <a:lnTo>
                    <a:pt x="550" y="153"/>
                  </a:lnTo>
                  <a:lnTo>
                    <a:pt x="567" y="174"/>
                  </a:lnTo>
                  <a:lnTo>
                    <a:pt x="555" y="192"/>
                  </a:lnTo>
                  <a:lnTo>
                    <a:pt x="555" y="193"/>
                  </a:lnTo>
                  <a:lnTo>
                    <a:pt x="555" y="195"/>
                  </a:lnTo>
                  <a:lnTo>
                    <a:pt x="557" y="199"/>
                  </a:lnTo>
                  <a:lnTo>
                    <a:pt x="562" y="224"/>
                  </a:lnTo>
                  <a:lnTo>
                    <a:pt x="564" y="227"/>
                  </a:lnTo>
                  <a:lnTo>
                    <a:pt x="564" y="234"/>
                  </a:lnTo>
                  <a:lnTo>
                    <a:pt x="565" y="236"/>
                  </a:lnTo>
                  <a:lnTo>
                    <a:pt x="578" y="234"/>
                  </a:lnTo>
                  <a:lnTo>
                    <a:pt x="579" y="234"/>
                  </a:lnTo>
                  <a:lnTo>
                    <a:pt x="580" y="235"/>
                  </a:lnTo>
                  <a:lnTo>
                    <a:pt x="582" y="239"/>
                  </a:lnTo>
                  <a:lnTo>
                    <a:pt x="582" y="246"/>
                  </a:lnTo>
                  <a:lnTo>
                    <a:pt x="582" y="248"/>
                  </a:lnTo>
                  <a:lnTo>
                    <a:pt x="581" y="249"/>
                  </a:lnTo>
                  <a:lnTo>
                    <a:pt x="568" y="258"/>
                  </a:lnTo>
                  <a:lnTo>
                    <a:pt x="567" y="259"/>
                  </a:lnTo>
                  <a:lnTo>
                    <a:pt x="566" y="268"/>
                  </a:lnTo>
                  <a:lnTo>
                    <a:pt x="566" y="270"/>
                  </a:lnTo>
                  <a:lnTo>
                    <a:pt x="563" y="272"/>
                  </a:lnTo>
                  <a:lnTo>
                    <a:pt x="552" y="275"/>
                  </a:lnTo>
                  <a:lnTo>
                    <a:pt x="551" y="276"/>
                  </a:lnTo>
                  <a:lnTo>
                    <a:pt x="551" y="277"/>
                  </a:lnTo>
                  <a:lnTo>
                    <a:pt x="551" y="281"/>
                  </a:lnTo>
                  <a:lnTo>
                    <a:pt x="552" y="285"/>
                  </a:lnTo>
                  <a:lnTo>
                    <a:pt x="554" y="289"/>
                  </a:lnTo>
                  <a:lnTo>
                    <a:pt x="584" y="288"/>
                  </a:lnTo>
                  <a:lnTo>
                    <a:pt x="588" y="295"/>
                  </a:lnTo>
                  <a:lnTo>
                    <a:pt x="590" y="304"/>
                  </a:lnTo>
                  <a:lnTo>
                    <a:pt x="591" y="306"/>
                  </a:lnTo>
                  <a:lnTo>
                    <a:pt x="611" y="311"/>
                  </a:lnTo>
                  <a:lnTo>
                    <a:pt x="616" y="315"/>
                  </a:lnTo>
                  <a:lnTo>
                    <a:pt x="631" y="312"/>
                  </a:lnTo>
                  <a:lnTo>
                    <a:pt x="634" y="313"/>
                  </a:lnTo>
                  <a:lnTo>
                    <a:pt x="638" y="319"/>
                  </a:lnTo>
                  <a:lnTo>
                    <a:pt x="640" y="323"/>
                  </a:lnTo>
                  <a:lnTo>
                    <a:pt x="641" y="324"/>
                  </a:lnTo>
                  <a:lnTo>
                    <a:pt x="643" y="328"/>
                  </a:lnTo>
                  <a:lnTo>
                    <a:pt x="644" y="329"/>
                  </a:lnTo>
                  <a:lnTo>
                    <a:pt x="647" y="330"/>
                  </a:lnTo>
                  <a:lnTo>
                    <a:pt x="657" y="329"/>
                  </a:lnTo>
                  <a:lnTo>
                    <a:pt x="658" y="329"/>
                  </a:lnTo>
                  <a:lnTo>
                    <a:pt x="659" y="330"/>
                  </a:lnTo>
                  <a:lnTo>
                    <a:pt x="664" y="345"/>
                  </a:lnTo>
                  <a:lnTo>
                    <a:pt x="673" y="360"/>
                  </a:lnTo>
                  <a:lnTo>
                    <a:pt x="676" y="360"/>
                  </a:lnTo>
                  <a:lnTo>
                    <a:pt x="678" y="359"/>
                  </a:lnTo>
                  <a:lnTo>
                    <a:pt x="680" y="356"/>
                  </a:lnTo>
                  <a:lnTo>
                    <a:pt x="682" y="352"/>
                  </a:lnTo>
                  <a:lnTo>
                    <a:pt x="684" y="349"/>
                  </a:lnTo>
                  <a:lnTo>
                    <a:pt x="692" y="347"/>
                  </a:lnTo>
                  <a:lnTo>
                    <a:pt x="702" y="351"/>
                  </a:lnTo>
                  <a:lnTo>
                    <a:pt x="743" y="391"/>
                  </a:lnTo>
                  <a:lnTo>
                    <a:pt x="743" y="394"/>
                  </a:lnTo>
                  <a:lnTo>
                    <a:pt x="742" y="396"/>
                  </a:lnTo>
                  <a:lnTo>
                    <a:pt x="742" y="397"/>
                  </a:lnTo>
                  <a:lnTo>
                    <a:pt x="715" y="400"/>
                  </a:lnTo>
                  <a:lnTo>
                    <a:pt x="706" y="412"/>
                  </a:lnTo>
                  <a:lnTo>
                    <a:pt x="683" y="424"/>
                  </a:lnTo>
                  <a:lnTo>
                    <a:pt x="679" y="423"/>
                  </a:lnTo>
                  <a:lnTo>
                    <a:pt x="669" y="409"/>
                  </a:lnTo>
                  <a:lnTo>
                    <a:pt x="665" y="407"/>
                  </a:lnTo>
                  <a:lnTo>
                    <a:pt x="659" y="406"/>
                  </a:lnTo>
                  <a:lnTo>
                    <a:pt x="647" y="415"/>
                  </a:lnTo>
                  <a:lnTo>
                    <a:pt x="631" y="416"/>
                  </a:lnTo>
                  <a:lnTo>
                    <a:pt x="573" y="390"/>
                  </a:lnTo>
                  <a:lnTo>
                    <a:pt x="544" y="412"/>
                  </a:lnTo>
                  <a:lnTo>
                    <a:pt x="542" y="419"/>
                  </a:lnTo>
                  <a:lnTo>
                    <a:pt x="541" y="424"/>
                  </a:lnTo>
                  <a:lnTo>
                    <a:pt x="539" y="428"/>
                  </a:lnTo>
                  <a:lnTo>
                    <a:pt x="538" y="435"/>
                  </a:lnTo>
                  <a:lnTo>
                    <a:pt x="522" y="446"/>
                  </a:lnTo>
                  <a:lnTo>
                    <a:pt x="520" y="454"/>
                  </a:lnTo>
                  <a:lnTo>
                    <a:pt x="515" y="458"/>
                  </a:lnTo>
                  <a:lnTo>
                    <a:pt x="512" y="463"/>
                  </a:lnTo>
                  <a:lnTo>
                    <a:pt x="511" y="467"/>
                  </a:lnTo>
                  <a:lnTo>
                    <a:pt x="512" y="471"/>
                  </a:lnTo>
                  <a:lnTo>
                    <a:pt x="506" y="478"/>
                  </a:lnTo>
                  <a:lnTo>
                    <a:pt x="506" y="481"/>
                  </a:lnTo>
                  <a:lnTo>
                    <a:pt x="507" y="485"/>
                  </a:lnTo>
                  <a:lnTo>
                    <a:pt x="497" y="493"/>
                  </a:lnTo>
                  <a:lnTo>
                    <a:pt x="492" y="520"/>
                  </a:lnTo>
                  <a:lnTo>
                    <a:pt x="489" y="524"/>
                  </a:lnTo>
                  <a:lnTo>
                    <a:pt x="482" y="527"/>
                  </a:lnTo>
                  <a:lnTo>
                    <a:pt x="482" y="527"/>
                  </a:lnTo>
                  <a:lnTo>
                    <a:pt x="481" y="527"/>
                  </a:lnTo>
                  <a:lnTo>
                    <a:pt x="480" y="522"/>
                  </a:lnTo>
                  <a:lnTo>
                    <a:pt x="481" y="521"/>
                  </a:lnTo>
                  <a:lnTo>
                    <a:pt x="481" y="520"/>
                  </a:lnTo>
                  <a:lnTo>
                    <a:pt x="481" y="520"/>
                  </a:lnTo>
                  <a:lnTo>
                    <a:pt x="480" y="520"/>
                  </a:lnTo>
                  <a:lnTo>
                    <a:pt x="480" y="516"/>
                  </a:lnTo>
                  <a:lnTo>
                    <a:pt x="481" y="515"/>
                  </a:lnTo>
                  <a:lnTo>
                    <a:pt x="480" y="513"/>
                  </a:lnTo>
                  <a:lnTo>
                    <a:pt x="480" y="510"/>
                  </a:lnTo>
                  <a:lnTo>
                    <a:pt x="480" y="500"/>
                  </a:lnTo>
                  <a:lnTo>
                    <a:pt x="479" y="500"/>
                  </a:lnTo>
                  <a:lnTo>
                    <a:pt x="478" y="485"/>
                  </a:lnTo>
                  <a:lnTo>
                    <a:pt x="477" y="485"/>
                  </a:lnTo>
                  <a:lnTo>
                    <a:pt x="477" y="484"/>
                  </a:lnTo>
                  <a:lnTo>
                    <a:pt x="473" y="479"/>
                  </a:lnTo>
                  <a:lnTo>
                    <a:pt x="473" y="479"/>
                  </a:lnTo>
                  <a:lnTo>
                    <a:pt x="474" y="478"/>
                  </a:lnTo>
                  <a:lnTo>
                    <a:pt x="472" y="477"/>
                  </a:lnTo>
                  <a:lnTo>
                    <a:pt x="468" y="478"/>
                  </a:lnTo>
                  <a:lnTo>
                    <a:pt x="467" y="477"/>
                  </a:lnTo>
                  <a:lnTo>
                    <a:pt x="465" y="473"/>
                  </a:lnTo>
                  <a:lnTo>
                    <a:pt x="461" y="479"/>
                  </a:lnTo>
                  <a:lnTo>
                    <a:pt x="459" y="479"/>
                  </a:lnTo>
                  <a:lnTo>
                    <a:pt x="459" y="482"/>
                  </a:lnTo>
                  <a:lnTo>
                    <a:pt x="452" y="482"/>
                  </a:lnTo>
                  <a:lnTo>
                    <a:pt x="452" y="480"/>
                  </a:lnTo>
                  <a:lnTo>
                    <a:pt x="448" y="480"/>
                  </a:lnTo>
                  <a:lnTo>
                    <a:pt x="446" y="482"/>
                  </a:lnTo>
                  <a:lnTo>
                    <a:pt x="430" y="480"/>
                  </a:lnTo>
                  <a:lnTo>
                    <a:pt x="430" y="481"/>
                  </a:lnTo>
                  <a:lnTo>
                    <a:pt x="428" y="481"/>
                  </a:lnTo>
                  <a:lnTo>
                    <a:pt x="426" y="479"/>
                  </a:lnTo>
                  <a:lnTo>
                    <a:pt x="424" y="477"/>
                  </a:lnTo>
                  <a:lnTo>
                    <a:pt x="423" y="478"/>
                  </a:lnTo>
                  <a:lnTo>
                    <a:pt x="418" y="470"/>
                  </a:lnTo>
                  <a:lnTo>
                    <a:pt x="415" y="470"/>
                  </a:lnTo>
                  <a:lnTo>
                    <a:pt x="413" y="470"/>
                  </a:lnTo>
                  <a:lnTo>
                    <a:pt x="412" y="468"/>
                  </a:lnTo>
                  <a:lnTo>
                    <a:pt x="409" y="467"/>
                  </a:lnTo>
                  <a:lnTo>
                    <a:pt x="397" y="472"/>
                  </a:lnTo>
                  <a:lnTo>
                    <a:pt x="395" y="468"/>
                  </a:lnTo>
                  <a:lnTo>
                    <a:pt x="395" y="466"/>
                  </a:lnTo>
                  <a:lnTo>
                    <a:pt x="394" y="453"/>
                  </a:lnTo>
                  <a:lnTo>
                    <a:pt x="391" y="453"/>
                  </a:lnTo>
                  <a:lnTo>
                    <a:pt x="391" y="451"/>
                  </a:lnTo>
                  <a:lnTo>
                    <a:pt x="389" y="451"/>
                  </a:lnTo>
                  <a:lnTo>
                    <a:pt x="389" y="448"/>
                  </a:lnTo>
                  <a:lnTo>
                    <a:pt x="386" y="449"/>
                  </a:lnTo>
                  <a:lnTo>
                    <a:pt x="386" y="446"/>
                  </a:lnTo>
                  <a:lnTo>
                    <a:pt x="377" y="447"/>
                  </a:lnTo>
                  <a:lnTo>
                    <a:pt x="377" y="449"/>
                  </a:lnTo>
                  <a:lnTo>
                    <a:pt x="370" y="449"/>
                  </a:lnTo>
                  <a:lnTo>
                    <a:pt x="370" y="447"/>
                  </a:lnTo>
                  <a:lnTo>
                    <a:pt x="365" y="448"/>
                  </a:lnTo>
                  <a:lnTo>
                    <a:pt x="365" y="445"/>
                  </a:lnTo>
                  <a:lnTo>
                    <a:pt x="363" y="445"/>
                  </a:lnTo>
                  <a:lnTo>
                    <a:pt x="362" y="443"/>
                  </a:lnTo>
                  <a:lnTo>
                    <a:pt x="358" y="443"/>
                  </a:lnTo>
                  <a:lnTo>
                    <a:pt x="358" y="441"/>
                  </a:lnTo>
                  <a:lnTo>
                    <a:pt x="355" y="441"/>
                  </a:lnTo>
                  <a:lnTo>
                    <a:pt x="355" y="439"/>
                  </a:lnTo>
                  <a:lnTo>
                    <a:pt x="353" y="439"/>
                  </a:lnTo>
                  <a:lnTo>
                    <a:pt x="353" y="437"/>
                  </a:lnTo>
                  <a:lnTo>
                    <a:pt x="350" y="437"/>
                  </a:lnTo>
                  <a:lnTo>
                    <a:pt x="350" y="434"/>
                  </a:lnTo>
                  <a:lnTo>
                    <a:pt x="348" y="434"/>
                  </a:lnTo>
                  <a:lnTo>
                    <a:pt x="348" y="432"/>
                  </a:lnTo>
                  <a:lnTo>
                    <a:pt x="346" y="432"/>
                  </a:lnTo>
                  <a:lnTo>
                    <a:pt x="346" y="435"/>
                  </a:lnTo>
                  <a:lnTo>
                    <a:pt x="343" y="435"/>
                  </a:lnTo>
                  <a:lnTo>
                    <a:pt x="343" y="437"/>
                  </a:lnTo>
                  <a:lnTo>
                    <a:pt x="341" y="437"/>
                  </a:lnTo>
                  <a:lnTo>
                    <a:pt x="341" y="440"/>
                  </a:lnTo>
                  <a:lnTo>
                    <a:pt x="323" y="441"/>
                  </a:lnTo>
                  <a:lnTo>
                    <a:pt x="322" y="439"/>
                  </a:lnTo>
                  <a:lnTo>
                    <a:pt x="320" y="439"/>
                  </a:lnTo>
                  <a:lnTo>
                    <a:pt x="320" y="441"/>
                  </a:lnTo>
                  <a:lnTo>
                    <a:pt x="315" y="441"/>
                  </a:lnTo>
                  <a:lnTo>
                    <a:pt x="315" y="444"/>
                  </a:lnTo>
                  <a:lnTo>
                    <a:pt x="313" y="444"/>
                  </a:lnTo>
                  <a:lnTo>
                    <a:pt x="314" y="449"/>
                  </a:lnTo>
                  <a:lnTo>
                    <a:pt x="311" y="449"/>
                  </a:lnTo>
                  <a:lnTo>
                    <a:pt x="312" y="454"/>
                  </a:lnTo>
                  <a:lnTo>
                    <a:pt x="309" y="454"/>
                  </a:lnTo>
                  <a:lnTo>
                    <a:pt x="309" y="456"/>
                  </a:lnTo>
                  <a:lnTo>
                    <a:pt x="307" y="456"/>
                  </a:lnTo>
                  <a:lnTo>
                    <a:pt x="307" y="461"/>
                  </a:lnTo>
                  <a:lnTo>
                    <a:pt x="305" y="461"/>
                  </a:lnTo>
                  <a:lnTo>
                    <a:pt x="305" y="463"/>
                  </a:lnTo>
                  <a:lnTo>
                    <a:pt x="303" y="463"/>
                  </a:lnTo>
                  <a:lnTo>
                    <a:pt x="303" y="466"/>
                  </a:lnTo>
                  <a:lnTo>
                    <a:pt x="301" y="466"/>
                  </a:lnTo>
                  <a:lnTo>
                    <a:pt x="300" y="467"/>
                  </a:lnTo>
                  <a:lnTo>
                    <a:pt x="301" y="468"/>
                  </a:lnTo>
                  <a:lnTo>
                    <a:pt x="299" y="469"/>
                  </a:lnTo>
                  <a:lnTo>
                    <a:pt x="299" y="469"/>
                  </a:lnTo>
                  <a:lnTo>
                    <a:pt x="299" y="471"/>
                  </a:lnTo>
                  <a:lnTo>
                    <a:pt x="296" y="471"/>
                  </a:lnTo>
                  <a:lnTo>
                    <a:pt x="296" y="473"/>
                  </a:lnTo>
                  <a:lnTo>
                    <a:pt x="292" y="473"/>
                  </a:lnTo>
                  <a:lnTo>
                    <a:pt x="292" y="476"/>
                  </a:lnTo>
                  <a:lnTo>
                    <a:pt x="287" y="476"/>
                  </a:lnTo>
                  <a:lnTo>
                    <a:pt x="287" y="474"/>
                  </a:lnTo>
                  <a:lnTo>
                    <a:pt x="285" y="474"/>
                  </a:lnTo>
                  <a:lnTo>
                    <a:pt x="284" y="469"/>
                  </a:lnTo>
                  <a:lnTo>
                    <a:pt x="280" y="470"/>
                  </a:lnTo>
                  <a:lnTo>
                    <a:pt x="280" y="472"/>
                  </a:lnTo>
                  <a:lnTo>
                    <a:pt x="278" y="472"/>
                  </a:lnTo>
                  <a:lnTo>
                    <a:pt x="278" y="475"/>
                  </a:lnTo>
                  <a:lnTo>
                    <a:pt x="270" y="475"/>
                  </a:lnTo>
                  <a:lnTo>
                    <a:pt x="270" y="473"/>
                  </a:lnTo>
                  <a:lnTo>
                    <a:pt x="263" y="473"/>
                  </a:lnTo>
                  <a:lnTo>
                    <a:pt x="263" y="471"/>
                  </a:lnTo>
                  <a:lnTo>
                    <a:pt x="237" y="472"/>
                  </a:lnTo>
                  <a:lnTo>
                    <a:pt x="237" y="470"/>
                  </a:lnTo>
                  <a:lnTo>
                    <a:pt x="228" y="471"/>
                  </a:lnTo>
                  <a:lnTo>
                    <a:pt x="228" y="468"/>
                  </a:lnTo>
                  <a:lnTo>
                    <a:pt x="198" y="470"/>
                  </a:lnTo>
                  <a:lnTo>
                    <a:pt x="197" y="468"/>
                  </a:lnTo>
                  <a:lnTo>
                    <a:pt x="190" y="469"/>
                  </a:lnTo>
                  <a:lnTo>
                    <a:pt x="190" y="466"/>
                  </a:lnTo>
                  <a:lnTo>
                    <a:pt x="186" y="466"/>
                  </a:lnTo>
                  <a:lnTo>
                    <a:pt x="185" y="464"/>
                  </a:lnTo>
                  <a:lnTo>
                    <a:pt x="181" y="464"/>
                  </a:lnTo>
                  <a:lnTo>
                    <a:pt x="181" y="462"/>
                  </a:lnTo>
                  <a:lnTo>
                    <a:pt x="176" y="462"/>
                  </a:lnTo>
                  <a:lnTo>
                    <a:pt x="176" y="460"/>
                  </a:lnTo>
                  <a:lnTo>
                    <a:pt x="174" y="460"/>
                  </a:lnTo>
                  <a:lnTo>
                    <a:pt x="173" y="458"/>
                  </a:lnTo>
                  <a:lnTo>
                    <a:pt x="171" y="458"/>
                  </a:lnTo>
                  <a:lnTo>
                    <a:pt x="171" y="455"/>
                  </a:lnTo>
                  <a:lnTo>
                    <a:pt x="166" y="456"/>
                  </a:lnTo>
                  <a:lnTo>
                    <a:pt x="166" y="454"/>
                  </a:lnTo>
                  <a:lnTo>
                    <a:pt x="163" y="454"/>
                  </a:lnTo>
                  <a:lnTo>
                    <a:pt x="163" y="449"/>
                  </a:lnTo>
                  <a:lnTo>
                    <a:pt x="162" y="449"/>
                  </a:lnTo>
                  <a:lnTo>
                    <a:pt x="160" y="448"/>
                  </a:lnTo>
                  <a:lnTo>
                    <a:pt x="159" y="448"/>
                  </a:lnTo>
                  <a:lnTo>
                    <a:pt x="159" y="447"/>
                  </a:lnTo>
                  <a:lnTo>
                    <a:pt x="156" y="447"/>
                  </a:lnTo>
                  <a:lnTo>
                    <a:pt x="156" y="445"/>
                  </a:lnTo>
                  <a:lnTo>
                    <a:pt x="154" y="445"/>
                  </a:lnTo>
                  <a:lnTo>
                    <a:pt x="154" y="443"/>
                  </a:lnTo>
                  <a:lnTo>
                    <a:pt x="151" y="443"/>
                  </a:lnTo>
                  <a:lnTo>
                    <a:pt x="151" y="440"/>
                  </a:lnTo>
                  <a:lnTo>
                    <a:pt x="149" y="440"/>
                  </a:lnTo>
                  <a:lnTo>
                    <a:pt x="148" y="438"/>
                  </a:lnTo>
                  <a:lnTo>
                    <a:pt x="144" y="439"/>
                  </a:lnTo>
                  <a:lnTo>
                    <a:pt x="144" y="436"/>
                  </a:lnTo>
                  <a:lnTo>
                    <a:pt x="141" y="436"/>
                  </a:lnTo>
                  <a:lnTo>
                    <a:pt x="141" y="434"/>
                  </a:lnTo>
                  <a:lnTo>
                    <a:pt x="144" y="434"/>
                  </a:lnTo>
                  <a:lnTo>
                    <a:pt x="143" y="430"/>
                  </a:lnTo>
                  <a:lnTo>
                    <a:pt x="144" y="429"/>
                  </a:lnTo>
                  <a:lnTo>
                    <a:pt x="144" y="429"/>
                  </a:lnTo>
                  <a:lnTo>
                    <a:pt x="146" y="429"/>
                  </a:lnTo>
                  <a:lnTo>
                    <a:pt x="145" y="427"/>
                  </a:lnTo>
                  <a:lnTo>
                    <a:pt x="145" y="427"/>
                  </a:lnTo>
                  <a:lnTo>
                    <a:pt x="145" y="425"/>
                  </a:lnTo>
                  <a:lnTo>
                    <a:pt x="142" y="426"/>
                  </a:lnTo>
                  <a:lnTo>
                    <a:pt x="141" y="424"/>
                  </a:lnTo>
                  <a:lnTo>
                    <a:pt x="139" y="425"/>
                  </a:lnTo>
                  <a:lnTo>
                    <a:pt x="139" y="428"/>
                  </a:lnTo>
                  <a:lnTo>
                    <a:pt x="139" y="428"/>
                  </a:lnTo>
                  <a:lnTo>
                    <a:pt x="139" y="430"/>
                  </a:lnTo>
                  <a:lnTo>
                    <a:pt x="136" y="430"/>
                  </a:lnTo>
                  <a:lnTo>
                    <a:pt x="136" y="427"/>
                  </a:lnTo>
                  <a:lnTo>
                    <a:pt x="136" y="427"/>
                  </a:lnTo>
                  <a:lnTo>
                    <a:pt x="135" y="425"/>
                  </a:lnTo>
                  <a:lnTo>
                    <a:pt x="135" y="422"/>
                  </a:lnTo>
                  <a:lnTo>
                    <a:pt x="136" y="421"/>
                  </a:lnTo>
                  <a:lnTo>
                    <a:pt x="132" y="418"/>
                  </a:lnTo>
                  <a:lnTo>
                    <a:pt x="124" y="420"/>
                  </a:lnTo>
                  <a:lnTo>
                    <a:pt x="124" y="419"/>
                  </a:lnTo>
                  <a:lnTo>
                    <a:pt x="124" y="416"/>
                  </a:lnTo>
                  <a:lnTo>
                    <a:pt x="124" y="416"/>
                  </a:lnTo>
                  <a:lnTo>
                    <a:pt x="125" y="418"/>
                  </a:lnTo>
                  <a:lnTo>
                    <a:pt x="126" y="418"/>
                  </a:lnTo>
                  <a:lnTo>
                    <a:pt x="127" y="416"/>
                  </a:lnTo>
                  <a:lnTo>
                    <a:pt x="126" y="414"/>
                  </a:lnTo>
                  <a:lnTo>
                    <a:pt x="124" y="412"/>
                  </a:lnTo>
                  <a:lnTo>
                    <a:pt x="121" y="415"/>
                  </a:lnTo>
                  <a:lnTo>
                    <a:pt x="119" y="414"/>
                  </a:lnTo>
                  <a:lnTo>
                    <a:pt x="118" y="407"/>
                  </a:lnTo>
                  <a:lnTo>
                    <a:pt x="117" y="406"/>
                  </a:lnTo>
                  <a:lnTo>
                    <a:pt x="117" y="409"/>
                  </a:lnTo>
                  <a:lnTo>
                    <a:pt x="92" y="400"/>
                  </a:lnTo>
                  <a:lnTo>
                    <a:pt x="92" y="400"/>
                  </a:lnTo>
                  <a:lnTo>
                    <a:pt x="83" y="400"/>
                  </a:lnTo>
                  <a:lnTo>
                    <a:pt x="83" y="403"/>
                  </a:lnTo>
                  <a:lnTo>
                    <a:pt x="81" y="403"/>
                  </a:lnTo>
                  <a:lnTo>
                    <a:pt x="80" y="405"/>
                  </a:lnTo>
                  <a:lnTo>
                    <a:pt x="79" y="406"/>
                  </a:lnTo>
                  <a:lnTo>
                    <a:pt x="79" y="407"/>
                  </a:lnTo>
                  <a:lnTo>
                    <a:pt x="77" y="407"/>
                  </a:lnTo>
                  <a:lnTo>
                    <a:pt x="76" y="408"/>
                  </a:lnTo>
                  <a:lnTo>
                    <a:pt x="76" y="410"/>
                  </a:lnTo>
                  <a:lnTo>
                    <a:pt x="74" y="410"/>
                  </a:lnTo>
                  <a:lnTo>
                    <a:pt x="75" y="409"/>
                  </a:lnTo>
                  <a:lnTo>
                    <a:pt x="75" y="409"/>
                  </a:lnTo>
                  <a:lnTo>
                    <a:pt x="52" y="407"/>
                  </a:lnTo>
                  <a:lnTo>
                    <a:pt x="37" y="392"/>
                  </a:lnTo>
                  <a:lnTo>
                    <a:pt x="33" y="393"/>
                  </a:lnTo>
                  <a:lnTo>
                    <a:pt x="28" y="388"/>
                  </a:lnTo>
                  <a:lnTo>
                    <a:pt x="26" y="388"/>
                  </a:lnTo>
                  <a:lnTo>
                    <a:pt x="26" y="387"/>
                  </a:lnTo>
                  <a:lnTo>
                    <a:pt x="11" y="385"/>
                  </a:lnTo>
                  <a:lnTo>
                    <a:pt x="10" y="386"/>
                  </a:lnTo>
                  <a:lnTo>
                    <a:pt x="7" y="386"/>
                  </a:lnTo>
                  <a:lnTo>
                    <a:pt x="6" y="384"/>
                  </a:lnTo>
                  <a:lnTo>
                    <a:pt x="2" y="384"/>
                  </a:lnTo>
                  <a:lnTo>
                    <a:pt x="2" y="382"/>
                  </a:lnTo>
                  <a:lnTo>
                    <a:pt x="0" y="382"/>
                  </a:lnTo>
                  <a:lnTo>
                    <a:pt x="0" y="381"/>
                  </a:lnTo>
                  <a:lnTo>
                    <a:pt x="0" y="381"/>
                  </a:lnTo>
                  <a:lnTo>
                    <a:pt x="19" y="360"/>
                  </a:lnTo>
                  <a:lnTo>
                    <a:pt x="43" y="367"/>
                  </a:lnTo>
                  <a:lnTo>
                    <a:pt x="47" y="366"/>
                  </a:lnTo>
                  <a:lnTo>
                    <a:pt x="50" y="362"/>
                  </a:lnTo>
                  <a:lnTo>
                    <a:pt x="76" y="360"/>
                  </a:lnTo>
                  <a:lnTo>
                    <a:pt x="77" y="360"/>
                  </a:lnTo>
                  <a:lnTo>
                    <a:pt x="84" y="347"/>
                  </a:lnTo>
                  <a:lnTo>
                    <a:pt x="123" y="331"/>
                  </a:lnTo>
                  <a:lnTo>
                    <a:pt x="127" y="321"/>
                  </a:lnTo>
                  <a:lnTo>
                    <a:pt x="129" y="321"/>
                  </a:lnTo>
                  <a:lnTo>
                    <a:pt x="134" y="320"/>
                  </a:lnTo>
                  <a:lnTo>
                    <a:pt x="138" y="317"/>
                  </a:lnTo>
                  <a:lnTo>
                    <a:pt x="139" y="312"/>
                  </a:lnTo>
                  <a:lnTo>
                    <a:pt x="143" y="310"/>
                  </a:lnTo>
                  <a:lnTo>
                    <a:pt x="146" y="309"/>
                  </a:lnTo>
                  <a:lnTo>
                    <a:pt x="162" y="319"/>
                  </a:lnTo>
                  <a:lnTo>
                    <a:pt x="176" y="320"/>
                  </a:lnTo>
                  <a:lnTo>
                    <a:pt x="185" y="315"/>
                  </a:lnTo>
                  <a:lnTo>
                    <a:pt x="212" y="317"/>
                  </a:lnTo>
                  <a:lnTo>
                    <a:pt x="213" y="316"/>
                  </a:lnTo>
                  <a:lnTo>
                    <a:pt x="214" y="315"/>
                  </a:lnTo>
                  <a:lnTo>
                    <a:pt x="214" y="306"/>
                  </a:lnTo>
                  <a:lnTo>
                    <a:pt x="214" y="304"/>
                  </a:lnTo>
                  <a:lnTo>
                    <a:pt x="215" y="304"/>
                  </a:lnTo>
                  <a:lnTo>
                    <a:pt x="222" y="300"/>
                  </a:lnTo>
                  <a:lnTo>
                    <a:pt x="240" y="302"/>
                  </a:lnTo>
                  <a:lnTo>
                    <a:pt x="242" y="300"/>
                  </a:lnTo>
                  <a:lnTo>
                    <a:pt x="243" y="298"/>
                  </a:lnTo>
                  <a:lnTo>
                    <a:pt x="243" y="293"/>
                  </a:lnTo>
                  <a:lnTo>
                    <a:pt x="244" y="292"/>
                  </a:lnTo>
                  <a:lnTo>
                    <a:pt x="258" y="276"/>
                  </a:lnTo>
                  <a:lnTo>
                    <a:pt x="259" y="274"/>
                  </a:lnTo>
                  <a:lnTo>
                    <a:pt x="259" y="273"/>
                  </a:lnTo>
                  <a:lnTo>
                    <a:pt x="257" y="269"/>
                  </a:lnTo>
                  <a:lnTo>
                    <a:pt x="248" y="266"/>
                  </a:lnTo>
                  <a:lnTo>
                    <a:pt x="248" y="264"/>
                  </a:lnTo>
                  <a:lnTo>
                    <a:pt x="247" y="262"/>
                  </a:lnTo>
                  <a:lnTo>
                    <a:pt x="249" y="248"/>
                  </a:lnTo>
                  <a:lnTo>
                    <a:pt x="249" y="247"/>
                  </a:lnTo>
                  <a:lnTo>
                    <a:pt x="250" y="246"/>
                  </a:lnTo>
                  <a:lnTo>
                    <a:pt x="253" y="244"/>
                  </a:lnTo>
                  <a:lnTo>
                    <a:pt x="254" y="243"/>
                  </a:lnTo>
                  <a:lnTo>
                    <a:pt x="255" y="242"/>
                  </a:lnTo>
                  <a:lnTo>
                    <a:pt x="255" y="240"/>
                  </a:lnTo>
                  <a:lnTo>
                    <a:pt x="255" y="237"/>
                  </a:lnTo>
                  <a:lnTo>
                    <a:pt x="253" y="229"/>
                  </a:lnTo>
                  <a:lnTo>
                    <a:pt x="245" y="217"/>
                  </a:lnTo>
                  <a:lnTo>
                    <a:pt x="243" y="212"/>
                  </a:lnTo>
                  <a:lnTo>
                    <a:pt x="250" y="210"/>
                  </a:lnTo>
                  <a:lnTo>
                    <a:pt x="261" y="199"/>
                  </a:lnTo>
                  <a:lnTo>
                    <a:pt x="261" y="199"/>
                  </a:lnTo>
                  <a:lnTo>
                    <a:pt x="261" y="198"/>
                  </a:lnTo>
                  <a:lnTo>
                    <a:pt x="261" y="196"/>
                  </a:lnTo>
                  <a:lnTo>
                    <a:pt x="257" y="189"/>
                  </a:lnTo>
                  <a:lnTo>
                    <a:pt x="256" y="186"/>
                  </a:lnTo>
                  <a:lnTo>
                    <a:pt x="257" y="183"/>
                  </a:lnTo>
                  <a:lnTo>
                    <a:pt x="274" y="159"/>
                  </a:lnTo>
                  <a:lnTo>
                    <a:pt x="287" y="154"/>
                  </a:lnTo>
                  <a:lnTo>
                    <a:pt x="291" y="145"/>
                  </a:lnTo>
                  <a:lnTo>
                    <a:pt x="293" y="135"/>
                  </a:lnTo>
                  <a:lnTo>
                    <a:pt x="290" y="128"/>
                  </a:lnTo>
                  <a:lnTo>
                    <a:pt x="290" y="87"/>
                  </a:lnTo>
                  <a:lnTo>
                    <a:pt x="288" y="84"/>
                  </a:lnTo>
                  <a:lnTo>
                    <a:pt x="284" y="77"/>
                  </a:lnTo>
                  <a:lnTo>
                    <a:pt x="284" y="76"/>
                  </a:lnTo>
                  <a:lnTo>
                    <a:pt x="284" y="75"/>
                  </a:lnTo>
                  <a:lnTo>
                    <a:pt x="284" y="74"/>
                  </a:lnTo>
                  <a:lnTo>
                    <a:pt x="285" y="73"/>
                  </a:lnTo>
                  <a:lnTo>
                    <a:pt x="294" y="69"/>
                  </a:lnTo>
                  <a:lnTo>
                    <a:pt x="298" y="62"/>
                  </a:lnTo>
                  <a:lnTo>
                    <a:pt x="298" y="56"/>
                  </a:lnTo>
                  <a:lnTo>
                    <a:pt x="298" y="55"/>
                  </a:lnTo>
                  <a:lnTo>
                    <a:pt x="297" y="53"/>
                  </a:lnTo>
                  <a:lnTo>
                    <a:pt x="284" y="44"/>
                  </a:lnTo>
                  <a:lnTo>
                    <a:pt x="284" y="43"/>
                  </a:lnTo>
                  <a:lnTo>
                    <a:pt x="284" y="42"/>
                  </a:lnTo>
                  <a:lnTo>
                    <a:pt x="283" y="41"/>
                  </a:lnTo>
                  <a:lnTo>
                    <a:pt x="284" y="39"/>
                  </a:lnTo>
                  <a:lnTo>
                    <a:pt x="287" y="33"/>
                  </a:lnTo>
                  <a:lnTo>
                    <a:pt x="291" y="30"/>
                  </a:lnTo>
                  <a:lnTo>
                    <a:pt x="298" y="22"/>
                  </a:lnTo>
                  <a:lnTo>
                    <a:pt x="322" y="17"/>
                  </a:lnTo>
                  <a:lnTo>
                    <a:pt x="325" y="18"/>
                  </a:lnTo>
                  <a:lnTo>
                    <a:pt x="330" y="23"/>
                  </a:lnTo>
                  <a:lnTo>
                    <a:pt x="334" y="23"/>
                  </a:lnTo>
                  <a:lnTo>
                    <a:pt x="339" y="20"/>
                  </a:lnTo>
                  <a:lnTo>
                    <a:pt x="340" y="19"/>
                  </a:lnTo>
                  <a:lnTo>
                    <a:pt x="343" y="10"/>
                  </a:lnTo>
                  <a:lnTo>
                    <a:pt x="344" y="4"/>
                  </a:lnTo>
                  <a:lnTo>
                    <a:pt x="346" y="1"/>
                  </a:lnTo>
                  <a:lnTo>
                    <a:pt x="349" y="0"/>
                  </a:lnTo>
                  <a:lnTo>
                    <a:pt x="358" y="4"/>
                  </a:lnTo>
                  <a:lnTo>
                    <a:pt x="360" y="4"/>
                  </a:lnTo>
                  <a:lnTo>
                    <a:pt x="368" y="0"/>
                  </a:lnTo>
                  <a:lnTo>
                    <a:pt x="422" y="13"/>
                  </a:lnTo>
                  <a:lnTo>
                    <a:pt x="426" y="13"/>
                  </a:lnTo>
                  <a:close/>
                </a:path>
              </a:pathLst>
            </a:custGeom>
            <a:solidFill>
              <a:srgbClr val="E0E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40" name="Freeform 126"/>
            <p:cNvSpPr>
              <a:spLocks/>
            </p:cNvSpPr>
            <p:nvPr/>
          </p:nvSpPr>
          <p:spPr bwMode="auto">
            <a:xfrm>
              <a:off x="6007101" y="1268412"/>
              <a:ext cx="1179513" cy="836613"/>
            </a:xfrm>
            <a:custGeom>
              <a:avLst/>
              <a:gdLst>
                <a:gd name="T0" fmla="*/ 421 w 743"/>
                <a:gd name="T1" fmla="*/ 30 h 527"/>
                <a:gd name="T2" fmla="*/ 417 w 743"/>
                <a:gd name="T3" fmla="*/ 49 h 527"/>
                <a:gd name="T4" fmla="*/ 434 w 743"/>
                <a:gd name="T5" fmla="*/ 88 h 527"/>
                <a:gd name="T6" fmla="*/ 447 w 743"/>
                <a:gd name="T7" fmla="*/ 127 h 527"/>
                <a:gd name="T8" fmla="*/ 471 w 743"/>
                <a:gd name="T9" fmla="*/ 102 h 527"/>
                <a:gd name="T10" fmla="*/ 484 w 743"/>
                <a:gd name="T11" fmla="*/ 73 h 527"/>
                <a:gd name="T12" fmla="*/ 519 w 743"/>
                <a:gd name="T13" fmla="*/ 115 h 527"/>
                <a:gd name="T14" fmla="*/ 522 w 743"/>
                <a:gd name="T15" fmla="*/ 134 h 527"/>
                <a:gd name="T16" fmla="*/ 555 w 743"/>
                <a:gd name="T17" fmla="*/ 195 h 527"/>
                <a:gd name="T18" fmla="*/ 580 w 743"/>
                <a:gd name="T19" fmla="*/ 235 h 527"/>
                <a:gd name="T20" fmla="*/ 566 w 743"/>
                <a:gd name="T21" fmla="*/ 270 h 527"/>
                <a:gd name="T22" fmla="*/ 584 w 743"/>
                <a:gd name="T23" fmla="*/ 288 h 527"/>
                <a:gd name="T24" fmla="*/ 638 w 743"/>
                <a:gd name="T25" fmla="*/ 319 h 527"/>
                <a:gd name="T26" fmla="*/ 659 w 743"/>
                <a:gd name="T27" fmla="*/ 330 h 527"/>
                <a:gd name="T28" fmla="*/ 692 w 743"/>
                <a:gd name="T29" fmla="*/ 347 h 527"/>
                <a:gd name="T30" fmla="*/ 683 w 743"/>
                <a:gd name="T31" fmla="*/ 424 h 527"/>
                <a:gd name="T32" fmla="*/ 544 w 743"/>
                <a:gd name="T33" fmla="*/ 412 h 527"/>
                <a:gd name="T34" fmla="*/ 512 w 743"/>
                <a:gd name="T35" fmla="*/ 463 h 527"/>
                <a:gd name="T36" fmla="*/ 489 w 743"/>
                <a:gd name="T37" fmla="*/ 524 h 527"/>
                <a:gd name="T38" fmla="*/ 480 w 743"/>
                <a:gd name="T39" fmla="*/ 520 h 527"/>
                <a:gd name="T40" fmla="*/ 477 w 743"/>
                <a:gd name="T41" fmla="*/ 485 h 527"/>
                <a:gd name="T42" fmla="*/ 465 w 743"/>
                <a:gd name="T43" fmla="*/ 473 h 527"/>
                <a:gd name="T44" fmla="*/ 430 w 743"/>
                <a:gd name="T45" fmla="*/ 480 h 527"/>
                <a:gd name="T46" fmla="*/ 413 w 743"/>
                <a:gd name="T47" fmla="*/ 470 h 527"/>
                <a:gd name="T48" fmla="*/ 391 w 743"/>
                <a:gd name="T49" fmla="*/ 451 h 527"/>
                <a:gd name="T50" fmla="*/ 370 w 743"/>
                <a:gd name="T51" fmla="*/ 447 h 527"/>
                <a:gd name="T52" fmla="*/ 355 w 743"/>
                <a:gd name="T53" fmla="*/ 439 h 527"/>
                <a:gd name="T54" fmla="*/ 346 w 743"/>
                <a:gd name="T55" fmla="*/ 435 h 527"/>
                <a:gd name="T56" fmla="*/ 320 w 743"/>
                <a:gd name="T57" fmla="*/ 441 h 527"/>
                <a:gd name="T58" fmla="*/ 309 w 743"/>
                <a:gd name="T59" fmla="*/ 456 h 527"/>
                <a:gd name="T60" fmla="*/ 300 w 743"/>
                <a:gd name="T61" fmla="*/ 467 h 527"/>
                <a:gd name="T62" fmla="*/ 292 w 743"/>
                <a:gd name="T63" fmla="*/ 476 h 527"/>
                <a:gd name="T64" fmla="*/ 278 w 743"/>
                <a:gd name="T65" fmla="*/ 475 h 527"/>
                <a:gd name="T66" fmla="*/ 228 w 743"/>
                <a:gd name="T67" fmla="*/ 468 h 527"/>
                <a:gd name="T68" fmla="*/ 181 w 743"/>
                <a:gd name="T69" fmla="*/ 462 h 527"/>
                <a:gd name="T70" fmla="*/ 166 w 743"/>
                <a:gd name="T71" fmla="*/ 454 h 527"/>
                <a:gd name="T72" fmla="*/ 156 w 743"/>
                <a:gd name="T73" fmla="*/ 445 h 527"/>
                <a:gd name="T74" fmla="*/ 144 w 743"/>
                <a:gd name="T75" fmla="*/ 436 h 527"/>
                <a:gd name="T76" fmla="*/ 145 w 743"/>
                <a:gd name="T77" fmla="*/ 427 h 527"/>
                <a:gd name="T78" fmla="*/ 139 w 743"/>
                <a:gd name="T79" fmla="*/ 430 h 527"/>
                <a:gd name="T80" fmla="*/ 124 w 743"/>
                <a:gd name="T81" fmla="*/ 420 h 527"/>
                <a:gd name="T82" fmla="*/ 124 w 743"/>
                <a:gd name="T83" fmla="*/ 412 h 527"/>
                <a:gd name="T84" fmla="*/ 83 w 743"/>
                <a:gd name="T85" fmla="*/ 400 h 527"/>
                <a:gd name="T86" fmla="*/ 76 w 743"/>
                <a:gd name="T87" fmla="*/ 410 h 527"/>
                <a:gd name="T88" fmla="*/ 26 w 743"/>
                <a:gd name="T89" fmla="*/ 388 h 527"/>
                <a:gd name="T90" fmla="*/ 0 w 743"/>
                <a:gd name="T91" fmla="*/ 382 h 527"/>
                <a:gd name="T92" fmla="*/ 77 w 743"/>
                <a:gd name="T93" fmla="*/ 360 h 527"/>
                <a:gd name="T94" fmla="*/ 143 w 743"/>
                <a:gd name="T95" fmla="*/ 310 h 527"/>
                <a:gd name="T96" fmla="*/ 214 w 743"/>
                <a:gd name="T97" fmla="*/ 306 h 527"/>
                <a:gd name="T98" fmla="*/ 244 w 743"/>
                <a:gd name="T99" fmla="*/ 292 h 527"/>
                <a:gd name="T100" fmla="*/ 249 w 743"/>
                <a:gd name="T101" fmla="*/ 248 h 527"/>
                <a:gd name="T102" fmla="*/ 253 w 743"/>
                <a:gd name="T103" fmla="*/ 229 h 527"/>
                <a:gd name="T104" fmla="*/ 257 w 743"/>
                <a:gd name="T105" fmla="*/ 189 h 527"/>
                <a:gd name="T106" fmla="*/ 290 w 743"/>
                <a:gd name="T107" fmla="*/ 87 h 527"/>
                <a:gd name="T108" fmla="*/ 298 w 743"/>
                <a:gd name="T109" fmla="*/ 62 h 527"/>
                <a:gd name="T110" fmla="*/ 284 w 743"/>
                <a:gd name="T111" fmla="*/ 39 h 527"/>
                <a:gd name="T112" fmla="*/ 339 w 743"/>
                <a:gd name="T113" fmla="*/ 20 h 527"/>
                <a:gd name="T114" fmla="*/ 368 w 743"/>
                <a:gd name="T115" fmla="*/ 0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3" h="527">
                  <a:moveTo>
                    <a:pt x="426" y="13"/>
                  </a:moveTo>
                  <a:lnTo>
                    <a:pt x="429" y="16"/>
                  </a:lnTo>
                  <a:lnTo>
                    <a:pt x="432" y="24"/>
                  </a:lnTo>
                  <a:lnTo>
                    <a:pt x="433" y="26"/>
                  </a:lnTo>
                  <a:lnTo>
                    <a:pt x="432" y="28"/>
                  </a:lnTo>
                  <a:lnTo>
                    <a:pt x="432" y="28"/>
                  </a:lnTo>
                  <a:lnTo>
                    <a:pt x="431" y="29"/>
                  </a:lnTo>
                  <a:lnTo>
                    <a:pt x="421" y="30"/>
                  </a:lnTo>
                  <a:lnTo>
                    <a:pt x="420" y="31"/>
                  </a:lnTo>
                  <a:lnTo>
                    <a:pt x="419" y="32"/>
                  </a:lnTo>
                  <a:lnTo>
                    <a:pt x="418" y="34"/>
                  </a:lnTo>
                  <a:lnTo>
                    <a:pt x="417" y="43"/>
                  </a:lnTo>
                  <a:lnTo>
                    <a:pt x="417" y="45"/>
                  </a:lnTo>
                  <a:lnTo>
                    <a:pt x="416" y="47"/>
                  </a:lnTo>
                  <a:lnTo>
                    <a:pt x="416" y="48"/>
                  </a:lnTo>
                  <a:lnTo>
                    <a:pt x="417" y="49"/>
                  </a:lnTo>
                  <a:lnTo>
                    <a:pt x="417" y="49"/>
                  </a:lnTo>
                  <a:lnTo>
                    <a:pt x="418" y="50"/>
                  </a:lnTo>
                  <a:lnTo>
                    <a:pt x="430" y="47"/>
                  </a:lnTo>
                  <a:lnTo>
                    <a:pt x="432" y="48"/>
                  </a:lnTo>
                  <a:lnTo>
                    <a:pt x="433" y="49"/>
                  </a:lnTo>
                  <a:lnTo>
                    <a:pt x="433" y="50"/>
                  </a:lnTo>
                  <a:lnTo>
                    <a:pt x="432" y="81"/>
                  </a:lnTo>
                  <a:lnTo>
                    <a:pt x="434" y="88"/>
                  </a:lnTo>
                  <a:lnTo>
                    <a:pt x="439" y="94"/>
                  </a:lnTo>
                  <a:lnTo>
                    <a:pt x="440" y="99"/>
                  </a:lnTo>
                  <a:lnTo>
                    <a:pt x="439" y="105"/>
                  </a:lnTo>
                  <a:lnTo>
                    <a:pt x="438" y="109"/>
                  </a:lnTo>
                  <a:lnTo>
                    <a:pt x="437" y="114"/>
                  </a:lnTo>
                  <a:lnTo>
                    <a:pt x="438" y="117"/>
                  </a:lnTo>
                  <a:lnTo>
                    <a:pt x="438" y="118"/>
                  </a:lnTo>
                  <a:lnTo>
                    <a:pt x="447" y="127"/>
                  </a:lnTo>
                  <a:lnTo>
                    <a:pt x="453" y="127"/>
                  </a:lnTo>
                  <a:lnTo>
                    <a:pt x="464" y="121"/>
                  </a:lnTo>
                  <a:lnTo>
                    <a:pt x="465" y="120"/>
                  </a:lnTo>
                  <a:lnTo>
                    <a:pt x="467" y="114"/>
                  </a:lnTo>
                  <a:lnTo>
                    <a:pt x="471" y="108"/>
                  </a:lnTo>
                  <a:lnTo>
                    <a:pt x="472" y="106"/>
                  </a:lnTo>
                  <a:lnTo>
                    <a:pt x="472" y="104"/>
                  </a:lnTo>
                  <a:lnTo>
                    <a:pt x="471" y="102"/>
                  </a:lnTo>
                  <a:lnTo>
                    <a:pt x="460" y="91"/>
                  </a:lnTo>
                  <a:lnTo>
                    <a:pt x="459" y="85"/>
                  </a:lnTo>
                  <a:lnTo>
                    <a:pt x="457" y="83"/>
                  </a:lnTo>
                  <a:lnTo>
                    <a:pt x="457" y="80"/>
                  </a:lnTo>
                  <a:lnTo>
                    <a:pt x="457" y="78"/>
                  </a:lnTo>
                  <a:lnTo>
                    <a:pt x="457" y="76"/>
                  </a:lnTo>
                  <a:lnTo>
                    <a:pt x="475" y="71"/>
                  </a:lnTo>
                  <a:lnTo>
                    <a:pt x="484" y="73"/>
                  </a:lnTo>
                  <a:lnTo>
                    <a:pt x="490" y="78"/>
                  </a:lnTo>
                  <a:lnTo>
                    <a:pt x="496" y="94"/>
                  </a:lnTo>
                  <a:lnTo>
                    <a:pt x="509" y="114"/>
                  </a:lnTo>
                  <a:lnTo>
                    <a:pt x="510" y="116"/>
                  </a:lnTo>
                  <a:lnTo>
                    <a:pt x="513" y="119"/>
                  </a:lnTo>
                  <a:lnTo>
                    <a:pt x="515" y="120"/>
                  </a:lnTo>
                  <a:lnTo>
                    <a:pt x="517" y="118"/>
                  </a:lnTo>
                  <a:lnTo>
                    <a:pt x="519" y="115"/>
                  </a:lnTo>
                  <a:lnTo>
                    <a:pt x="521" y="114"/>
                  </a:lnTo>
                  <a:lnTo>
                    <a:pt x="523" y="115"/>
                  </a:lnTo>
                  <a:lnTo>
                    <a:pt x="526" y="119"/>
                  </a:lnTo>
                  <a:lnTo>
                    <a:pt x="527" y="121"/>
                  </a:lnTo>
                  <a:lnTo>
                    <a:pt x="527" y="122"/>
                  </a:lnTo>
                  <a:lnTo>
                    <a:pt x="527" y="124"/>
                  </a:lnTo>
                  <a:lnTo>
                    <a:pt x="522" y="133"/>
                  </a:lnTo>
                  <a:lnTo>
                    <a:pt x="522" y="134"/>
                  </a:lnTo>
                  <a:lnTo>
                    <a:pt x="522" y="136"/>
                  </a:lnTo>
                  <a:lnTo>
                    <a:pt x="522" y="137"/>
                  </a:lnTo>
                  <a:lnTo>
                    <a:pt x="525" y="141"/>
                  </a:lnTo>
                  <a:lnTo>
                    <a:pt x="550" y="153"/>
                  </a:lnTo>
                  <a:lnTo>
                    <a:pt x="567" y="174"/>
                  </a:lnTo>
                  <a:lnTo>
                    <a:pt x="555" y="192"/>
                  </a:lnTo>
                  <a:lnTo>
                    <a:pt x="555" y="193"/>
                  </a:lnTo>
                  <a:lnTo>
                    <a:pt x="555" y="195"/>
                  </a:lnTo>
                  <a:lnTo>
                    <a:pt x="557" y="199"/>
                  </a:lnTo>
                  <a:lnTo>
                    <a:pt x="562" y="224"/>
                  </a:lnTo>
                  <a:lnTo>
                    <a:pt x="564" y="227"/>
                  </a:lnTo>
                  <a:lnTo>
                    <a:pt x="564" y="234"/>
                  </a:lnTo>
                  <a:lnTo>
                    <a:pt x="565" y="236"/>
                  </a:lnTo>
                  <a:lnTo>
                    <a:pt x="578" y="234"/>
                  </a:lnTo>
                  <a:lnTo>
                    <a:pt x="579" y="234"/>
                  </a:lnTo>
                  <a:lnTo>
                    <a:pt x="580" y="235"/>
                  </a:lnTo>
                  <a:lnTo>
                    <a:pt x="582" y="239"/>
                  </a:lnTo>
                  <a:lnTo>
                    <a:pt x="582" y="246"/>
                  </a:lnTo>
                  <a:lnTo>
                    <a:pt x="582" y="248"/>
                  </a:lnTo>
                  <a:lnTo>
                    <a:pt x="581" y="249"/>
                  </a:lnTo>
                  <a:lnTo>
                    <a:pt x="568" y="258"/>
                  </a:lnTo>
                  <a:lnTo>
                    <a:pt x="567" y="259"/>
                  </a:lnTo>
                  <a:lnTo>
                    <a:pt x="566" y="268"/>
                  </a:lnTo>
                  <a:lnTo>
                    <a:pt x="566" y="270"/>
                  </a:lnTo>
                  <a:lnTo>
                    <a:pt x="563" y="272"/>
                  </a:lnTo>
                  <a:lnTo>
                    <a:pt x="552" y="275"/>
                  </a:lnTo>
                  <a:lnTo>
                    <a:pt x="551" y="276"/>
                  </a:lnTo>
                  <a:lnTo>
                    <a:pt x="551" y="277"/>
                  </a:lnTo>
                  <a:lnTo>
                    <a:pt x="551" y="281"/>
                  </a:lnTo>
                  <a:lnTo>
                    <a:pt x="552" y="285"/>
                  </a:lnTo>
                  <a:lnTo>
                    <a:pt x="554" y="289"/>
                  </a:lnTo>
                  <a:lnTo>
                    <a:pt x="584" y="288"/>
                  </a:lnTo>
                  <a:lnTo>
                    <a:pt x="588" y="295"/>
                  </a:lnTo>
                  <a:lnTo>
                    <a:pt x="590" y="304"/>
                  </a:lnTo>
                  <a:lnTo>
                    <a:pt x="591" y="306"/>
                  </a:lnTo>
                  <a:lnTo>
                    <a:pt x="611" y="311"/>
                  </a:lnTo>
                  <a:lnTo>
                    <a:pt x="616" y="315"/>
                  </a:lnTo>
                  <a:lnTo>
                    <a:pt x="631" y="312"/>
                  </a:lnTo>
                  <a:lnTo>
                    <a:pt x="634" y="313"/>
                  </a:lnTo>
                  <a:lnTo>
                    <a:pt x="638" y="319"/>
                  </a:lnTo>
                  <a:lnTo>
                    <a:pt x="640" y="323"/>
                  </a:lnTo>
                  <a:lnTo>
                    <a:pt x="641" y="324"/>
                  </a:lnTo>
                  <a:lnTo>
                    <a:pt x="643" y="328"/>
                  </a:lnTo>
                  <a:lnTo>
                    <a:pt x="644" y="329"/>
                  </a:lnTo>
                  <a:lnTo>
                    <a:pt x="647" y="330"/>
                  </a:lnTo>
                  <a:lnTo>
                    <a:pt x="657" y="329"/>
                  </a:lnTo>
                  <a:lnTo>
                    <a:pt x="658" y="329"/>
                  </a:lnTo>
                  <a:lnTo>
                    <a:pt x="659" y="330"/>
                  </a:lnTo>
                  <a:lnTo>
                    <a:pt x="664" y="345"/>
                  </a:lnTo>
                  <a:lnTo>
                    <a:pt x="673" y="360"/>
                  </a:lnTo>
                  <a:lnTo>
                    <a:pt x="676" y="360"/>
                  </a:lnTo>
                  <a:lnTo>
                    <a:pt x="678" y="359"/>
                  </a:lnTo>
                  <a:lnTo>
                    <a:pt x="680" y="356"/>
                  </a:lnTo>
                  <a:lnTo>
                    <a:pt x="682" y="352"/>
                  </a:lnTo>
                  <a:lnTo>
                    <a:pt x="684" y="349"/>
                  </a:lnTo>
                  <a:lnTo>
                    <a:pt x="692" y="347"/>
                  </a:lnTo>
                  <a:lnTo>
                    <a:pt x="702" y="351"/>
                  </a:lnTo>
                  <a:lnTo>
                    <a:pt x="743" y="391"/>
                  </a:lnTo>
                  <a:lnTo>
                    <a:pt x="743" y="394"/>
                  </a:lnTo>
                  <a:lnTo>
                    <a:pt x="742" y="396"/>
                  </a:lnTo>
                  <a:lnTo>
                    <a:pt x="742" y="397"/>
                  </a:lnTo>
                  <a:lnTo>
                    <a:pt x="715" y="400"/>
                  </a:lnTo>
                  <a:lnTo>
                    <a:pt x="706" y="412"/>
                  </a:lnTo>
                  <a:lnTo>
                    <a:pt x="683" y="424"/>
                  </a:lnTo>
                  <a:lnTo>
                    <a:pt x="679" y="423"/>
                  </a:lnTo>
                  <a:lnTo>
                    <a:pt x="669" y="409"/>
                  </a:lnTo>
                  <a:lnTo>
                    <a:pt x="665" y="407"/>
                  </a:lnTo>
                  <a:lnTo>
                    <a:pt x="659" y="406"/>
                  </a:lnTo>
                  <a:lnTo>
                    <a:pt x="647" y="415"/>
                  </a:lnTo>
                  <a:lnTo>
                    <a:pt x="631" y="416"/>
                  </a:lnTo>
                  <a:lnTo>
                    <a:pt x="573" y="390"/>
                  </a:lnTo>
                  <a:lnTo>
                    <a:pt x="544" y="412"/>
                  </a:lnTo>
                  <a:lnTo>
                    <a:pt x="542" y="419"/>
                  </a:lnTo>
                  <a:lnTo>
                    <a:pt x="541" y="424"/>
                  </a:lnTo>
                  <a:lnTo>
                    <a:pt x="539" y="428"/>
                  </a:lnTo>
                  <a:lnTo>
                    <a:pt x="538" y="435"/>
                  </a:lnTo>
                  <a:lnTo>
                    <a:pt x="522" y="446"/>
                  </a:lnTo>
                  <a:lnTo>
                    <a:pt x="520" y="454"/>
                  </a:lnTo>
                  <a:lnTo>
                    <a:pt x="515" y="458"/>
                  </a:lnTo>
                  <a:lnTo>
                    <a:pt x="512" y="463"/>
                  </a:lnTo>
                  <a:lnTo>
                    <a:pt x="511" y="467"/>
                  </a:lnTo>
                  <a:lnTo>
                    <a:pt x="512" y="471"/>
                  </a:lnTo>
                  <a:lnTo>
                    <a:pt x="506" y="478"/>
                  </a:lnTo>
                  <a:lnTo>
                    <a:pt x="506" y="481"/>
                  </a:lnTo>
                  <a:lnTo>
                    <a:pt x="507" y="485"/>
                  </a:lnTo>
                  <a:lnTo>
                    <a:pt x="497" y="493"/>
                  </a:lnTo>
                  <a:lnTo>
                    <a:pt x="492" y="520"/>
                  </a:lnTo>
                  <a:lnTo>
                    <a:pt x="489" y="524"/>
                  </a:lnTo>
                  <a:lnTo>
                    <a:pt x="482" y="527"/>
                  </a:lnTo>
                  <a:lnTo>
                    <a:pt x="482" y="527"/>
                  </a:lnTo>
                  <a:lnTo>
                    <a:pt x="481" y="527"/>
                  </a:lnTo>
                  <a:lnTo>
                    <a:pt x="480" y="522"/>
                  </a:lnTo>
                  <a:lnTo>
                    <a:pt x="481" y="521"/>
                  </a:lnTo>
                  <a:lnTo>
                    <a:pt x="481" y="520"/>
                  </a:lnTo>
                  <a:lnTo>
                    <a:pt x="481" y="520"/>
                  </a:lnTo>
                  <a:lnTo>
                    <a:pt x="480" y="520"/>
                  </a:lnTo>
                  <a:lnTo>
                    <a:pt x="480" y="516"/>
                  </a:lnTo>
                  <a:lnTo>
                    <a:pt x="481" y="515"/>
                  </a:lnTo>
                  <a:lnTo>
                    <a:pt x="480" y="513"/>
                  </a:lnTo>
                  <a:lnTo>
                    <a:pt x="480" y="510"/>
                  </a:lnTo>
                  <a:lnTo>
                    <a:pt x="480" y="500"/>
                  </a:lnTo>
                  <a:lnTo>
                    <a:pt x="479" y="500"/>
                  </a:lnTo>
                  <a:lnTo>
                    <a:pt x="478" y="485"/>
                  </a:lnTo>
                  <a:lnTo>
                    <a:pt x="477" y="485"/>
                  </a:lnTo>
                  <a:lnTo>
                    <a:pt x="477" y="484"/>
                  </a:lnTo>
                  <a:lnTo>
                    <a:pt x="473" y="479"/>
                  </a:lnTo>
                  <a:lnTo>
                    <a:pt x="473" y="479"/>
                  </a:lnTo>
                  <a:lnTo>
                    <a:pt x="474" y="478"/>
                  </a:lnTo>
                  <a:lnTo>
                    <a:pt x="472" y="477"/>
                  </a:lnTo>
                  <a:lnTo>
                    <a:pt x="468" y="478"/>
                  </a:lnTo>
                  <a:lnTo>
                    <a:pt x="467" y="477"/>
                  </a:lnTo>
                  <a:lnTo>
                    <a:pt x="465" y="473"/>
                  </a:lnTo>
                  <a:lnTo>
                    <a:pt x="461" y="479"/>
                  </a:lnTo>
                  <a:lnTo>
                    <a:pt x="459" y="479"/>
                  </a:lnTo>
                  <a:lnTo>
                    <a:pt x="459" y="482"/>
                  </a:lnTo>
                  <a:lnTo>
                    <a:pt x="452" y="482"/>
                  </a:lnTo>
                  <a:lnTo>
                    <a:pt x="452" y="480"/>
                  </a:lnTo>
                  <a:lnTo>
                    <a:pt x="448" y="480"/>
                  </a:lnTo>
                  <a:lnTo>
                    <a:pt x="446" y="482"/>
                  </a:lnTo>
                  <a:lnTo>
                    <a:pt x="430" y="480"/>
                  </a:lnTo>
                  <a:lnTo>
                    <a:pt x="430" y="481"/>
                  </a:lnTo>
                  <a:lnTo>
                    <a:pt x="428" y="481"/>
                  </a:lnTo>
                  <a:lnTo>
                    <a:pt x="426" y="479"/>
                  </a:lnTo>
                  <a:lnTo>
                    <a:pt x="424" y="477"/>
                  </a:lnTo>
                  <a:lnTo>
                    <a:pt x="423" y="478"/>
                  </a:lnTo>
                  <a:lnTo>
                    <a:pt x="418" y="470"/>
                  </a:lnTo>
                  <a:lnTo>
                    <a:pt x="415" y="470"/>
                  </a:lnTo>
                  <a:lnTo>
                    <a:pt x="413" y="470"/>
                  </a:lnTo>
                  <a:lnTo>
                    <a:pt x="412" y="468"/>
                  </a:lnTo>
                  <a:lnTo>
                    <a:pt x="409" y="467"/>
                  </a:lnTo>
                  <a:lnTo>
                    <a:pt x="397" y="472"/>
                  </a:lnTo>
                  <a:lnTo>
                    <a:pt x="395" y="468"/>
                  </a:lnTo>
                  <a:lnTo>
                    <a:pt x="395" y="466"/>
                  </a:lnTo>
                  <a:lnTo>
                    <a:pt x="394" y="453"/>
                  </a:lnTo>
                  <a:lnTo>
                    <a:pt x="391" y="453"/>
                  </a:lnTo>
                  <a:lnTo>
                    <a:pt x="391" y="451"/>
                  </a:lnTo>
                  <a:lnTo>
                    <a:pt x="389" y="451"/>
                  </a:lnTo>
                  <a:lnTo>
                    <a:pt x="389" y="448"/>
                  </a:lnTo>
                  <a:lnTo>
                    <a:pt x="386" y="449"/>
                  </a:lnTo>
                  <a:lnTo>
                    <a:pt x="386" y="446"/>
                  </a:lnTo>
                  <a:lnTo>
                    <a:pt x="377" y="447"/>
                  </a:lnTo>
                  <a:lnTo>
                    <a:pt x="377" y="449"/>
                  </a:lnTo>
                  <a:lnTo>
                    <a:pt x="370" y="449"/>
                  </a:lnTo>
                  <a:lnTo>
                    <a:pt x="370" y="447"/>
                  </a:lnTo>
                  <a:lnTo>
                    <a:pt x="365" y="448"/>
                  </a:lnTo>
                  <a:lnTo>
                    <a:pt x="365" y="445"/>
                  </a:lnTo>
                  <a:lnTo>
                    <a:pt x="363" y="445"/>
                  </a:lnTo>
                  <a:lnTo>
                    <a:pt x="362" y="443"/>
                  </a:lnTo>
                  <a:lnTo>
                    <a:pt x="358" y="443"/>
                  </a:lnTo>
                  <a:lnTo>
                    <a:pt x="358" y="441"/>
                  </a:lnTo>
                  <a:lnTo>
                    <a:pt x="355" y="441"/>
                  </a:lnTo>
                  <a:lnTo>
                    <a:pt x="355" y="439"/>
                  </a:lnTo>
                  <a:lnTo>
                    <a:pt x="353" y="439"/>
                  </a:lnTo>
                  <a:lnTo>
                    <a:pt x="353" y="437"/>
                  </a:lnTo>
                  <a:lnTo>
                    <a:pt x="350" y="437"/>
                  </a:lnTo>
                  <a:lnTo>
                    <a:pt x="350" y="434"/>
                  </a:lnTo>
                  <a:lnTo>
                    <a:pt x="348" y="434"/>
                  </a:lnTo>
                  <a:lnTo>
                    <a:pt x="348" y="432"/>
                  </a:lnTo>
                  <a:lnTo>
                    <a:pt x="346" y="432"/>
                  </a:lnTo>
                  <a:lnTo>
                    <a:pt x="346" y="435"/>
                  </a:lnTo>
                  <a:lnTo>
                    <a:pt x="343" y="435"/>
                  </a:lnTo>
                  <a:lnTo>
                    <a:pt x="343" y="437"/>
                  </a:lnTo>
                  <a:lnTo>
                    <a:pt x="341" y="437"/>
                  </a:lnTo>
                  <a:lnTo>
                    <a:pt x="341" y="440"/>
                  </a:lnTo>
                  <a:lnTo>
                    <a:pt x="323" y="441"/>
                  </a:lnTo>
                  <a:lnTo>
                    <a:pt x="322" y="439"/>
                  </a:lnTo>
                  <a:lnTo>
                    <a:pt x="320" y="439"/>
                  </a:lnTo>
                  <a:lnTo>
                    <a:pt x="320" y="441"/>
                  </a:lnTo>
                  <a:lnTo>
                    <a:pt x="315" y="441"/>
                  </a:lnTo>
                  <a:lnTo>
                    <a:pt x="315" y="444"/>
                  </a:lnTo>
                  <a:lnTo>
                    <a:pt x="313" y="444"/>
                  </a:lnTo>
                  <a:lnTo>
                    <a:pt x="314" y="449"/>
                  </a:lnTo>
                  <a:lnTo>
                    <a:pt x="311" y="449"/>
                  </a:lnTo>
                  <a:lnTo>
                    <a:pt x="312" y="454"/>
                  </a:lnTo>
                  <a:lnTo>
                    <a:pt x="309" y="454"/>
                  </a:lnTo>
                  <a:lnTo>
                    <a:pt x="309" y="456"/>
                  </a:lnTo>
                  <a:lnTo>
                    <a:pt x="307" y="456"/>
                  </a:lnTo>
                  <a:lnTo>
                    <a:pt x="307" y="461"/>
                  </a:lnTo>
                  <a:lnTo>
                    <a:pt x="305" y="461"/>
                  </a:lnTo>
                  <a:lnTo>
                    <a:pt x="305" y="463"/>
                  </a:lnTo>
                  <a:lnTo>
                    <a:pt x="303" y="463"/>
                  </a:lnTo>
                  <a:lnTo>
                    <a:pt x="303" y="466"/>
                  </a:lnTo>
                  <a:lnTo>
                    <a:pt x="301" y="466"/>
                  </a:lnTo>
                  <a:lnTo>
                    <a:pt x="300" y="467"/>
                  </a:lnTo>
                  <a:lnTo>
                    <a:pt x="301" y="468"/>
                  </a:lnTo>
                  <a:lnTo>
                    <a:pt x="299" y="469"/>
                  </a:lnTo>
                  <a:lnTo>
                    <a:pt x="299" y="469"/>
                  </a:lnTo>
                  <a:lnTo>
                    <a:pt x="299" y="471"/>
                  </a:lnTo>
                  <a:lnTo>
                    <a:pt x="296" y="471"/>
                  </a:lnTo>
                  <a:lnTo>
                    <a:pt x="296" y="473"/>
                  </a:lnTo>
                  <a:lnTo>
                    <a:pt x="292" y="473"/>
                  </a:lnTo>
                  <a:lnTo>
                    <a:pt x="292" y="476"/>
                  </a:lnTo>
                  <a:lnTo>
                    <a:pt x="287" y="476"/>
                  </a:lnTo>
                  <a:lnTo>
                    <a:pt x="287" y="474"/>
                  </a:lnTo>
                  <a:lnTo>
                    <a:pt x="285" y="474"/>
                  </a:lnTo>
                  <a:lnTo>
                    <a:pt x="284" y="469"/>
                  </a:lnTo>
                  <a:lnTo>
                    <a:pt x="280" y="470"/>
                  </a:lnTo>
                  <a:lnTo>
                    <a:pt x="280" y="472"/>
                  </a:lnTo>
                  <a:lnTo>
                    <a:pt x="278" y="472"/>
                  </a:lnTo>
                  <a:lnTo>
                    <a:pt x="278" y="475"/>
                  </a:lnTo>
                  <a:lnTo>
                    <a:pt x="270" y="475"/>
                  </a:lnTo>
                  <a:lnTo>
                    <a:pt x="270" y="473"/>
                  </a:lnTo>
                  <a:lnTo>
                    <a:pt x="263" y="473"/>
                  </a:lnTo>
                  <a:lnTo>
                    <a:pt x="263" y="471"/>
                  </a:lnTo>
                  <a:lnTo>
                    <a:pt x="237" y="472"/>
                  </a:lnTo>
                  <a:lnTo>
                    <a:pt x="237" y="470"/>
                  </a:lnTo>
                  <a:lnTo>
                    <a:pt x="228" y="471"/>
                  </a:lnTo>
                  <a:lnTo>
                    <a:pt x="228" y="468"/>
                  </a:lnTo>
                  <a:lnTo>
                    <a:pt x="198" y="470"/>
                  </a:lnTo>
                  <a:lnTo>
                    <a:pt x="197" y="468"/>
                  </a:lnTo>
                  <a:lnTo>
                    <a:pt x="190" y="469"/>
                  </a:lnTo>
                  <a:lnTo>
                    <a:pt x="190" y="466"/>
                  </a:lnTo>
                  <a:lnTo>
                    <a:pt x="186" y="466"/>
                  </a:lnTo>
                  <a:lnTo>
                    <a:pt x="185" y="464"/>
                  </a:lnTo>
                  <a:lnTo>
                    <a:pt x="181" y="464"/>
                  </a:lnTo>
                  <a:lnTo>
                    <a:pt x="181" y="462"/>
                  </a:lnTo>
                  <a:lnTo>
                    <a:pt x="176" y="462"/>
                  </a:lnTo>
                  <a:lnTo>
                    <a:pt x="176" y="460"/>
                  </a:lnTo>
                  <a:lnTo>
                    <a:pt x="174" y="460"/>
                  </a:lnTo>
                  <a:lnTo>
                    <a:pt x="173" y="458"/>
                  </a:lnTo>
                  <a:lnTo>
                    <a:pt x="171" y="458"/>
                  </a:lnTo>
                  <a:lnTo>
                    <a:pt x="171" y="455"/>
                  </a:lnTo>
                  <a:lnTo>
                    <a:pt x="166" y="456"/>
                  </a:lnTo>
                  <a:lnTo>
                    <a:pt x="166" y="454"/>
                  </a:lnTo>
                  <a:lnTo>
                    <a:pt x="163" y="454"/>
                  </a:lnTo>
                  <a:lnTo>
                    <a:pt x="163" y="449"/>
                  </a:lnTo>
                  <a:lnTo>
                    <a:pt x="162" y="449"/>
                  </a:lnTo>
                  <a:lnTo>
                    <a:pt x="160" y="448"/>
                  </a:lnTo>
                  <a:lnTo>
                    <a:pt x="159" y="448"/>
                  </a:lnTo>
                  <a:lnTo>
                    <a:pt x="159" y="447"/>
                  </a:lnTo>
                  <a:lnTo>
                    <a:pt x="156" y="447"/>
                  </a:lnTo>
                  <a:lnTo>
                    <a:pt x="156" y="445"/>
                  </a:lnTo>
                  <a:lnTo>
                    <a:pt x="154" y="445"/>
                  </a:lnTo>
                  <a:lnTo>
                    <a:pt x="154" y="443"/>
                  </a:lnTo>
                  <a:lnTo>
                    <a:pt x="151" y="443"/>
                  </a:lnTo>
                  <a:lnTo>
                    <a:pt x="151" y="440"/>
                  </a:lnTo>
                  <a:lnTo>
                    <a:pt x="149" y="440"/>
                  </a:lnTo>
                  <a:lnTo>
                    <a:pt x="148" y="438"/>
                  </a:lnTo>
                  <a:lnTo>
                    <a:pt x="144" y="439"/>
                  </a:lnTo>
                  <a:lnTo>
                    <a:pt x="144" y="436"/>
                  </a:lnTo>
                  <a:lnTo>
                    <a:pt x="141" y="436"/>
                  </a:lnTo>
                  <a:lnTo>
                    <a:pt x="141" y="434"/>
                  </a:lnTo>
                  <a:lnTo>
                    <a:pt x="144" y="434"/>
                  </a:lnTo>
                  <a:lnTo>
                    <a:pt x="143" y="430"/>
                  </a:lnTo>
                  <a:lnTo>
                    <a:pt x="144" y="429"/>
                  </a:lnTo>
                  <a:lnTo>
                    <a:pt x="144" y="429"/>
                  </a:lnTo>
                  <a:lnTo>
                    <a:pt x="146" y="429"/>
                  </a:lnTo>
                  <a:lnTo>
                    <a:pt x="145" y="427"/>
                  </a:lnTo>
                  <a:lnTo>
                    <a:pt x="145" y="427"/>
                  </a:lnTo>
                  <a:lnTo>
                    <a:pt x="145" y="425"/>
                  </a:lnTo>
                  <a:lnTo>
                    <a:pt x="142" y="426"/>
                  </a:lnTo>
                  <a:lnTo>
                    <a:pt x="141" y="424"/>
                  </a:lnTo>
                  <a:lnTo>
                    <a:pt x="139" y="425"/>
                  </a:lnTo>
                  <a:lnTo>
                    <a:pt x="139" y="428"/>
                  </a:lnTo>
                  <a:lnTo>
                    <a:pt x="139" y="428"/>
                  </a:lnTo>
                  <a:lnTo>
                    <a:pt x="139" y="430"/>
                  </a:lnTo>
                  <a:lnTo>
                    <a:pt x="136" y="430"/>
                  </a:lnTo>
                  <a:lnTo>
                    <a:pt x="136" y="427"/>
                  </a:lnTo>
                  <a:lnTo>
                    <a:pt x="136" y="427"/>
                  </a:lnTo>
                  <a:lnTo>
                    <a:pt x="135" y="425"/>
                  </a:lnTo>
                  <a:lnTo>
                    <a:pt x="135" y="422"/>
                  </a:lnTo>
                  <a:lnTo>
                    <a:pt x="136" y="421"/>
                  </a:lnTo>
                  <a:lnTo>
                    <a:pt x="132" y="418"/>
                  </a:lnTo>
                  <a:lnTo>
                    <a:pt x="124" y="420"/>
                  </a:lnTo>
                  <a:lnTo>
                    <a:pt x="124" y="419"/>
                  </a:lnTo>
                  <a:lnTo>
                    <a:pt x="124" y="416"/>
                  </a:lnTo>
                  <a:lnTo>
                    <a:pt x="124" y="416"/>
                  </a:lnTo>
                  <a:lnTo>
                    <a:pt x="125" y="418"/>
                  </a:lnTo>
                  <a:lnTo>
                    <a:pt x="126" y="418"/>
                  </a:lnTo>
                  <a:lnTo>
                    <a:pt x="127" y="416"/>
                  </a:lnTo>
                  <a:lnTo>
                    <a:pt x="126" y="414"/>
                  </a:lnTo>
                  <a:lnTo>
                    <a:pt x="124" y="412"/>
                  </a:lnTo>
                  <a:lnTo>
                    <a:pt x="121" y="415"/>
                  </a:lnTo>
                  <a:lnTo>
                    <a:pt x="119" y="414"/>
                  </a:lnTo>
                  <a:lnTo>
                    <a:pt x="118" y="407"/>
                  </a:lnTo>
                  <a:lnTo>
                    <a:pt x="117" y="406"/>
                  </a:lnTo>
                  <a:lnTo>
                    <a:pt x="117" y="409"/>
                  </a:lnTo>
                  <a:lnTo>
                    <a:pt x="92" y="400"/>
                  </a:lnTo>
                  <a:lnTo>
                    <a:pt x="92" y="400"/>
                  </a:lnTo>
                  <a:lnTo>
                    <a:pt x="83" y="400"/>
                  </a:lnTo>
                  <a:lnTo>
                    <a:pt x="83" y="403"/>
                  </a:lnTo>
                  <a:lnTo>
                    <a:pt x="81" y="403"/>
                  </a:lnTo>
                  <a:lnTo>
                    <a:pt x="80" y="405"/>
                  </a:lnTo>
                  <a:lnTo>
                    <a:pt x="79" y="406"/>
                  </a:lnTo>
                  <a:lnTo>
                    <a:pt x="79" y="407"/>
                  </a:lnTo>
                  <a:lnTo>
                    <a:pt x="77" y="407"/>
                  </a:lnTo>
                  <a:lnTo>
                    <a:pt x="76" y="408"/>
                  </a:lnTo>
                  <a:lnTo>
                    <a:pt x="76" y="410"/>
                  </a:lnTo>
                  <a:lnTo>
                    <a:pt x="74" y="410"/>
                  </a:lnTo>
                  <a:lnTo>
                    <a:pt x="75" y="409"/>
                  </a:lnTo>
                  <a:lnTo>
                    <a:pt x="75" y="409"/>
                  </a:lnTo>
                  <a:lnTo>
                    <a:pt x="52" y="407"/>
                  </a:lnTo>
                  <a:lnTo>
                    <a:pt x="37" y="392"/>
                  </a:lnTo>
                  <a:lnTo>
                    <a:pt x="33" y="393"/>
                  </a:lnTo>
                  <a:lnTo>
                    <a:pt x="28" y="388"/>
                  </a:lnTo>
                  <a:lnTo>
                    <a:pt x="26" y="388"/>
                  </a:lnTo>
                  <a:lnTo>
                    <a:pt x="26" y="387"/>
                  </a:lnTo>
                  <a:lnTo>
                    <a:pt x="11" y="385"/>
                  </a:lnTo>
                  <a:lnTo>
                    <a:pt x="10" y="386"/>
                  </a:lnTo>
                  <a:lnTo>
                    <a:pt x="7" y="386"/>
                  </a:lnTo>
                  <a:lnTo>
                    <a:pt x="6" y="384"/>
                  </a:lnTo>
                  <a:lnTo>
                    <a:pt x="2" y="384"/>
                  </a:lnTo>
                  <a:lnTo>
                    <a:pt x="2" y="382"/>
                  </a:lnTo>
                  <a:lnTo>
                    <a:pt x="0" y="382"/>
                  </a:lnTo>
                  <a:lnTo>
                    <a:pt x="0" y="381"/>
                  </a:lnTo>
                  <a:lnTo>
                    <a:pt x="0" y="381"/>
                  </a:lnTo>
                  <a:lnTo>
                    <a:pt x="19" y="360"/>
                  </a:lnTo>
                  <a:lnTo>
                    <a:pt x="43" y="367"/>
                  </a:lnTo>
                  <a:lnTo>
                    <a:pt x="47" y="366"/>
                  </a:lnTo>
                  <a:lnTo>
                    <a:pt x="50" y="362"/>
                  </a:lnTo>
                  <a:lnTo>
                    <a:pt x="76" y="360"/>
                  </a:lnTo>
                  <a:lnTo>
                    <a:pt x="77" y="360"/>
                  </a:lnTo>
                  <a:lnTo>
                    <a:pt x="84" y="347"/>
                  </a:lnTo>
                  <a:lnTo>
                    <a:pt x="123" y="331"/>
                  </a:lnTo>
                  <a:lnTo>
                    <a:pt x="127" y="321"/>
                  </a:lnTo>
                  <a:lnTo>
                    <a:pt x="129" y="321"/>
                  </a:lnTo>
                  <a:lnTo>
                    <a:pt x="134" y="320"/>
                  </a:lnTo>
                  <a:lnTo>
                    <a:pt x="138" y="317"/>
                  </a:lnTo>
                  <a:lnTo>
                    <a:pt x="139" y="312"/>
                  </a:lnTo>
                  <a:lnTo>
                    <a:pt x="143" y="310"/>
                  </a:lnTo>
                  <a:lnTo>
                    <a:pt x="146" y="309"/>
                  </a:lnTo>
                  <a:lnTo>
                    <a:pt x="162" y="319"/>
                  </a:lnTo>
                  <a:lnTo>
                    <a:pt x="176" y="320"/>
                  </a:lnTo>
                  <a:lnTo>
                    <a:pt x="185" y="315"/>
                  </a:lnTo>
                  <a:lnTo>
                    <a:pt x="212" y="317"/>
                  </a:lnTo>
                  <a:lnTo>
                    <a:pt x="213" y="316"/>
                  </a:lnTo>
                  <a:lnTo>
                    <a:pt x="214" y="315"/>
                  </a:lnTo>
                  <a:lnTo>
                    <a:pt x="214" y="306"/>
                  </a:lnTo>
                  <a:lnTo>
                    <a:pt x="214" y="304"/>
                  </a:lnTo>
                  <a:lnTo>
                    <a:pt x="215" y="304"/>
                  </a:lnTo>
                  <a:lnTo>
                    <a:pt x="222" y="300"/>
                  </a:lnTo>
                  <a:lnTo>
                    <a:pt x="240" y="302"/>
                  </a:lnTo>
                  <a:lnTo>
                    <a:pt x="242" y="300"/>
                  </a:lnTo>
                  <a:lnTo>
                    <a:pt x="243" y="298"/>
                  </a:lnTo>
                  <a:lnTo>
                    <a:pt x="243" y="293"/>
                  </a:lnTo>
                  <a:lnTo>
                    <a:pt x="244" y="292"/>
                  </a:lnTo>
                  <a:lnTo>
                    <a:pt x="258" y="276"/>
                  </a:lnTo>
                  <a:lnTo>
                    <a:pt x="259" y="274"/>
                  </a:lnTo>
                  <a:lnTo>
                    <a:pt x="259" y="273"/>
                  </a:lnTo>
                  <a:lnTo>
                    <a:pt x="257" y="269"/>
                  </a:lnTo>
                  <a:lnTo>
                    <a:pt x="248" y="266"/>
                  </a:lnTo>
                  <a:lnTo>
                    <a:pt x="248" y="264"/>
                  </a:lnTo>
                  <a:lnTo>
                    <a:pt x="247" y="262"/>
                  </a:lnTo>
                  <a:lnTo>
                    <a:pt x="249" y="248"/>
                  </a:lnTo>
                  <a:lnTo>
                    <a:pt x="249" y="247"/>
                  </a:lnTo>
                  <a:lnTo>
                    <a:pt x="250" y="246"/>
                  </a:lnTo>
                  <a:lnTo>
                    <a:pt x="253" y="244"/>
                  </a:lnTo>
                  <a:lnTo>
                    <a:pt x="254" y="243"/>
                  </a:lnTo>
                  <a:lnTo>
                    <a:pt x="255" y="242"/>
                  </a:lnTo>
                  <a:lnTo>
                    <a:pt x="255" y="240"/>
                  </a:lnTo>
                  <a:lnTo>
                    <a:pt x="255" y="237"/>
                  </a:lnTo>
                  <a:lnTo>
                    <a:pt x="253" y="229"/>
                  </a:lnTo>
                  <a:lnTo>
                    <a:pt x="245" y="217"/>
                  </a:lnTo>
                  <a:lnTo>
                    <a:pt x="243" y="212"/>
                  </a:lnTo>
                  <a:lnTo>
                    <a:pt x="250" y="210"/>
                  </a:lnTo>
                  <a:lnTo>
                    <a:pt x="261" y="199"/>
                  </a:lnTo>
                  <a:lnTo>
                    <a:pt x="261" y="199"/>
                  </a:lnTo>
                  <a:lnTo>
                    <a:pt x="261" y="198"/>
                  </a:lnTo>
                  <a:lnTo>
                    <a:pt x="261" y="196"/>
                  </a:lnTo>
                  <a:lnTo>
                    <a:pt x="257" y="189"/>
                  </a:lnTo>
                  <a:lnTo>
                    <a:pt x="256" y="186"/>
                  </a:lnTo>
                  <a:lnTo>
                    <a:pt x="257" y="183"/>
                  </a:lnTo>
                  <a:lnTo>
                    <a:pt x="274" y="159"/>
                  </a:lnTo>
                  <a:lnTo>
                    <a:pt x="287" y="154"/>
                  </a:lnTo>
                  <a:lnTo>
                    <a:pt x="291" y="145"/>
                  </a:lnTo>
                  <a:lnTo>
                    <a:pt x="293" y="135"/>
                  </a:lnTo>
                  <a:lnTo>
                    <a:pt x="290" y="128"/>
                  </a:lnTo>
                  <a:lnTo>
                    <a:pt x="290" y="87"/>
                  </a:lnTo>
                  <a:lnTo>
                    <a:pt x="288" y="84"/>
                  </a:lnTo>
                  <a:lnTo>
                    <a:pt x="284" y="77"/>
                  </a:lnTo>
                  <a:lnTo>
                    <a:pt x="284" y="76"/>
                  </a:lnTo>
                  <a:lnTo>
                    <a:pt x="284" y="75"/>
                  </a:lnTo>
                  <a:lnTo>
                    <a:pt x="284" y="74"/>
                  </a:lnTo>
                  <a:lnTo>
                    <a:pt x="285" y="73"/>
                  </a:lnTo>
                  <a:lnTo>
                    <a:pt x="294" y="69"/>
                  </a:lnTo>
                  <a:lnTo>
                    <a:pt x="298" y="62"/>
                  </a:lnTo>
                  <a:lnTo>
                    <a:pt x="298" y="56"/>
                  </a:lnTo>
                  <a:lnTo>
                    <a:pt x="298" y="55"/>
                  </a:lnTo>
                  <a:lnTo>
                    <a:pt x="297" y="53"/>
                  </a:lnTo>
                  <a:lnTo>
                    <a:pt x="284" y="44"/>
                  </a:lnTo>
                  <a:lnTo>
                    <a:pt x="284" y="43"/>
                  </a:lnTo>
                  <a:lnTo>
                    <a:pt x="284" y="42"/>
                  </a:lnTo>
                  <a:lnTo>
                    <a:pt x="283" y="41"/>
                  </a:lnTo>
                  <a:lnTo>
                    <a:pt x="284" y="39"/>
                  </a:lnTo>
                  <a:lnTo>
                    <a:pt x="287" y="33"/>
                  </a:lnTo>
                  <a:lnTo>
                    <a:pt x="291" y="30"/>
                  </a:lnTo>
                  <a:lnTo>
                    <a:pt x="298" y="22"/>
                  </a:lnTo>
                  <a:lnTo>
                    <a:pt x="322" y="17"/>
                  </a:lnTo>
                  <a:lnTo>
                    <a:pt x="325" y="18"/>
                  </a:lnTo>
                  <a:lnTo>
                    <a:pt x="330" y="23"/>
                  </a:lnTo>
                  <a:lnTo>
                    <a:pt x="334" y="23"/>
                  </a:lnTo>
                  <a:lnTo>
                    <a:pt x="339" y="20"/>
                  </a:lnTo>
                  <a:lnTo>
                    <a:pt x="340" y="19"/>
                  </a:lnTo>
                  <a:lnTo>
                    <a:pt x="343" y="10"/>
                  </a:lnTo>
                  <a:lnTo>
                    <a:pt x="344" y="4"/>
                  </a:lnTo>
                  <a:lnTo>
                    <a:pt x="346" y="1"/>
                  </a:lnTo>
                  <a:lnTo>
                    <a:pt x="349" y="0"/>
                  </a:lnTo>
                  <a:lnTo>
                    <a:pt x="358" y="4"/>
                  </a:lnTo>
                  <a:lnTo>
                    <a:pt x="360" y="4"/>
                  </a:lnTo>
                  <a:lnTo>
                    <a:pt x="368" y="0"/>
                  </a:lnTo>
                  <a:lnTo>
                    <a:pt x="422" y="13"/>
                  </a:lnTo>
                  <a:lnTo>
                    <a:pt x="426" y="13"/>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41" name="Freeform 127"/>
            <p:cNvSpPr>
              <a:spLocks/>
            </p:cNvSpPr>
            <p:nvPr/>
          </p:nvSpPr>
          <p:spPr bwMode="auto">
            <a:xfrm>
              <a:off x="4168776" y="563562"/>
              <a:ext cx="647700" cy="469900"/>
            </a:xfrm>
            <a:custGeom>
              <a:avLst/>
              <a:gdLst>
                <a:gd name="T0" fmla="*/ 347 w 408"/>
                <a:gd name="T1" fmla="*/ 52 h 296"/>
                <a:gd name="T2" fmla="*/ 377 w 408"/>
                <a:gd name="T3" fmla="*/ 63 h 296"/>
                <a:gd name="T4" fmla="*/ 389 w 408"/>
                <a:gd name="T5" fmla="*/ 82 h 296"/>
                <a:gd name="T6" fmla="*/ 388 w 408"/>
                <a:gd name="T7" fmla="*/ 99 h 296"/>
                <a:gd name="T8" fmla="*/ 389 w 408"/>
                <a:gd name="T9" fmla="*/ 120 h 296"/>
                <a:gd name="T10" fmla="*/ 397 w 408"/>
                <a:gd name="T11" fmla="*/ 132 h 296"/>
                <a:gd name="T12" fmla="*/ 407 w 408"/>
                <a:gd name="T13" fmla="*/ 162 h 296"/>
                <a:gd name="T14" fmla="*/ 391 w 408"/>
                <a:gd name="T15" fmla="*/ 177 h 296"/>
                <a:gd name="T16" fmla="*/ 403 w 408"/>
                <a:gd name="T17" fmla="*/ 215 h 296"/>
                <a:gd name="T18" fmla="*/ 382 w 408"/>
                <a:gd name="T19" fmla="*/ 251 h 296"/>
                <a:gd name="T20" fmla="*/ 313 w 408"/>
                <a:gd name="T21" fmla="*/ 256 h 296"/>
                <a:gd name="T22" fmla="*/ 216 w 408"/>
                <a:gd name="T23" fmla="*/ 279 h 296"/>
                <a:gd name="T24" fmla="*/ 180 w 408"/>
                <a:gd name="T25" fmla="*/ 288 h 296"/>
                <a:gd name="T26" fmla="*/ 143 w 408"/>
                <a:gd name="T27" fmla="*/ 272 h 296"/>
                <a:gd name="T28" fmla="*/ 130 w 408"/>
                <a:gd name="T29" fmla="*/ 267 h 296"/>
                <a:gd name="T30" fmla="*/ 131 w 408"/>
                <a:gd name="T31" fmla="*/ 254 h 296"/>
                <a:gd name="T32" fmla="*/ 125 w 408"/>
                <a:gd name="T33" fmla="*/ 243 h 296"/>
                <a:gd name="T34" fmla="*/ 111 w 408"/>
                <a:gd name="T35" fmla="*/ 237 h 296"/>
                <a:gd name="T36" fmla="*/ 103 w 408"/>
                <a:gd name="T37" fmla="*/ 230 h 296"/>
                <a:gd name="T38" fmla="*/ 92 w 408"/>
                <a:gd name="T39" fmla="*/ 224 h 296"/>
                <a:gd name="T40" fmla="*/ 81 w 408"/>
                <a:gd name="T41" fmla="*/ 213 h 296"/>
                <a:gd name="T42" fmla="*/ 64 w 408"/>
                <a:gd name="T43" fmla="*/ 203 h 296"/>
                <a:gd name="T44" fmla="*/ 55 w 408"/>
                <a:gd name="T45" fmla="*/ 196 h 296"/>
                <a:gd name="T46" fmla="*/ 53 w 408"/>
                <a:gd name="T47" fmla="*/ 184 h 296"/>
                <a:gd name="T48" fmla="*/ 45 w 408"/>
                <a:gd name="T49" fmla="*/ 178 h 296"/>
                <a:gd name="T50" fmla="*/ 35 w 408"/>
                <a:gd name="T51" fmla="*/ 167 h 296"/>
                <a:gd name="T52" fmla="*/ 38 w 408"/>
                <a:gd name="T53" fmla="*/ 141 h 296"/>
                <a:gd name="T54" fmla="*/ 33 w 408"/>
                <a:gd name="T55" fmla="*/ 124 h 296"/>
                <a:gd name="T56" fmla="*/ 25 w 408"/>
                <a:gd name="T57" fmla="*/ 111 h 296"/>
                <a:gd name="T58" fmla="*/ 5 w 408"/>
                <a:gd name="T59" fmla="*/ 103 h 296"/>
                <a:gd name="T60" fmla="*/ 8 w 408"/>
                <a:gd name="T61" fmla="*/ 87 h 296"/>
                <a:gd name="T62" fmla="*/ 17 w 408"/>
                <a:gd name="T63" fmla="*/ 67 h 296"/>
                <a:gd name="T64" fmla="*/ 39 w 408"/>
                <a:gd name="T65" fmla="*/ 72 h 296"/>
                <a:gd name="T66" fmla="*/ 57 w 408"/>
                <a:gd name="T67" fmla="*/ 88 h 296"/>
                <a:gd name="T68" fmla="*/ 52 w 408"/>
                <a:gd name="T69" fmla="*/ 98 h 296"/>
                <a:gd name="T70" fmla="*/ 57 w 408"/>
                <a:gd name="T71" fmla="*/ 106 h 296"/>
                <a:gd name="T72" fmla="*/ 64 w 408"/>
                <a:gd name="T73" fmla="*/ 116 h 296"/>
                <a:gd name="T74" fmla="*/ 61 w 408"/>
                <a:gd name="T75" fmla="*/ 129 h 296"/>
                <a:gd name="T76" fmla="*/ 80 w 408"/>
                <a:gd name="T77" fmla="*/ 138 h 296"/>
                <a:gd name="T78" fmla="*/ 82 w 408"/>
                <a:gd name="T79" fmla="*/ 128 h 296"/>
                <a:gd name="T80" fmla="*/ 83 w 408"/>
                <a:gd name="T81" fmla="*/ 109 h 296"/>
                <a:gd name="T82" fmla="*/ 97 w 408"/>
                <a:gd name="T83" fmla="*/ 89 h 296"/>
                <a:gd name="T84" fmla="*/ 107 w 408"/>
                <a:gd name="T85" fmla="*/ 79 h 296"/>
                <a:gd name="T86" fmla="*/ 114 w 408"/>
                <a:gd name="T87" fmla="*/ 67 h 296"/>
                <a:gd name="T88" fmla="*/ 122 w 408"/>
                <a:gd name="T89" fmla="*/ 57 h 296"/>
                <a:gd name="T90" fmla="*/ 139 w 408"/>
                <a:gd name="T91" fmla="*/ 36 h 296"/>
                <a:gd name="T92" fmla="*/ 169 w 408"/>
                <a:gd name="T93" fmla="*/ 23 h 296"/>
                <a:gd name="T94" fmla="*/ 189 w 408"/>
                <a:gd name="T95" fmla="*/ 21 h 296"/>
                <a:gd name="T96" fmla="*/ 208 w 408"/>
                <a:gd name="T97" fmla="*/ 27 h 296"/>
                <a:gd name="T98" fmla="*/ 220 w 408"/>
                <a:gd name="T99" fmla="*/ 17 h 296"/>
                <a:gd name="T100" fmla="*/ 237 w 408"/>
                <a:gd name="T101" fmla="*/ 6 h 296"/>
                <a:gd name="T102" fmla="*/ 247 w 408"/>
                <a:gd name="T103" fmla="*/ 8 h 296"/>
                <a:gd name="T104" fmla="*/ 258 w 408"/>
                <a:gd name="T105" fmla="*/ 2 h 296"/>
                <a:gd name="T106" fmla="*/ 266 w 408"/>
                <a:gd name="T107" fmla="*/ 11 h 296"/>
                <a:gd name="T108" fmla="*/ 273 w 408"/>
                <a:gd name="T109" fmla="*/ 15 h 296"/>
                <a:gd name="T110" fmla="*/ 282 w 408"/>
                <a:gd name="T111" fmla="*/ 22 h 296"/>
                <a:gd name="T112" fmla="*/ 288 w 408"/>
                <a:gd name="T113" fmla="*/ 26 h 296"/>
                <a:gd name="T114" fmla="*/ 305 w 408"/>
                <a:gd name="T115" fmla="*/ 2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8" h="296">
                  <a:moveTo>
                    <a:pt x="305" y="22"/>
                  </a:moveTo>
                  <a:lnTo>
                    <a:pt x="306" y="26"/>
                  </a:lnTo>
                  <a:lnTo>
                    <a:pt x="306" y="26"/>
                  </a:lnTo>
                  <a:lnTo>
                    <a:pt x="310" y="37"/>
                  </a:lnTo>
                  <a:lnTo>
                    <a:pt x="311" y="38"/>
                  </a:lnTo>
                  <a:lnTo>
                    <a:pt x="339" y="46"/>
                  </a:lnTo>
                  <a:lnTo>
                    <a:pt x="347" y="52"/>
                  </a:lnTo>
                  <a:lnTo>
                    <a:pt x="348" y="53"/>
                  </a:lnTo>
                  <a:lnTo>
                    <a:pt x="349" y="58"/>
                  </a:lnTo>
                  <a:lnTo>
                    <a:pt x="349" y="59"/>
                  </a:lnTo>
                  <a:lnTo>
                    <a:pt x="351" y="61"/>
                  </a:lnTo>
                  <a:lnTo>
                    <a:pt x="353" y="63"/>
                  </a:lnTo>
                  <a:lnTo>
                    <a:pt x="359" y="60"/>
                  </a:lnTo>
                  <a:lnTo>
                    <a:pt x="377" y="63"/>
                  </a:lnTo>
                  <a:lnTo>
                    <a:pt x="383" y="61"/>
                  </a:lnTo>
                  <a:lnTo>
                    <a:pt x="387" y="63"/>
                  </a:lnTo>
                  <a:lnTo>
                    <a:pt x="393" y="71"/>
                  </a:lnTo>
                  <a:lnTo>
                    <a:pt x="394" y="76"/>
                  </a:lnTo>
                  <a:lnTo>
                    <a:pt x="393" y="78"/>
                  </a:lnTo>
                  <a:lnTo>
                    <a:pt x="392" y="80"/>
                  </a:lnTo>
                  <a:lnTo>
                    <a:pt x="389" y="82"/>
                  </a:lnTo>
                  <a:lnTo>
                    <a:pt x="388" y="82"/>
                  </a:lnTo>
                  <a:lnTo>
                    <a:pt x="388" y="84"/>
                  </a:lnTo>
                  <a:lnTo>
                    <a:pt x="388" y="85"/>
                  </a:lnTo>
                  <a:lnTo>
                    <a:pt x="389" y="88"/>
                  </a:lnTo>
                  <a:lnTo>
                    <a:pt x="389" y="96"/>
                  </a:lnTo>
                  <a:lnTo>
                    <a:pt x="389" y="97"/>
                  </a:lnTo>
                  <a:lnTo>
                    <a:pt x="388" y="99"/>
                  </a:lnTo>
                  <a:lnTo>
                    <a:pt x="387" y="100"/>
                  </a:lnTo>
                  <a:lnTo>
                    <a:pt x="387" y="102"/>
                  </a:lnTo>
                  <a:lnTo>
                    <a:pt x="387" y="103"/>
                  </a:lnTo>
                  <a:lnTo>
                    <a:pt x="392" y="112"/>
                  </a:lnTo>
                  <a:lnTo>
                    <a:pt x="392" y="115"/>
                  </a:lnTo>
                  <a:lnTo>
                    <a:pt x="392" y="116"/>
                  </a:lnTo>
                  <a:lnTo>
                    <a:pt x="389" y="120"/>
                  </a:lnTo>
                  <a:lnTo>
                    <a:pt x="389" y="121"/>
                  </a:lnTo>
                  <a:lnTo>
                    <a:pt x="389" y="121"/>
                  </a:lnTo>
                  <a:lnTo>
                    <a:pt x="390" y="123"/>
                  </a:lnTo>
                  <a:lnTo>
                    <a:pt x="391" y="124"/>
                  </a:lnTo>
                  <a:lnTo>
                    <a:pt x="396" y="126"/>
                  </a:lnTo>
                  <a:lnTo>
                    <a:pt x="397" y="129"/>
                  </a:lnTo>
                  <a:lnTo>
                    <a:pt x="397" y="132"/>
                  </a:lnTo>
                  <a:lnTo>
                    <a:pt x="397" y="134"/>
                  </a:lnTo>
                  <a:lnTo>
                    <a:pt x="395" y="137"/>
                  </a:lnTo>
                  <a:lnTo>
                    <a:pt x="395" y="139"/>
                  </a:lnTo>
                  <a:lnTo>
                    <a:pt x="395" y="140"/>
                  </a:lnTo>
                  <a:lnTo>
                    <a:pt x="407" y="159"/>
                  </a:lnTo>
                  <a:lnTo>
                    <a:pt x="407" y="160"/>
                  </a:lnTo>
                  <a:lnTo>
                    <a:pt x="407" y="162"/>
                  </a:lnTo>
                  <a:lnTo>
                    <a:pt x="407" y="163"/>
                  </a:lnTo>
                  <a:lnTo>
                    <a:pt x="404" y="170"/>
                  </a:lnTo>
                  <a:lnTo>
                    <a:pt x="401" y="171"/>
                  </a:lnTo>
                  <a:lnTo>
                    <a:pt x="395" y="171"/>
                  </a:lnTo>
                  <a:lnTo>
                    <a:pt x="394" y="171"/>
                  </a:lnTo>
                  <a:lnTo>
                    <a:pt x="391" y="176"/>
                  </a:lnTo>
                  <a:lnTo>
                    <a:pt x="391" y="177"/>
                  </a:lnTo>
                  <a:lnTo>
                    <a:pt x="390" y="179"/>
                  </a:lnTo>
                  <a:lnTo>
                    <a:pt x="391" y="180"/>
                  </a:lnTo>
                  <a:lnTo>
                    <a:pt x="392" y="181"/>
                  </a:lnTo>
                  <a:lnTo>
                    <a:pt x="407" y="186"/>
                  </a:lnTo>
                  <a:lnTo>
                    <a:pt x="408" y="189"/>
                  </a:lnTo>
                  <a:lnTo>
                    <a:pt x="408" y="192"/>
                  </a:lnTo>
                  <a:lnTo>
                    <a:pt x="403" y="215"/>
                  </a:lnTo>
                  <a:lnTo>
                    <a:pt x="382" y="232"/>
                  </a:lnTo>
                  <a:lnTo>
                    <a:pt x="381" y="233"/>
                  </a:lnTo>
                  <a:lnTo>
                    <a:pt x="380" y="235"/>
                  </a:lnTo>
                  <a:lnTo>
                    <a:pt x="380" y="243"/>
                  </a:lnTo>
                  <a:lnTo>
                    <a:pt x="380" y="246"/>
                  </a:lnTo>
                  <a:lnTo>
                    <a:pt x="382" y="249"/>
                  </a:lnTo>
                  <a:lnTo>
                    <a:pt x="382" y="251"/>
                  </a:lnTo>
                  <a:lnTo>
                    <a:pt x="382" y="252"/>
                  </a:lnTo>
                  <a:lnTo>
                    <a:pt x="381" y="253"/>
                  </a:lnTo>
                  <a:lnTo>
                    <a:pt x="379" y="255"/>
                  </a:lnTo>
                  <a:lnTo>
                    <a:pt x="373" y="255"/>
                  </a:lnTo>
                  <a:lnTo>
                    <a:pt x="347" y="235"/>
                  </a:lnTo>
                  <a:lnTo>
                    <a:pt x="333" y="234"/>
                  </a:lnTo>
                  <a:lnTo>
                    <a:pt x="313" y="256"/>
                  </a:lnTo>
                  <a:lnTo>
                    <a:pt x="291" y="263"/>
                  </a:lnTo>
                  <a:lnTo>
                    <a:pt x="290" y="264"/>
                  </a:lnTo>
                  <a:lnTo>
                    <a:pt x="290" y="265"/>
                  </a:lnTo>
                  <a:lnTo>
                    <a:pt x="289" y="274"/>
                  </a:lnTo>
                  <a:lnTo>
                    <a:pt x="286" y="279"/>
                  </a:lnTo>
                  <a:lnTo>
                    <a:pt x="278" y="287"/>
                  </a:lnTo>
                  <a:lnTo>
                    <a:pt x="216" y="279"/>
                  </a:lnTo>
                  <a:lnTo>
                    <a:pt x="196" y="291"/>
                  </a:lnTo>
                  <a:lnTo>
                    <a:pt x="195" y="295"/>
                  </a:lnTo>
                  <a:lnTo>
                    <a:pt x="192" y="296"/>
                  </a:lnTo>
                  <a:lnTo>
                    <a:pt x="191" y="296"/>
                  </a:lnTo>
                  <a:lnTo>
                    <a:pt x="190" y="295"/>
                  </a:lnTo>
                  <a:lnTo>
                    <a:pt x="186" y="290"/>
                  </a:lnTo>
                  <a:lnTo>
                    <a:pt x="180" y="288"/>
                  </a:lnTo>
                  <a:lnTo>
                    <a:pt x="164" y="291"/>
                  </a:lnTo>
                  <a:lnTo>
                    <a:pt x="151" y="288"/>
                  </a:lnTo>
                  <a:lnTo>
                    <a:pt x="151" y="288"/>
                  </a:lnTo>
                  <a:lnTo>
                    <a:pt x="149" y="286"/>
                  </a:lnTo>
                  <a:lnTo>
                    <a:pt x="148" y="275"/>
                  </a:lnTo>
                  <a:lnTo>
                    <a:pt x="144" y="275"/>
                  </a:lnTo>
                  <a:lnTo>
                    <a:pt x="143" y="272"/>
                  </a:lnTo>
                  <a:lnTo>
                    <a:pt x="137" y="273"/>
                  </a:lnTo>
                  <a:lnTo>
                    <a:pt x="136" y="270"/>
                  </a:lnTo>
                  <a:lnTo>
                    <a:pt x="133" y="271"/>
                  </a:lnTo>
                  <a:lnTo>
                    <a:pt x="132" y="270"/>
                  </a:lnTo>
                  <a:lnTo>
                    <a:pt x="131" y="269"/>
                  </a:lnTo>
                  <a:lnTo>
                    <a:pt x="130" y="269"/>
                  </a:lnTo>
                  <a:lnTo>
                    <a:pt x="130" y="267"/>
                  </a:lnTo>
                  <a:lnTo>
                    <a:pt x="127" y="269"/>
                  </a:lnTo>
                  <a:lnTo>
                    <a:pt x="127" y="267"/>
                  </a:lnTo>
                  <a:lnTo>
                    <a:pt x="124" y="267"/>
                  </a:lnTo>
                  <a:lnTo>
                    <a:pt x="124" y="257"/>
                  </a:lnTo>
                  <a:lnTo>
                    <a:pt x="128" y="257"/>
                  </a:lnTo>
                  <a:lnTo>
                    <a:pt x="128" y="255"/>
                  </a:lnTo>
                  <a:lnTo>
                    <a:pt x="131" y="254"/>
                  </a:lnTo>
                  <a:lnTo>
                    <a:pt x="130" y="252"/>
                  </a:lnTo>
                  <a:lnTo>
                    <a:pt x="132" y="250"/>
                  </a:lnTo>
                  <a:lnTo>
                    <a:pt x="133" y="248"/>
                  </a:lnTo>
                  <a:lnTo>
                    <a:pt x="131" y="244"/>
                  </a:lnTo>
                  <a:lnTo>
                    <a:pt x="130" y="244"/>
                  </a:lnTo>
                  <a:lnTo>
                    <a:pt x="130" y="243"/>
                  </a:lnTo>
                  <a:lnTo>
                    <a:pt x="125" y="243"/>
                  </a:lnTo>
                  <a:lnTo>
                    <a:pt x="125" y="241"/>
                  </a:lnTo>
                  <a:lnTo>
                    <a:pt x="123" y="241"/>
                  </a:lnTo>
                  <a:lnTo>
                    <a:pt x="123" y="237"/>
                  </a:lnTo>
                  <a:lnTo>
                    <a:pt x="117" y="237"/>
                  </a:lnTo>
                  <a:lnTo>
                    <a:pt x="115" y="239"/>
                  </a:lnTo>
                  <a:lnTo>
                    <a:pt x="111" y="239"/>
                  </a:lnTo>
                  <a:lnTo>
                    <a:pt x="111" y="237"/>
                  </a:lnTo>
                  <a:lnTo>
                    <a:pt x="113" y="237"/>
                  </a:lnTo>
                  <a:lnTo>
                    <a:pt x="113" y="232"/>
                  </a:lnTo>
                  <a:lnTo>
                    <a:pt x="108" y="233"/>
                  </a:lnTo>
                  <a:lnTo>
                    <a:pt x="108" y="230"/>
                  </a:lnTo>
                  <a:lnTo>
                    <a:pt x="104" y="230"/>
                  </a:lnTo>
                  <a:lnTo>
                    <a:pt x="104" y="230"/>
                  </a:lnTo>
                  <a:lnTo>
                    <a:pt x="103" y="230"/>
                  </a:lnTo>
                  <a:lnTo>
                    <a:pt x="103" y="228"/>
                  </a:lnTo>
                  <a:lnTo>
                    <a:pt x="101" y="228"/>
                  </a:lnTo>
                  <a:lnTo>
                    <a:pt x="101" y="226"/>
                  </a:lnTo>
                  <a:lnTo>
                    <a:pt x="100" y="226"/>
                  </a:lnTo>
                  <a:lnTo>
                    <a:pt x="100" y="226"/>
                  </a:lnTo>
                  <a:lnTo>
                    <a:pt x="92" y="225"/>
                  </a:lnTo>
                  <a:lnTo>
                    <a:pt x="92" y="224"/>
                  </a:lnTo>
                  <a:lnTo>
                    <a:pt x="89" y="223"/>
                  </a:lnTo>
                  <a:lnTo>
                    <a:pt x="89" y="221"/>
                  </a:lnTo>
                  <a:lnTo>
                    <a:pt x="87" y="219"/>
                  </a:lnTo>
                  <a:lnTo>
                    <a:pt x="83" y="217"/>
                  </a:lnTo>
                  <a:lnTo>
                    <a:pt x="83" y="213"/>
                  </a:lnTo>
                  <a:lnTo>
                    <a:pt x="81" y="212"/>
                  </a:lnTo>
                  <a:lnTo>
                    <a:pt x="81" y="213"/>
                  </a:lnTo>
                  <a:lnTo>
                    <a:pt x="79" y="213"/>
                  </a:lnTo>
                  <a:lnTo>
                    <a:pt x="79" y="211"/>
                  </a:lnTo>
                  <a:lnTo>
                    <a:pt x="76" y="211"/>
                  </a:lnTo>
                  <a:lnTo>
                    <a:pt x="76" y="204"/>
                  </a:lnTo>
                  <a:lnTo>
                    <a:pt x="73" y="204"/>
                  </a:lnTo>
                  <a:lnTo>
                    <a:pt x="73" y="202"/>
                  </a:lnTo>
                  <a:lnTo>
                    <a:pt x="64" y="203"/>
                  </a:lnTo>
                  <a:lnTo>
                    <a:pt x="64" y="202"/>
                  </a:lnTo>
                  <a:lnTo>
                    <a:pt x="61" y="202"/>
                  </a:lnTo>
                  <a:lnTo>
                    <a:pt x="59" y="201"/>
                  </a:lnTo>
                  <a:lnTo>
                    <a:pt x="56" y="201"/>
                  </a:lnTo>
                  <a:lnTo>
                    <a:pt x="56" y="200"/>
                  </a:lnTo>
                  <a:lnTo>
                    <a:pt x="53" y="200"/>
                  </a:lnTo>
                  <a:lnTo>
                    <a:pt x="55" y="196"/>
                  </a:lnTo>
                  <a:lnTo>
                    <a:pt x="59" y="192"/>
                  </a:lnTo>
                  <a:lnTo>
                    <a:pt x="59" y="190"/>
                  </a:lnTo>
                  <a:lnTo>
                    <a:pt x="58" y="190"/>
                  </a:lnTo>
                  <a:lnTo>
                    <a:pt x="58" y="189"/>
                  </a:lnTo>
                  <a:lnTo>
                    <a:pt x="56" y="189"/>
                  </a:lnTo>
                  <a:lnTo>
                    <a:pt x="56" y="184"/>
                  </a:lnTo>
                  <a:lnTo>
                    <a:pt x="53" y="184"/>
                  </a:lnTo>
                  <a:lnTo>
                    <a:pt x="53" y="182"/>
                  </a:lnTo>
                  <a:lnTo>
                    <a:pt x="50" y="182"/>
                  </a:lnTo>
                  <a:lnTo>
                    <a:pt x="50" y="180"/>
                  </a:lnTo>
                  <a:lnTo>
                    <a:pt x="48" y="180"/>
                  </a:lnTo>
                  <a:lnTo>
                    <a:pt x="46" y="181"/>
                  </a:lnTo>
                  <a:lnTo>
                    <a:pt x="46" y="181"/>
                  </a:lnTo>
                  <a:lnTo>
                    <a:pt x="45" y="178"/>
                  </a:lnTo>
                  <a:lnTo>
                    <a:pt x="43" y="178"/>
                  </a:lnTo>
                  <a:lnTo>
                    <a:pt x="43" y="176"/>
                  </a:lnTo>
                  <a:lnTo>
                    <a:pt x="43" y="176"/>
                  </a:lnTo>
                  <a:lnTo>
                    <a:pt x="42" y="175"/>
                  </a:lnTo>
                  <a:lnTo>
                    <a:pt x="39" y="177"/>
                  </a:lnTo>
                  <a:lnTo>
                    <a:pt x="35" y="173"/>
                  </a:lnTo>
                  <a:lnTo>
                    <a:pt x="35" y="167"/>
                  </a:lnTo>
                  <a:lnTo>
                    <a:pt x="33" y="165"/>
                  </a:lnTo>
                  <a:lnTo>
                    <a:pt x="34" y="155"/>
                  </a:lnTo>
                  <a:lnTo>
                    <a:pt x="36" y="153"/>
                  </a:lnTo>
                  <a:lnTo>
                    <a:pt x="36" y="149"/>
                  </a:lnTo>
                  <a:lnTo>
                    <a:pt x="40" y="145"/>
                  </a:lnTo>
                  <a:lnTo>
                    <a:pt x="40" y="141"/>
                  </a:lnTo>
                  <a:lnTo>
                    <a:pt x="38" y="141"/>
                  </a:lnTo>
                  <a:lnTo>
                    <a:pt x="38" y="137"/>
                  </a:lnTo>
                  <a:lnTo>
                    <a:pt x="36" y="135"/>
                  </a:lnTo>
                  <a:lnTo>
                    <a:pt x="37" y="129"/>
                  </a:lnTo>
                  <a:lnTo>
                    <a:pt x="35" y="129"/>
                  </a:lnTo>
                  <a:lnTo>
                    <a:pt x="33" y="127"/>
                  </a:lnTo>
                  <a:lnTo>
                    <a:pt x="33" y="124"/>
                  </a:lnTo>
                  <a:lnTo>
                    <a:pt x="33" y="124"/>
                  </a:lnTo>
                  <a:lnTo>
                    <a:pt x="33" y="122"/>
                  </a:lnTo>
                  <a:lnTo>
                    <a:pt x="32" y="122"/>
                  </a:lnTo>
                  <a:lnTo>
                    <a:pt x="32" y="121"/>
                  </a:lnTo>
                  <a:lnTo>
                    <a:pt x="30" y="121"/>
                  </a:lnTo>
                  <a:lnTo>
                    <a:pt x="28" y="117"/>
                  </a:lnTo>
                  <a:lnTo>
                    <a:pt x="25" y="117"/>
                  </a:lnTo>
                  <a:lnTo>
                    <a:pt x="25" y="111"/>
                  </a:lnTo>
                  <a:lnTo>
                    <a:pt x="20" y="111"/>
                  </a:lnTo>
                  <a:lnTo>
                    <a:pt x="20" y="109"/>
                  </a:lnTo>
                  <a:lnTo>
                    <a:pt x="15" y="109"/>
                  </a:lnTo>
                  <a:lnTo>
                    <a:pt x="15" y="107"/>
                  </a:lnTo>
                  <a:lnTo>
                    <a:pt x="11" y="107"/>
                  </a:lnTo>
                  <a:lnTo>
                    <a:pt x="10" y="103"/>
                  </a:lnTo>
                  <a:lnTo>
                    <a:pt x="5" y="103"/>
                  </a:lnTo>
                  <a:lnTo>
                    <a:pt x="5" y="99"/>
                  </a:lnTo>
                  <a:lnTo>
                    <a:pt x="4" y="99"/>
                  </a:lnTo>
                  <a:lnTo>
                    <a:pt x="2" y="96"/>
                  </a:lnTo>
                  <a:lnTo>
                    <a:pt x="0" y="96"/>
                  </a:lnTo>
                  <a:lnTo>
                    <a:pt x="4" y="94"/>
                  </a:lnTo>
                  <a:lnTo>
                    <a:pt x="5" y="91"/>
                  </a:lnTo>
                  <a:lnTo>
                    <a:pt x="8" y="87"/>
                  </a:lnTo>
                  <a:lnTo>
                    <a:pt x="14" y="87"/>
                  </a:lnTo>
                  <a:lnTo>
                    <a:pt x="18" y="83"/>
                  </a:lnTo>
                  <a:lnTo>
                    <a:pt x="17" y="81"/>
                  </a:lnTo>
                  <a:lnTo>
                    <a:pt x="17" y="81"/>
                  </a:lnTo>
                  <a:lnTo>
                    <a:pt x="16" y="81"/>
                  </a:lnTo>
                  <a:lnTo>
                    <a:pt x="15" y="67"/>
                  </a:lnTo>
                  <a:lnTo>
                    <a:pt x="17" y="67"/>
                  </a:lnTo>
                  <a:lnTo>
                    <a:pt x="17" y="64"/>
                  </a:lnTo>
                  <a:lnTo>
                    <a:pt x="38" y="63"/>
                  </a:lnTo>
                  <a:lnTo>
                    <a:pt x="38" y="65"/>
                  </a:lnTo>
                  <a:lnTo>
                    <a:pt x="36" y="65"/>
                  </a:lnTo>
                  <a:lnTo>
                    <a:pt x="36" y="66"/>
                  </a:lnTo>
                  <a:lnTo>
                    <a:pt x="39" y="66"/>
                  </a:lnTo>
                  <a:lnTo>
                    <a:pt x="39" y="72"/>
                  </a:lnTo>
                  <a:lnTo>
                    <a:pt x="36" y="72"/>
                  </a:lnTo>
                  <a:lnTo>
                    <a:pt x="36" y="76"/>
                  </a:lnTo>
                  <a:lnTo>
                    <a:pt x="38" y="78"/>
                  </a:lnTo>
                  <a:lnTo>
                    <a:pt x="38" y="85"/>
                  </a:lnTo>
                  <a:lnTo>
                    <a:pt x="39" y="86"/>
                  </a:lnTo>
                  <a:lnTo>
                    <a:pt x="41" y="88"/>
                  </a:lnTo>
                  <a:lnTo>
                    <a:pt x="57" y="88"/>
                  </a:lnTo>
                  <a:lnTo>
                    <a:pt x="58" y="92"/>
                  </a:lnTo>
                  <a:lnTo>
                    <a:pt x="58" y="98"/>
                  </a:lnTo>
                  <a:lnTo>
                    <a:pt x="56" y="98"/>
                  </a:lnTo>
                  <a:lnTo>
                    <a:pt x="56" y="96"/>
                  </a:lnTo>
                  <a:lnTo>
                    <a:pt x="54" y="94"/>
                  </a:lnTo>
                  <a:lnTo>
                    <a:pt x="52" y="94"/>
                  </a:lnTo>
                  <a:lnTo>
                    <a:pt x="52" y="98"/>
                  </a:lnTo>
                  <a:lnTo>
                    <a:pt x="50" y="98"/>
                  </a:lnTo>
                  <a:lnTo>
                    <a:pt x="50" y="100"/>
                  </a:lnTo>
                  <a:lnTo>
                    <a:pt x="54" y="102"/>
                  </a:lnTo>
                  <a:lnTo>
                    <a:pt x="56" y="104"/>
                  </a:lnTo>
                  <a:lnTo>
                    <a:pt x="55" y="106"/>
                  </a:lnTo>
                  <a:lnTo>
                    <a:pt x="56" y="106"/>
                  </a:lnTo>
                  <a:lnTo>
                    <a:pt x="57" y="106"/>
                  </a:lnTo>
                  <a:lnTo>
                    <a:pt x="57" y="108"/>
                  </a:lnTo>
                  <a:lnTo>
                    <a:pt x="61" y="108"/>
                  </a:lnTo>
                  <a:lnTo>
                    <a:pt x="65" y="110"/>
                  </a:lnTo>
                  <a:lnTo>
                    <a:pt x="63" y="110"/>
                  </a:lnTo>
                  <a:lnTo>
                    <a:pt x="62" y="114"/>
                  </a:lnTo>
                  <a:lnTo>
                    <a:pt x="66" y="114"/>
                  </a:lnTo>
                  <a:lnTo>
                    <a:pt x="64" y="116"/>
                  </a:lnTo>
                  <a:lnTo>
                    <a:pt x="64" y="120"/>
                  </a:lnTo>
                  <a:lnTo>
                    <a:pt x="66" y="118"/>
                  </a:lnTo>
                  <a:lnTo>
                    <a:pt x="66" y="120"/>
                  </a:lnTo>
                  <a:lnTo>
                    <a:pt x="64" y="123"/>
                  </a:lnTo>
                  <a:lnTo>
                    <a:pt x="62" y="123"/>
                  </a:lnTo>
                  <a:lnTo>
                    <a:pt x="60" y="125"/>
                  </a:lnTo>
                  <a:lnTo>
                    <a:pt x="61" y="129"/>
                  </a:lnTo>
                  <a:lnTo>
                    <a:pt x="63" y="131"/>
                  </a:lnTo>
                  <a:lnTo>
                    <a:pt x="65" y="131"/>
                  </a:lnTo>
                  <a:lnTo>
                    <a:pt x="65" y="137"/>
                  </a:lnTo>
                  <a:lnTo>
                    <a:pt x="67" y="137"/>
                  </a:lnTo>
                  <a:lnTo>
                    <a:pt x="70" y="139"/>
                  </a:lnTo>
                  <a:lnTo>
                    <a:pt x="80" y="139"/>
                  </a:lnTo>
                  <a:lnTo>
                    <a:pt x="80" y="138"/>
                  </a:lnTo>
                  <a:lnTo>
                    <a:pt x="78" y="137"/>
                  </a:lnTo>
                  <a:lnTo>
                    <a:pt x="76" y="133"/>
                  </a:lnTo>
                  <a:lnTo>
                    <a:pt x="77" y="132"/>
                  </a:lnTo>
                  <a:lnTo>
                    <a:pt x="80" y="132"/>
                  </a:lnTo>
                  <a:lnTo>
                    <a:pt x="80" y="130"/>
                  </a:lnTo>
                  <a:lnTo>
                    <a:pt x="83" y="128"/>
                  </a:lnTo>
                  <a:lnTo>
                    <a:pt x="82" y="128"/>
                  </a:lnTo>
                  <a:lnTo>
                    <a:pt x="83" y="128"/>
                  </a:lnTo>
                  <a:lnTo>
                    <a:pt x="80" y="128"/>
                  </a:lnTo>
                  <a:lnTo>
                    <a:pt x="80" y="126"/>
                  </a:lnTo>
                  <a:lnTo>
                    <a:pt x="82" y="126"/>
                  </a:lnTo>
                  <a:lnTo>
                    <a:pt x="82" y="123"/>
                  </a:lnTo>
                  <a:lnTo>
                    <a:pt x="85" y="123"/>
                  </a:lnTo>
                  <a:lnTo>
                    <a:pt x="83" y="109"/>
                  </a:lnTo>
                  <a:lnTo>
                    <a:pt x="91" y="109"/>
                  </a:lnTo>
                  <a:lnTo>
                    <a:pt x="91" y="111"/>
                  </a:lnTo>
                  <a:lnTo>
                    <a:pt x="93" y="111"/>
                  </a:lnTo>
                  <a:lnTo>
                    <a:pt x="92" y="94"/>
                  </a:lnTo>
                  <a:lnTo>
                    <a:pt x="94" y="94"/>
                  </a:lnTo>
                  <a:lnTo>
                    <a:pt x="94" y="90"/>
                  </a:lnTo>
                  <a:lnTo>
                    <a:pt x="97" y="89"/>
                  </a:lnTo>
                  <a:lnTo>
                    <a:pt x="96" y="87"/>
                  </a:lnTo>
                  <a:lnTo>
                    <a:pt x="99" y="87"/>
                  </a:lnTo>
                  <a:lnTo>
                    <a:pt x="98" y="84"/>
                  </a:lnTo>
                  <a:lnTo>
                    <a:pt x="106" y="84"/>
                  </a:lnTo>
                  <a:lnTo>
                    <a:pt x="105" y="82"/>
                  </a:lnTo>
                  <a:lnTo>
                    <a:pt x="108" y="81"/>
                  </a:lnTo>
                  <a:lnTo>
                    <a:pt x="107" y="79"/>
                  </a:lnTo>
                  <a:lnTo>
                    <a:pt x="110" y="79"/>
                  </a:lnTo>
                  <a:lnTo>
                    <a:pt x="110" y="74"/>
                  </a:lnTo>
                  <a:lnTo>
                    <a:pt x="107" y="74"/>
                  </a:lnTo>
                  <a:lnTo>
                    <a:pt x="107" y="72"/>
                  </a:lnTo>
                  <a:lnTo>
                    <a:pt x="109" y="72"/>
                  </a:lnTo>
                  <a:lnTo>
                    <a:pt x="109" y="67"/>
                  </a:lnTo>
                  <a:lnTo>
                    <a:pt x="114" y="67"/>
                  </a:lnTo>
                  <a:lnTo>
                    <a:pt x="114" y="64"/>
                  </a:lnTo>
                  <a:lnTo>
                    <a:pt x="118" y="64"/>
                  </a:lnTo>
                  <a:lnTo>
                    <a:pt x="119" y="66"/>
                  </a:lnTo>
                  <a:lnTo>
                    <a:pt x="121" y="66"/>
                  </a:lnTo>
                  <a:lnTo>
                    <a:pt x="121" y="64"/>
                  </a:lnTo>
                  <a:lnTo>
                    <a:pt x="123" y="64"/>
                  </a:lnTo>
                  <a:lnTo>
                    <a:pt x="122" y="57"/>
                  </a:lnTo>
                  <a:lnTo>
                    <a:pt x="127" y="57"/>
                  </a:lnTo>
                  <a:lnTo>
                    <a:pt x="127" y="54"/>
                  </a:lnTo>
                  <a:lnTo>
                    <a:pt x="139" y="53"/>
                  </a:lnTo>
                  <a:lnTo>
                    <a:pt x="138" y="44"/>
                  </a:lnTo>
                  <a:lnTo>
                    <a:pt x="137" y="43"/>
                  </a:lnTo>
                  <a:lnTo>
                    <a:pt x="139" y="38"/>
                  </a:lnTo>
                  <a:lnTo>
                    <a:pt x="139" y="36"/>
                  </a:lnTo>
                  <a:lnTo>
                    <a:pt x="148" y="27"/>
                  </a:lnTo>
                  <a:lnTo>
                    <a:pt x="151" y="27"/>
                  </a:lnTo>
                  <a:lnTo>
                    <a:pt x="154" y="25"/>
                  </a:lnTo>
                  <a:lnTo>
                    <a:pt x="161" y="26"/>
                  </a:lnTo>
                  <a:lnTo>
                    <a:pt x="165" y="25"/>
                  </a:lnTo>
                  <a:lnTo>
                    <a:pt x="167" y="25"/>
                  </a:lnTo>
                  <a:lnTo>
                    <a:pt x="169" y="23"/>
                  </a:lnTo>
                  <a:lnTo>
                    <a:pt x="171" y="23"/>
                  </a:lnTo>
                  <a:lnTo>
                    <a:pt x="171" y="23"/>
                  </a:lnTo>
                  <a:lnTo>
                    <a:pt x="177" y="23"/>
                  </a:lnTo>
                  <a:lnTo>
                    <a:pt x="177" y="22"/>
                  </a:lnTo>
                  <a:lnTo>
                    <a:pt x="181" y="18"/>
                  </a:lnTo>
                  <a:lnTo>
                    <a:pt x="185" y="19"/>
                  </a:lnTo>
                  <a:lnTo>
                    <a:pt x="189" y="21"/>
                  </a:lnTo>
                  <a:lnTo>
                    <a:pt x="190" y="23"/>
                  </a:lnTo>
                  <a:lnTo>
                    <a:pt x="194" y="23"/>
                  </a:lnTo>
                  <a:lnTo>
                    <a:pt x="198" y="20"/>
                  </a:lnTo>
                  <a:lnTo>
                    <a:pt x="202" y="20"/>
                  </a:lnTo>
                  <a:lnTo>
                    <a:pt x="202" y="22"/>
                  </a:lnTo>
                  <a:lnTo>
                    <a:pt x="206" y="27"/>
                  </a:lnTo>
                  <a:lnTo>
                    <a:pt x="208" y="27"/>
                  </a:lnTo>
                  <a:lnTo>
                    <a:pt x="208" y="29"/>
                  </a:lnTo>
                  <a:lnTo>
                    <a:pt x="211" y="31"/>
                  </a:lnTo>
                  <a:lnTo>
                    <a:pt x="211" y="25"/>
                  </a:lnTo>
                  <a:lnTo>
                    <a:pt x="213" y="23"/>
                  </a:lnTo>
                  <a:lnTo>
                    <a:pt x="216" y="19"/>
                  </a:lnTo>
                  <a:lnTo>
                    <a:pt x="220" y="17"/>
                  </a:lnTo>
                  <a:lnTo>
                    <a:pt x="220" y="17"/>
                  </a:lnTo>
                  <a:lnTo>
                    <a:pt x="221" y="17"/>
                  </a:lnTo>
                  <a:lnTo>
                    <a:pt x="221" y="14"/>
                  </a:lnTo>
                  <a:lnTo>
                    <a:pt x="222" y="14"/>
                  </a:lnTo>
                  <a:lnTo>
                    <a:pt x="222" y="14"/>
                  </a:lnTo>
                  <a:lnTo>
                    <a:pt x="230" y="9"/>
                  </a:lnTo>
                  <a:lnTo>
                    <a:pt x="237" y="8"/>
                  </a:lnTo>
                  <a:lnTo>
                    <a:pt x="237" y="6"/>
                  </a:lnTo>
                  <a:lnTo>
                    <a:pt x="241" y="6"/>
                  </a:lnTo>
                  <a:lnTo>
                    <a:pt x="244" y="10"/>
                  </a:lnTo>
                  <a:lnTo>
                    <a:pt x="245" y="13"/>
                  </a:lnTo>
                  <a:lnTo>
                    <a:pt x="247" y="14"/>
                  </a:lnTo>
                  <a:lnTo>
                    <a:pt x="246" y="10"/>
                  </a:lnTo>
                  <a:lnTo>
                    <a:pt x="247" y="10"/>
                  </a:lnTo>
                  <a:lnTo>
                    <a:pt x="247" y="8"/>
                  </a:lnTo>
                  <a:lnTo>
                    <a:pt x="249" y="8"/>
                  </a:lnTo>
                  <a:lnTo>
                    <a:pt x="249" y="5"/>
                  </a:lnTo>
                  <a:lnTo>
                    <a:pt x="251" y="5"/>
                  </a:lnTo>
                  <a:lnTo>
                    <a:pt x="251" y="0"/>
                  </a:lnTo>
                  <a:lnTo>
                    <a:pt x="253" y="0"/>
                  </a:lnTo>
                  <a:lnTo>
                    <a:pt x="254" y="2"/>
                  </a:lnTo>
                  <a:lnTo>
                    <a:pt x="258" y="2"/>
                  </a:lnTo>
                  <a:lnTo>
                    <a:pt x="258" y="5"/>
                  </a:lnTo>
                  <a:lnTo>
                    <a:pt x="261" y="4"/>
                  </a:lnTo>
                  <a:lnTo>
                    <a:pt x="261" y="7"/>
                  </a:lnTo>
                  <a:lnTo>
                    <a:pt x="263" y="7"/>
                  </a:lnTo>
                  <a:lnTo>
                    <a:pt x="263" y="9"/>
                  </a:lnTo>
                  <a:lnTo>
                    <a:pt x="266" y="9"/>
                  </a:lnTo>
                  <a:lnTo>
                    <a:pt x="266" y="11"/>
                  </a:lnTo>
                  <a:lnTo>
                    <a:pt x="268" y="11"/>
                  </a:lnTo>
                  <a:lnTo>
                    <a:pt x="268" y="13"/>
                  </a:lnTo>
                  <a:lnTo>
                    <a:pt x="269" y="13"/>
                  </a:lnTo>
                  <a:lnTo>
                    <a:pt x="270" y="13"/>
                  </a:lnTo>
                  <a:lnTo>
                    <a:pt x="271" y="14"/>
                  </a:lnTo>
                  <a:lnTo>
                    <a:pt x="272" y="15"/>
                  </a:lnTo>
                  <a:lnTo>
                    <a:pt x="273" y="15"/>
                  </a:lnTo>
                  <a:lnTo>
                    <a:pt x="273" y="16"/>
                  </a:lnTo>
                  <a:lnTo>
                    <a:pt x="275" y="17"/>
                  </a:lnTo>
                  <a:lnTo>
                    <a:pt x="276" y="17"/>
                  </a:lnTo>
                  <a:lnTo>
                    <a:pt x="276" y="19"/>
                  </a:lnTo>
                  <a:lnTo>
                    <a:pt x="276" y="20"/>
                  </a:lnTo>
                  <a:lnTo>
                    <a:pt x="278" y="20"/>
                  </a:lnTo>
                  <a:lnTo>
                    <a:pt x="282" y="22"/>
                  </a:lnTo>
                  <a:lnTo>
                    <a:pt x="283" y="22"/>
                  </a:lnTo>
                  <a:lnTo>
                    <a:pt x="283" y="24"/>
                  </a:lnTo>
                  <a:lnTo>
                    <a:pt x="285" y="24"/>
                  </a:lnTo>
                  <a:lnTo>
                    <a:pt x="285" y="25"/>
                  </a:lnTo>
                  <a:lnTo>
                    <a:pt x="286" y="25"/>
                  </a:lnTo>
                  <a:lnTo>
                    <a:pt x="286" y="26"/>
                  </a:lnTo>
                  <a:lnTo>
                    <a:pt x="288" y="26"/>
                  </a:lnTo>
                  <a:lnTo>
                    <a:pt x="288" y="28"/>
                  </a:lnTo>
                  <a:lnTo>
                    <a:pt x="293" y="28"/>
                  </a:lnTo>
                  <a:lnTo>
                    <a:pt x="293" y="26"/>
                  </a:lnTo>
                  <a:lnTo>
                    <a:pt x="302" y="25"/>
                  </a:lnTo>
                  <a:lnTo>
                    <a:pt x="302" y="23"/>
                  </a:lnTo>
                  <a:lnTo>
                    <a:pt x="302" y="23"/>
                  </a:lnTo>
                  <a:lnTo>
                    <a:pt x="305" y="22"/>
                  </a:lnTo>
                  <a:close/>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42" name="Freeform 128"/>
            <p:cNvSpPr>
              <a:spLocks/>
            </p:cNvSpPr>
            <p:nvPr/>
          </p:nvSpPr>
          <p:spPr bwMode="auto">
            <a:xfrm>
              <a:off x="4168776" y="563562"/>
              <a:ext cx="647700" cy="469900"/>
            </a:xfrm>
            <a:custGeom>
              <a:avLst/>
              <a:gdLst>
                <a:gd name="T0" fmla="*/ 347 w 408"/>
                <a:gd name="T1" fmla="*/ 52 h 296"/>
                <a:gd name="T2" fmla="*/ 377 w 408"/>
                <a:gd name="T3" fmla="*/ 63 h 296"/>
                <a:gd name="T4" fmla="*/ 389 w 408"/>
                <a:gd name="T5" fmla="*/ 82 h 296"/>
                <a:gd name="T6" fmla="*/ 388 w 408"/>
                <a:gd name="T7" fmla="*/ 99 h 296"/>
                <a:gd name="T8" fmla="*/ 389 w 408"/>
                <a:gd name="T9" fmla="*/ 120 h 296"/>
                <a:gd name="T10" fmla="*/ 397 w 408"/>
                <a:gd name="T11" fmla="*/ 132 h 296"/>
                <a:gd name="T12" fmla="*/ 407 w 408"/>
                <a:gd name="T13" fmla="*/ 162 h 296"/>
                <a:gd name="T14" fmla="*/ 391 w 408"/>
                <a:gd name="T15" fmla="*/ 177 h 296"/>
                <a:gd name="T16" fmla="*/ 403 w 408"/>
                <a:gd name="T17" fmla="*/ 215 h 296"/>
                <a:gd name="T18" fmla="*/ 382 w 408"/>
                <a:gd name="T19" fmla="*/ 251 h 296"/>
                <a:gd name="T20" fmla="*/ 313 w 408"/>
                <a:gd name="T21" fmla="*/ 256 h 296"/>
                <a:gd name="T22" fmla="*/ 216 w 408"/>
                <a:gd name="T23" fmla="*/ 279 h 296"/>
                <a:gd name="T24" fmla="*/ 180 w 408"/>
                <a:gd name="T25" fmla="*/ 288 h 296"/>
                <a:gd name="T26" fmla="*/ 143 w 408"/>
                <a:gd name="T27" fmla="*/ 272 h 296"/>
                <a:gd name="T28" fmla="*/ 130 w 408"/>
                <a:gd name="T29" fmla="*/ 267 h 296"/>
                <a:gd name="T30" fmla="*/ 131 w 408"/>
                <a:gd name="T31" fmla="*/ 254 h 296"/>
                <a:gd name="T32" fmla="*/ 125 w 408"/>
                <a:gd name="T33" fmla="*/ 243 h 296"/>
                <a:gd name="T34" fmla="*/ 111 w 408"/>
                <a:gd name="T35" fmla="*/ 237 h 296"/>
                <a:gd name="T36" fmla="*/ 103 w 408"/>
                <a:gd name="T37" fmla="*/ 230 h 296"/>
                <a:gd name="T38" fmla="*/ 92 w 408"/>
                <a:gd name="T39" fmla="*/ 224 h 296"/>
                <a:gd name="T40" fmla="*/ 81 w 408"/>
                <a:gd name="T41" fmla="*/ 213 h 296"/>
                <a:gd name="T42" fmla="*/ 64 w 408"/>
                <a:gd name="T43" fmla="*/ 203 h 296"/>
                <a:gd name="T44" fmla="*/ 55 w 408"/>
                <a:gd name="T45" fmla="*/ 196 h 296"/>
                <a:gd name="T46" fmla="*/ 53 w 408"/>
                <a:gd name="T47" fmla="*/ 184 h 296"/>
                <a:gd name="T48" fmla="*/ 45 w 408"/>
                <a:gd name="T49" fmla="*/ 178 h 296"/>
                <a:gd name="T50" fmla="*/ 35 w 408"/>
                <a:gd name="T51" fmla="*/ 167 h 296"/>
                <a:gd name="T52" fmla="*/ 38 w 408"/>
                <a:gd name="T53" fmla="*/ 141 h 296"/>
                <a:gd name="T54" fmla="*/ 33 w 408"/>
                <a:gd name="T55" fmla="*/ 124 h 296"/>
                <a:gd name="T56" fmla="*/ 25 w 408"/>
                <a:gd name="T57" fmla="*/ 111 h 296"/>
                <a:gd name="T58" fmla="*/ 5 w 408"/>
                <a:gd name="T59" fmla="*/ 103 h 296"/>
                <a:gd name="T60" fmla="*/ 8 w 408"/>
                <a:gd name="T61" fmla="*/ 87 h 296"/>
                <a:gd name="T62" fmla="*/ 17 w 408"/>
                <a:gd name="T63" fmla="*/ 67 h 296"/>
                <a:gd name="T64" fmla="*/ 39 w 408"/>
                <a:gd name="T65" fmla="*/ 72 h 296"/>
                <a:gd name="T66" fmla="*/ 57 w 408"/>
                <a:gd name="T67" fmla="*/ 88 h 296"/>
                <a:gd name="T68" fmla="*/ 52 w 408"/>
                <a:gd name="T69" fmla="*/ 98 h 296"/>
                <a:gd name="T70" fmla="*/ 57 w 408"/>
                <a:gd name="T71" fmla="*/ 106 h 296"/>
                <a:gd name="T72" fmla="*/ 64 w 408"/>
                <a:gd name="T73" fmla="*/ 116 h 296"/>
                <a:gd name="T74" fmla="*/ 61 w 408"/>
                <a:gd name="T75" fmla="*/ 129 h 296"/>
                <a:gd name="T76" fmla="*/ 80 w 408"/>
                <a:gd name="T77" fmla="*/ 138 h 296"/>
                <a:gd name="T78" fmla="*/ 82 w 408"/>
                <a:gd name="T79" fmla="*/ 128 h 296"/>
                <a:gd name="T80" fmla="*/ 83 w 408"/>
                <a:gd name="T81" fmla="*/ 109 h 296"/>
                <a:gd name="T82" fmla="*/ 97 w 408"/>
                <a:gd name="T83" fmla="*/ 89 h 296"/>
                <a:gd name="T84" fmla="*/ 107 w 408"/>
                <a:gd name="T85" fmla="*/ 79 h 296"/>
                <a:gd name="T86" fmla="*/ 114 w 408"/>
                <a:gd name="T87" fmla="*/ 67 h 296"/>
                <a:gd name="T88" fmla="*/ 122 w 408"/>
                <a:gd name="T89" fmla="*/ 57 h 296"/>
                <a:gd name="T90" fmla="*/ 139 w 408"/>
                <a:gd name="T91" fmla="*/ 36 h 296"/>
                <a:gd name="T92" fmla="*/ 169 w 408"/>
                <a:gd name="T93" fmla="*/ 23 h 296"/>
                <a:gd name="T94" fmla="*/ 189 w 408"/>
                <a:gd name="T95" fmla="*/ 21 h 296"/>
                <a:gd name="T96" fmla="*/ 208 w 408"/>
                <a:gd name="T97" fmla="*/ 27 h 296"/>
                <a:gd name="T98" fmla="*/ 220 w 408"/>
                <a:gd name="T99" fmla="*/ 17 h 296"/>
                <a:gd name="T100" fmla="*/ 237 w 408"/>
                <a:gd name="T101" fmla="*/ 6 h 296"/>
                <a:gd name="T102" fmla="*/ 247 w 408"/>
                <a:gd name="T103" fmla="*/ 8 h 296"/>
                <a:gd name="T104" fmla="*/ 258 w 408"/>
                <a:gd name="T105" fmla="*/ 2 h 296"/>
                <a:gd name="T106" fmla="*/ 266 w 408"/>
                <a:gd name="T107" fmla="*/ 11 h 296"/>
                <a:gd name="T108" fmla="*/ 273 w 408"/>
                <a:gd name="T109" fmla="*/ 15 h 296"/>
                <a:gd name="T110" fmla="*/ 282 w 408"/>
                <a:gd name="T111" fmla="*/ 22 h 296"/>
                <a:gd name="T112" fmla="*/ 288 w 408"/>
                <a:gd name="T113" fmla="*/ 26 h 296"/>
                <a:gd name="T114" fmla="*/ 305 w 408"/>
                <a:gd name="T115" fmla="*/ 2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8" h="296">
                  <a:moveTo>
                    <a:pt x="305" y="22"/>
                  </a:moveTo>
                  <a:lnTo>
                    <a:pt x="306" y="26"/>
                  </a:lnTo>
                  <a:lnTo>
                    <a:pt x="306" y="26"/>
                  </a:lnTo>
                  <a:lnTo>
                    <a:pt x="310" y="37"/>
                  </a:lnTo>
                  <a:lnTo>
                    <a:pt x="311" y="38"/>
                  </a:lnTo>
                  <a:lnTo>
                    <a:pt x="339" y="46"/>
                  </a:lnTo>
                  <a:lnTo>
                    <a:pt x="347" y="52"/>
                  </a:lnTo>
                  <a:lnTo>
                    <a:pt x="348" y="53"/>
                  </a:lnTo>
                  <a:lnTo>
                    <a:pt x="349" y="58"/>
                  </a:lnTo>
                  <a:lnTo>
                    <a:pt x="349" y="59"/>
                  </a:lnTo>
                  <a:lnTo>
                    <a:pt x="351" y="61"/>
                  </a:lnTo>
                  <a:lnTo>
                    <a:pt x="353" y="63"/>
                  </a:lnTo>
                  <a:lnTo>
                    <a:pt x="359" y="60"/>
                  </a:lnTo>
                  <a:lnTo>
                    <a:pt x="377" y="63"/>
                  </a:lnTo>
                  <a:lnTo>
                    <a:pt x="383" y="61"/>
                  </a:lnTo>
                  <a:lnTo>
                    <a:pt x="387" y="63"/>
                  </a:lnTo>
                  <a:lnTo>
                    <a:pt x="393" y="71"/>
                  </a:lnTo>
                  <a:lnTo>
                    <a:pt x="394" y="76"/>
                  </a:lnTo>
                  <a:lnTo>
                    <a:pt x="393" y="78"/>
                  </a:lnTo>
                  <a:lnTo>
                    <a:pt x="392" y="80"/>
                  </a:lnTo>
                  <a:lnTo>
                    <a:pt x="389" y="82"/>
                  </a:lnTo>
                  <a:lnTo>
                    <a:pt x="388" y="82"/>
                  </a:lnTo>
                  <a:lnTo>
                    <a:pt x="388" y="84"/>
                  </a:lnTo>
                  <a:lnTo>
                    <a:pt x="388" y="85"/>
                  </a:lnTo>
                  <a:lnTo>
                    <a:pt x="389" y="88"/>
                  </a:lnTo>
                  <a:lnTo>
                    <a:pt x="389" y="96"/>
                  </a:lnTo>
                  <a:lnTo>
                    <a:pt x="389" y="97"/>
                  </a:lnTo>
                  <a:lnTo>
                    <a:pt x="388" y="99"/>
                  </a:lnTo>
                  <a:lnTo>
                    <a:pt x="387" y="100"/>
                  </a:lnTo>
                  <a:lnTo>
                    <a:pt x="387" y="102"/>
                  </a:lnTo>
                  <a:lnTo>
                    <a:pt x="387" y="103"/>
                  </a:lnTo>
                  <a:lnTo>
                    <a:pt x="392" y="112"/>
                  </a:lnTo>
                  <a:lnTo>
                    <a:pt x="392" y="115"/>
                  </a:lnTo>
                  <a:lnTo>
                    <a:pt x="392" y="116"/>
                  </a:lnTo>
                  <a:lnTo>
                    <a:pt x="389" y="120"/>
                  </a:lnTo>
                  <a:lnTo>
                    <a:pt x="389" y="121"/>
                  </a:lnTo>
                  <a:lnTo>
                    <a:pt x="389" y="121"/>
                  </a:lnTo>
                  <a:lnTo>
                    <a:pt x="390" y="123"/>
                  </a:lnTo>
                  <a:lnTo>
                    <a:pt x="391" y="124"/>
                  </a:lnTo>
                  <a:lnTo>
                    <a:pt x="396" y="126"/>
                  </a:lnTo>
                  <a:lnTo>
                    <a:pt x="397" y="129"/>
                  </a:lnTo>
                  <a:lnTo>
                    <a:pt x="397" y="132"/>
                  </a:lnTo>
                  <a:lnTo>
                    <a:pt x="397" y="134"/>
                  </a:lnTo>
                  <a:lnTo>
                    <a:pt x="395" y="137"/>
                  </a:lnTo>
                  <a:lnTo>
                    <a:pt x="395" y="139"/>
                  </a:lnTo>
                  <a:lnTo>
                    <a:pt x="395" y="140"/>
                  </a:lnTo>
                  <a:lnTo>
                    <a:pt x="407" y="159"/>
                  </a:lnTo>
                  <a:lnTo>
                    <a:pt x="407" y="160"/>
                  </a:lnTo>
                  <a:lnTo>
                    <a:pt x="407" y="162"/>
                  </a:lnTo>
                  <a:lnTo>
                    <a:pt x="407" y="163"/>
                  </a:lnTo>
                  <a:lnTo>
                    <a:pt x="404" y="170"/>
                  </a:lnTo>
                  <a:lnTo>
                    <a:pt x="401" y="171"/>
                  </a:lnTo>
                  <a:lnTo>
                    <a:pt x="395" y="171"/>
                  </a:lnTo>
                  <a:lnTo>
                    <a:pt x="394" y="171"/>
                  </a:lnTo>
                  <a:lnTo>
                    <a:pt x="391" y="176"/>
                  </a:lnTo>
                  <a:lnTo>
                    <a:pt x="391" y="177"/>
                  </a:lnTo>
                  <a:lnTo>
                    <a:pt x="390" y="179"/>
                  </a:lnTo>
                  <a:lnTo>
                    <a:pt x="391" y="180"/>
                  </a:lnTo>
                  <a:lnTo>
                    <a:pt x="392" y="181"/>
                  </a:lnTo>
                  <a:lnTo>
                    <a:pt x="407" y="186"/>
                  </a:lnTo>
                  <a:lnTo>
                    <a:pt x="408" y="189"/>
                  </a:lnTo>
                  <a:lnTo>
                    <a:pt x="408" y="192"/>
                  </a:lnTo>
                  <a:lnTo>
                    <a:pt x="403" y="215"/>
                  </a:lnTo>
                  <a:lnTo>
                    <a:pt x="382" y="232"/>
                  </a:lnTo>
                  <a:lnTo>
                    <a:pt x="381" y="233"/>
                  </a:lnTo>
                  <a:lnTo>
                    <a:pt x="380" y="235"/>
                  </a:lnTo>
                  <a:lnTo>
                    <a:pt x="380" y="243"/>
                  </a:lnTo>
                  <a:lnTo>
                    <a:pt x="380" y="246"/>
                  </a:lnTo>
                  <a:lnTo>
                    <a:pt x="382" y="249"/>
                  </a:lnTo>
                  <a:lnTo>
                    <a:pt x="382" y="251"/>
                  </a:lnTo>
                  <a:lnTo>
                    <a:pt x="382" y="252"/>
                  </a:lnTo>
                  <a:lnTo>
                    <a:pt x="381" y="253"/>
                  </a:lnTo>
                  <a:lnTo>
                    <a:pt x="379" y="255"/>
                  </a:lnTo>
                  <a:lnTo>
                    <a:pt x="373" y="255"/>
                  </a:lnTo>
                  <a:lnTo>
                    <a:pt x="347" y="235"/>
                  </a:lnTo>
                  <a:lnTo>
                    <a:pt x="333" y="234"/>
                  </a:lnTo>
                  <a:lnTo>
                    <a:pt x="313" y="256"/>
                  </a:lnTo>
                  <a:lnTo>
                    <a:pt x="291" y="263"/>
                  </a:lnTo>
                  <a:lnTo>
                    <a:pt x="290" y="264"/>
                  </a:lnTo>
                  <a:lnTo>
                    <a:pt x="290" y="265"/>
                  </a:lnTo>
                  <a:lnTo>
                    <a:pt x="289" y="274"/>
                  </a:lnTo>
                  <a:lnTo>
                    <a:pt x="286" y="279"/>
                  </a:lnTo>
                  <a:lnTo>
                    <a:pt x="278" y="287"/>
                  </a:lnTo>
                  <a:lnTo>
                    <a:pt x="216" y="279"/>
                  </a:lnTo>
                  <a:lnTo>
                    <a:pt x="196" y="291"/>
                  </a:lnTo>
                  <a:lnTo>
                    <a:pt x="195" y="295"/>
                  </a:lnTo>
                  <a:lnTo>
                    <a:pt x="192" y="296"/>
                  </a:lnTo>
                  <a:lnTo>
                    <a:pt x="191" y="296"/>
                  </a:lnTo>
                  <a:lnTo>
                    <a:pt x="190" y="295"/>
                  </a:lnTo>
                  <a:lnTo>
                    <a:pt x="186" y="290"/>
                  </a:lnTo>
                  <a:lnTo>
                    <a:pt x="180" y="288"/>
                  </a:lnTo>
                  <a:lnTo>
                    <a:pt x="164" y="291"/>
                  </a:lnTo>
                  <a:lnTo>
                    <a:pt x="151" y="288"/>
                  </a:lnTo>
                  <a:lnTo>
                    <a:pt x="151" y="288"/>
                  </a:lnTo>
                  <a:lnTo>
                    <a:pt x="149" y="286"/>
                  </a:lnTo>
                  <a:lnTo>
                    <a:pt x="148" y="275"/>
                  </a:lnTo>
                  <a:lnTo>
                    <a:pt x="144" y="275"/>
                  </a:lnTo>
                  <a:lnTo>
                    <a:pt x="143" y="272"/>
                  </a:lnTo>
                  <a:lnTo>
                    <a:pt x="137" y="273"/>
                  </a:lnTo>
                  <a:lnTo>
                    <a:pt x="136" y="270"/>
                  </a:lnTo>
                  <a:lnTo>
                    <a:pt x="133" y="271"/>
                  </a:lnTo>
                  <a:lnTo>
                    <a:pt x="132" y="270"/>
                  </a:lnTo>
                  <a:lnTo>
                    <a:pt x="131" y="269"/>
                  </a:lnTo>
                  <a:lnTo>
                    <a:pt x="130" y="269"/>
                  </a:lnTo>
                  <a:lnTo>
                    <a:pt x="130" y="267"/>
                  </a:lnTo>
                  <a:lnTo>
                    <a:pt x="127" y="269"/>
                  </a:lnTo>
                  <a:lnTo>
                    <a:pt x="127" y="267"/>
                  </a:lnTo>
                  <a:lnTo>
                    <a:pt x="124" y="267"/>
                  </a:lnTo>
                  <a:lnTo>
                    <a:pt x="124" y="257"/>
                  </a:lnTo>
                  <a:lnTo>
                    <a:pt x="128" y="257"/>
                  </a:lnTo>
                  <a:lnTo>
                    <a:pt x="128" y="255"/>
                  </a:lnTo>
                  <a:lnTo>
                    <a:pt x="131" y="254"/>
                  </a:lnTo>
                  <a:lnTo>
                    <a:pt x="130" y="252"/>
                  </a:lnTo>
                  <a:lnTo>
                    <a:pt x="132" y="250"/>
                  </a:lnTo>
                  <a:lnTo>
                    <a:pt x="133" y="248"/>
                  </a:lnTo>
                  <a:lnTo>
                    <a:pt x="131" y="244"/>
                  </a:lnTo>
                  <a:lnTo>
                    <a:pt x="130" y="244"/>
                  </a:lnTo>
                  <a:lnTo>
                    <a:pt x="130" y="243"/>
                  </a:lnTo>
                  <a:lnTo>
                    <a:pt x="125" y="243"/>
                  </a:lnTo>
                  <a:lnTo>
                    <a:pt x="125" y="241"/>
                  </a:lnTo>
                  <a:lnTo>
                    <a:pt x="123" y="241"/>
                  </a:lnTo>
                  <a:lnTo>
                    <a:pt x="123" y="237"/>
                  </a:lnTo>
                  <a:lnTo>
                    <a:pt x="117" y="237"/>
                  </a:lnTo>
                  <a:lnTo>
                    <a:pt x="115" y="239"/>
                  </a:lnTo>
                  <a:lnTo>
                    <a:pt x="111" y="239"/>
                  </a:lnTo>
                  <a:lnTo>
                    <a:pt x="111" y="237"/>
                  </a:lnTo>
                  <a:lnTo>
                    <a:pt x="113" y="237"/>
                  </a:lnTo>
                  <a:lnTo>
                    <a:pt x="113" y="232"/>
                  </a:lnTo>
                  <a:lnTo>
                    <a:pt x="108" y="233"/>
                  </a:lnTo>
                  <a:lnTo>
                    <a:pt x="108" y="230"/>
                  </a:lnTo>
                  <a:lnTo>
                    <a:pt x="104" y="230"/>
                  </a:lnTo>
                  <a:lnTo>
                    <a:pt x="104" y="230"/>
                  </a:lnTo>
                  <a:lnTo>
                    <a:pt x="103" y="230"/>
                  </a:lnTo>
                  <a:lnTo>
                    <a:pt x="103" y="228"/>
                  </a:lnTo>
                  <a:lnTo>
                    <a:pt x="101" y="228"/>
                  </a:lnTo>
                  <a:lnTo>
                    <a:pt x="101" y="226"/>
                  </a:lnTo>
                  <a:lnTo>
                    <a:pt x="100" y="226"/>
                  </a:lnTo>
                  <a:lnTo>
                    <a:pt x="100" y="226"/>
                  </a:lnTo>
                  <a:lnTo>
                    <a:pt x="92" y="225"/>
                  </a:lnTo>
                  <a:lnTo>
                    <a:pt x="92" y="224"/>
                  </a:lnTo>
                  <a:lnTo>
                    <a:pt x="89" y="223"/>
                  </a:lnTo>
                  <a:lnTo>
                    <a:pt x="89" y="221"/>
                  </a:lnTo>
                  <a:lnTo>
                    <a:pt x="87" y="219"/>
                  </a:lnTo>
                  <a:lnTo>
                    <a:pt x="83" y="217"/>
                  </a:lnTo>
                  <a:lnTo>
                    <a:pt x="83" y="213"/>
                  </a:lnTo>
                  <a:lnTo>
                    <a:pt x="81" y="212"/>
                  </a:lnTo>
                  <a:lnTo>
                    <a:pt x="81" y="213"/>
                  </a:lnTo>
                  <a:lnTo>
                    <a:pt x="79" y="213"/>
                  </a:lnTo>
                  <a:lnTo>
                    <a:pt x="79" y="211"/>
                  </a:lnTo>
                  <a:lnTo>
                    <a:pt x="76" y="211"/>
                  </a:lnTo>
                  <a:lnTo>
                    <a:pt x="76" y="204"/>
                  </a:lnTo>
                  <a:lnTo>
                    <a:pt x="73" y="204"/>
                  </a:lnTo>
                  <a:lnTo>
                    <a:pt x="73" y="202"/>
                  </a:lnTo>
                  <a:lnTo>
                    <a:pt x="64" y="203"/>
                  </a:lnTo>
                  <a:lnTo>
                    <a:pt x="64" y="202"/>
                  </a:lnTo>
                  <a:lnTo>
                    <a:pt x="61" y="202"/>
                  </a:lnTo>
                  <a:lnTo>
                    <a:pt x="59" y="201"/>
                  </a:lnTo>
                  <a:lnTo>
                    <a:pt x="56" y="201"/>
                  </a:lnTo>
                  <a:lnTo>
                    <a:pt x="56" y="200"/>
                  </a:lnTo>
                  <a:lnTo>
                    <a:pt x="53" y="200"/>
                  </a:lnTo>
                  <a:lnTo>
                    <a:pt x="55" y="196"/>
                  </a:lnTo>
                  <a:lnTo>
                    <a:pt x="59" y="192"/>
                  </a:lnTo>
                  <a:lnTo>
                    <a:pt x="59" y="190"/>
                  </a:lnTo>
                  <a:lnTo>
                    <a:pt x="58" y="190"/>
                  </a:lnTo>
                  <a:lnTo>
                    <a:pt x="58" y="189"/>
                  </a:lnTo>
                  <a:lnTo>
                    <a:pt x="56" y="189"/>
                  </a:lnTo>
                  <a:lnTo>
                    <a:pt x="56" y="184"/>
                  </a:lnTo>
                  <a:lnTo>
                    <a:pt x="53" y="184"/>
                  </a:lnTo>
                  <a:lnTo>
                    <a:pt x="53" y="182"/>
                  </a:lnTo>
                  <a:lnTo>
                    <a:pt x="50" y="182"/>
                  </a:lnTo>
                  <a:lnTo>
                    <a:pt x="50" y="180"/>
                  </a:lnTo>
                  <a:lnTo>
                    <a:pt x="48" y="180"/>
                  </a:lnTo>
                  <a:lnTo>
                    <a:pt x="46" y="181"/>
                  </a:lnTo>
                  <a:lnTo>
                    <a:pt x="46" y="181"/>
                  </a:lnTo>
                  <a:lnTo>
                    <a:pt x="45" y="178"/>
                  </a:lnTo>
                  <a:lnTo>
                    <a:pt x="43" y="178"/>
                  </a:lnTo>
                  <a:lnTo>
                    <a:pt x="43" y="176"/>
                  </a:lnTo>
                  <a:lnTo>
                    <a:pt x="43" y="176"/>
                  </a:lnTo>
                  <a:lnTo>
                    <a:pt x="42" y="175"/>
                  </a:lnTo>
                  <a:lnTo>
                    <a:pt x="39" y="177"/>
                  </a:lnTo>
                  <a:lnTo>
                    <a:pt x="35" y="173"/>
                  </a:lnTo>
                  <a:lnTo>
                    <a:pt x="35" y="167"/>
                  </a:lnTo>
                  <a:lnTo>
                    <a:pt x="33" y="165"/>
                  </a:lnTo>
                  <a:lnTo>
                    <a:pt x="34" y="155"/>
                  </a:lnTo>
                  <a:lnTo>
                    <a:pt x="36" y="153"/>
                  </a:lnTo>
                  <a:lnTo>
                    <a:pt x="36" y="149"/>
                  </a:lnTo>
                  <a:lnTo>
                    <a:pt x="40" y="145"/>
                  </a:lnTo>
                  <a:lnTo>
                    <a:pt x="40" y="141"/>
                  </a:lnTo>
                  <a:lnTo>
                    <a:pt x="38" y="141"/>
                  </a:lnTo>
                  <a:lnTo>
                    <a:pt x="38" y="137"/>
                  </a:lnTo>
                  <a:lnTo>
                    <a:pt x="36" y="135"/>
                  </a:lnTo>
                  <a:lnTo>
                    <a:pt x="37" y="129"/>
                  </a:lnTo>
                  <a:lnTo>
                    <a:pt x="35" y="129"/>
                  </a:lnTo>
                  <a:lnTo>
                    <a:pt x="33" y="127"/>
                  </a:lnTo>
                  <a:lnTo>
                    <a:pt x="33" y="124"/>
                  </a:lnTo>
                  <a:lnTo>
                    <a:pt x="33" y="124"/>
                  </a:lnTo>
                  <a:lnTo>
                    <a:pt x="33" y="122"/>
                  </a:lnTo>
                  <a:lnTo>
                    <a:pt x="32" y="122"/>
                  </a:lnTo>
                  <a:lnTo>
                    <a:pt x="32" y="121"/>
                  </a:lnTo>
                  <a:lnTo>
                    <a:pt x="30" y="121"/>
                  </a:lnTo>
                  <a:lnTo>
                    <a:pt x="28" y="117"/>
                  </a:lnTo>
                  <a:lnTo>
                    <a:pt x="25" y="117"/>
                  </a:lnTo>
                  <a:lnTo>
                    <a:pt x="25" y="111"/>
                  </a:lnTo>
                  <a:lnTo>
                    <a:pt x="20" y="111"/>
                  </a:lnTo>
                  <a:lnTo>
                    <a:pt x="20" y="109"/>
                  </a:lnTo>
                  <a:lnTo>
                    <a:pt x="15" y="109"/>
                  </a:lnTo>
                  <a:lnTo>
                    <a:pt x="15" y="107"/>
                  </a:lnTo>
                  <a:lnTo>
                    <a:pt x="11" y="107"/>
                  </a:lnTo>
                  <a:lnTo>
                    <a:pt x="10" y="103"/>
                  </a:lnTo>
                  <a:lnTo>
                    <a:pt x="5" y="103"/>
                  </a:lnTo>
                  <a:lnTo>
                    <a:pt x="5" y="99"/>
                  </a:lnTo>
                  <a:lnTo>
                    <a:pt x="4" y="99"/>
                  </a:lnTo>
                  <a:lnTo>
                    <a:pt x="2" y="96"/>
                  </a:lnTo>
                  <a:lnTo>
                    <a:pt x="0" y="96"/>
                  </a:lnTo>
                  <a:lnTo>
                    <a:pt x="4" y="94"/>
                  </a:lnTo>
                  <a:lnTo>
                    <a:pt x="5" y="91"/>
                  </a:lnTo>
                  <a:lnTo>
                    <a:pt x="8" y="87"/>
                  </a:lnTo>
                  <a:lnTo>
                    <a:pt x="14" y="87"/>
                  </a:lnTo>
                  <a:lnTo>
                    <a:pt x="18" y="83"/>
                  </a:lnTo>
                  <a:lnTo>
                    <a:pt x="17" y="81"/>
                  </a:lnTo>
                  <a:lnTo>
                    <a:pt x="17" y="81"/>
                  </a:lnTo>
                  <a:lnTo>
                    <a:pt x="16" y="81"/>
                  </a:lnTo>
                  <a:lnTo>
                    <a:pt x="15" y="67"/>
                  </a:lnTo>
                  <a:lnTo>
                    <a:pt x="17" y="67"/>
                  </a:lnTo>
                  <a:lnTo>
                    <a:pt x="17" y="64"/>
                  </a:lnTo>
                  <a:lnTo>
                    <a:pt x="38" y="63"/>
                  </a:lnTo>
                  <a:lnTo>
                    <a:pt x="38" y="65"/>
                  </a:lnTo>
                  <a:lnTo>
                    <a:pt x="36" y="65"/>
                  </a:lnTo>
                  <a:lnTo>
                    <a:pt x="36" y="66"/>
                  </a:lnTo>
                  <a:lnTo>
                    <a:pt x="39" y="66"/>
                  </a:lnTo>
                  <a:lnTo>
                    <a:pt x="39" y="72"/>
                  </a:lnTo>
                  <a:lnTo>
                    <a:pt x="36" y="72"/>
                  </a:lnTo>
                  <a:lnTo>
                    <a:pt x="36" y="76"/>
                  </a:lnTo>
                  <a:lnTo>
                    <a:pt x="38" y="78"/>
                  </a:lnTo>
                  <a:lnTo>
                    <a:pt x="38" y="85"/>
                  </a:lnTo>
                  <a:lnTo>
                    <a:pt x="39" y="86"/>
                  </a:lnTo>
                  <a:lnTo>
                    <a:pt x="41" y="88"/>
                  </a:lnTo>
                  <a:lnTo>
                    <a:pt x="57" y="88"/>
                  </a:lnTo>
                  <a:lnTo>
                    <a:pt x="58" y="92"/>
                  </a:lnTo>
                  <a:lnTo>
                    <a:pt x="58" y="98"/>
                  </a:lnTo>
                  <a:lnTo>
                    <a:pt x="56" y="98"/>
                  </a:lnTo>
                  <a:lnTo>
                    <a:pt x="56" y="96"/>
                  </a:lnTo>
                  <a:lnTo>
                    <a:pt x="54" y="94"/>
                  </a:lnTo>
                  <a:lnTo>
                    <a:pt x="52" y="94"/>
                  </a:lnTo>
                  <a:lnTo>
                    <a:pt x="52" y="98"/>
                  </a:lnTo>
                  <a:lnTo>
                    <a:pt x="50" y="98"/>
                  </a:lnTo>
                  <a:lnTo>
                    <a:pt x="50" y="100"/>
                  </a:lnTo>
                  <a:lnTo>
                    <a:pt x="54" y="102"/>
                  </a:lnTo>
                  <a:lnTo>
                    <a:pt x="56" y="104"/>
                  </a:lnTo>
                  <a:lnTo>
                    <a:pt x="55" y="106"/>
                  </a:lnTo>
                  <a:lnTo>
                    <a:pt x="56" y="106"/>
                  </a:lnTo>
                  <a:lnTo>
                    <a:pt x="57" y="106"/>
                  </a:lnTo>
                  <a:lnTo>
                    <a:pt x="57" y="108"/>
                  </a:lnTo>
                  <a:lnTo>
                    <a:pt x="61" y="108"/>
                  </a:lnTo>
                  <a:lnTo>
                    <a:pt x="65" y="110"/>
                  </a:lnTo>
                  <a:lnTo>
                    <a:pt x="63" y="110"/>
                  </a:lnTo>
                  <a:lnTo>
                    <a:pt x="62" y="114"/>
                  </a:lnTo>
                  <a:lnTo>
                    <a:pt x="66" y="114"/>
                  </a:lnTo>
                  <a:lnTo>
                    <a:pt x="64" y="116"/>
                  </a:lnTo>
                  <a:lnTo>
                    <a:pt x="64" y="120"/>
                  </a:lnTo>
                  <a:lnTo>
                    <a:pt x="66" y="118"/>
                  </a:lnTo>
                  <a:lnTo>
                    <a:pt x="66" y="120"/>
                  </a:lnTo>
                  <a:lnTo>
                    <a:pt x="64" y="123"/>
                  </a:lnTo>
                  <a:lnTo>
                    <a:pt x="62" y="123"/>
                  </a:lnTo>
                  <a:lnTo>
                    <a:pt x="60" y="125"/>
                  </a:lnTo>
                  <a:lnTo>
                    <a:pt x="61" y="129"/>
                  </a:lnTo>
                  <a:lnTo>
                    <a:pt x="63" y="131"/>
                  </a:lnTo>
                  <a:lnTo>
                    <a:pt x="65" y="131"/>
                  </a:lnTo>
                  <a:lnTo>
                    <a:pt x="65" y="137"/>
                  </a:lnTo>
                  <a:lnTo>
                    <a:pt x="67" y="137"/>
                  </a:lnTo>
                  <a:lnTo>
                    <a:pt x="70" y="139"/>
                  </a:lnTo>
                  <a:lnTo>
                    <a:pt x="80" y="139"/>
                  </a:lnTo>
                  <a:lnTo>
                    <a:pt x="80" y="138"/>
                  </a:lnTo>
                  <a:lnTo>
                    <a:pt x="78" y="137"/>
                  </a:lnTo>
                  <a:lnTo>
                    <a:pt x="76" y="133"/>
                  </a:lnTo>
                  <a:lnTo>
                    <a:pt x="77" y="132"/>
                  </a:lnTo>
                  <a:lnTo>
                    <a:pt x="80" y="132"/>
                  </a:lnTo>
                  <a:lnTo>
                    <a:pt x="80" y="130"/>
                  </a:lnTo>
                  <a:lnTo>
                    <a:pt x="83" y="128"/>
                  </a:lnTo>
                  <a:lnTo>
                    <a:pt x="82" y="128"/>
                  </a:lnTo>
                  <a:lnTo>
                    <a:pt x="83" y="128"/>
                  </a:lnTo>
                  <a:lnTo>
                    <a:pt x="80" y="128"/>
                  </a:lnTo>
                  <a:lnTo>
                    <a:pt x="80" y="126"/>
                  </a:lnTo>
                  <a:lnTo>
                    <a:pt x="82" y="126"/>
                  </a:lnTo>
                  <a:lnTo>
                    <a:pt x="82" y="123"/>
                  </a:lnTo>
                  <a:lnTo>
                    <a:pt x="85" y="123"/>
                  </a:lnTo>
                  <a:lnTo>
                    <a:pt x="83" y="109"/>
                  </a:lnTo>
                  <a:lnTo>
                    <a:pt x="91" y="109"/>
                  </a:lnTo>
                  <a:lnTo>
                    <a:pt x="91" y="111"/>
                  </a:lnTo>
                  <a:lnTo>
                    <a:pt x="93" y="111"/>
                  </a:lnTo>
                  <a:lnTo>
                    <a:pt x="92" y="94"/>
                  </a:lnTo>
                  <a:lnTo>
                    <a:pt x="94" y="94"/>
                  </a:lnTo>
                  <a:lnTo>
                    <a:pt x="94" y="90"/>
                  </a:lnTo>
                  <a:lnTo>
                    <a:pt x="97" y="89"/>
                  </a:lnTo>
                  <a:lnTo>
                    <a:pt x="96" y="87"/>
                  </a:lnTo>
                  <a:lnTo>
                    <a:pt x="99" y="87"/>
                  </a:lnTo>
                  <a:lnTo>
                    <a:pt x="98" y="84"/>
                  </a:lnTo>
                  <a:lnTo>
                    <a:pt x="106" y="84"/>
                  </a:lnTo>
                  <a:lnTo>
                    <a:pt x="105" y="82"/>
                  </a:lnTo>
                  <a:lnTo>
                    <a:pt x="108" y="81"/>
                  </a:lnTo>
                  <a:lnTo>
                    <a:pt x="107" y="79"/>
                  </a:lnTo>
                  <a:lnTo>
                    <a:pt x="110" y="79"/>
                  </a:lnTo>
                  <a:lnTo>
                    <a:pt x="110" y="74"/>
                  </a:lnTo>
                  <a:lnTo>
                    <a:pt x="107" y="74"/>
                  </a:lnTo>
                  <a:lnTo>
                    <a:pt x="107" y="72"/>
                  </a:lnTo>
                  <a:lnTo>
                    <a:pt x="109" y="72"/>
                  </a:lnTo>
                  <a:lnTo>
                    <a:pt x="109" y="67"/>
                  </a:lnTo>
                  <a:lnTo>
                    <a:pt x="114" y="67"/>
                  </a:lnTo>
                  <a:lnTo>
                    <a:pt x="114" y="64"/>
                  </a:lnTo>
                  <a:lnTo>
                    <a:pt x="118" y="64"/>
                  </a:lnTo>
                  <a:lnTo>
                    <a:pt x="119" y="66"/>
                  </a:lnTo>
                  <a:lnTo>
                    <a:pt x="121" y="66"/>
                  </a:lnTo>
                  <a:lnTo>
                    <a:pt x="121" y="64"/>
                  </a:lnTo>
                  <a:lnTo>
                    <a:pt x="123" y="64"/>
                  </a:lnTo>
                  <a:lnTo>
                    <a:pt x="122" y="57"/>
                  </a:lnTo>
                  <a:lnTo>
                    <a:pt x="127" y="57"/>
                  </a:lnTo>
                  <a:lnTo>
                    <a:pt x="127" y="54"/>
                  </a:lnTo>
                  <a:lnTo>
                    <a:pt x="139" y="53"/>
                  </a:lnTo>
                  <a:lnTo>
                    <a:pt x="138" y="44"/>
                  </a:lnTo>
                  <a:lnTo>
                    <a:pt x="137" y="43"/>
                  </a:lnTo>
                  <a:lnTo>
                    <a:pt x="139" y="38"/>
                  </a:lnTo>
                  <a:lnTo>
                    <a:pt x="139" y="36"/>
                  </a:lnTo>
                  <a:lnTo>
                    <a:pt x="148" y="27"/>
                  </a:lnTo>
                  <a:lnTo>
                    <a:pt x="151" y="27"/>
                  </a:lnTo>
                  <a:lnTo>
                    <a:pt x="154" y="25"/>
                  </a:lnTo>
                  <a:lnTo>
                    <a:pt x="161" y="26"/>
                  </a:lnTo>
                  <a:lnTo>
                    <a:pt x="165" y="25"/>
                  </a:lnTo>
                  <a:lnTo>
                    <a:pt x="167" y="25"/>
                  </a:lnTo>
                  <a:lnTo>
                    <a:pt x="169" y="23"/>
                  </a:lnTo>
                  <a:lnTo>
                    <a:pt x="171" y="23"/>
                  </a:lnTo>
                  <a:lnTo>
                    <a:pt x="171" y="23"/>
                  </a:lnTo>
                  <a:lnTo>
                    <a:pt x="177" y="23"/>
                  </a:lnTo>
                  <a:lnTo>
                    <a:pt x="177" y="22"/>
                  </a:lnTo>
                  <a:lnTo>
                    <a:pt x="181" y="18"/>
                  </a:lnTo>
                  <a:lnTo>
                    <a:pt x="185" y="19"/>
                  </a:lnTo>
                  <a:lnTo>
                    <a:pt x="189" y="21"/>
                  </a:lnTo>
                  <a:lnTo>
                    <a:pt x="190" y="23"/>
                  </a:lnTo>
                  <a:lnTo>
                    <a:pt x="194" y="23"/>
                  </a:lnTo>
                  <a:lnTo>
                    <a:pt x="198" y="20"/>
                  </a:lnTo>
                  <a:lnTo>
                    <a:pt x="202" y="20"/>
                  </a:lnTo>
                  <a:lnTo>
                    <a:pt x="202" y="22"/>
                  </a:lnTo>
                  <a:lnTo>
                    <a:pt x="206" y="27"/>
                  </a:lnTo>
                  <a:lnTo>
                    <a:pt x="208" y="27"/>
                  </a:lnTo>
                  <a:lnTo>
                    <a:pt x="208" y="29"/>
                  </a:lnTo>
                  <a:lnTo>
                    <a:pt x="211" y="31"/>
                  </a:lnTo>
                  <a:lnTo>
                    <a:pt x="211" y="25"/>
                  </a:lnTo>
                  <a:lnTo>
                    <a:pt x="213" y="23"/>
                  </a:lnTo>
                  <a:lnTo>
                    <a:pt x="216" y="19"/>
                  </a:lnTo>
                  <a:lnTo>
                    <a:pt x="220" y="17"/>
                  </a:lnTo>
                  <a:lnTo>
                    <a:pt x="220" y="17"/>
                  </a:lnTo>
                  <a:lnTo>
                    <a:pt x="221" y="17"/>
                  </a:lnTo>
                  <a:lnTo>
                    <a:pt x="221" y="14"/>
                  </a:lnTo>
                  <a:lnTo>
                    <a:pt x="222" y="14"/>
                  </a:lnTo>
                  <a:lnTo>
                    <a:pt x="222" y="14"/>
                  </a:lnTo>
                  <a:lnTo>
                    <a:pt x="230" y="9"/>
                  </a:lnTo>
                  <a:lnTo>
                    <a:pt x="237" y="8"/>
                  </a:lnTo>
                  <a:lnTo>
                    <a:pt x="237" y="6"/>
                  </a:lnTo>
                  <a:lnTo>
                    <a:pt x="241" y="6"/>
                  </a:lnTo>
                  <a:lnTo>
                    <a:pt x="244" y="10"/>
                  </a:lnTo>
                  <a:lnTo>
                    <a:pt x="245" y="13"/>
                  </a:lnTo>
                  <a:lnTo>
                    <a:pt x="247" y="14"/>
                  </a:lnTo>
                  <a:lnTo>
                    <a:pt x="246" y="10"/>
                  </a:lnTo>
                  <a:lnTo>
                    <a:pt x="247" y="10"/>
                  </a:lnTo>
                  <a:lnTo>
                    <a:pt x="247" y="8"/>
                  </a:lnTo>
                  <a:lnTo>
                    <a:pt x="249" y="8"/>
                  </a:lnTo>
                  <a:lnTo>
                    <a:pt x="249" y="5"/>
                  </a:lnTo>
                  <a:lnTo>
                    <a:pt x="251" y="5"/>
                  </a:lnTo>
                  <a:lnTo>
                    <a:pt x="251" y="0"/>
                  </a:lnTo>
                  <a:lnTo>
                    <a:pt x="253" y="0"/>
                  </a:lnTo>
                  <a:lnTo>
                    <a:pt x="254" y="2"/>
                  </a:lnTo>
                  <a:lnTo>
                    <a:pt x="258" y="2"/>
                  </a:lnTo>
                  <a:lnTo>
                    <a:pt x="258" y="5"/>
                  </a:lnTo>
                  <a:lnTo>
                    <a:pt x="261" y="4"/>
                  </a:lnTo>
                  <a:lnTo>
                    <a:pt x="261" y="7"/>
                  </a:lnTo>
                  <a:lnTo>
                    <a:pt x="263" y="7"/>
                  </a:lnTo>
                  <a:lnTo>
                    <a:pt x="263" y="9"/>
                  </a:lnTo>
                  <a:lnTo>
                    <a:pt x="266" y="9"/>
                  </a:lnTo>
                  <a:lnTo>
                    <a:pt x="266" y="11"/>
                  </a:lnTo>
                  <a:lnTo>
                    <a:pt x="268" y="11"/>
                  </a:lnTo>
                  <a:lnTo>
                    <a:pt x="268" y="13"/>
                  </a:lnTo>
                  <a:lnTo>
                    <a:pt x="269" y="13"/>
                  </a:lnTo>
                  <a:lnTo>
                    <a:pt x="270" y="13"/>
                  </a:lnTo>
                  <a:lnTo>
                    <a:pt x="271" y="14"/>
                  </a:lnTo>
                  <a:lnTo>
                    <a:pt x="272" y="15"/>
                  </a:lnTo>
                  <a:lnTo>
                    <a:pt x="273" y="15"/>
                  </a:lnTo>
                  <a:lnTo>
                    <a:pt x="273" y="16"/>
                  </a:lnTo>
                  <a:lnTo>
                    <a:pt x="275" y="17"/>
                  </a:lnTo>
                  <a:lnTo>
                    <a:pt x="276" y="17"/>
                  </a:lnTo>
                  <a:lnTo>
                    <a:pt x="276" y="19"/>
                  </a:lnTo>
                  <a:lnTo>
                    <a:pt x="276" y="20"/>
                  </a:lnTo>
                  <a:lnTo>
                    <a:pt x="278" y="20"/>
                  </a:lnTo>
                  <a:lnTo>
                    <a:pt x="282" y="22"/>
                  </a:lnTo>
                  <a:lnTo>
                    <a:pt x="283" y="22"/>
                  </a:lnTo>
                  <a:lnTo>
                    <a:pt x="283" y="24"/>
                  </a:lnTo>
                  <a:lnTo>
                    <a:pt x="285" y="24"/>
                  </a:lnTo>
                  <a:lnTo>
                    <a:pt x="285" y="25"/>
                  </a:lnTo>
                  <a:lnTo>
                    <a:pt x="286" y="25"/>
                  </a:lnTo>
                  <a:lnTo>
                    <a:pt x="286" y="26"/>
                  </a:lnTo>
                  <a:lnTo>
                    <a:pt x="288" y="26"/>
                  </a:lnTo>
                  <a:lnTo>
                    <a:pt x="288" y="28"/>
                  </a:lnTo>
                  <a:lnTo>
                    <a:pt x="293" y="28"/>
                  </a:lnTo>
                  <a:lnTo>
                    <a:pt x="293" y="26"/>
                  </a:lnTo>
                  <a:lnTo>
                    <a:pt x="302" y="25"/>
                  </a:lnTo>
                  <a:lnTo>
                    <a:pt x="302" y="23"/>
                  </a:lnTo>
                  <a:lnTo>
                    <a:pt x="302" y="23"/>
                  </a:lnTo>
                  <a:lnTo>
                    <a:pt x="305" y="22"/>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43" name="Freeform 129"/>
            <p:cNvSpPr>
              <a:spLocks/>
            </p:cNvSpPr>
            <p:nvPr/>
          </p:nvSpPr>
          <p:spPr bwMode="auto">
            <a:xfrm>
              <a:off x="5662613" y="1085850"/>
              <a:ext cx="817563" cy="765175"/>
            </a:xfrm>
            <a:custGeom>
              <a:avLst/>
              <a:gdLst>
                <a:gd name="T0" fmla="*/ 501 w 515"/>
                <a:gd name="T1" fmla="*/ 157 h 482"/>
                <a:gd name="T2" fmla="*/ 515 w 515"/>
                <a:gd name="T3" fmla="*/ 171 h 482"/>
                <a:gd name="T4" fmla="*/ 501 w 515"/>
                <a:gd name="T5" fmla="*/ 190 h 482"/>
                <a:gd name="T6" fmla="*/ 507 w 515"/>
                <a:gd name="T7" fmla="*/ 243 h 482"/>
                <a:gd name="T8" fmla="*/ 474 w 515"/>
                <a:gd name="T9" fmla="*/ 298 h 482"/>
                <a:gd name="T10" fmla="*/ 478 w 515"/>
                <a:gd name="T11" fmla="*/ 314 h 482"/>
                <a:gd name="T12" fmla="*/ 470 w 515"/>
                <a:gd name="T13" fmla="*/ 344 h 482"/>
                <a:gd name="T14" fmla="*/ 470 w 515"/>
                <a:gd name="T15" fmla="*/ 359 h 482"/>
                <a:gd name="T16" fmla="*/ 465 w 515"/>
                <a:gd name="T17" fmla="*/ 379 h 482"/>
                <a:gd name="T18" fmla="*/ 475 w 515"/>
                <a:gd name="T19" fmla="*/ 391 h 482"/>
                <a:gd name="T20" fmla="*/ 457 w 515"/>
                <a:gd name="T21" fmla="*/ 417 h 482"/>
                <a:gd name="T22" fmla="*/ 431 w 515"/>
                <a:gd name="T23" fmla="*/ 430 h 482"/>
                <a:gd name="T24" fmla="*/ 379 w 515"/>
                <a:gd name="T25" fmla="*/ 434 h 482"/>
                <a:gd name="T26" fmla="*/ 351 w 515"/>
                <a:gd name="T27" fmla="*/ 435 h 482"/>
                <a:gd name="T28" fmla="*/ 294 w 515"/>
                <a:gd name="T29" fmla="*/ 475 h 482"/>
                <a:gd name="T30" fmla="*/ 236 w 515"/>
                <a:gd name="T31" fmla="*/ 475 h 482"/>
                <a:gd name="T32" fmla="*/ 207 w 515"/>
                <a:gd name="T33" fmla="*/ 449 h 482"/>
                <a:gd name="T34" fmla="*/ 208 w 515"/>
                <a:gd name="T35" fmla="*/ 440 h 482"/>
                <a:gd name="T36" fmla="*/ 226 w 515"/>
                <a:gd name="T37" fmla="*/ 410 h 482"/>
                <a:gd name="T38" fmla="*/ 231 w 515"/>
                <a:gd name="T39" fmla="*/ 392 h 482"/>
                <a:gd name="T40" fmla="*/ 225 w 515"/>
                <a:gd name="T41" fmla="*/ 379 h 482"/>
                <a:gd name="T42" fmla="*/ 152 w 515"/>
                <a:gd name="T43" fmla="*/ 355 h 482"/>
                <a:gd name="T44" fmla="*/ 153 w 515"/>
                <a:gd name="T45" fmla="*/ 337 h 482"/>
                <a:gd name="T46" fmla="*/ 82 w 515"/>
                <a:gd name="T47" fmla="*/ 332 h 482"/>
                <a:gd name="T48" fmla="*/ 68 w 515"/>
                <a:gd name="T49" fmla="*/ 329 h 482"/>
                <a:gd name="T50" fmla="*/ 70 w 515"/>
                <a:gd name="T51" fmla="*/ 320 h 482"/>
                <a:gd name="T52" fmla="*/ 29 w 515"/>
                <a:gd name="T53" fmla="*/ 312 h 482"/>
                <a:gd name="T54" fmla="*/ 12 w 515"/>
                <a:gd name="T55" fmla="*/ 293 h 482"/>
                <a:gd name="T56" fmla="*/ 6 w 515"/>
                <a:gd name="T57" fmla="*/ 277 h 482"/>
                <a:gd name="T58" fmla="*/ 0 w 515"/>
                <a:gd name="T59" fmla="*/ 256 h 482"/>
                <a:gd name="T60" fmla="*/ 10 w 515"/>
                <a:gd name="T61" fmla="*/ 211 h 482"/>
                <a:gd name="T62" fmla="*/ 8 w 515"/>
                <a:gd name="T63" fmla="*/ 188 h 482"/>
                <a:gd name="T64" fmla="*/ 16 w 515"/>
                <a:gd name="T65" fmla="*/ 174 h 482"/>
                <a:gd name="T66" fmla="*/ 15 w 515"/>
                <a:gd name="T67" fmla="*/ 147 h 482"/>
                <a:gd name="T68" fmla="*/ 28 w 515"/>
                <a:gd name="T69" fmla="*/ 140 h 482"/>
                <a:gd name="T70" fmla="*/ 26 w 515"/>
                <a:gd name="T71" fmla="*/ 132 h 482"/>
                <a:gd name="T72" fmla="*/ 88 w 515"/>
                <a:gd name="T73" fmla="*/ 135 h 482"/>
                <a:gd name="T74" fmla="*/ 117 w 515"/>
                <a:gd name="T75" fmla="*/ 115 h 482"/>
                <a:gd name="T76" fmla="*/ 101 w 515"/>
                <a:gd name="T77" fmla="*/ 96 h 482"/>
                <a:gd name="T78" fmla="*/ 108 w 515"/>
                <a:gd name="T79" fmla="*/ 68 h 482"/>
                <a:gd name="T80" fmla="*/ 159 w 515"/>
                <a:gd name="T81" fmla="*/ 39 h 482"/>
                <a:gd name="T82" fmla="*/ 181 w 515"/>
                <a:gd name="T83" fmla="*/ 17 h 482"/>
                <a:gd name="T84" fmla="*/ 196 w 515"/>
                <a:gd name="T85" fmla="*/ 5 h 482"/>
                <a:gd name="T86" fmla="*/ 294 w 515"/>
                <a:gd name="T87" fmla="*/ 51 h 482"/>
                <a:gd name="T88" fmla="*/ 326 w 515"/>
                <a:gd name="T89" fmla="*/ 68 h 482"/>
                <a:gd name="T90" fmla="*/ 328 w 515"/>
                <a:gd name="T91" fmla="*/ 83 h 482"/>
                <a:gd name="T92" fmla="*/ 364 w 515"/>
                <a:gd name="T93" fmla="*/ 80 h 482"/>
                <a:gd name="T94" fmla="*/ 373 w 515"/>
                <a:gd name="T95" fmla="*/ 62 h 482"/>
                <a:gd name="T96" fmla="*/ 405 w 515"/>
                <a:gd name="T97" fmla="*/ 78 h 482"/>
                <a:gd name="T98" fmla="*/ 453 w 515"/>
                <a:gd name="T99" fmla="*/ 97 h 482"/>
                <a:gd name="T100" fmla="*/ 481 w 515"/>
                <a:gd name="T101" fmla="*/ 12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5" h="482">
                  <a:moveTo>
                    <a:pt x="508" y="145"/>
                  </a:moveTo>
                  <a:lnTo>
                    <a:pt x="504" y="148"/>
                  </a:lnTo>
                  <a:lnTo>
                    <a:pt x="501" y="154"/>
                  </a:lnTo>
                  <a:lnTo>
                    <a:pt x="500" y="156"/>
                  </a:lnTo>
                  <a:lnTo>
                    <a:pt x="501" y="157"/>
                  </a:lnTo>
                  <a:lnTo>
                    <a:pt x="501" y="158"/>
                  </a:lnTo>
                  <a:lnTo>
                    <a:pt x="501" y="159"/>
                  </a:lnTo>
                  <a:lnTo>
                    <a:pt x="514" y="168"/>
                  </a:lnTo>
                  <a:lnTo>
                    <a:pt x="515" y="170"/>
                  </a:lnTo>
                  <a:lnTo>
                    <a:pt x="515" y="171"/>
                  </a:lnTo>
                  <a:lnTo>
                    <a:pt x="515" y="177"/>
                  </a:lnTo>
                  <a:lnTo>
                    <a:pt x="511" y="184"/>
                  </a:lnTo>
                  <a:lnTo>
                    <a:pt x="502" y="188"/>
                  </a:lnTo>
                  <a:lnTo>
                    <a:pt x="501" y="189"/>
                  </a:lnTo>
                  <a:lnTo>
                    <a:pt x="501" y="190"/>
                  </a:lnTo>
                  <a:lnTo>
                    <a:pt x="501" y="191"/>
                  </a:lnTo>
                  <a:lnTo>
                    <a:pt x="501" y="192"/>
                  </a:lnTo>
                  <a:lnTo>
                    <a:pt x="505" y="199"/>
                  </a:lnTo>
                  <a:lnTo>
                    <a:pt x="507" y="202"/>
                  </a:lnTo>
                  <a:lnTo>
                    <a:pt x="507" y="243"/>
                  </a:lnTo>
                  <a:lnTo>
                    <a:pt x="510" y="250"/>
                  </a:lnTo>
                  <a:lnTo>
                    <a:pt x="508" y="260"/>
                  </a:lnTo>
                  <a:lnTo>
                    <a:pt x="504" y="269"/>
                  </a:lnTo>
                  <a:lnTo>
                    <a:pt x="491" y="274"/>
                  </a:lnTo>
                  <a:lnTo>
                    <a:pt x="474" y="298"/>
                  </a:lnTo>
                  <a:lnTo>
                    <a:pt x="473" y="301"/>
                  </a:lnTo>
                  <a:lnTo>
                    <a:pt x="474" y="304"/>
                  </a:lnTo>
                  <a:lnTo>
                    <a:pt x="478" y="311"/>
                  </a:lnTo>
                  <a:lnTo>
                    <a:pt x="478" y="313"/>
                  </a:lnTo>
                  <a:lnTo>
                    <a:pt x="478" y="314"/>
                  </a:lnTo>
                  <a:lnTo>
                    <a:pt x="478" y="314"/>
                  </a:lnTo>
                  <a:lnTo>
                    <a:pt x="467" y="325"/>
                  </a:lnTo>
                  <a:lnTo>
                    <a:pt x="460" y="327"/>
                  </a:lnTo>
                  <a:lnTo>
                    <a:pt x="462" y="332"/>
                  </a:lnTo>
                  <a:lnTo>
                    <a:pt x="470" y="344"/>
                  </a:lnTo>
                  <a:lnTo>
                    <a:pt x="472" y="352"/>
                  </a:lnTo>
                  <a:lnTo>
                    <a:pt x="472" y="355"/>
                  </a:lnTo>
                  <a:lnTo>
                    <a:pt x="472" y="357"/>
                  </a:lnTo>
                  <a:lnTo>
                    <a:pt x="471" y="358"/>
                  </a:lnTo>
                  <a:lnTo>
                    <a:pt x="470" y="359"/>
                  </a:lnTo>
                  <a:lnTo>
                    <a:pt x="467" y="361"/>
                  </a:lnTo>
                  <a:lnTo>
                    <a:pt x="466" y="362"/>
                  </a:lnTo>
                  <a:lnTo>
                    <a:pt x="466" y="363"/>
                  </a:lnTo>
                  <a:lnTo>
                    <a:pt x="464" y="377"/>
                  </a:lnTo>
                  <a:lnTo>
                    <a:pt x="465" y="379"/>
                  </a:lnTo>
                  <a:lnTo>
                    <a:pt x="465" y="381"/>
                  </a:lnTo>
                  <a:lnTo>
                    <a:pt x="474" y="384"/>
                  </a:lnTo>
                  <a:lnTo>
                    <a:pt x="476" y="388"/>
                  </a:lnTo>
                  <a:lnTo>
                    <a:pt x="476" y="389"/>
                  </a:lnTo>
                  <a:lnTo>
                    <a:pt x="475" y="391"/>
                  </a:lnTo>
                  <a:lnTo>
                    <a:pt x="461" y="407"/>
                  </a:lnTo>
                  <a:lnTo>
                    <a:pt x="460" y="408"/>
                  </a:lnTo>
                  <a:lnTo>
                    <a:pt x="460" y="413"/>
                  </a:lnTo>
                  <a:lnTo>
                    <a:pt x="459" y="415"/>
                  </a:lnTo>
                  <a:lnTo>
                    <a:pt x="457" y="417"/>
                  </a:lnTo>
                  <a:lnTo>
                    <a:pt x="439" y="415"/>
                  </a:lnTo>
                  <a:lnTo>
                    <a:pt x="432" y="419"/>
                  </a:lnTo>
                  <a:lnTo>
                    <a:pt x="431" y="419"/>
                  </a:lnTo>
                  <a:lnTo>
                    <a:pt x="431" y="421"/>
                  </a:lnTo>
                  <a:lnTo>
                    <a:pt x="431" y="430"/>
                  </a:lnTo>
                  <a:lnTo>
                    <a:pt x="430" y="431"/>
                  </a:lnTo>
                  <a:lnTo>
                    <a:pt x="429" y="432"/>
                  </a:lnTo>
                  <a:lnTo>
                    <a:pt x="402" y="430"/>
                  </a:lnTo>
                  <a:lnTo>
                    <a:pt x="393" y="435"/>
                  </a:lnTo>
                  <a:lnTo>
                    <a:pt x="379" y="434"/>
                  </a:lnTo>
                  <a:lnTo>
                    <a:pt x="363" y="424"/>
                  </a:lnTo>
                  <a:lnTo>
                    <a:pt x="360" y="425"/>
                  </a:lnTo>
                  <a:lnTo>
                    <a:pt x="356" y="427"/>
                  </a:lnTo>
                  <a:lnTo>
                    <a:pt x="355" y="432"/>
                  </a:lnTo>
                  <a:lnTo>
                    <a:pt x="351" y="435"/>
                  </a:lnTo>
                  <a:lnTo>
                    <a:pt x="346" y="436"/>
                  </a:lnTo>
                  <a:lnTo>
                    <a:pt x="344" y="436"/>
                  </a:lnTo>
                  <a:lnTo>
                    <a:pt x="340" y="446"/>
                  </a:lnTo>
                  <a:lnTo>
                    <a:pt x="301" y="462"/>
                  </a:lnTo>
                  <a:lnTo>
                    <a:pt x="294" y="475"/>
                  </a:lnTo>
                  <a:lnTo>
                    <a:pt x="293" y="475"/>
                  </a:lnTo>
                  <a:lnTo>
                    <a:pt x="267" y="477"/>
                  </a:lnTo>
                  <a:lnTo>
                    <a:pt x="264" y="481"/>
                  </a:lnTo>
                  <a:lnTo>
                    <a:pt x="260" y="482"/>
                  </a:lnTo>
                  <a:lnTo>
                    <a:pt x="236" y="475"/>
                  </a:lnTo>
                  <a:lnTo>
                    <a:pt x="233" y="466"/>
                  </a:lnTo>
                  <a:lnTo>
                    <a:pt x="232" y="465"/>
                  </a:lnTo>
                  <a:lnTo>
                    <a:pt x="218" y="458"/>
                  </a:lnTo>
                  <a:lnTo>
                    <a:pt x="214" y="452"/>
                  </a:lnTo>
                  <a:lnTo>
                    <a:pt x="207" y="449"/>
                  </a:lnTo>
                  <a:lnTo>
                    <a:pt x="207" y="448"/>
                  </a:lnTo>
                  <a:lnTo>
                    <a:pt x="206" y="447"/>
                  </a:lnTo>
                  <a:lnTo>
                    <a:pt x="206" y="446"/>
                  </a:lnTo>
                  <a:lnTo>
                    <a:pt x="207" y="441"/>
                  </a:lnTo>
                  <a:lnTo>
                    <a:pt x="208" y="440"/>
                  </a:lnTo>
                  <a:lnTo>
                    <a:pt x="217" y="434"/>
                  </a:lnTo>
                  <a:lnTo>
                    <a:pt x="218" y="432"/>
                  </a:lnTo>
                  <a:lnTo>
                    <a:pt x="219" y="429"/>
                  </a:lnTo>
                  <a:lnTo>
                    <a:pt x="226" y="411"/>
                  </a:lnTo>
                  <a:lnTo>
                    <a:pt x="226" y="410"/>
                  </a:lnTo>
                  <a:lnTo>
                    <a:pt x="239" y="408"/>
                  </a:lnTo>
                  <a:lnTo>
                    <a:pt x="239" y="402"/>
                  </a:lnTo>
                  <a:lnTo>
                    <a:pt x="238" y="399"/>
                  </a:lnTo>
                  <a:lnTo>
                    <a:pt x="237" y="398"/>
                  </a:lnTo>
                  <a:lnTo>
                    <a:pt x="231" y="392"/>
                  </a:lnTo>
                  <a:lnTo>
                    <a:pt x="230" y="389"/>
                  </a:lnTo>
                  <a:lnTo>
                    <a:pt x="230" y="385"/>
                  </a:lnTo>
                  <a:lnTo>
                    <a:pt x="230" y="383"/>
                  </a:lnTo>
                  <a:lnTo>
                    <a:pt x="229" y="382"/>
                  </a:lnTo>
                  <a:lnTo>
                    <a:pt x="225" y="379"/>
                  </a:lnTo>
                  <a:lnTo>
                    <a:pt x="201" y="384"/>
                  </a:lnTo>
                  <a:lnTo>
                    <a:pt x="176" y="378"/>
                  </a:lnTo>
                  <a:lnTo>
                    <a:pt x="153" y="358"/>
                  </a:lnTo>
                  <a:lnTo>
                    <a:pt x="152" y="357"/>
                  </a:lnTo>
                  <a:lnTo>
                    <a:pt x="152" y="355"/>
                  </a:lnTo>
                  <a:lnTo>
                    <a:pt x="153" y="354"/>
                  </a:lnTo>
                  <a:lnTo>
                    <a:pt x="154" y="351"/>
                  </a:lnTo>
                  <a:lnTo>
                    <a:pt x="155" y="346"/>
                  </a:lnTo>
                  <a:lnTo>
                    <a:pt x="154" y="340"/>
                  </a:lnTo>
                  <a:lnTo>
                    <a:pt x="153" y="337"/>
                  </a:lnTo>
                  <a:lnTo>
                    <a:pt x="149" y="335"/>
                  </a:lnTo>
                  <a:lnTo>
                    <a:pt x="90" y="344"/>
                  </a:lnTo>
                  <a:lnTo>
                    <a:pt x="86" y="343"/>
                  </a:lnTo>
                  <a:lnTo>
                    <a:pt x="83" y="337"/>
                  </a:lnTo>
                  <a:lnTo>
                    <a:pt x="82" y="332"/>
                  </a:lnTo>
                  <a:lnTo>
                    <a:pt x="81" y="331"/>
                  </a:lnTo>
                  <a:lnTo>
                    <a:pt x="79" y="331"/>
                  </a:lnTo>
                  <a:lnTo>
                    <a:pt x="71" y="332"/>
                  </a:lnTo>
                  <a:lnTo>
                    <a:pt x="68" y="331"/>
                  </a:lnTo>
                  <a:lnTo>
                    <a:pt x="68" y="329"/>
                  </a:lnTo>
                  <a:lnTo>
                    <a:pt x="68" y="328"/>
                  </a:lnTo>
                  <a:lnTo>
                    <a:pt x="68" y="328"/>
                  </a:lnTo>
                  <a:lnTo>
                    <a:pt x="70" y="323"/>
                  </a:lnTo>
                  <a:lnTo>
                    <a:pt x="70" y="322"/>
                  </a:lnTo>
                  <a:lnTo>
                    <a:pt x="70" y="320"/>
                  </a:lnTo>
                  <a:lnTo>
                    <a:pt x="70" y="320"/>
                  </a:lnTo>
                  <a:lnTo>
                    <a:pt x="70" y="319"/>
                  </a:lnTo>
                  <a:lnTo>
                    <a:pt x="67" y="316"/>
                  </a:lnTo>
                  <a:lnTo>
                    <a:pt x="39" y="307"/>
                  </a:lnTo>
                  <a:lnTo>
                    <a:pt x="29" y="312"/>
                  </a:lnTo>
                  <a:lnTo>
                    <a:pt x="26" y="312"/>
                  </a:lnTo>
                  <a:lnTo>
                    <a:pt x="25" y="311"/>
                  </a:lnTo>
                  <a:lnTo>
                    <a:pt x="19" y="298"/>
                  </a:lnTo>
                  <a:lnTo>
                    <a:pt x="13" y="295"/>
                  </a:lnTo>
                  <a:lnTo>
                    <a:pt x="12" y="293"/>
                  </a:lnTo>
                  <a:lnTo>
                    <a:pt x="8" y="289"/>
                  </a:lnTo>
                  <a:lnTo>
                    <a:pt x="5" y="283"/>
                  </a:lnTo>
                  <a:lnTo>
                    <a:pt x="5" y="281"/>
                  </a:lnTo>
                  <a:lnTo>
                    <a:pt x="5" y="280"/>
                  </a:lnTo>
                  <a:lnTo>
                    <a:pt x="6" y="277"/>
                  </a:lnTo>
                  <a:lnTo>
                    <a:pt x="7" y="275"/>
                  </a:lnTo>
                  <a:lnTo>
                    <a:pt x="7" y="273"/>
                  </a:lnTo>
                  <a:lnTo>
                    <a:pt x="7" y="270"/>
                  </a:lnTo>
                  <a:lnTo>
                    <a:pt x="2" y="263"/>
                  </a:lnTo>
                  <a:lnTo>
                    <a:pt x="0" y="256"/>
                  </a:lnTo>
                  <a:lnTo>
                    <a:pt x="0" y="251"/>
                  </a:lnTo>
                  <a:lnTo>
                    <a:pt x="2" y="233"/>
                  </a:lnTo>
                  <a:lnTo>
                    <a:pt x="5" y="225"/>
                  </a:lnTo>
                  <a:lnTo>
                    <a:pt x="7" y="223"/>
                  </a:lnTo>
                  <a:lnTo>
                    <a:pt x="10" y="211"/>
                  </a:lnTo>
                  <a:lnTo>
                    <a:pt x="10" y="209"/>
                  </a:lnTo>
                  <a:lnTo>
                    <a:pt x="8" y="205"/>
                  </a:lnTo>
                  <a:lnTo>
                    <a:pt x="8" y="203"/>
                  </a:lnTo>
                  <a:lnTo>
                    <a:pt x="8" y="189"/>
                  </a:lnTo>
                  <a:lnTo>
                    <a:pt x="8" y="188"/>
                  </a:lnTo>
                  <a:lnTo>
                    <a:pt x="9" y="187"/>
                  </a:lnTo>
                  <a:lnTo>
                    <a:pt x="15" y="183"/>
                  </a:lnTo>
                  <a:lnTo>
                    <a:pt x="16" y="181"/>
                  </a:lnTo>
                  <a:lnTo>
                    <a:pt x="17" y="180"/>
                  </a:lnTo>
                  <a:lnTo>
                    <a:pt x="16" y="174"/>
                  </a:lnTo>
                  <a:lnTo>
                    <a:pt x="14" y="168"/>
                  </a:lnTo>
                  <a:lnTo>
                    <a:pt x="14" y="165"/>
                  </a:lnTo>
                  <a:lnTo>
                    <a:pt x="14" y="150"/>
                  </a:lnTo>
                  <a:lnTo>
                    <a:pt x="14" y="149"/>
                  </a:lnTo>
                  <a:lnTo>
                    <a:pt x="15" y="147"/>
                  </a:lnTo>
                  <a:lnTo>
                    <a:pt x="27" y="146"/>
                  </a:lnTo>
                  <a:lnTo>
                    <a:pt x="28" y="145"/>
                  </a:lnTo>
                  <a:lnTo>
                    <a:pt x="29" y="144"/>
                  </a:lnTo>
                  <a:lnTo>
                    <a:pt x="29" y="143"/>
                  </a:lnTo>
                  <a:lnTo>
                    <a:pt x="28" y="140"/>
                  </a:lnTo>
                  <a:lnTo>
                    <a:pt x="27" y="138"/>
                  </a:lnTo>
                  <a:lnTo>
                    <a:pt x="26" y="137"/>
                  </a:lnTo>
                  <a:lnTo>
                    <a:pt x="25" y="134"/>
                  </a:lnTo>
                  <a:lnTo>
                    <a:pt x="26" y="133"/>
                  </a:lnTo>
                  <a:lnTo>
                    <a:pt x="26" y="132"/>
                  </a:lnTo>
                  <a:lnTo>
                    <a:pt x="27" y="131"/>
                  </a:lnTo>
                  <a:lnTo>
                    <a:pt x="30" y="129"/>
                  </a:lnTo>
                  <a:lnTo>
                    <a:pt x="41" y="134"/>
                  </a:lnTo>
                  <a:lnTo>
                    <a:pt x="84" y="133"/>
                  </a:lnTo>
                  <a:lnTo>
                    <a:pt x="88" y="135"/>
                  </a:lnTo>
                  <a:lnTo>
                    <a:pt x="91" y="134"/>
                  </a:lnTo>
                  <a:lnTo>
                    <a:pt x="93" y="132"/>
                  </a:lnTo>
                  <a:lnTo>
                    <a:pt x="99" y="131"/>
                  </a:lnTo>
                  <a:lnTo>
                    <a:pt x="113" y="124"/>
                  </a:lnTo>
                  <a:lnTo>
                    <a:pt x="117" y="115"/>
                  </a:lnTo>
                  <a:lnTo>
                    <a:pt x="118" y="111"/>
                  </a:lnTo>
                  <a:lnTo>
                    <a:pt x="117" y="106"/>
                  </a:lnTo>
                  <a:lnTo>
                    <a:pt x="117" y="105"/>
                  </a:lnTo>
                  <a:lnTo>
                    <a:pt x="116" y="104"/>
                  </a:lnTo>
                  <a:lnTo>
                    <a:pt x="101" y="96"/>
                  </a:lnTo>
                  <a:lnTo>
                    <a:pt x="99" y="93"/>
                  </a:lnTo>
                  <a:lnTo>
                    <a:pt x="97" y="92"/>
                  </a:lnTo>
                  <a:lnTo>
                    <a:pt x="97" y="81"/>
                  </a:lnTo>
                  <a:lnTo>
                    <a:pt x="98" y="79"/>
                  </a:lnTo>
                  <a:lnTo>
                    <a:pt x="108" y="68"/>
                  </a:lnTo>
                  <a:lnTo>
                    <a:pt x="109" y="66"/>
                  </a:lnTo>
                  <a:lnTo>
                    <a:pt x="109" y="58"/>
                  </a:lnTo>
                  <a:lnTo>
                    <a:pt x="112" y="51"/>
                  </a:lnTo>
                  <a:lnTo>
                    <a:pt x="113" y="50"/>
                  </a:lnTo>
                  <a:lnTo>
                    <a:pt x="159" y="39"/>
                  </a:lnTo>
                  <a:lnTo>
                    <a:pt x="164" y="33"/>
                  </a:lnTo>
                  <a:lnTo>
                    <a:pt x="179" y="32"/>
                  </a:lnTo>
                  <a:lnTo>
                    <a:pt x="180" y="30"/>
                  </a:lnTo>
                  <a:lnTo>
                    <a:pt x="182" y="27"/>
                  </a:lnTo>
                  <a:lnTo>
                    <a:pt x="181" y="17"/>
                  </a:lnTo>
                  <a:lnTo>
                    <a:pt x="184" y="5"/>
                  </a:lnTo>
                  <a:lnTo>
                    <a:pt x="184" y="4"/>
                  </a:lnTo>
                  <a:lnTo>
                    <a:pt x="185" y="3"/>
                  </a:lnTo>
                  <a:lnTo>
                    <a:pt x="194" y="5"/>
                  </a:lnTo>
                  <a:lnTo>
                    <a:pt x="196" y="5"/>
                  </a:lnTo>
                  <a:lnTo>
                    <a:pt x="199" y="1"/>
                  </a:lnTo>
                  <a:lnTo>
                    <a:pt x="205" y="0"/>
                  </a:lnTo>
                  <a:lnTo>
                    <a:pt x="234" y="31"/>
                  </a:lnTo>
                  <a:lnTo>
                    <a:pt x="249" y="29"/>
                  </a:lnTo>
                  <a:lnTo>
                    <a:pt x="294" y="51"/>
                  </a:lnTo>
                  <a:lnTo>
                    <a:pt x="298" y="57"/>
                  </a:lnTo>
                  <a:lnTo>
                    <a:pt x="299" y="59"/>
                  </a:lnTo>
                  <a:lnTo>
                    <a:pt x="299" y="60"/>
                  </a:lnTo>
                  <a:lnTo>
                    <a:pt x="325" y="66"/>
                  </a:lnTo>
                  <a:lnTo>
                    <a:pt x="326" y="68"/>
                  </a:lnTo>
                  <a:lnTo>
                    <a:pt x="327" y="68"/>
                  </a:lnTo>
                  <a:lnTo>
                    <a:pt x="327" y="69"/>
                  </a:lnTo>
                  <a:lnTo>
                    <a:pt x="327" y="81"/>
                  </a:lnTo>
                  <a:lnTo>
                    <a:pt x="327" y="82"/>
                  </a:lnTo>
                  <a:lnTo>
                    <a:pt x="328" y="83"/>
                  </a:lnTo>
                  <a:lnTo>
                    <a:pt x="333" y="88"/>
                  </a:lnTo>
                  <a:lnTo>
                    <a:pt x="340" y="83"/>
                  </a:lnTo>
                  <a:lnTo>
                    <a:pt x="357" y="85"/>
                  </a:lnTo>
                  <a:lnTo>
                    <a:pt x="363" y="81"/>
                  </a:lnTo>
                  <a:lnTo>
                    <a:pt x="364" y="80"/>
                  </a:lnTo>
                  <a:lnTo>
                    <a:pt x="364" y="67"/>
                  </a:lnTo>
                  <a:lnTo>
                    <a:pt x="365" y="65"/>
                  </a:lnTo>
                  <a:lnTo>
                    <a:pt x="367" y="63"/>
                  </a:lnTo>
                  <a:lnTo>
                    <a:pt x="372" y="62"/>
                  </a:lnTo>
                  <a:lnTo>
                    <a:pt x="373" y="62"/>
                  </a:lnTo>
                  <a:lnTo>
                    <a:pt x="374" y="64"/>
                  </a:lnTo>
                  <a:lnTo>
                    <a:pt x="376" y="69"/>
                  </a:lnTo>
                  <a:lnTo>
                    <a:pt x="377" y="70"/>
                  </a:lnTo>
                  <a:lnTo>
                    <a:pt x="405" y="74"/>
                  </a:lnTo>
                  <a:lnTo>
                    <a:pt x="405" y="78"/>
                  </a:lnTo>
                  <a:lnTo>
                    <a:pt x="408" y="85"/>
                  </a:lnTo>
                  <a:lnTo>
                    <a:pt x="411" y="87"/>
                  </a:lnTo>
                  <a:lnTo>
                    <a:pt x="414" y="88"/>
                  </a:lnTo>
                  <a:lnTo>
                    <a:pt x="418" y="86"/>
                  </a:lnTo>
                  <a:lnTo>
                    <a:pt x="453" y="97"/>
                  </a:lnTo>
                  <a:lnTo>
                    <a:pt x="461" y="106"/>
                  </a:lnTo>
                  <a:lnTo>
                    <a:pt x="466" y="116"/>
                  </a:lnTo>
                  <a:lnTo>
                    <a:pt x="472" y="121"/>
                  </a:lnTo>
                  <a:lnTo>
                    <a:pt x="477" y="122"/>
                  </a:lnTo>
                  <a:lnTo>
                    <a:pt x="481" y="120"/>
                  </a:lnTo>
                  <a:lnTo>
                    <a:pt x="493" y="125"/>
                  </a:lnTo>
                  <a:lnTo>
                    <a:pt x="496" y="128"/>
                  </a:lnTo>
                  <a:lnTo>
                    <a:pt x="498" y="132"/>
                  </a:lnTo>
                  <a:lnTo>
                    <a:pt x="508" y="145"/>
                  </a:lnTo>
                  <a:close/>
                </a:path>
              </a:pathLst>
            </a:custGeom>
            <a:solidFill>
              <a:srgbClr val="E5E5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44" name="Freeform 130"/>
            <p:cNvSpPr>
              <a:spLocks/>
            </p:cNvSpPr>
            <p:nvPr/>
          </p:nvSpPr>
          <p:spPr bwMode="auto">
            <a:xfrm>
              <a:off x="5662613" y="1085850"/>
              <a:ext cx="817563" cy="765175"/>
            </a:xfrm>
            <a:custGeom>
              <a:avLst/>
              <a:gdLst>
                <a:gd name="T0" fmla="*/ 501 w 515"/>
                <a:gd name="T1" fmla="*/ 157 h 482"/>
                <a:gd name="T2" fmla="*/ 515 w 515"/>
                <a:gd name="T3" fmla="*/ 171 h 482"/>
                <a:gd name="T4" fmla="*/ 501 w 515"/>
                <a:gd name="T5" fmla="*/ 190 h 482"/>
                <a:gd name="T6" fmla="*/ 507 w 515"/>
                <a:gd name="T7" fmla="*/ 243 h 482"/>
                <a:gd name="T8" fmla="*/ 474 w 515"/>
                <a:gd name="T9" fmla="*/ 298 h 482"/>
                <a:gd name="T10" fmla="*/ 478 w 515"/>
                <a:gd name="T11" fmla="*/ 314 h 482"/>
                <a:gd name="T12" fmla="*/ 470 w 515"/>
                <a:gd name="T13" fmla="*/ 344 h 482"/>
                <a:gd name="T14" fmla="*/ 470 w 515"/>
                <a:gd name="T15" fmla="*/ 359 h 482"/>
                <a:gd name="T16" fmla="*/ 465 w 515"/>
                <a:gd name="T17" fmla="*/ 379 h 482"/>
                <a:gd name="T18" fmla="*/ 475 w 515"/>
                <a:gd name="T19" fmla="*/ 391 h 482"/>
                <a:gd name="T20" fmla="*/ 457 w 515"/>
                <a:gd name="T21" fmla="*/ 417 h 482"/>
                <a:gd name="T22" fmla="*/ 431 w 515"/>
                <a:gd name="T23" fmla="*/ 430 h 482"/>
                <a:gd name="T24" fmla="*/ 379 w 515"/>
                <a:gd name="T25" fmla="*/ 434 h 482"/>
                <a:gd name="T26" fmla="*/ 351 w 515"/>
                <a:gd name="T27" fmla="*/ 435 h 482"/>
                <a:gd name="T28" fmla="*/ 294 w 515"/>
                <a:gd name="T29" fmla="*/ 475 h 482"/>
                <a:gd name="T30" fmla="*/ 236 w 515"/>
                <a:gd name="T31" fmla="*/ 475 h 482"/>
                <a:gd name="T32" fmla="*/ 207 w 515"/>
                <a:gd name="T33" fmla="*/ 449 h 482"/>
                <a:gd name="T34" fmla="*/ 208 w 515"/>
                <a:gd name="T35" fmla="*/ 440 h 482"/>
                <a:gd name="T36" fmla="*/ 226 w 515"/>
                <a:gd name="T37" fmla="*/ 410 h 482"/>
                <a:gd name="T38" fmla="*/ 231 w 515"/>
                <a:gd name="T39" fmla="*/ 392 h 482"/>
                <a:gd name="T40" fmla="*/ 225 w 515"/>
                <a:gd name="T41" fmla="*/ 379 h 482"/>
                <a:gd name="T42" fmla="*/ 152 w 515"/>
                <a:gd name="T43" fmla="*/ 355 h 482"/>
                <a:gd name="T44" fmla="*/ 153 w 515"/>
                <a:gd name="T45" fmla="*/ 337 h 482"/>
                <a:gd name="T46" fmla="*/ 82 w 515"/>
                <a:gd name="T47" fmla="*/ 332 h 482"/>
                <a:gd name="T48" fmla="*/ 68 w 515"/>
                <a:gd name="T49" fmla="*/ 329 h 482"/>
                <a:gd name="T50" fmla="*/ 70 w 515"/>
                <a:gd name="T51" fmla="*/ 320 h 482"/>
                <a:gd name="T52" fmla="*/ 29 w 515"/>
                <a:gd name="T53" fmla="*/ 312 h 482"/>
                <a:gd name="T54" fmla="*/ 12 w 515"/>
                <a:gd name="T55" fmla="*/ 293 h 482"/>
                <a:gd name="T56" fmla="*/ 6 w 515"/>
                <a:gd name="T57" fmla="*/ 277 h 482"/>
                <a:gd name="T58" fmla="*/ 0 w 515"/>
                <a:gd name="T59" fmla="*/ 256 h 482"/>
                <a:gd name="T60" fmla="*/ 10 w 515"/>
                <a:gd name="T61" fmla="*/ 211 h 482"/>
                <a:gd name="T62" fmla="*/ 8 w 515"/>
                <a:gd name="T63" fmla="*/ 188 h 482"/>
                <a:gd name="T64" fmla="*/ 16 w 515"/>
                <a:gd name="T65" fmla="*/ 174 h 482"/>
                <a:gd name="T66" fmla="*/ 15 w 515"/>
                <a:gd name="T67" fmla="*/ 147 h 482"/>
                <a:gd name="T68" fmla="*/ 28 w 515"/>
                <a:gd name="T69" fmla="*/ 140 h 482"/>
                <a:gd name="T70" fmla="*/ 26 w 515"/>
                <a:gd name="T71" fmla="*/ 132 h 482"/>
                <a:gd name="T72" fmla="*/ 88 w 515"/>
                <a:gd name="T73" fmla="*/ 135 h 482"/>
                <a:gd name="T74" fmla="*/ 117 w 515"/>
                <a:gd name="T75" fmla="*/ 115 h 482"/>
                <a:gd name="T76" fmla="*/ 101 w 515"/>
                <a:gd name="T77" fmla="*/ 96 h 482"/>
                <a:gd name="T78" fmla="*/ 108 w 515"/>
                <a:gd name="T79" fmla="*/ 68 h 482"/>
                <a:gd name="T80" fmla="*/ 159 w 515"/>
                <a:gd name="T81" fmla="*/ 39 h 482"/>
                <a:gd name="T82" fmla="*/ 181 w 515"/>
                <a:gd name="T83" fmla="*/ 17 h 482"/>
                <a:gd name="T84" fmla="*/ 196 w 515"/>
                <a:gd name="T85" fmla="*/ 5 h 482"/>
                <a:gd name="T86" fmla="*/ 294 w 515"/>
                <a:gd name="T87" fmla="*/ 51 h 482"/>
                <a:gd name="T88" fmla="*/ 326 w 515"/>
                <a:gd name="T89" fmla="*/ 68 h 482"/>
                <a:gd name="T90" fmla="*/ 328 w 515"/>
                <a:gd name="T91" fmla="*/ 83 h 482"/>
                <a:gd name="T92" fmla="*/ 364 w 515"/>
                <a:gd name="T93" fmla="*/ 80 h 482"/>
                <a:gd name="T94" fmla="*/ 373 w 515"/>
                <a:gd name="T95" fmla="*/ 62 h 482"/>
                <a:gd name="T96" fmla="*/ 405 w 515"/>
                <a:gd name="T97" fmla="*/ 78 h 482"/>
                <a:gd name="T98" fmla="*/ 453 w 515"/>
                <a:gd name="T99" fmla="*/ 97 h 482"/>
                <a:gd name="T100" fmla="*/ 481 w 515"/>
                <a:gd name="T101" fmla="*/ 12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5" h="482">
                  <a:moveTo>
                    <a:pt x="508" y="145"/>
                  </a:moveTo>
                  <a:lnTo>
                    <a:pt x="504" y="148"/>
                  </a:lnTo>
                  <a:lnTo>
                    <a:pt x="501" y="154"/>
                  </a:lnTo>
                  <a:lnTo>
                    <a:pt x="500" y="156"/>
                  </a:lnTo>
                  <a:lnTo>
                    <a:pt x="501" y="157"/>
                  </a:lnTo>
                  <a:lnTo>
                    <a:pt x="501" y="158"/>
                  </a:lnTo>
                  <a:lnTo>
                    <a:pt x="501" y="159"/>
                  </a:lnTo>
                  <a:lnTo>
                    <a:pt x="514" y="168"/>
                  </a:lnTo>
                  <a:lnTo>
                    <a:pt x="515" y="170"/>
                  </a:lnTo>
                  <a:lnTo>
                    <a:pt x="515" y="171"/>
                  </a:lnTo>
                  <a:lnTo>
                    <a:pt x="515" y="177"/>
                  </a:lnTo>
                  <a:lnTo>
                    <a:pt x="511" y="184"/>
                  </a:lnTo>
                  <a:lnTo>
                    <a:pt x="502" y="188"/>
                  </a:lnTo>
                  <a:lnTo>
                    <a:pt x="501" y="189"/>
                  </a:lnTo>
                  <a:lnTo>
                    <a:pt x="501" y="190"/>
                  </a:lnTo>
                  <a:lnTo>
                    <a:pt x="501" y="191"/>
                  </a:lnTo>
                  <a:lnTo>
                    <a:pt x="501" y="192"/>
                  </a:lnTo>
                  <a:lnTo>
                    <a:pt x="505" y="199"/>
                  </a:lnTo>
                  <a:lnTo>
                    <a:pt x="507" y="202"/>
                  </a:lnTo>
                  <a:lnTo>
                    <a:pt x="507" y="243"/>
                  </a:lnTo>
                  <a:lnTo>
                    <a:pt x="510" y="250"/>
                  </a:lnTo>
                  <a:lnTo>
                    <a:pt x="508" y="260"/>
                  </a:lnTo>
                  <a:lnTo>
                    <a:pt x="504" y="269"/>
                  </a:lnTo>
                  <a:lnTo>
                    <a:pt x="491" y="274"/>
                  </a:lnTo>
                  <a:lnTo>
                    <a:pt x="474" y="298"/>
                  </a:lnTo>
                  <a:lnTo>
                    <a:pt x="473" y="301"/>
                  </a:lnTo>
                  <a:lnTo>
                    <a:pt x="474" y="304"/>
                  </a:lnTo>
                  <a:lnTo>
                    <a:pt x="478" y="311"/>
                  </a:lnTo>
                  <a:lnTo>
                    <a:pt x="478" y="313"/>
                  </a:lnTo>
                  <a:lnTo>
                    <a:pt x="478" y="314"/>
                  </a:lnTo>
                  <a:lnTo>
                    <a:pt x="478" y="314"/>
                  </a:lnTo>
                  <a:lnTo>
                    <a:pt x="467" y="325"/>
                  </a:lnTo>
                  <a:lnTo>
                    <a:pt x="460" y="327"/>
                  </a:lnTo>
                  <a:lnTo>
                    <a:pt x="462" y="332"/>
                  </a:lnTo>
                  <a:lnTo>
                    <a:pt x="470" y="344"/>
                  </a:lnTo>
                  <a:lnTo>
                    <a:pt x="472" y="352"/>
                  </a:lnTo>
                  <a:lnTo>
                    <a:pt x="472" y="355"/>
                  </a:lnTo>
                  <a:lnTo>
                    <a:pt x="472" y="357"/>
                  </a:lnTo>
                  <a:lnTo>
                    <a:pt x="471" y="358"/>
                  </a:lnTo>
                  <a:lnTo>
                    <a:pt x="470" y="359"/>
                  </a:lnTo>
                  <a:lnTo>
                    <a:pt x="467" y="361"/>
                  </a:lnTo>
                  <a:lnTo>
                    <a:pt x="466" y="362"/>
                  </a:lnTo>
                  <a:lnTo>
                    <a:pt x="466" y="363"/>
                  </a:lnTo>
                  <a:lnTo>
                    <a:pt x="464" y="377"/>
                  </a:lnTo>
                  <a:lnTo>
                    <a:pt x="465" y="379"/>
                  </a:lnTo>
                  <a:lnTo>
                    <a:pt x="465" y="381"/>
                  </a:lnTo>
                  <a:lnTo>
                    <a:pt x="474" y="384"/>
                  </a:lnTo>
                  <a:lnTo>
                    <a:pt x="476" y="388"/>
                  </a:lnTo>
                  <a:lnTo>
                    <a:pt x="476" y="389"/>
                  </a:lnTo>
                  <a:lnTo>
                    <a:pt x="475" y="391"/>
                  </a:lnTo>
                  <a:lnTo>
                    <a:pt x="461" y="407"/>
                  </a:lnTo>
                  <a:lnTo>
                    <a:pt x="460" y="408"/>
                  </a:lnTo>
                  <a:lnTo>
                    <a:pt x="460" y="413"/>
                  </a:lnTo>
                  <a:lnTo>
                    <a:pt x="459" y="415"/>
                  </a:lnTo>
                  <a:lnTo>
                    <a:pt x="457" y="417"/>
                  </a:lnTo>
                  <a:lnTo>
                    <a:pt x="439" y="415"/>
                  </a:lnTo>
                  <a:lnTo>
                    <a:pt x="432" y="419"/>
                  </a:lnTo>
                  <a:lnTo>
                    <a:pt x="431" y="419"/>
                  </a:lnTo>
                  <a:lnTo>
                    <a:pt x="431" y="421"/>
                  </a:lnTo>
                  <a:lnTo>
                    <a:pt x="431" y="430"/>
                  </a:lnTo>
                  <a:lnTo>
                    <a:pt x="430" y="431"/>
                  </a:lnTo>
                  <a:lnTo>
                    <a:pt x="429" y="432"/>
                  </a:lnTo>
                  <a:lnTo>
                    <a:pt x="402" y="430"/>
                  </a:lnTo>
                  <a:lnTo>
                    <a:pt x="393" y="435"/>
                  </a:lnTo>
                  <a:lnTo>
                    <a:pt x="379" y="434"/>
                  </a:lnTo>
                  <a:lnTo>
                    <a:pt x="363" y="424"/>
                  </a:lnTo>
                  <a:lnTo>
                    <a:pt x="360" y="425"/>
                  </a:lnTo>
                  <a:lnTo>
                    <a:pt x="356" y="427"/>
                  </a:lnTo>
                  <a:lnTo>
                    <a:pt x="355" y="432"/>
                  </a:lnTo>
                  <a:lnTo>
                    <a:pt x="351" y="435"/>
                  </a:lnTo>
                  <a:lnTo>
                    <a:pt x="346" y="436"/>
                  </a:lnTo>
                  <a:lnTo>
                    <a:pt x="344" y="436"/>
                  </a:lnTo>
                  <a:lnTo>
                    <a:pt x="340" y="446"/>
                  </a:lnTo>
                  <a:lnTo>
                    <a:pt x="301" y="462"/>
                  </a:lnTo>
                  <a:lnTo>
                    <a:pt x="294" y="475"/>
                  </a:lnTo>
                  <a:lnTo>
                    <a:pt x="293" y="475"/>
                  </a:lnTo>
                  <a:lnTo>
                    <a:pt x="267" y="477"/>
                  </a:lnTo>
                  <a:lnTo>
                    <a:pt x="264" y="481"/>
                  </a:lnTo>
                  <a:lnTo>
                    <a:pt x="260" y="482"/>
                  </a:lnTo>
                  <a:lnTo>
                    <a:pt x="236" y="475"/>
                  </a:lnTo>
                  <a:lnTo>
                    <a:pt x="233" y="466"/>
                  </a:lnTo>
                  <a:lnTo>
                    <a:pt x="232" y="465"/>
                  </a:lnTo>
                  <a:lnTo>
                    <a:pt x="218" y="458"/>
                  </a:lnTo>
                  <a:lnTo>
                    <a:pt x="214" y="452"/>
                  </a:lnTo>
                  <a:lnTo>
                    <a:pt x="207" y="449"/>
                  </a:lnTo>
                  <a:lnTo>
                    <a:pt x="207" y="448"/>
                  </a:lnTo>
                  <a:lnTo>
                    <a:pt x="206" y="447"/>
                  </a:lnTo>
                  <a:lnTo>
                    <a:pt x="206" y="446"/>
                  </a:lnTo>
                  <a:lnTo>
                    <a:pt x="207" y="441"/>
                  </a:lnTo>
                  <a:lnTo>
                    <a:pt x="208" y="440"/>
                  </a:lnTo>
                  <a:lnTo>
                    <a:pt x="217" y="434"/>
                  </a:lnTo>
                  <a:lnTo>
                    <a:pt x="218" y="432"/>
                  </a:lnTo>
                  <a:lnTo>
                    <a:pt x="219" y="429"/>
                  </a:lnTo>
                  <a:lnTo>
                    <a:pt x="226" y="411"/>
                  </a:lnTo>
                  <a:lnTo>
                    <a:pt x="226" y="410"/>
                  </a:lnTo>
                  <a:lnTo>
                    <a:pt x="239" y="408"/>
                  </a:lnTo>
                  <a:lnTo>
                    <a:pt x="239" y="402"/>
                  </a:lnTo>
                  <a:lnTo>
                    <a:pt x="238" y="399"/>
                  </a:lnTo>
                  <a:lnTo>
                    <a:pt x="237" y="398"/>
                  </a:lnTo>
                  <a:lnTo>
                    <a:pt x="231" y="392"/>
                  </a:lnTo>
                  <a:lnTo>
                    <a:pt x="230" y="389"/>
                  </a:lnTo>
                  <a:lnTo>
                    <a:pt x="230" y="385"/>
                  </a:lnTo>
                  <a:lnTo>
                    <a:pt x="230" y="383"/>
                  </a:lnTo>
                  <a:lnTo>
                    <a:pt x="229" y="382"/>
                  </a:lnTo>
                  <a:lnTo>
                    <a:pt x="225" y="379"/>
                  </a:lnTo>
                  <a:lnTo>
                    <a:pt x="201" y="384"/>
                  </a:lnTo>
                  <a:lnTo>
                    <a:pt x="176" y="378"/>
                  </a:lnTo>
                  <a:lnTo>
                    <a:pt x="153" y="358"/>
                  </a:lnTo>
                  <a:lnTo>
                    <a:pt x="152" y="357"/>
                  </a:lnTo>
                  <a:lnTo>
                    <a:pt x="152" y="355"/>
                  </a:lnTo>
                  <a:lnTo>
                    <a:pt x="153" y="354"/>
                  </a:lnTo>
                  <a:lnTo>
                    <a:pt x="154" y="351"/>
                  </a:lnTo>
                  <a:lnTo>
                    <a:pt x="155" y="346"/>
                  </a:lnTo>
                  <a:lnTo>
                    <a:pt x="154" y="340"/>
                  </a:lnTo>
                  <a:lnTo>
                    <a:pt x="153" y="337"/>
                  </a:lnTo>
                  <a:lnTo>
                    <a:pt x="149" y="335"/>
                  </a:lnTo>
                  <a:lnTo>
                    <a:pt x="90" y="344"/>
                  </a:lnTo>
                  <a:lnTo>
                    <a:pt x="86" y="343"/>
                  </a:lnTo>
                  <a:lnTo>
                    <a:pt x="83" y="337"/>
                  </a:lnTo>
                  <a:lnTo>
                    <a:pt x="82" y="332"/>
                  </a:lnTo>
                  <a:lnTo>
                    <a:pt x="81" y="331"/>
                  </a:lnTo>
                  <a:lnTo>
                    <a:pt x="79" y="331"/>
                  </a:lnTo>
                  <a:lnTo>
                    <a:pt x="71" y="332"/>
                  </a:lnTo>
                  <a:lnTo>
                    <a:pt x="68" y="331"/>
                  </a:lnTo>
                  <a:lnTo>
                    <a:pt x="68" y="329"/>
                  </a:lnTo>
                  <a:lnTo>
                    <a:pt x="68" y="328"/>
                  </a:lnTo>
                  <a:lnTo>
                    <a:pt x="68" y="328"/>
                  </a:lnTo>
                  <a:lnTo>
                    <a:pt x="70" y="323"/>
                  </a:lnTo>
                  <a:lnTo>
                    <a:pt x="70" y="322"/>
                  </a:lnTo>
                  <a:lnTo>
                    <a:pt x="70" y="320"/>
                  </a:lnTo>
                  <a:lnTo>
                    <a:pt x="70" y="320"/>
                  </a:lnTo>
                  <a:lnTo>
                    <a:pt x="70" y="319"/>
                  </a:lnTo>
                  <a:lnTo>
                    <a:pt x="67" y="316"/>
                  </a:lnTo>
                  <a:lnTo>
                    <a:pt x="39" y="307"/>
                  </a:lnTo>
                  <a:lnTo>
                    <a:pt x="29" y="312"/>
                  </a:lnTo>
                  <a:lnTo>
                    <a:pt x="26" y="312"/>
                  </a:lnTo>
                  <a:lnTo>
                    <a:pt x="25" y="311"/>
                  </a:lnTo>
                  <a:lnTo>
                    <a:pt x="19" y="298"/>
                  </a:lnTo>
                  <a:lnTo>
                    <a:pt x="13" y="295"/>
                  </a:lnTo>
                  <a:lnTo>
                    <a:pt x="12" y="293"/>
                  </a:lnTo>
                  <a:lnTo>
                    <a:pt x="8" y="289"/>
                  </a:lnTo>
                  <a:lnTo>
                    <a:pt x="5" y="283"/>
                  </a:lnTo>
                  <a:lnTo>
                    <a:pt x="5" y="281"/>
                  </a:lnTo>
                  <a:lnTo>
                    <a:pt x="5" y="280"/>
                  </a:lnTo>
                  <a:lnTo>
                    <a:pt x="6" y="277"/>
                  </a:lnTo>
                  <a:lnTo>
                    <a:pt x="7" y="275"/>
                  </a:lnTo>
                  <a:lnTo>
                    <a:pt x="7" y="273"/>
                  </a:lnTo>
                  <a:lnTo>
                    <a:pt x="7" y="270"/>
                  </a:lnTo>
                  <a:lnTo>
                    <a:pt x="2" y="263"/>
                  </a:lnTo>
                  <a:lnTo>
                    <a:pt x="0" y="256"/>
                  </a:lnTo>
                  <a:lnTo>
                    <a:pt x="0" y="251"/>
                  </a:lnTo>
                  <a:lnTo>
                    <a:pt x="2" y="233"/>
                  </a:lnTo>
                  <a:lnTo>
                    <a:pt x="5" y="225"/>
                  </a:lnTo>
                  <a:lnTo>
                    <a:pt x="7" y="223"/>
                  </a:lnTo>
                  <a:lnTo>
                    <a:pt x="10" y="211"/>
                  </a:lnTo>
                  <a:lnTo>
                    <a:pt x="10" y="209"/>
                  </a:lnTo>
                  <a:lnTo>
                    <a:pt x="8" y="205"/>
                  </a:lnTo>
                  <a:lnTo>
                    <a:pt x="8" y="203"/>
                  </a:lnTo>
                  <a:lnTo>
                    <a:pt x="8" y="189"/>
                  </a:lnTo>
                  <a:lnTo>
                    <a:pt x="8" y="188"/>
                  </a:lnTo>
                  <a:lnTo>
                    <a:pt x="9" y="187"/>
                  </a:lnTo>
                  <a:lnTo>
                    <a:pt x="15" y="183"/>
                  </a:lnTo>
                  <a:lnTo>
                    <a:pt x="16" y="181"/>
                  </a:lnTo>
                  <a:lnTo>
                    <a:pt x="17" y="180"/>
                  </a:lnTo>
                  <a:lnTo>
                    <a:pt x="16" y="174"/>
                  </a:lnTo>
                  <a:lnTo>
                    <a:pt x="14" y="168"/>
                  </a:lnTo>
                  <a:lnTo>
                    <a:pt x="14" y="165"/>
                  </a:lnTo>
                  <a:lnTo>
                    <a:pt x="14" y="150"/>
                  </a:lnTo>
                  <a:lnTo>
                    <a:pt x="14" y="149"/>
                  </a:lnTo>
                  <a:lnTo>
                    <a:pt x="15" y="147"/>
                  </a:lnTo>
                  <a:lnTo>
                    <a:pt x="27" y="146"/>
                  </a:lnTo>
                  <a:lnTo>
                    <a:pt x="28" y="145"/>
                  </a:lnTo>
                  <a:lnTo>
                    <a:pt x="29" y="144"/>
                  </a:lnTo>
                  <a:lnTo>
                    <a:pt x="29" y="143"/>
                  </a:lnTo>
                  <a:lnTo>
                    <a:pt x="28" y="140"/>
                  </a:lnTo>
                  <a:lnTo>
                    <a:pt x="27" y="138"/>
                  </a:lnTo>
                  <a:lnTo>
                    <a:pt x="26" y="137"/>
                  </a:lnTo>
                  <a:lnTo>
                    <a:pt x="25" y="134"/>
                  </a:lnTo>
                  <a:lnTo>
                    <a:pt x="26" y="133"/>
                  </a:lnTo>
                  <a:lnTo>
                    <a:pt x="26" y="132"/>
                  </a:lnTo>
                  <a:lnTo>
                    <a:pt x="27" y="131"/>
                  </a:lnTo>
                  <a:lnTo>
                    <a:pt x="30" y="129"/>
                  </a:lnTo>
                  <a:lnTo>
                    <a:pt x="41" y="134"/>
                  </a:lnTo>
                  <a:lnTo>
                    <a:pt x="84" y="133"/>
                  </a:lnTo>
                  <a:lnTo>
                    <a:pt x="88" y="135"/>
                  </a:lnTo>
                  <a:lnTo>
                    <a:pt x="91" y="134"/>
                  </a:lnTo>
                  <a:lnTo>
                    <a:pt x="93" y="132"/>
                  </a:lnTo>
                  <a:lnTo>
                    <a:pt x="99" y="131"/>
                  </a:lnTo>
                  <a:lnTo>
                    <a:pt x="113" y="124"/>
                  </a:lnTo>
                  <a:lnTo>
                    <a:pt x="117" y="115"/>
                  </a:lnTo>
                  <a:lnTo>
                    <a:pt x="118" y="111"/>
                  </a:lnTo>
                  <a:lnTo>
                    <a:pt x="117" y="106"/>
                  </a:lnTo>
                  <a:lnTo>
                    <a:pt x="117" y="105"/>
                  </a:lnTo>
                  <a:lnTo>
                    <a:pt x="116" y="104"/>
                  </a:lnTo>
                  <a:lnTo>
                    <a:pt x="101" y="96"/>
                  </a:lnTo>
                  <a:lnTo>
                    <a:pt x="99" y="93"/>
                  </a:lnTo>
                  <a:lnTo>
                    <a:pt x="97" y="92"/>
                  </a:lnTo>
                  <a:lnTo>
                    <a:pt x="97" y="81"/>
                  </a:lnTo>
                  <a:lnTo>
                    <a:pt x="98" y="79"/>
                  </a:lnTo>
                  <a:lnTo>
                    <a:pt x="108" y="68"/>
                  </a:lnTo>
                  <a:lnTo>
                    <a:pt x="109" y="66"/>
                  </a:lnTo>
                  <a:lnTo>
                    <a:pt x="109" y="58"/>
                  </a:lnTo>
                  <a:lnTo>
                    <a:pt x="112" y="51"/>
                  </a:lnTo>
                  <a:lnTo>
                    <a:pt x="113" y="50"/>
                  </a:lnTo>
                  <a:lnTo>
                    <a:pt x="159" y="39"/>
                  </a:lnTo>
                  <a:lnTo>
                    <a:pt x="164" y="33"/>
                  </a:lnTo>
                  <a:lnTo>
                    <a:pt x="179" y="32"/>
                  </a:lnTo>
                  <a:lnTo>
                    <a:pt x="180" y="30"/>
                  </a:lnTo>
                  <a:lnTo>
                    <a:pt x="182" y="27"/>
                  </a:lnTo>
                  <a:lnTo>
                    <a:pt x="181" y="17"/>
                  </a:lnTo>
                  <a:lnTo>
                    <a:pt x="184" y="5"/>
                  </a:lnTo>
                  <a:lnTo>
                    <a:pt x="184" y="4"/>
                  </a:lnTo>
                  <a:lnTo>
                    <a:pt x="185" y="3"/>
                  </a:lnTo>
                  <a:lnTo>
                    <a:pt x="194" y="5"/>
                  </a:lnTo>
                  <a:lnTo>
                    <a:pt x="196" y="5"/>
                  </a:lnTo>
                  <a:lnTo>
                    <a:pt x="199" y="1"/>
                  </a:lnTo>
                  <a:lnTo>
                    <a:pt x="205" y="0"/>
                  </a:lnTo>
                  <a:lnTo>
                    <a:pt x="234" y="31"/>
                  </a:lnTo>
                  <a:lnTo>
                    <a:pt x="249" y="29"/>
                  </a:lnTo>
                  <a:lnTo>
                    <a:pt x="294" y="51"/>
                  </a:lnTo>
                  <a:lnTo>
                    <a:pt x="298" y="57"/>
                  </a:lnTo>
                  <a:lnTo>
                    <a:pt x="299" y="59"/>
                  </a:lnTo>
                  <a:lnTo>
                    <a:pt x="299" y="60"/>
                  </a:lnTo>
                  <a:lnTo>
                    <a:pt x="325" y="66"/>
                  </a:lnTo>
                  <a:lnTo>
                    <a:pt x="326" y="68"/>
                  </a:lnTo>
                  <a:lnTo>
                    <a:pt x="327" y="68"/>
                  </a:lnTo>
                  <a:lnTo>
                    <a:pt x="327" y="69"/>
                  </a:lnTo>
                  <a:lnTo>
                    <a:pt x="327" y="81"/>
                  </a:lnTo>
                  <a:lnTo>
                    <a:pt x="327" y="82"/>
                  </a:lnTo>
                  <a:lnTo>
                    <a:pt x="328" y="83"/>
                  </a:lnTo>
                  <a:lnTo>
                    <a:pt x="333" y="88"/>
                  </a:lnTo>
                  <a:lnTo>
                    <a:pt x="340" y="83"/>
                  </a:lnTo>
                  <a:lnTo>
                    <a:pt x="357" y="85"/>
                  </a:lnTo>
                  <a:lnTo>
                    <a:pt x="363" y="81"/>
                  </a:lnTo>
                  <a:lnTo>
                    <a:pt x="364" y="80"/>
                  </a:lnTo>
                  <a:lnTo>
                    <a:pt x="364" y="67"/>
                  </a:lnTo>
                  <a:lnTo>
                    <a:pt x="365" y="65"/>
                  </a:lnTo>
                  <a:lnTo>
                    <a:pt x="367" y="63"/>
                  </a:lnTo>
                  <a:lnTo>
                    <a:pt x="372" y="62"/>
                  </a:lnTo>
                  <a:lnTo>
                    <a:pt x="373" y="62"/>
                  </a:lnTo>
                  <a:lnTo>
                    <a:pt x="374" y="64"/>
                  </a:lnTo>
                  <a:lnTo>
                    <a:pt x="376" y="69"/>
                  </a:lnTo>
                  <a:lnTo>
                    <a:pt x="377" y="70"/>
                  </a:lnTo>
                  <a:lnTo>
                    <a:pt x="405" y="74"/>
                  </a:lnTo>
                  <a:lnTo>
                    <a:pt x="405" y="78"/>
                  </a:lnTo>
                  <a:lnTo>
                    <a:pt x="408" y="85"/>
                  </a:lnTo>
                  <a:lnTo>
                    <a:pt x="411" y="87"/>
                  </a:lnTo>
                  <a:lnTo>
                    <a:pt x="414" y="88"/>
                  </a:lnTo>
                  <a:lnTo>
                    <a:pt x="418" y="86"/>
                  </a:lnTo>
                  <a:lnTo>
                    <a:pt x="453" y="97"/>
                  </a:lnTo>
                  <a:lnTo>
                    <a:pt x="461" y="106"/>
                  </a:lnTo>
                  <a:lnTo>
                    <a:pt x="466" y="116"/>
                  </a:lnTo>
                  <a:lnTo>
                    <a:pt x="472" y="121"/>
                  </a:lnTo>
                  <a:lnTo>
                    <a:pt x="477" y="122"/>
                  </a:lnTo>
                  <a:lnTo>
                    <a:pt x="481" y="120"/>
                  </a:lnTo>
                  <a:lnTo>
                    <a:pt x="493" y="125"/>
                  </a:lnTo>
                  <a:lnTo>
                    <a:pt x="496" y="128"/>
                  </a:lnTo>
                  <a:lnTo>
                    <a:pt x="498" y="132"/>
                  </a:lnTo>
                  <a:lnTo>
                    <a:pt x="508" y="145"/>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45" name="Freeform 131"/>
            <p:cNvSpPr>
              <a:spLocks/>
            </p:cNvSpPr>
            <p:nvPr/>
          </p:nvSpPr>
          <p:spPr bwMode="auto">
            <a:xfrm>
              <a:off x="5781676" y="312737"/>
              <a:ext cx="782638" cy="625475"/>
            </a:xfrm>
            <a:custGeom>
              <a:avLst/>
              <a:gdLst>
                <a:gd name="T0" fmla="*/ 453 w 493"/>
                <a:gd name="T1" fmla="*/ 327 h 394"/>
                <a:gd name="T2" fmla="*/ 400 w 493"/>
                <a:gd name="T3" fmla="*/ 380 h 394"/>
                <a:gd name="T4" fmla="*/ 401 w 493"/>
                <a:gd name="T5" fmla="*/ 391 h 394"/>
                <a:gd name="T6" fmla="*/ 313 w 493"/>
                <a:gd name="T7" fmla="*/ 358 h 394"/>
                <a:gd name="T8" fmla="*/ 257 w 493"/>
                <a:gd name="T9" fmla="*/ 333 h 394"/>
                <a:gd name="T10" fmla="*/ 223 w 493"/>
                <a:gd name="T11" fmla="*/ 327 h 394"/>
                <a:gd name="T12" fmla="*/ 134 w 493"/>
                <a:gd name="T13" fmla="*/ 348 h 394"/>
                <a:gd name="T14" fmla="*/ 108 w 493"/>
                <a:gd name="T15" fmla="*/ 348 h 394"/>
                <a:gd name="T16" fmla="*/ 94 w 493"/>
                <a:gd name="T17" fmla="*/ 319 h 394"/>
                <a:gd name="T18" fmla="*/ 91 w 493"/>
                <a:gd name="T19" fmla="*/ 282 h 394"/>
                <a:gd name="T20" fmla="*/ 32 w 493"/>
                <a:gd name="T21" fmla="*/ 256 h 394"/>
                <a:gd name="T22" fmla="*/ 3 w 493"/>
                <a:gd name="T23" fmla="*/ 213 h 394"/>
                <a:gd name="T24" fmla="*/ 10 w 493"/>
                <a:gd name="T25" fmla="*/ 179 h 394"/>
                <a:gd name="T26" fmla="*/ 2 w 493"/>
                <a:gd name="T27" fmla="*/ 147 h 394"/>
                <a:gd name="T28" fmla="*/ 41 w 493"/>
                <a:gd name="T29" fmla="*/ 146 h 394"/>
                <a:gd name="T30" fmla="*/ 105 w 493"/>
                <a:gd name="T31" fmla="*/ 145 h 394"/>
                <a:gd name="T32" fmla="*/ 124 w 493"/>
                <a:gd name="T33" fmla="*/ 142 h 394"/>
                <a:gd name="T34" fmla="*/ 162 w 493"/>
                <a:gd name="T35" fmla="*/ 141 h 394"/>
                <a:gd name="T36" fmla="*/ 145 w 493"/>
                <a:gd name="T37" fmla="*/ 112 h 394"/>
                <a:gd name="T38" fmla="*/ 145 w 493"/>
                <a:gd name="T39" fmla="*/ 81 h 394"/>
                <a:gd name="T40" fmla="*/ 142 w 493"/>
                <a:gd name="T41" fmla="*/ 32 h 394"/>
                <a:gd name="T42" fmla="*/ 141 w 493"/>
                <a:gd name="T43" fmla="*/ 6 h 394"/>
                <a:gd name="T44" fmla="*/ 169 w 493"/>
                <a:gd name="T45" fmla="*/ 9 h 394"/>
                <a:gd name="T46" fmla="*/ 189 w 493"/>
                <a:gd name="T47" fmla="*/ 17 h 394"/>
                <a:gd name="T48" fmla="*/ 213 w 493"/>
                <a:gd name="T49" fmla="*/ 25 h 394"/>
                <a:gd name="T50" fmla="*/ 234 w 493"/>
                <a:gd name="T51" fmla="*/ 19 h 394"/>
                <a:gd name="T52" fmla="*/ 239 w 493"/>
                <a:gd name="T53" fmla="*/ 33 h 394"/>
                <a:gd name="T54" fmla="*/ 250 w 493"/>
                <a:gd name="T55" fmla="*/ 56 h 394"/>
                <a:gd name="T56" fmla="*/ 260 w 493"/>
                <a:gd name="T57" fmla="*/ 60 h 394"/>
                <a:gd name="T58" fmla="*/ 290 w 493"/>
                <a:gd name="T59" fmla="*/ 53 h 394"/>
                <a:gd name="T60" fmla="*/ 292 w 493"/>
                <a:gd name="T61" fmla="*/ 88 h 394"/>
                <a:gd name="T62" fmla="*/ 317 w 493"/>
                <a:gd name="T63" fmla="*/ 82 h 394"/>
                <a:gd name="T64" fmla="*/ 338 w 493"/>
                <a:gd name="T65" fmla="*/ 66 h 394"/>
                <a:gd name="T66" fmla="*/ 353 w 493"/>
                <a:gd name="T67" fmla="*/ 77 h 394"/>
                <a:gd name="T68" fmla="*/ 369 w 493"/>
                <a:gd name="T69" fmla="*/ 79 h 394"/>
                <a:gd name="T70" fmla="*/ 387 w 493"/>
                <a:gd name="T71" fmla="*/ 63 h 394"/>
                <a:gd name="T72" fmla="*/ 411 w 493"/>
                <a:gd name="T73" fmla="*/ 66 h 394"/>
                <a:gd name="T74" fmla="*/ 423 w 493"/>
                <a:gd name="T75" fmla="*/ 82 h 394"/>
                <a:gd name="T76" fmla="*/ 433 w 493"/>
                <a:gd name="T77" fmla="*/ 93 h 394"/>
                <a:gd name="T78" fmla="*/ 444 w 493"/>
                <a:gd name="T79" fmla="*/ 104 h 394"/>
                <a:gd name="T80" fmla="*/ 429 w 493"/>
                <a:gd name="T81" fmla="*/ 126 h 394"/>
                <a:gd name="T82" fmla="*/ 420 w 493"/>
                <a:gd name="T83" fmla="*/ 146 h 394"/>
                <a:gd name="T84" fmla="*/ 402 w 493"/>
                <a:gd name="T85" fmla="*/ 147 h 394"/>
                <a:gd name="T86" fmla="*/ 396 w 493"/>
                <a:gd name="T87" fmla="*/ 159 h 394"/>
                <a:gd name="T88" fmla="*/ 377 w 493"/>
                <a:gd name="T89" fmla="*/ 170 h 394"/>
                <a:gd name="T90" fmla="*/ 376 w 493"/>
                <a:gd name="T91" fmla="*/ 180 h 394"/>
                <a:gd name="T92" fmla="*/ 364 w 493"/>
                <a:gd name="T93" fmla="*/ 190 h 394"/>
                <a:gd name="T94" fmla="*/ 379 w 493"/>
                <a:gd name="T95" fmla="*/ 205 h 394"/>
                <a:gd name="T96" fmla="*/ 390 w 493"/>
                <a:gd name="T97" fmla="*/ 219 h 394"/>
                <a:gd name="T98" fmla="*/ 415 w 493"/>
                <a:gd name="T99" fmla="*/ 219 h 394"/>
                <a:gd name="T100" fmla="*/ 421 w 493"/>
                <a:gd name="T101" fmla="*/ 238 h 394"/>
                <a:gd name="T102" fmla="*/ 443 w 493"/>
                <a:gd name="T103" fmla="*/ 246 h 394"/>
                <a:gd name="T104" fmla="*/ 454 w 493"/>
                <a:gd name="T105" fmla="*/ 264 h 394"/>
                <a:gd name="T106" fmla="*/ 464 w 493"/>
                <a:gd name="T107" fmla="*/ 275 h 394"/>
                <a:gd name="T108" fmla="*/ 479 w 493"/>
                <a:gd name="T109" fmla="*/ 288 h 394"/>
                <a:gd name="T110" fmla="*/ 491 w 493"/>
                <a:gd name="T111" fmla="*/ 328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3" h="394">
                  <a:moveTo>
                    <a:pt x="493" y="333"/>
                  </a:moveTo>
                  <a:lnTo>
                    <a:pt x="491" y="332"/>
                  </a:lnTo>
                  <a:lnTo>
                    <a:pt x="491" y="332"/>
                  </a:lnTo>
                  <a:lnTo>
                    <a:pt x="476" y="333"/>
                  </a:lnTo>
                  <a:lnTo>
                    <a:pt x="474" y="335"/>
                  </a:lnTo>
                  <a:lnTo>
                    <a:pt x="457" y="327"/>
                  </a:lnTo>
                  <a:lnTo>
                    <a:pt x="454" y="327"/>
                  </a:lnTo>
                  <a:lnTo>
                    <a:pt x="453" y="327"/>
                  </a:lnTo>
                  <a:lnTo>
                    <a:pt x="453" y="328"/>
                  </a:lnTo>
                  <a:lnTo>
                    <a:pt x="452" y="329"/>
                  </a:lnTo>
                  <a:lnTo>
                    <a:pt x="452" y="334"/>
                  </a:lnTo>
                  <a:lnTo>
                    <a:pt x="449" y="338"/>
                  </a:lnTo>
                  <a:lnTo>
                    <a:pt x="414" y="357"/>
                  </a:lnTo>
                  <a:lnTo>
                    <a:pt x="411" y="362"/>
                  </a:lnTo>
                  <a:lnTo>
                    <a:pt x="409" y="369"/>
                  </a:lnTo>
                  <a:lnTo>
                    <a:pt x="400" y="380"/>
                  </a:lnTo>
                  <a:lnTo>
                    <a:pt x="399" y="381"/>
                  </a:lnTo>
                  <a:lnTo>
                    <a:pt x="399" y="382"/>
                  </a:lnTo>
                  <a:lnTo>
                    <a:pt x="399" y="383"/>
                  </a:lnTo>
                  <a:lnTo>
                    <a:pt x="400" y="384"/>
                  </a:lnTo>
                  <a:lnTo>
                    <a:pt x="401" y="386"/>
                  </a:lnTo>
                  <a:lnTo>
                    <a:pt x="402" y="388"/>
                  </a:lnTo>
                  <a:lnTo>
                    <a:pt x="402" y="389"/>
                  </a:lnTo>
                  <a:lnTo>
                    <a:pt x="401" y="391"/>
                  </a:lnTo>
                  <a:lnTo>
                    <a:pt x="400" y="392"/>
                  </a:lnTo>
                  <a:lnTo>
                    <a:pt x="398" y="394"/>
                  </a:lnTo>
                  <a:lnTo>
                    <a:pt x="385" y="394"/>
                  </a:lnTo>
                  <a:lnTo>
                    <a:pt x="374" y="387"/>
                  </a:lnTo>
                  <a:lnTo>
                    <a:pt x="352" y="391"/>
                  </a:lnTo>
                  <a:lnTo>
                    <a:pt x="317" y="365"/>
                  </a:lnTo>
                  <a:lnTo>
                    <a:pt x="315" y="361"/>
                  </a:lnTo>
                  <a:lnTo>
                    <a:pt x="313" y="358"/>
                  </a:lnTo>
                  <a:lnTo>
                    <a:pt x="295" y="357"/>
                  </a:lnTo>
                  <a:lnTo>
                    <a:pt x="294" y="356"/>
                  </a:lnTo>
                  <a:lnTo>
                    <a:pt x="293" y="354"/>
                  </a:lnTo>
                  <a:lnTo>
                    <a:pt x="291" y="343"/>
                  </a:lnTo>
                  <a:lnTo>
                    <a:pt x="284" y="333"/>
                  </a:lnTo>
                  <a:lnTo>
                    <a:pt x="264" y="326"/>
                  </a:lnTo>
                  <a:lnTo>
                    <a:pt x="261" y="327"/>
                  </a:lnTo>
                  <a:lnTo>
                    <a:pt x="257" y="333"/>
                  </a:lnTo>
                  <a:lnTo>
                    <a:pt x="255" y="337"/>
                  </a:lnTo>
                  <a:lnTo>
                    <a:pt x="252" y="340"/>
                  </a:lnTo>
                  <a:lnTo>
                    <a:pt x="240" y="341"/>
                  </a:lnTo>
                  <a:lnTo>
                    <a:pt x="234" y="346"/>
                  </a:lnTo>
                  <a:lnTo>
                    <a:pt x="229" y="346"/>
                  </a:lnTo>
                  <a:lnTo>
                    <a:pt x="228" y="345"/>
                  </a:lnTo>
                  <a:lnTo>
                    <a:pt x="224" y="328"/>
                  </a:lnTo>
                  <a:lnTo>
                    <a:pt x="223" y="327"/>
                  </a:lnTo>
                  <a:lnTo>
                    <a:pt x="213" y="327"/>
                  </a:lnTo>
                  <a:lnTo>
                    <a:pt x="209" y="330"/>
                  </a:lnTo>
                  <a:lnTo>
                    <a:pt x="204" y="342"/>
                  </a:lnTo>
                  <a:lnTo>
                    <a:pt x="201" y="346"/>
                  </a:lnTo>
                  <a:lnTo>
                    <a:pt x="156" y="347"/>
                  </a:lnTo>
                  <a:lnTo>
                    <a:pt x="150" y="342"/>
                  </a:lnTo>
                  <a:lnTo>
                    <a:pt x="148" y="342"/>
                  </a:lnTo>
                  <a:lnTo>
                    <a:pt x="134" y="348"/>
                  </a:lnTo>
                  <a:lnTo>
                    <a:pt x="133" y="349"/>
                  </a:lnTo>
                  <a:lnTo>
                    <a:pt x="131" y="356"/>
                  </a:lnTo>
                  <a:lnTo>
                    <a:pt x="130" y="357"/>
                  </a:lnTo>
                  <a:lnTo>
                    <a:pt x="118" y="364"/>
                  </a:lnTo>
                  <a:lnTo>
                    <a:pt x="115" y="363"/>
                  </a:lnTo>
                  <a:lnTo>
                    <a:pt x="108" y="358"/>
                  </a:lnTo>
                  <a:lnTo>
                    <a:pt x="108" y="349"/>
                  </a:lnTo>
                  <a:lnTo>
                    <a:pt x="108" y="348"/>
                  </a:lnTo>
                  <a:lnTo>
                    <a:pt x="104" y="344"/>
                  </a:lnTo>
                  <a:lnTo>
                    <a:pt x="89" y="340"/>
                  </a:lnTo>
                  <a:lnTo>
                    <a:pt x="86" y="337"/>
                  </a:lnTo>
                  <a:lnTo>
                    <a:pt x="85" y="334"/>
                  </a:lnTo>
                  <a:lnTo>
                    <a:pt x="85" y="329"/>
                  </a:lnTo>
                  <a:lnTo>
                    <a:pt x="86" y="328"/>
                  </a:lnTo>
                  <a:lnTo>
                    <a:pt x="93" y="320"/>
                  </a:lnTo>
                  <a:lnTo>
                    <a:pt x="94" y="319"/>
                  </a:lnTo>
                  <a:lnTo>
                    <a:pt x="94" y="301"/>
                  </a:lnTo>
                  <a:lnTo>
                    <a:pt x="93" y="299"/>
                  </a:lnTo>
                  <a:lnTo>
                    <a:pt x="89" y="294"/>
                  </a:lnTo>
                  <a:lnTo>
                    <a:pt x="89" y="293"/>
                  </a:lnTo>
                  <a:lnTo>
                    <a:pt x="88" y="289"/>
                  </a:lnTo>
                  <a:lnTo>
                    <a:pt x="89" y="285"/>
                  </a:lnTo>
                  <a:lnTo>
                    <a:pt x="90" y="283"/>
                  </a:lnTo>
                  <a:lnTo>
                    <a:pt x="91" y="282"/>
                  </a:lnTo>
                  <a:lnTo>
                    <a:pt x="91" y="280"/>
                  </a:lnTo>
                  <a:lnTo>
                    <a:pt x="88" y="264"/>
                  </a:lnTo>
                  <a:lnTo>
                    <a:pt x="86" y="261"/>
                  </a:lnTo>
                  <a:lnTo>
                    <a:pt x="81" y="258"/>
                  </a:lnTo>
                  <a:lnTo>
                    <a:pt x="65" y="264"/>
                  </a:lnTo>
                  <a:lnTo>
                    <a:pt x="35" y="260"/>
                  </a:lnTo>
                  <a:lnTo>
                    <a:pt x="33" y="257"/>
                  </a:lnTo>
                  <a:lnTo>
                    <a:pt x="32" y="256"/>
                  </a:lnTo>
                  <a:lnTo>
                    <a:pt x="31" y="244"/>
                  </a:lnTo>
                  <a:lnTo>
                    <a:pt x="31" y="242"/>
                  </a:lnTo>
                  <a:lnTo>
                    <a:pt x="28" y="239"/>
                  </a:lnTo>
                  <a:lnTo>
                    <a:pt x="18" y="235"/>
                  </a:lnTo>
                  <a:lnTo>
                    <a:pt x="14" y="236"/>
                  </a:lnTo>
                  <a:lnTo>
                    <a:pt x="4" y="222"/>
                  </a:lnTo>
                  <a:lnTo>
                    <a:pt x="3" y="215"/>
                  </a:lnTo>
                  <a:lnTo>
                    <a:pt x="3" y="213"/>
                  </a:lnTo>
                  <a:lnTo>
                    <a:pt x="4" y="212"/>
                  </a:lnTo>
                  <a:lnTo>
                    <a:pt x="8" y="209"/>
                  </a:lnTo>
                  <a:lnTo>
                    <a:pt x="10" y="202"/>
                  </a:lnTo>
                  <a:lnTo>
                    <a:pt x="14" y="196"/>
                  </a:lnTo>
                  <a:lnTo>
                    <a:pt x="15" y="196"/>
                  </a:lnTo>
                  <a:lnTo>
                    <a:pt x="15" y="195"/>
                  </a:lnTo>
                  <a:lnTo>
                    <a:pt x="15" y="189"/>
                  </a:lnTo>
                  <a:lnTo>
                    <a:pt x="10" y="179"/>
                  </a:lnTo>
                  <a:lnTo>
                    <a:pt x="9" y="164"/>
                  </a:lnTo>
                  <a:lnTo>
                    <a:pt x="8" y="162"/>
                  </a:lnTo>
                  <a:lnTo>
                    <a:pt x="2" y="156"/>
                  </a:lnTo>
                  <a:lnTo>
                    <a:pt x="1" y="153"/>
                  </a:lnTo>
                  <a:lnTo>
                    <a:pt x="0" y="151"/>
                  </a:lnTo>
                  <a:lnTo>
                    <a:pt x="0" y="150"/>
                  </a:lnTo>
                  <a:lnTo>
                    <a:pt x="1" y="148"/>
                  </a:lnTo>
                  <a:lnTo>
                    <a:pt x="2" y="147"/>
                  </a:lnTo>
                  <a:lnTo>
                    <a:pt x="9" y="141"/>
                  </a:lnTo>
                  <a:lnTo>
                    <a:pt x="20" y="151"/>
                  </a:lnTo>
                  <a:lnTo>
                    <a:pt x="35" y="158"/>
                  </a:lnTo>
                  <a:lnTo>
                    <a:pt x="35" y="157"/>
                  </a:lnTo>
                  <a:lnTo>
                    <a:pt x="37" y="157"/>
                  </a:lnTo>
                  <a:lnTo>
                    <a:pt x="37" y="156"/>
                  </a:lnTo>
                  <a:lnTo>
                    <a:pt x="38" y="150"/>
                  </a:lnTo>
                  <a:lnTo>
                    <a:pt x="41" y="146"/>
                  </a:lnTo>
                  <a:lnTo>
                    <a:pt x="45" y="145"/>
                  </a:lnTo>
                  <a:lnTo>
                    <a:pt x="94" y="164"/>
                  </a:lnTo>
                  <a:lnTo>
                    <a:pt x="99" y="163"/>
                  </a:lnTo>
                  <a:lnTo>
                    <a:pt x="101" y="160"/>
                  </a:lnTo>
                  <a:lnTo>
                    <a:pt x="102" y="159"/>
                  </a:lnTo>
                  <a:lnTo>
                    <a:pt x="103" y="148"/>
                  </a:lnTo>
                  <a:lnTo>
                    <a:pt x="103" y="147"/>
                  </a:lnTo>
                  <a:lnTo>
                    <a:pt x="105" y="145"/>
                  </a:lnTo>
                  <a:lnTo>
                    <a:pt x="109" y="143"/>
                  </a:lnTo>
                  <a:lnTo>
                    <a:pt x="110" y="142"/>
                  </a:lnTo>
                  <a:lnTo>
                    <a:pt x="112" y="138"/>
                  </a:lnTo>
                  <a:lnTo>
                    <a:pt x="114" y="135"/>
                  </a:lnTo>
                  <a:lnTo>
                    <a:pt x="118" y="134"/>
                  </a:lnTo>
                  <a:lnTo>
                    <a:pt x="121" y="135"/>
                  </a:lnTo>
                  <a:lnTo>
                    <a:pt x="121" y="135"/>
                  </a:lnTo>
                  <a:lnTo>
                    <a:pt x="124" y="142"/>
                  </a:lnTo>
                  <a:lnTo>
                    <a:pt x="125" y="146"/>
                  </a:lnTo>
                  <a:lnTo>
                    <a:pt x="126" y="147"/>
                  </a:lnTo>
                  <a:lnTo>
                    <a:pt x="126" y="148"/>
                  </a:lnTo>
                  <a:lnTo>
                    <a:pt x="137" y="148"/>
                  </a:lnTo>
                  <a:lnTo>
                    <a:pt x="145" y="144"/>
                  </a:lnTo>
                  <a:lnTo>
                    <a:pt x="160" y="143"/>
                  </a:lnTo>
                  <a:lnTo>
                    <a:pt x="161" y="142"/>
                  </a:lnTo>
                  <a:lnTo>
                    <a:pt x="162" y="141"/>
                  </a:lnTo>
                  <a:lnTo>
                    <a:pt x="162" y="140"/>
                  </a:lnTo>
                  <a:lnTo>
                    <a:pt x="162" y="139"/>
                  </a:lnTo>
                  <a:lnTo>
                    <a:pt x="162" y="138"/>
                  </a:lnTo>
                  <a:lnTo>
                    <a:pt x="161" y="136"/>
                  </a:lnTo>
                  <a:lnTo>
                    <a:pt x="148" y="115"/>
                  </a:lnTo>
                  <a:lnTo>
                    <a:pt x="145" y="114"/>
                  </a:lnTo>
                  <a:lnTo>
                    <a:pt x="145" y="113"/>
                  </a:lnTo>
                  <a:lnTo>
                    <a:pt x="145" y="112"/>
                  </a:lnTo>
                  <a:lnTo>
                    <a:pt x="145" y="109"/>
                  </a:lnTo>
                  <a:lnTo>
                    <a:pt x="145" y="107"/>
                  </a:lnTo>
                  <a:lnTo>
                    <a:pt x="153" y="97"/>
                  </a:lnTo>
                  <a:lnTo>
                    <a:pt x="153" y="96"/>
                  </a:lnTo>
                  <a:lnTo>
                    <a:pt x="153" y="94"/>
                  </a:lnTo>
                  <a:lnTo>
                    <a:pt x="153" y="93"/>
                  </a:lnTo>
                  <a:lnTo>
                    <a:pt x="145" y="84"/>
                  </a:lnTo>
                  <a:lnTo>
                    <a:pt x="145" y="81"/>
                  </a:lnTo>
                  <a:lnTo>
                    <a:pt x="145" y="75"/>
                  </a:lnTo>
                  <a:lnTo>
                    <a:pt x="144" y="73"/>
                  </a:lnTo>
                  <a:lnTo>
                    <a:pt x="142" y="70"/>
                  </a:lnTo>
                  <a:lnTo>
                    <a:pt x="139" y="45"/>
                  </a:lnTo>
                  <a:lnTo>
                    <a:pt x="139" y="39"/>
                  </a:lnTo>
                  <a:lnTo>
                    <a:pt x="141" y="35"/>
                  </a:lnTo>
                  <a:lnTo>
                    <a:pt x="141" y="34"/>
                  </a:lnTo>
                  <a:lnTo>
                    <a:pt x="142" y="32"/>
                  </a:lnTo>
                  <a:lnTo>
                    <a:pt x="141" y="29"/>
                  </a:lnTo>
                  <a:lnTo>
                    <a:pt x="126" y="1"/>
                  </a:lnTo>
                  <a:lnTo>
                    <a:pt x="125" y="0"/>
                  </a:lnTo>
                  <a:lnTo>
                    <a:pt x="133" y="0"/>
                  </a:lnTo>
                  <a:lnTo>
                    <a:pt x="134" y="4"/>
                  </a:lnTo>
                  <a:lnTo>
                    <a:pt x="136" y="4"/>
                  </a:lnTo>
                  <a:lnTo>
                    <a:pt x="136" y="7"/>
                  </a:lnTo>
                  <a:lnTo>
                    <a:pt x="141" y="6"/>
                  </a:lnTo>
                  <a:lnTo>
                    <a:pt x="141" y="4"/>
                  </a:lnTo>
                  <a:lnTo>
                    <a:pt x="143" y="4"/>
                  </a:lnTo>
                  <a:lnTo>
                    <a:pt x="143" y="6"/>
                  </a:lnTo>
                  <a:lnTo>
                    <a:pt x="160" y="5"/>
                  </a:lnTo>
                  <a:lnTo>
                    <a:pt x="160" y="7"/>
                  </a:lnTo>
                  <a:lnTo>
                    <a:pt x="167" y="7"/>
                  </a:lnTo>
                  <a:lnTo>
                    <a:pt x="167" y="9"/>
                  </a:lnTo>
                  <a:lnTo>
                    <a:pt x="169" y="9"/>
                  </a:lnTo>
                  <a:lnTo>
                    <a:pt x="169" y="11"/>
                  </a:lnTo>
                  <a:lnTo>
                    <a:pt x="172" y="11"/>
                  </a:lnTo>
                  <a:lnTo>
                    <a:pt x="172" y="14"/>
                  </a:lnTo>
                  <a:lnTo>
                    <a:pt x="177" y="13"/>
                  </a:lnTo>
                  <a:lnTo>
                    <a:pt x="177" y="16"/>
                  </a:lnTo>
                  <a:lnTo>
                    <a:pt x="184" y="15"/>
                  </a:lnTo>
                  <a:lnTo>
                    <a:pt x="184" y="17"/>
                  </a:lnTo>
                  <a:lnTo>
                    <a:pt x="189" y="17"/>
                  </a:lnTo>
                  <a:lnTo>
                    <a:pt x="189" y="24"/>
                  </a:lnTo>
                  <a:lnTo>
                    <a:pt x="192" y="24"/>
                  </a:lnTo>
                  <a:lnTo>
                    <a:pt x="192" y="26"/>
                  </a:lnTo>
                  <a:lnTo>
                    <a:pt x="203" y="26"/>
                  </a:lnTo>
                  <a:lnTo>
                    <a:pt x="204" y="28"/>
                  </a:lnTo>
                  <a:lnTo>
                    <a:pt x="208" y="28"/>
                  </a:lnTo>
                  <a:lnTo>
                    <a:pt x="208" y="25"/>
                  </a:lnTo>
                  <a:lnTo>
                    <a:pt x="213" y="25"/>
                  </a:lnTo>
                  <a:lnTo>
                    <a:pt x="213" y="23"/>
                  </a:lnTo>
                  <a:lnTo>
                    <a:pt x="217" y="22"/>
                  </a:lnTo>
                  <a:lnTo>
                    <a:pt x="218" y="25"/>
                  </a:lnTo>
                  <a:lnTo>
                    <a:pt x="224" y="24"/>
                  </a:lnTo>
                  <a:lnTo>
                    <a:pt x="224" y="22"/>
                  </a:lnTo>
                  <a:lnTo>
                    <a:pt x="227" y="22"/>
                  </a:lnTo>
                  <a:lnTo>
                    <a:pt x="227" y="19"/>
                  </a:lnTo>
                  <a:lnTo>
                    <a:pt x="234" y="19"/>
                  </a:lnTo>
                  <a:lnTo>
                    <a:pt x="234" y="21"/>
                  </a:lnTo>
                  <a:lnTo>
                    <a:pt x="236" y="21"/>
                  </a:lnTo>
                  <a:lnTo>
                    <a:pt x="236" y="26"/>
                  </a:lnTo>
                  <a:lnTo>
                    <a:pt x="239" y="26"/>
                  </a:lnTo>
                  <a:lnTo>
                    <a:pt x="239" y="28"/>
                  </a:lnTo>
                  <a:lnTo>
                    <a:pt x="236" y="28"/>
                  </a:lnTo>
                  <a:lnTo>
                    <a:pt x="237" y="33"/>
                  </a:lnTo>
                  <a:lnTo>
                    <a:pt x="239" y="33"/>
                  </a:lnTo>
                  <a:lnTo>
                    <a:pt x="239" y="37"/>
                  </a:lnTo>
                  <a:lnTo>
                    <a:pt x="242" y="37"/>
                  </a:lnTo>
                  <a:lnTo>
                    <a:pt x="242" y="40"/>
                  </a:lnTo>
                  <a:lnTo>
                    <a:pt x="244" y="40"/>
                  </a:lnTo>
                  <a:lnTo>
                    <a:pt x="245" y="44"/>
                  </a:lnTo>
                  <a:lnTo>
                    <a:pt x="247" y="44"/>
                  </a:lnTo>
                  <a:lnTo>
                    <a:pt x="248" y="56"/>
                  </a:lnTo>
                  <a:lnTo>
                    <a:pt x="250" y="56"/>
                  </a:lnTo>
                  <a:lnTo>
                    <a:pt x="250" y="58"/>
                  </a:lnTo>
                  <a:lnTo>
                    <a:pt x="248" y="58"/>
                  </a:lnTo>
                  <a:lnTo>
                    <a:pt x="248" y="61"/>
                  </a:lnTo>
                  <a:lnTo>
                    <a:pt x="252" y="60"/>
                  </a:lnTo>
                  <a:lnTo>
                    <a:pt x="253" y="63"/>
                  </a:lnTo>
                  <a:lnTo>
                    <a:pt x="255" y="63"/>
                  </a:lnTo>
                  <a:lnTo>
                    <a:pt x="255" y="60"/>
                  </a:lnTo>
                  <a:lnTo>
                    <a:pt x="260" y="60"/>
                  </a:lnTo>
                  <a:lnTo>
                    <a:pt x="260" y="57"/>
                  </a:lnTo>
                  <a:lnTo>
                    <a:pt x="269" y="57"/>
                  </a:lnTo>
                  <a:lnTo>
                    <a:pt x="269" y="54"/>
                  </a:lnTo>
                  <a:lnTo>
                    <a:pt x="274" y="54"/>
                  </a:lnTo>
                  <a:lnTo>
                    <a:pt x="273" y="52"/>
                  </a:lnTo>
                  <a:lnTo>
                    <a:pt x="287" y="51"/>
                  </a:lnTo>
                  <a:lnTo>
                    <a:pt x="287" y="53"/>
                  </a:lnTo>
                  <a:lnTo>
                    <a:pt x="290" y="53"/>
                  </a:lnTo>
                  <a:lnTo>
                    <a:pt x="290" y="55"/>
                  </a:lnTo>
                  <a:lnTo>
                    <a:pt x="292" y="55"/>
                  </a:lnTo>
                  <a:lnTo>
                    <a:pt x="293" y="67"/>
                  </a:lnTo>
                  <a:lnTo>
                    <a:pt x="295" y="67"/>
                  </a:lnTo>
                  <a:lnTo>
                    <a:pt x="296" y="79"/>
                  </a:lnTo>
                  <a:lnTo>
                    <a:pt x="294" y="79"/>
                  </a:lnTo>
                  <a:lnTo>
                    <a:pt x="295" y="88"/>
                  </a:lnTo>
                  <a:lnTo>
                    <a:pt x="292" y="88"/>
                  </a:lnTo>
                  <a:lnTo>
                    <a:pt x="292" y="93"/>
                  </a:lnTo>
                  <a:lnTo>
                    <a:pt x="295" y="93"/>
                  </a:lnTo>
                  <a:lnTo>
                    <a:pt x="295" y="95"/>
                  </a:lnTo>
                  <a:lnTo>
                    <a:pt x="309" y="94"/>
                  </a:lnTo>
                  <a:lnTo>
                    <a:pt x="309" y="92"/>
                  </a:lnTo>
                  <a:lnTo>
                    <a:pt x="316" y="91"/>
                  </a:lnTo>
                  <a:lnTo>
                    <a:pt x="315" y="82"/>
                  </a:lnTo>
                  <a:lnTo>
                    <a:pt x="317" y="82"/>
                  </a:lnTo>
                  <a:lnTo>
                    <a:pt x="317" y="77"/>
                  </a:lnTo>
                  <a:lnTo>
                    <a:pt x="320" y="77"/>
                  </a:lnTo>
                  <a:lnTo>
                    <a:pt x="319" y="75"/>
                  </a:lnTo>
                  <a:lnTo>
                    <a:pt x="324" y="75"/>
                  </a:lnTo>
                  <a:lnTo>
                    <a:pt x="324" y="72"/>
                  </a:lnTo>
                  <a:lnTo>
                    <a:pt x="326" y="72"/>
                  </a:lnTo>
                  <a:lnTo>
                    <a:pt x="326" y="67"/>
                  </a:lnTo>
                  <a:lnTo>
                    <a:pt x="338" y="66"/>
                  </a:lnTo>
                  <a:lnTo>
                    <a:pt x="338" y="69"/>
                  </a:lnTo>
                  <a:lnTo>
                    <a:pt x="340" y="69"/>
                  </a:lnTo>
                  <a:lnTo>
                    <a:pt x="340" y="71"/>
                  </a:lnTo>
                  <a:lnTo>
                    <a:pt x="347" y="70"/>
                  </a:lnTo>
                  <a:lnTo>
                    <a:pt x="348" y="75"/>
                  </a:lnTo>
                  <a:lnTo>
                    <a:pt x="350" y="75"/>
                  </a:lnTo>
                  <a:lnTo>
                    <a:pt x="350" y="78"/>
                  </a:lnTo>
                  <a:lnTo>
                    <a:pt x="353" y="77"/>
                  </a:lnTo>
                  <a:lnTo>
                    <a:pt x="353" y="79"/>
                  </a:lnTo>
                  <a:lnTo>
                    <a:pt x="355" y="79"/>
                  </a:lnTo>
                  <a:lnTo>
                    <a:pt x="355" y="84"/>
                  </a:lnTo>
                  <a:lnTo>
                    <a:pt x="362" y="84"/>
                  </a:lnTo>
                  <a:lnTo>
                    <a:pt x="362" y="81"/>
                  </a:lnTo>
                  <a:lnTo>
                    <a:pt x="367" y="81"/>
                  </a:lnTo>
                  <a:lnTo>
                    <a:pt x="367" y="79"/>
                  </a:lnTo>
                  <a:lnTo>
                    <a:pt x="369" y="79"/>
                  </a:lnTo>
                  <a:lnTo>
                    <a:pt x="369" y="69"/>
                  </a:lnTo>
                  <a:lnTo>
                    <a:pt x="371" y="69"/>
                  </a:lnTo>
                  <a:lnTo>
                    <a:pt x="370" y="64"/>
                  </a:lnTo>
                  <a:lnTo>
                    <a:pt x="373" y="64"/>
                  </a:lnTo>
                  <a:lnTo>
                    <a:pt x="373" y="62"/>
                  </a:lnTo>
                  <a:lnTo>
                    <a:pt x="382" y="61"/>
                  </a:lnTo>
                  <a:lnTo>
                    <a:pt x="382" y="63"/>
                  </a:lnTo>
                  <a:lnTo>
                    <a:pt x="387" y="63"/>
                  </a:lnTo>
                  <a:lnTo>
                    <a:pt x="387" y="66"/>
                  </a:lnTo>
                  <a:lnTo>
                    <a:pt x="392" y="65"/>
                  </a:lnTo>
                  <a:lnTo>
                    <a:pt x="392" y="67"/>
                  </a:lnTo>
                  <a:lnTo>
                    <a:pt x="397" y="67"/>
                  </a:lnTo>
                  <a:lnTo>
                    <a:pt x="397" y="65"/>
                  </a:lnTo>
                  <a:lnTo>
                    <a:pt x="406" y="64"/>
                  </a:lnTo>
                  <a:lnTo>
                    <a:pt x="406" y="67"/>
                  </a:lnTo>
                  <a:lnTo>
                    <a:pt x="411" y="66"/>
                  </a:lnTo>
                  <a:lnTo>
                    <a:pt x="411" y="69"/>
                  </a:lnTo>
                  <a:lnTo>
                    <a:pt x="413" y="69"/>
                  </a:lnTo>
                  <a:lnTo>
                    <a:pt x="414" y="76"/>
                  </a:lnTo>
                  <a:lnTo>
                    <a:pt x="416" y="75"/>
                  </a:lnTo>
                  <a:lnTo>
                    <a:pt x="416" y="78"/>
                  </a:lnTo>
                  <a:lnTo>
                    <a:pt x="421" y="78"/>
                  </a:lnTo>
                  <a:lnTo>
                    <a:pt x="421" y="82"/>
                  </a:lnTo>
                  <a:lnTo>
                    <a:pt x="423" y="82"/>
                  </a:lnTo>
                  <a:lnTo>
                    <a:pt x="424" y="84"/>
                  </a:lnTo>
                  <a:lnTo>
                    <a:pt x="426" y="84"/>
                  </a:lnTo>
                  <a:lnTo>
                    <a:pt x="426" y="89"/>
                  </a:lnTo>
                  <a:lnTo>
                    <a:pt x="429" y="89"/>
                  </a:lnTo>
                  <a:lnTo>
                    <a:pt x="429" y="91"/>
                  </a:lnTo>
                  <a:lnTo>
                    <a:pt x="431" y="91"/>
                  </a:lnTo>
                  <a:lnTo>
                    <a:pt x="431" y="93"/>
                  </a:lnTo>
                  <a:lnTo>
                    <a:pt x="433" y="93"/>
                  </a:lnTo>
                  <a:lnTo>
                    <a:pt x="434" y="96"/>
                  </a:lnTo>
                  <a:lnTo>
                    <a:pt x="436" y="95"/>
                  </a:lnTo>
                  <a:lnTo>
                    <a:pt x="436" y="98"/>
                  </a:lnTo>
                  <a:lnTo>
                    <a:pt x="439" y="97"/>
                  </a:lnTo>
                  <a:lnTo>
                    <a:pt x="439" y="100"/>
                  </a:lnTo>
                  <a:lnTo>
                    <a:pt x="441" y="100"/>
                  </a:lnTo>
                  <a:lnTo>
                    <a:pt x="441" y="105"/>
                  </a:lnTo>
                  <a:lnTo>
                    <a:pt x="444" y="104"/>
                  </a:lnTo>
                  <a:lnTo>
                    <a:pt x="444" y="111"/>
                  </a:lnTo>
                  <a:lnTo>
                    <a:pt x="437" y="112"/>
                  </a:lnTo>
                  <a:lnTo>
                    <a:pt x="437" y="114"/>
                  </a:lnTo>
                  <a:lnTo>
                    <a:pt x="433" y="114"/>
                  </a:lnTo>
                  <a:lnTo>
                    <a:pt x="432" y="112"/>
                  </a:lnTo>
                  <a:lnTo>
                    <a:pt x="430" y="112"/>
                  </a:lnTo>
                  <a:lnTo>
                    <a:pt x="431" y="126"/>
                  </a:lnTo>
                  <a:lnTo>
                    <a:pt x="429" y="126"/>
                  </a:lnTo>
                  <a:lnTo>
                    <a:pt x="429" y="129"/>
                  </a:lnTo>
                  <a:lnTo>
                    <a:pt x="426" y="129"/>
                  </a:lnTo>
                  <a:lnTo>
                    <a:pt x="427" y="138"/>
                  </a:lnTo>
                  <a:lnTo>
                    <a:pt x="425" y="139"/>
                  </a:lnTo>
                  <a:lnTo>
                    <a:pt x="425" y="141"/>
                  </a:lnTo>
                  <a:lnTo>
                    <a:pt x="423" y="141"/>
                  </a:lnTo>
                  <a:lnTo>
                    <a:pt x="420" y="141"/>
                  </a:lnTo>
                  <a:lnTo>
                    <a:pt x="420" y="146"/>
                  </a:lnTo>
                  <a:lnTo>
                    <a:pt x="418" y="146"/>
                  </a:lnTo>
                  <a:lnTo>
                    <a:pt x="418" y="148"/>
                  </a:lnTo>
                  <a:lnTo>
                    <a:pt x="416" y="148"/>
                  </a:lnTo>
                  <a:lnTo>
                    <a:pt x="416" y="151"/>
                  </a:lnTo>
                  <a:lnTo>
                    <a:pt x="407" y="151"/>
                  </a:lnTo>
                  <a:lnTo>
                    <a:pt x="406" y="149"/>
                  </a:lnTo>
                  <a:lnTo>
                    <a:pt x="402" y="150"/>
                  </a:lnTo>
                  <a:lnTo>
                    <a:pt x="402" y="147"/>
                  </a:lnTo>
                  <a:lnTo>
                    <a:pt x="397" y="147"/>
                  </a:lnTo>
                  <a:lnTo>
                    <a:pt x="397" y="152"/>
                  </a:lnTo>
                  <a:lnTo>
                    <a:pt x="400" y="152"/>
                  </a:lnTo>
                  <a:lnTo>
                    <a:pt x="400" y="154"/>
                  </a:lnTo>
                  <a:lnTo>
                    <a:pt x="397" y="154"/>
                  </a:lnTo>
                  <a:lnTo>
                    <a:pt x="397" y="157"/>
                  </a:lnTo>
                  <a:lnTo>
                    <a:pt x="395" y="157"/>
                  </a:lnTo>
                  <a:lnTo>
                    <a:pt x="396" y="159"/>
                  </a:lnTo>
                  <a:lnTo>
                    <a:pt x="386" y="160"/>
                  </a:lnTo>
                  <a:lnTo>
                    <a:pt x="386" y="162"/>
                  </a:lnTo>
                  <a:lnTo>
                    <a:pt x="384" y="162"/>
                  </a:lnTo>
                  <a:lnTo>
                    <a:pt x="384" y="165"/>
                  </a:lnTo>
                  <a:lnTo>
                    <a:pt x="379" y="165"/>
                  </a:lnTo>
                  <a:lnTo>
                    <a:pt x="379" y="168"/>
                  </a:lnTo>
                  <a:lnTo>
                    <a:pt x="377" y="168"/>
                  </a:lnTo>
                  <a:lnTo>
                    <a:pt x="377" y="170"/>
                  </a:lnTo>
                  <a:lnTo>
                    <a:pt x="373" y="170"/>
                  </a:lnTo>
                  <a:lnTo>
                    <a:pt x="373" y="172"/>
                  </a:lnTo>
                  <a:lnTo>
                    <a:pt x="370" y="173"/>
                  </a:lnTo>
                  <a:lnTo>
                    <a:pt x="370" y="175"/>
                  </a:lnTo>
                  <a:lnTo>
                    <a:pt x="373" y="175"/>
                  </a:lnTo>
                  <a:lnTo>
                    <a:pt x="373" y="177"/>
                  </a:lnTo>
                  <a:lnTo>
                    <a:pt x="375" y="177"/>
                  </a:lnTo>
                  <a:lnTo>
                    <a:pt x="376" y="180"/>
                  </a:lnTo>
                  <a:lnTo>
                    <a:pt x="369" y="180"/>
                  </a:lnTo>
                  <a:lnTo>
                    <a:pt x="368" y="178"/>
                  </a:lnTo>
                  <a:lnTo>
                    <a:pt x="364" y="178"/>
                  </a:lnTo>
                  <a:lnTo>
                    <a:pt x="364" y="180"/>
                  </a:lnTo>
                  <a:lnTo>
                    <a:pt x="361" y="180"/>
                  </a:lnTo>
                  <a:lnTo>
                    <a:pt x="362" y="187"/>
                  </a:lnTo>
                  <a:lnTo>
                    <a:pt x="364" y="187"/>
                  </a:lnTo>
                  <a:lnTo>
                    <a:pt x="364" y="190"/>
                  </a:lnTo>
                  <a:lnTo>
                    <a:pt x="367" y="190"/>
                  </a:lnTo>
                  <a:lnTo>
                    <a:pt x="367" y="199"/>
                  </a:lnTo>
                  <a:lnTo>
                    <a:pt x="372" y="199"/>
                  </a:lnTo>
                  <a:lnTo>
                    <a:pt x="372" y="196"/>
                  </a:lnTo>
                  <a:lnTo>
                    <a:pt x="374" y="196"/>
                  </a:lnTo>
                  <a:lnTo>
                    <a:pt x="374" y="198"/>
                  </a:lnTo>
                  <a:lnTo>
                    <a:pt x="379" y="198"/>
                  </a:lnTo>
                  <a:lnTo>
                    <a:pt x="379" y="205"/>
                  </a:lnTo>
                  <a:lnTo>
                    <a:pt x="382" y="205"/>
                  </a:lnTo>
                  <a:lnTo>
                    <a:pt x="382" y="207"/>
                  </a:lnTo>
                  <a:lnTo>
                    <a:pt x="384" y="207"/>
                  </a:lnTo>
                  <a:lnTo>
                    <a:pt x="385" y="215"/>
                  </a:lnTo>
                  <a:lnTo>
                    <a:pt x="387" y="214"/>
                  </a:lnTo>
                  <a:lnTo>
                    <a:pt x="387" y="216"/>
                  </a:lnTo>
                  <a:lnTo>
                    <a:pt x="390" y="216"/>
                  </a:lnTo>
                  <a:lnTo>
                    <a:pt x="390" y="219"/>
                  </a:lnTo>
                  <a:lnTo>
                    <a:pt x="392" y="219"/>
                  </a:lnTo>
                  <a:lnTo>
                    <a:pt x="392" y="216"/>
                  </a:lnTo>
                  <a:lnTo>
                    <a:pt x="397" y="216"/>
                  </a:lnTo>
                  <a:lnTo>
                    <a:pt x="396" y="214"/>
                  </a:lnTo>
                  <a:lnTo>
                    <a:pt x="413" y="213"/>
                  </a:lnTo>
                  <a:lnTo>
                    <a:pt x="413" y="215"/>
                  </a:lnTo>
                  <a:lnTo>
                    <a:pt x="415" y="215"/>
                  </a:lnTo>
                  <a:lnTo>
                    <a:pt x="415" y="219"/>
                  </a:lnTo>
                  <a:lnTo>
                    <a:pt x="418" y="219"/>
                  </a:lnTo>
                  <a:lnTo>
                    <a:pt x="418" y="224"/>
                  </a:lnTo>
                  <a:lnTo>
                    <a:pt x="416" y="224"/>
                  </a:lnTo>
                  <a:lnTo>
                    <a:pt x="416" y="227"/>
                  </a:lnTo>
                  <a:lnTo>
                    <a:pt x="418" y="226"/>
                  </a:lnTo>
                  <a:lnTo>
                    <a:pt x="419" y="233"/>
                  </a:lnTo>
                  <a:lnTo>
                    <a:pt x="421" y="233"/>
                  </a:lnTo>
                  <a:lnTo>
                    <a:pt x="421" y="238"/>
                  </a:lnTo>
                  <a:lnTo>
                    <a:pt x="424" y="238"/>
                  </a:lnTo>
                  <a:lnTo>
                    <a:pt x="424" y="240"/>
                  </a:lnTo>
                  <a:lnTo>
                    <a:pt x="426" y="240"/>
                  </a:lnTo>
                  <a:lnTo>
                    <a:pt x="426" y="242"/>
                  </a:lnTo>
                  <a:lnTo>
                    <a:pt x="433" y="242"/>
                  </a:lnTo>
                  <a:lnTo>
                    <a:pt x="433" y="244"/>
                  </a:lnTo>
                  <a:lnTo>
                    <a:pt x="443" y="243"/>
                  </a:lnTo>
                  <a:lnTo>
                    <a:pt x="443" y="246"/>
                  </a:lnTo>
                  <a:lnTo>
                    <a:pt x="445" y="246"/>
                  </a:lnTo>
                  <a:lnTo>
                    <a:pt x="446" y="251"/>
                  </a:lnTo>
                  <a:lnTo>
                    <a:pt x="448" y="250"/>
                  </a:lnTo>
                  <a:lnTo>
                    <a:pt x="448" y="255"/>
                  </a:lnTo>
                  <a:lnTo>
                    <a:pt x="451" y="255"/>
                  </a:lnTo>
                  <a:lnTo>
                    <a:pt x="451" y="257"/>
                  </a:lnTo>
                  <a:lnTo>
                    <a:pt x="453" y="257"/>
                  </a:lnTo>
                  <a:lnTo>
                    <a:pt x="454" y="264"/>
                  </a:lnTo>
                  <a:lnTo>
                    <a:pt x="456" y="264"/>
                  </a:lnTo>
                  <a:lnTo>
                    <a:pt x="456" y="266"/>
                  </a:lnTo>
                  <a:lnTo>
                    <a:pt x="459" y="266"/>
                  </a:lnTo>
                  <a:lnTo>
                    <a:pt x="459" y="269"/>
                  </a:lnTo>
                  <a:lnTo>
                    <a:pt x="461" y="268"/>
                  </a:lnTo>
                  <a:lnTo>
                    <a:pt x="461" y="273"/>
                  </a:lnTo>
                  <a:lnTo>
                    <a:pt x="464" y="273"/>
                  </a:lnTo>
                  <a:lnTo>
                    <a:pt x="464" y="275"/>
                  </a:lnTo>
                  <a:lnTo>
                    <a:pt x="466" y="275"/>
                  </a:lnTo>
                  <a:lnTo>
                    <a:pt x="468" y="275"/>
                  </a:lnTo>
                  <a:lnTo>
                    <a:pt x="469" y="282"/>
                  </a:lnTo>
                  <a:lnTo>
                    <a:pt x="471" y="282"/>
                  </a:lnTo>
                  <a:lnTo>
                    <a:pt x="472" y="287"/>
                  </a:lnTo>
                  <a:lnTo>
                    <a:pt x="476" y="286"/>
                  </a:lnTo>
                  <a:lnTo>
                    <a:pt x="476" y="288"/>
                  </a:lnTo>
                  <a:lnTo>
                    <a:pt x="479" y="288"/>
                  </a:lnTo>
                  <a:lnTo>
                    <a:pt x="479" y="291"/>
                  </a:lnTo>
                  <a:lnTo>
                    <a:pt x="481" y="291"/>
                  </a:lnTo>
                  <a:lnTo>
                    <a:pt x="482" y="293"/>
                  </a:lnTo>
                  <a:lnTo>
                    <a:pt x="484" y="293"/>
                  </a:lnTo>
                  <a:lnTo>
                    <a:pt x="486" y="326"/>
                  </a:lnTo>
                  <a:lnTo>
                    <a:pt x="488" y="326"/>
                  </a:lnTo>
                  <a:lnTo>
                    <a:pt x="488" y="328"/>
                  </a:lnTo>
                  <a:lnTo>
                    <a:pt x="491" y="328"/>
                  </a:lnTo>
                  <a:lnTo>
                    <a:pt x="491" y="330"/>
                  </a:lnTo>
                  <a:lnTo>
                    <a:pt x="493" y="330"/>
                  </a:lnTo>
                  <a:lnTo>
                    <a:pt x="493" y="333"/>
                  </a:lnTo>
                  <a:close/>
                </a:path>
              </a:pathLst>
            </a:custGeom>
            <a:solidFill>
              <a:srgbClr val="F1F1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46" name="Freeform 132"/>
            <p:cNvSpPr>
              <a:spLocks/>
            </p:cNvSpPr>
            <p:nvPr/>
          </p:nvSpPr>
          <p:spPr bwMode="auto">
            <a:xfrm>
              <a:off x="5781676" y="312737"/>
              <a:ext cx="782638" cy="625475"/>
            </a:xfrm>
            <a:custGeom>
              <a:avLst/>
              <a:gdLst>
                <a:gd name="T0" fmla="*/ 453 w 493"/>
                <a:gd name="T1" fmla="*/ 327 h 394"/>
                <a:gd name="T2" fmla="*/ 400 w 493"/>
                <a:gd name="T3" fmla="*/ 380 h 394"/>
                <a:gd name="T4" fmla="*/ 401 w 493"/>
                <a:gd name="T5" fmla="*/ 391 h 394"/>
                <a:gd name="T6" fmla="*/ 313 w 493"/>
                <a:gd name="T7" fmla="*/ 358 h 394"/>
                <a:gd name="T8" fmla="*/ 257 w 493"/>
                <a:gd name="T9" fmla="*/ 333 h 394"/>
                <a:gd name="T10" fmla="*/ 223 w 493"/>
                <a:gd name="T11" fmla="*/ 327 h 394"/>
                <a:gd name="T12" fmla="*/ 134 w 493"/>
                <a:gd name="T13" fmla="*/ 348 h 394"/>
                <a:gd name="T14" fmla="*/ 108 w 493"/>
                <a:gd name="T15" fmla="*/ 348 h 394"/>
                <a:gd name="T16" fmla="*/ 94 w 493"/>
                <a:gd name="T17" fmla="*/ 319 h 394"/>
                <a:gd name="T18" fmla="*/ 91 w 493"/>
                <a:gd name="T19" fmla="*/ 282 h 394"/>
                <a:gd name="T20" fmla="*/ 32 w 493"/>
                <a:gd name="T21" fmla="*/ 256 h 394"/>
                <a:gd name="T22" fmla="*/ 3 w 493"/>
                <a:gd name="T23" fmla="*/ 213 h 394"/>
                <a:gd name="T24" fmla="*/ 10 w 493"/>
                <a:gd name="T25" fmla="*/ 179 h 394"/>
                <a:gd name="T26" fmla="*/ 2 w 493"/>
                <a:gd name="T27" fmla="*/ 147 h 394"/>
                <a:gd name="T28" fmla="*/ 41 w 493"/>
                <a:gd name="T29" fmla="*/ 146 h 394"/>
                <a:gd name="T30" fmla="*/ 105 w 493"/>
                <a:gd name="T31" fmla="*/ 145 h 394"/>
                <a:gd name="T32" fmla="*/ 124 w 493"/>
                <a:gd name="T33" fmla="*/ 142 h 394"/>
                <a:gd name="T34" fmla="*/ 162 w 493"/>
                <a:gd name="T35" fmla="*/ 141 h 394"/>
                <a:gd name="T36" fmla="*/ 145 w 493"/>
                <a:gd name="T37" fmla="*/ 112 h 394"/>
                <a:gd name="T38" fmla="*/ 145 w 493"/>
                <a:gd name="T39" fmla="*/ 81 h 394"/>
                <a:gd name="T40" fmla="*/ 142 w 493"/>
                <a:gd name="T41" fmla="*/ 32 h 394"/>
                <a:gd name="T42" fmla="*/ 141 w 493"/>
                <a:gd name="T43" fmla="*/ 6 h 394"/>
                <a:gd name="T44" fmla="*/ 169 w 493"/>
                <a:gd name="T45" fmla="*/ 9 h 394"/>
                <a:gd name="T46" fmla="*/ 189 w 493"/>
                <a:gd name="T47" fmla="*/ 17 h 394"/>
                <a:gd name="T48" fmla="*/ 213 w 493"/>
                <a:gd name="T49" fmla="*/ 25 h 394"/>
                <a:gd name="T50" fmla="*/ 234 w 493"/>
                <a:gd name="T51" fmla="*/ 19 h 394"/>
                <a:gd name="T52" fmla="*/ 239 w 493"/>
                <a:gd name="T53" fmla="*/ 33 h 394"/>
                <a:gd name="T54" fmla="*/ 250 w 493"/>
                <a:gd name="T55" fmla="*/ 56 h 394"/>
                <a:gd name="T56" fmla="*/ 260 w 493"/>
                <a:gd name="T57" fmla="*/ 60 h 394"/>
                <a:gd name="T58" fmla="*/ 290 w 493"/>
                <a:gd name="T59" fmla="*/ 53 h 394"/>
                <a:gd name="T60" fmla="*/ 292 w 493"/>
                <a:gd name="T61" fmla="*/ 88 h 394"/>
                <a:gd name="T62" fmla="*/ 317 w 493"/>
                <a:gd name="T63" fmla="*/ 82 h 394"/>
                <a:gd name="T64" fmla="*/ 338 w 493"/>
                <a:gd name="T65" fmla="*/ 66 h 394"/>
                <a:gd name="T66" fmla="*/ 353 w 493"/>
                <a:gd name="T67" fmla="*/ 77 h 394"/>
                <a:gd name="T68" fmla="*/ 369 w 493"/>
                <a:gd name="T69" fmla="*/ 79 h 394"/>
                <a:gd name="T70" fmla="*/ 387 w 493"/>
                <a:gd name="T71" fmla="*/ 63 h 394"/>
                <a:gd name="T72" fmla="*/ 411 w 493"/>
                <a:gd name="T73" fmla="*/ 66 h 394"/>
                <a:gd name="T74" fmla="*/ 423 w 493"/>
                <a:gd name="T75" fmla="*/ 82 h 394"/>
                <a:gd name="T76" fmla="*/ 433 w 493"/>
                <a:gd name="T77" fmla="*/ 93 h 394"/>
                <a:gd name="T78" fmla="*/ 444 w 493"/>
                <a:gd name="T79" fmla="*/ 104 h 394"/>
                <a:gd name="T80" fmla="*/ 429 w 493"/>
                <a:gd name="T81" fmla="*/ 126 h 394"/>
                <a:gd name="T82" fmla="*/ 420 w 493"/>
                <a:gd name="T83" fmla="*/ 146 h 394"/>
                <a:gd name="T84" fmla="*/ 402 w 493"/>
                <a:gd name="T85" fmla="*/ 147 h 394"/>
                <a:gd name="T86" fmla="*/ 396 w 493"/>
                <a:gd name="T87" fmla="*/ 159 h 394"/>
                <a:gd name="T88" fmla="*/ 377 w 493"/>
                <a:gd name="T89" fmla="*/ 170 h 394"/>
                <a:gd name="T90" fmla="*/ 376 w 493"/>
                <a:gd name="T91" fmla="*/ 180 h 394"/>
                <a:gd name="T92" fmla="*/ 364 w 493"/>
                <a:gd name="T93" fmla="*/ 190 h 394"/>
                <a:gd name="T94" fmla="*/ 379 w 493"/>
                <a:gd name="T95" fmla="*/ 205 h 394"/>
                <a:gd name="T96" fmla="*/ 390 w 493"/>
                <a:gd name="T97" fmla="*/ 219 h 394"/>
                <a:gd name="T98" fmla="*/ 415 w 493"/>
                <a:gd name="T99" fmla="*/ 219 h 394"/>
                <a:gd name="T100" fmla="*/ 421 w 493"/>
                <a:gd name="T101" fmla="*/ 238 h 394"/>
                <a:gd name="T102" fmla="*/ 443 w 493"/>
                <a:gd name="T103" fmla="*/ 246 h 394"/>
                <a:gd name="T104" fmla="*/ 454 w 493"/>
                <a:gd name="T105" fmla="*/ 264 h 394"/>
                <a:gd name="T106" fmla="*/ 464 w 493"/>
                <a:gd name="T107" fmla="*/ 275 h 394"/>
                <a:gd name="T108" fmla="*/ 479 w 493"/>
                <a:gd name="T109" fmla="*/ 288 h 394"/>
                <a:gd name="T110" fmla="*/ 491 w 493"/>
                <a:gd name="T111" fmla="*/ 328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3" h="394">
                  <a:moveTo>
                    <a:pt x="493" y="333"/>
                  </a:moveTo>
                  <a:lnTo>
                    <a:pt x="491" y="332"/>
                  </a:lnTo>
                  <a:lnTo>
                    <a:pt x="491" y="332"/>
                  </a:lnTo>
                  <a:lnTo>
                    <a:pt x="476" y="333"/>
                  </a:lnTo>
                  <a:lnTo>
                    <a:pt x="474" y="335"/>
                  </a:lnTo>
                  <a:lnTo>
                    <a:pt x="457" y="327"/>
                  </a:lnTo>
                  <a:lnTo>
                    <a:pt x="454" y="327"/>
                  </a:lnTo>
                  <a:lnTo>
                    <a:pt x="453" y="327"/>
                  </a:lnTo>
                  <a:lnTo>
                    <a:pt x="453" y="328"/>
                  </a:lnTo>
                  <a:lnTo>
                    <a:pt x="452" y="329"/>
                  </a:lnTo>
                  <a:lnTo>
                    <a:pt x="452" y="334"/>
                  </a:lnTo>
                  <a:lnTo>
                    <a:pt x="449" y="338"/>
                  </a:lnTo>
                  <a:lnTo>
                    <a:pt x="414" y="357"/>
                  </a:lnTo>
                  <a:lnTo>
                    <a:pt x="411" y="362"/>
                  </a:lnTo>
                  <a:lnTo>
                    <a:pt x="409" y="369"/>
                  </a:lnTo>
                  <a:lnTo>
                    <a:pt x="400" y="380"/>
                  </a:lnTo>
                  <a:lnTo>
                    <a:pt x="399" y="381"/>
                  </a:lnTo>
                  <a:lnTo>
                    <a:pt x="399" y="382"/>
                  </a:lnTo>
                  <a:lnTo>
                    <a:pt x="399" y="383"/>
                  </a:lnTo>
                  <a:lnTo>
                    <a:pt x="400" y="384"/>
                  </a:lnTo>
                  <a:lnTo>
                    <a:pt x="401" y="386"/>
                  </a:lnTo>
                  <a:lnTo>
                    <a:pt x="402" y="388"/>
                  </a:lnTo>
                  <a:lnTo>
                    <a:pt x="402" y="389"/>
                  </a:lnTo>
                  <a:lnTo>
                    <a:pt x="401" y="391"/>
                  </a:lnTo>
                  <a:lnTo>
                    <a:pt x="400" y="392"/>
                  </a:lnTo>
                  <a:lnTo>
                    <a:pt x="398" y="394"/>
                  </a:lnTo>
                  <a:lnTo>
                    <a:pt x="385" y="394"/>
                  </a:lnTo>
                  <a:lnTo>
                    <a:pt x="374" y="387"/>
                  </a:lnTo>
                  <a:lnTo>
                    <a:pt x="352" y="391"/>
                  </a:lnTo>
                  <a:lnTo>
                    <a:pt x="317" y="365"/>
                  </a:lnTo>
                  <a:lnTo>
                    <a:pt x="315" y="361"/>
                  </a:lnTo>
                  <a:lnTo>
                    <a:pt x="313" y="358"/>
                  </a:lnTo>
                  <a:lnTo>
                    <a:pt x="295" y="357"/>
                  </a:lnTo>
                  <a:lnTo>
                    <a:pt x="294" y="356"/>
                  </a:lnTo>
                  <a:lnTo>
                    <a:pt x="293" y="354"/>
                  </a:lnTo>
                  <a:lnTo>
                    <a:pt x="291" y="343"/>
                  </a:lnTo>
                  <a:lnTo>
                    <a:pt x="284" y="333"/>
                  </a:lnTo>
                  <a:lnTo>
                    <a:pt x="264" y="326"/>
                  </a:lnTo>
                  <a:lnTo>
                    <a:pt x="261" y="327"/>
                  </a:lnTo>
                  <a:lnTo>
                    <a:pt x="257" y="333"/>
                  </a:lnTo>
                  <a:lnTo>
                    <a:pt x="255" y="337"/>
                  </a:lnTo>
                  <a:lnTo>
                    <a:pt x="252" y="340"/>
                  </a:lnTo>
                  <a:lnTo>
                    <a:pt x="240" y="341"/>
                  </a:lnTo>
                  <a:lnTo>
                    <a:pt x="234" y="346"/>
                  </a:lnTo>
                  <a:lnTo>
                    <a:pt x="229" y="346"/>
                  </a:lnTo>
                  <a:lnTo>
                    <a:pt x="228" y="345"/>
                  </a:lnTo>
                  <a:lnTo>
                    <a:pt x="224" y="328"/>
                  </a:lnTo>
                  <a:lnTo>
                    <a:pt x="223" y="327"/>
                  </a:lnTo>
                  <a:lnTo>
                    <a:pt x="213" y="327"/>
                  </a:lnTo>
                  <a:lnTo>
                    <a:pt x="209" y="330"/>
                  </a:lnTo>
                  <a:lnTo>
                    <a:pt x="204" y="342"/>
                  </a:lnTo>
                  <a:lnTo>
                    <a:pt x="201" y="346"/>
                  </a:lnTo>
                  <a:lnTo>
                    <a:pt x="156" y="347"/>
                  </a:lnTo>
                  <a:lnTo>
                    <a:pt x="150" y="342"/>
                  </a:lnTo>
                  <a:lnTo>
                    <a:pt x="148" y="342"/>
                  </a:lnTo>
                  <a:lnTo>
                    <a:pt x="134" y="348"/>
                  </a:lnTo>
                  <a:lnTo>
                    <a:pt x="133" y="349"/>
                  </a:lnTo>
                  <a:lnTo>
                    <a:pt x="131" y="356"/>
                  </a:lnTo>
                  <a:lnTo>
                    <a:pt x="130" y="357"/>
                  </a:lnTo>
                  <a:lnTo>
                    <a:pt x="118" y="364"/>
                  </a:lnTo>
                  <a:lnTo>
                    <a:pt x="115" y="363"/>
                  </a:lnTo>
                  <a:lnTo>
                    <a:pt x="108" y="358"/>
                  </a:lnTo>
                  <a:lnTo>
                    <a:pt x="108" y="349"/>
                  </a:lnTo>
                  <a:lnTo>
                    <a:pt x="108" y="348"/>
                  </a:lnTo>
                  <a:lnTo>
                    <a:pt x="104" y="344"/>
                  </a:lnTo>
                  <a:lnTo>
                    <a:pt x="89" y="340"/>
                  </a:lnTo>
                  <a:lnTo>
                    <a:pt x="86" y="337"/>
                  </a:lnTo>
                  <a:lnTo>
                    <a:pt x="85" y="334"/>
                  </a:lnTo>
                  <a:lnTo>
                    <a:pt x="85" y="329"/>
                  </a:lnTo>
                  <a:lnTo>
                    <a:pt x="86" y="328"/>
                  </a:lnTo>
                  <a:lnTo>
                    <a:pt x="93" y="320"/>
                  </a:lnTo>
                  <a:lnTo>
                    <a:pt x="94" y="319"/>
                  </a:lnTo>
                  <a:lnTo>
                    <a:pt x="94" y="301"/>
                  </a:lnTo>
                  <a:lnTo>
                    <a:pt x="93" y="299"/>
                  </a:lnTo>
                  <a:lnTo>
                    <a:pt x="89" y="294"/>
                  </a:lnTo>
                  <a:lnTo>
                    <a:pt x="89" y="293"/>
                  </a:lnTo>
                  <a:lnTo>
                    <a:pt x="88" y="289"/>
                  </a:lnTo>
                  <a:lnTo>
                    <a:pt x="89" y="285"/>
                  </a:lnTo>
                  <a:lnTo>
                    <a:pt x="90" y="283"/>
                  </a:lnTo>
                  <a:lnTo>
                    <a:pt x="91" y="282"/>
                  </a:lnTo>
                  <a:lnTo>
                    <a:pt x="91" y="280"/>
                  </a:lnTo>
                  <a:lnTo>
                    <a:pt x="88" y="264"/>
                  </a:lnTo>
                  <a:lnTo>
                    <a:pt x="86" y="261"/>
                  </a:lnTo>
                  <a:lnTo>
                    <a:pt x="81" y="258"/>
                  </a:lnTo>
                  <a:lnTo>
                    <a:pt x="65" y="264"/>
                  </a:lnTo>
                  <a:lnTo>
                    <a:pt x="35" y="260"/>
                  </a:lnTo>
                  <a:lnTo>
                    <a:pt x="33" y="257"/>
                  </a:lnTo>
                  <a:lnTo>
                    <a:pt x="32" y="256"/>
                  </a:lnTo>
                  <a:lnTo>
                    <a:pt x="31" y="244"/>
                  </a:lnTo>
                  <a:lnTo>
                    <a:pt x="31" y="242"/>
                  </a:lnTo>
                  <a:lnTo>
                    <a:pt x="28" y="239"/>
                  </a:lnTo>
                  <a:lnTo>
                    <a:pt x="18" y="235"/>
                  </a:lnTo>
                  <a:lnTo>
                    <a:pt x="14" y="236"/>
                  </a:lnTo>
                  <a:lnTo>
                    <a:pt x="4" y="222"/>
                  </a:lnTo>
                  <a:lnTo>
                    <a:pt x="3" y="215"/>
                  </a:lnTo>
                  <a:lnTo>
                    <a:pt x="3" y="213"/>
                  </a:lnTo>
                  <a:lnTo>
                    <a:pt x="4" y="212"/>
                  </a:lnTo>
                  <a:lnTo>
                    <a:pt x="8" y="209"/>
                  </a:lnTo>
                  <a:lnTo>
                    <a:pt x="10" y="202"/>
                  </a:lnTo>
                  <a:lnTo>
                    <a:pt x="14" y="196"/>
                  </a:lnTo>
                  <a:lnTo>
                    <a:pt x="15" y="196"/>
                  </a:lnTo>
                  <a:lnTo>
                    <a:pt x="15" y="195"/>
                  </a:lnTo>
                  <a:lnTo>
                    <a:pt x="15" y="189"/>
                  </a:lnTo>
                  <a:lnTo>
                    <a:pt x="10" y="179"/>
                  </a:lnTo>
                  <a:lnTo>
                    <a:pt x="9" y="164"/>
                  </a:lnTo>
                  <a:lnTo>
                    <a:pt x="8" y="162"/>
                  </a:lnTo>
                  <a:lnTo>
                    <a:pt x="2" y="156"/>
                  </a:lnTo>
                  <a:lnTo>
                    <a:pt x="1" y="153"/>
                  </a:lnTo>
                  <a:lnTo>
                    <a:pt x="0" y="151"/>
                  </a:lnTo>
                  <a:lnTo>
                    <a:pt x="0" y="150"/>
                  </a:lnTo>
                  <a:lnTo>
                    <a:pt x="1" y="148"/>
                  </a:lnTo>
                  <a:lnTo>
                    <a:pt x="2" y="147"/>
                  </a:lnTo>
                  <a:lnTo>
                    <a:pt x="9" y="141"/>
                  </a:lnTo>
                  <a:lnTo>
                    <a:pt x="20" y="151"/>
                  </a:lnTo>
                  <a:lnTo>
                    <a:pt x="35" y="158"/>
                  </a:lnTo>
                  <a:lnTo>
                    <a:pt x="35" y="157"/>
                  </a:lnTo>
                  <a:lnTo>
                    <a:pt x="37" y="157"/>
                  </a:lnTo>
                  <a:lnTo>
                    <a:pt x="37" y="156"/>
                  </a:lnTo>
                  <a:lnTo>
                    <a:pt x="38" y="150"/>
                  </a:lnTo>
                  <a:lnTo>
                    <a:pt x="41" y="146"/>
                  </a:lnTo>
                  <a:lnTo>
                    <a:pt x="45" y="145"/>
                  </a:lnTo>
                  <a:lnTo>
                    <a:pt x="94" y="164"/>
                  </a:lnTo>
                  <a:lnTo>
                    <a:pt x="99" y="163"/>
                  </a:lnTo>
                  <a:lnTo>
                    <a:pt x="101" y="160"/>
                  </a:lnTo>
                  <a:lnTo>
                    <a:pt x="102" y="159"/>
                  </a:lnTo>
                  <a:lnTo>
                    <a:pt x="103" y="148"/>
                  </a:lnTo>
                  <a:lnTo>
                    <a:pt x="103" y="147"/>
                  </a:lnTo>
                  <a:lnTo>
                    <a:pt x="105" y="145"/>
                  </a:lnTo>
                  <a:lnTo>
                    <a:pt x="109" y="143"/>
                  </a:lnTo>
                  <a:lnTo>
                    <a:pt x="110" y="142"/>
                  </a:lnTo>
                  <a:lnTo>
                    <a:pt x="112" y="138"/>
                  </a:lnTo>
                  <a:lnTo>
                    <a:pt x="114" y="135"/>
                  </a:lnTo>
                  <a:lnTo>
                    <a:pt x="118" y="134"/>
                  </a:lnTo>
                  <a:lnTo>
                    <a:pt x="121" y="135"/>
                  </a:lnTo>
                  <a:lnTo>
                    <a:pt x="121" y="135"/>
                  </a:lnTo>
                  <a:lnTo>
                    <a:pt x="124" y="142"/>
                  </a:lnTo>
                  <a:lnTo>
                    <a:pt x="125" y="146"/>
                  </a:lnTo>
                  <a:lnTo>
                    <a:pt x="126" y="147"/>
                  </a:lnTo>
                  <a:lnTo>
                    <a:pt x="126" y="148"/>
                  </a:lnTo>
                  <a:lnTo>
                    <a:pt x="137" y="148"/>
                  </a:lnTo>
                  <a:lnTo>
                    <a:pt x="145" y="144"/>
                  </a:lnTo>
                  <a:lnTo>
                    <a:pt x="160" y="143"/>
                  </a:lnTo>
                  <a:lnTo>
                    <a:pt x="161" y="142"/>
                  </a:lnTo>
                  <a:lnTo>
                    <a:pt x="162" y="141"/>
                  </a:lnTo>
                  <a:lnTo>
                    <a:pt x="162" y="140"/>
                  </a:lnTo>
                  <a:lnTo>
                    <a:pt x="162" y="139"/>
                  </a:lnTo>
                  <a:lnTo>
                    <a:pt x="162" y="138"/>
                  </a:lnTo>
                  <a:lnTo>
                    <a:pt x="161" y="136"/>
                  </a:lnTo>
                  <a:lnTo>
                    <a:pt x="148" y="115"/>
                  </a:lnTo>
                  <a:lnTo>
                    <a:pt x="145" y="114"/>
                  </a:lnTo>
                  <a:lnTo>
                    <a:pt x="145" y="113"/>
                  </a:lnTo>
                  <a:lnTo>
                    <a:pt x="145" y="112"/>
                  </a:lnTo>
                  <a:lnTo>
                    <a:pt x="145" y="109"/>
                  </a:lnTo>
                  <a:lnTo>
                    <a:pt x="145" y="107"/>
                  </a:lnTo>
                  <a:lnTo>
                    <a:pt x="153" y="97"/>
                  </a:lnTo>
                  <a:lnTo>
                    <a:pt x="153" y="96"/>
                  </a:lnTo>
                  <a:lnTo>
                    <a:pt x="153" y="94"/>
                  </a:lnTo>
                  <a:lnTo>
                    <a:pt x="153" y="93"/>
                  </a:lnTo>
                  <a:lnTo>
                    <a:pt x="145" y="84"/>
                  </a:lnTo>
                  <a:lnTo>
                    <a:pt x="145" y="81"/>
                  </a:lnTo>
                  <a:lnTo>
                    <a:pt x="145" y="75"/>
                  </a:lnTo>
                  <a:lnTo>
                    <a:pt x="144" y="73"/>
                  </a:lnTo>
                  <a:lnTo>
                    <a:pt x="142" y="70"/>
                  </a:lnTo>
                  <a:lnTo>
                    <a:pt x="139" y="45"/>
                  </a:lnTo>
                  <a:lnTo>
                    <a:pt x="139" y="39"/>
                  </a:lnTo>
                  <a:lnTo>
                    <a:pt x="141" y="35"/>
                  </a:lnTo>
                  <a:lnTo>
                    <a:pt x="141" y="34"/>
                  </a:lnTo>
                  <a:lnTo>
                    <a:pt x="142" y="32"/>
                  </a:lnTo>
                  <a:lnTo>
                    <a:pt x="141" y="29"/>
                  </a:lnTo>
                  <a:lnTo>
                    <a:pt x="126" y="1"/>
                  </a:lnTo>
                  <a:lnTo>
                    <a:pt x="125" y="0"/>
                  </a:lnTo>
                  <a:lnTo>
                    <a:pt x="133" y="0"/>
                  </a:lnTo>
                  <a:lnTo>
                    <a:pt x="134" y="4"/>
                  </a:lnTo>
                  <a:lnTo>
                    <a:pt x="136" y="4"/>
                  </a:lnTo>
                  <a:lnTo>
                    <a:pt x="136" y="7"/>
                  </a:lnTo>
                  <a:lnTo>
                    <a:pt x="141" y="6"/>
                  </a:lnTo>
                  <a:lnTo>
                    <a:pt x="141" y="4"/>
                  </a:lnTo>
                  <a:lnTo>
                    <a:pt x="143" y="4"/>
                  </a:lnTo>
                  <a:lnTo>
                    <a:pt x="143" y="6"/>
                  </a:lnTo>
                  <a:lnTo>
                    <a:pt x="160" y="5"/>
                  </a:lnTo>
                  <a:lnTo>
                    <a:pt x="160" y="7"/>
                  </a:lnTo>
                  <a:lnTo>
                    <a:pt x="167" y="7"/>
                  </a:lnTo>
                  <a:lnTo>
                    <a:pt x="167" y="9"/>
                  </a:lnTo>
                  <a:lnTo>
                    <a:pt x="169" y="9"/>
                  </a:lnTo>
                  <a:lnTo>
                    <a:pt x="169" y="11"/>
                  </a:lnTo>
                  <a:lnTo>
                    <a:pt x="172" y="11"/>
                  </a:lnTo>
                  <a:lnTo>
                    <a:pt x="172" y="14"/>
                  </a:lnTo>
                  <a:lnTo>
                    <a:pt x="177" y="13"/>
                  </a:lnTo>
                  <a:lnTo>
                    <a:pt x="177" y="16"/>
                  </a:lnTo>
                  <a:lnTo>
                    <a:pt x="184" y="15"/>
                  </a:lnTo>
                  <a:lnTo>
                    <a:pt x="184" y="17"/>
                  </a:lnTo>
                  <a:lnTo>
                    <a:pt x="189" y="17"/>
                  </a:lnTo>
                  <a:lnTo>
                    <a:pt x="189" y="24"/>
                  </a:lnTo>
                  <a:lnTo>
                    <a:pt x="192" y="24"/>
                  </a:lnTo>
                  <a:lnTo>
                    <a:pt x="192" y="26"/>
                  </a:lnTo>
                  <a:lnTo>
                    <a:pt x="203" y="26"/>
                  </a:lnTo>
                  <a:lnTo>
                    <a:pt x="204" y="28"/>
                  </a:lnTo>
                  <a:lnTo>
                    <a:pt x="208" y="28"/>
                  </a:lnTo>
                  <a:lnTo>
                    <a:pt x="208" y="25"/>
                  </a:lnTo>
                  <a:lnTo>
                    <a:pt x="213" y="25"/>
                  </a:lnTo>
                  <a:lnTo>
                    <a:pt x="213" y="23"/>
                  </a:lnTo>
                  <a:lnTo>
                    <a:pt x="217" y="22"/>
                  </a:lnTo>
                  <a:lnTo>
                    <a:pt x="218" y="25"/>
                  </a:lnTo>
                  <a:lnTo>
                    <a:pt x="224" y="24"/>
                  </a:lnTo>
                  <a:lnTo>
                    <a:pt x="224" y="22"/>
                  </a:lnTo>
                  <a:lnTo>
                    <a:pt x="227" y="22"/>
                  </a:lnTo>
                  <a:lnTo>
                    <a:pt x="227" y="19"/>
                  </a:lnTo>
                  <a:lnTo>
                    <a:pt x="234" y="19"/>
                  </a:lnTo>
                  <a:lnTo>
                    <a:pt x="234" y="21"/>
                  </a:lnTo>
                  <a:lnTo>
                    <a:pt x="236" y="21"/>
                  </a:lnTo>
                  <a:lnTo>
                    <a:pt x="236" y="26"/>
                  </a:lnTo>
                  <a:lnTo>
                    <a:pt x="239" y="26"/>
                  </a:lnTo>
                  <a:lnTo>
                    <a:pt x="239" y="28"/>
                  </a:lnTo>
                  <a:lnTo>
                    <a:pt x="236" y="28"/>
                  </a:lnTo>
                  <a:lnTo>
                    <a:pt x="237" y="33"/>
                  </a:lnTo>
                  <a:lnTo>
                    <a:pt x="239" y="33"/>
                  </a:lnTo>
                  <a:lnTo>
                    <a:pt x="239" y="37"/>
                  </a:lnTo>
                  <a:lnTo>
                    <a:pt x="242" y="37"/>
                  </a:lnTo>
                  <a:lnTo>
                    <a:pt x="242" y="40"/>
                  </a:lnTo>
                  <a:lnTo>
                    <a:pt x="244" y="40"/>
                  </a:lnTo>
                  <a:lnTo>
                    <a:pt x="245" y="44"/>
                  </a:lnTo>
                  <a:lnTo>
                    <a:pt x="247" y="44"/>
                  </a:lnTo>
                  <a:lnTo>
                    <a:pt x="248" y="56"/>
                  </a:lnTo>
                  <a:lnTo>
                    <a:pt x="250" y="56"/>
                  </a:lnTo>
                  <a:lnTo>
                    <a:pt x="250" y="58"/>
                  </a:lnTo>
                  <a:lnTo>
                    <a:pt x="248" y="58"/>
                  </a:lnTo>
                  <a:lnTo>
                    <a:pt x="248" y="61"/>
                  </a:lnTo>
                  <a:lnTo>
                    <a:pt x="252" y="60"/>
                  </a:lnTo>
                  <a:lnTo>
                    <a:pt x="253" y="63"/>
                  </a:lnTo>
                  <a:lnTo>
                    <a:pt x="255" y="63"/>
                  </a:lnTo>
                  <a:lnTo>
                    <a:pt x="255" y="60"/>
                  </a:lnTo>
                  <a:lnTo>
                    <a:pt x="260" y="60"/>
                  </a:lnTo>
                  <a:lnTo>
                    <a:pt x="260" y="57"/>
                  </a:lnTo>
                  <a:lnTo>
                    <a:pt x="269" y="57"/>
                  </a:lnTo>
                  <a:lnTo>
                    <a:pt x="269" y="54"/>
                  </a:lnTo>
                  <a:lnTo>
                    <a:pt x="274" y="54"/>
                  </a:lnTo>
                  <a:lnTo>
                    <a:pt x="273" y="52"/>
                  </a:lnTo>
                  <a:lnTo>
                    <a:pt x="287" y="51"/>
                  </a:lnTo>
                  <a:lnTo>
                    <a:pt x="287" y="53"/>
                  </a:lnTo>
                  <a:lnTo>
                    <a:pt x="290" y="53"/>
                  </a:lnTo>
                  <a:lnTo>
                    <a:pt x="290" y="55"/>
                  </a:lnTo>
                  <a:lnTo>
                    <a:pt x="292" y="55"/>
                  </a:lnTo>
                  <a:lnTo>
                    <a:pt x="293" y="67"/>
                  </a:lnTo>
                  <a:lnTo>
                    <a:pt x="295" y="67"/>
                  </a:lnTo>
                  <a:lnTo>
                    <a:pt x="296" y="79"/>
                  </a:lnTo>
                  <a:lnTo>
                    <a:pt x="294" y="79"/>
                  </a:lnTo>
                  <a:lnTo>
                    <a:pt x="295" y="88"/>
                  </a:lnTo>
                  <a:lnTo>
                    <a:pt x="292" y="88"/>
                  </a:lnTo>
                  <a:lnTo>
                    <a:pt x="292" y="93"/>
                  </a:lnTo>
                  <a:lnTo>
                    <a:pt x="295" y="93"/>
                  </a:lnTo>
                  <a:lnTo>
                    <a:pt x="295" y="95"/>
                  </a:lnTo>
                  <a:lnTo>
                    <a:pt x="309" y="94"/>
                  </a:lnTo>
                  <a:lnTo>
                    <a:pt x="309" y="92"/>
                  </a:lnTo>
                  <a:lnTo>
                    <a:pt x="316" y="91"/>
                  </a:lnTo>
                  <a:lnTo>
                    <a:pt x="315" y="82"/>
                  </a:lnTo>
                  <a:lnTo>
                    <a:pt x="317" y="82"/>
                  </a:lnTo>
                  <a:lnTo>
                    <a:pt x="317" y="77"/>
                  </a:lnTo>
                  <a:lnTo>
                    <a:pt x="320" y="77"/>
                  </a:lnTo>
                  <a:lnTo>
                    <a:pt x="319" y="75"/>
                  </a:lnTo>
                  <a:lnTo>
                    <a:pt x="324" y="75"/>
                  </a:lnTo>
                  <a:lnTo>
                    <a:pt x="324" y="72"/>
                  </a:lnTo>
                  <a:lnTo>
                    <a:pt x="326" y="72"/>
                  </a:lnTo>
                  <a:lnTo>
                    <a:pt x="326" y="67"/>
                  </a:lnTo>
                  <a:lnTo>
                    <a:pt x="338" y="66"/>
                  </a:lnTo>
                  <a:lnTo>
                    <a:pt x="338" y="69"/>
                  </a:lnTo>
                  <a:lnTo>
                    <a:pt x="340" y="69"/>
                  </a:lnTo>
                  <a:lnTo>
                    <a:pt x="340" y="71"/>
                  </a:lnTo>
                  <a:lnTo>
                    <a:pt x="347" y="70"/>
                  </a:lnTo>
                  <a:lnTo>
                    <a:pt x="348" y="75"/>
                  </a:lnTo>
                  <a:lnTo>
                    <a:pt x="350" y="75"/>
                  </a:lnTo>
                  <a:lnTo>
                    <a:pt x="350" y="78"/>
                  </a:lnTo>
                  <a:lnTo>
                    <a:pt x="353" y="77"/>
                  </a:lnTo>
                  <a:lnTo>
                    <a:pt x="353" y="79"/>
                  </a:lnTo>
                  <a:lnTo>
                    <a:pt x="355" y="79"/>
                  </a:lnTo>
                  <a:lnTo>
                    <a:pt x="355" y="84"/>
                  </a:lnTo>
                  <a:lnTo>
                    <a:pt x="362" y="84"/>
                  </a:lnTo>
                  <a:lnTo>
                    <a:pt x="362" y="81"/>
                  </a:lnTo>
                  <a:lnTo>
                    <a:pt x="367" y="81"/>
                  </a:lnTo>
                  <a:lnTo>
                    <a:pt x="367" y="79"/>
                  </a:lnTo>
                  <a:lnTo>
                    <a:pt x="369" y="79"/>
                  </a:lnTo>
                  <a:lnTo>
                    <a:pt x="369" y="69"/>
                  </a:lnTo>
                  <a:lnTo>
                    <a:pt x="371" y="69"/>
                  </a:lnTo>
                  <a:lnTo>
                    <a:pt x="370" y="64"/>
                  </a:lnTo>
                  <a:lnTo>
                    <a:pt x="373" y="64"/>
                  </a:lnTo>
                  <a:lnTo>
                    <a:pt x="373" y="62"/>
                  </a:lnTo>
                  <a:lnTo>
                    <a:pt x="382" y="61"/>
                  </a:lnTo>
                  <a:lnTo>
                    <a:pt x="382" y="63"/>
                  </a:lnTo>
                  <a:lnTo>
                    <a:pt x="387" y="63"/>
                  </a:lnTo>
                  <a:lnTo>
                    <a:pt x="387" y="66"/>
                  </a:lnTo>
                  <a:lnTo>
                    <a:pt x="392" y="65"/>
                  </a:lnTo>
                  <a:lnTo>
                    <a:pt x="392" y="67"/>
                  </a:lnTo>
                  <a:lnTo>
                    <a:pt x="397" y="67"/>
                  </a:lnTo>
                  <a:lnTo>
                    <a:pt x="397" y="65"/>
                  </a:lnTo>
                  <a:lnTo>
                    <a:pt x="406" y="64"/>
                  </a:lnTo>
                  <a:lnTo>
                    <a:pt x="406" y="67"/>
                  </a:lnTo>
                  <a:lnTo>
                    <a:pt x="411" y="66"/>
                  </a:lnTo>
                  <a:lnTo>
                    <a:pt x="411" y="69"/>
                  </a:lnTo>
                  <a:lnTo>
                    <a:pt x="413" y="69"/>
                  </a:lnTo>
                  <a:lnTo>
                    <a:pt x="414" y="76"/>
                  </a:lnTo>
                  <a:lnTo>
                    <a:pt x="416" y="75"/>
                  </a:lnTo>
                  <a:lnTo>
                    <a:pt x="416" y="78"/>
                  </a:lnTo>
                  <a:lnTo>
                    <a:pt x="421" y="78"/>
                  </a:lnTo>
                  <a:lnTo>
                    <a:pt x="421" y="82"/>
                  </a:lnTo>
                  <a:lnTo>
                    <a:pt x="423" y="82"/>
                  </a:lnTo>
                  <a:lnTo>
                    <a:pt x="424" y="84"/>
                  </a:lnTo>
                  <a:lnTo>
                    <a:pt x="426" y="84"/>
                  </a:lnTo>
                  <a:lnTo>
                    <a:pt x="426" y="89"/>
                  </a:lnTo>
                  <a:lnTo>
                    <a:pt x="429" y="89"/>
                  </a:lnTo>
                  <a:lnTo>
                    <a:pt x="429" y="91"/>
                  </a:lnTo>
                  <a:lnTo>
                    <a:pt x="431" y="91"/>
                  </a:lnTo>
                  <a:lnTo>
                    <a:pt x="431" y="93"/>
                  </a:lnTo>
                  <a:lnTo>
                    <a:pt x="433" y="93"/>
                  </a:lnTo>
                  <a:lnTo>
                    <a:pt x="434" y="96"/>
                  </a:lnTo>
                  <a:lnTo>
                    <a:pt x="436" y="95"/>
                  </a:lnTo>
                  <a:lnTo>
                    <a:pt x="436" y="98"/>
                  </a:lnTo>
                  <a:lnTo>
                    <a:pt x="439" y="97"/>
                  </a:lnTo>
                  <a:lnTo>
                    <a:pt x="439" y="100"/>
                  </a:lnTo>
                  <a:lnTo>
                    <a:pt x="441" y="100"/>
                  </a:lnTo>
                  <a:lnTo>
                    <a:pt x="441" y="105"/>
                  </a:lnTo>
                  <a:lnTo>
                    <a:pt x="444" y="104"/>
                  </a:lnTo>
                  <a:lnTo>
                    <a:pt x="444" y="111"/>
                  </a:lnTo>
                  <a:lnTo>
                    <a:pt x="437" y="112"/>
                  </a:lnTo>
                  <a:lnTo>
                    <a:pt x="437" y="114"/>
                  </a:lnTo>
                  <a:lnTo>
                    <a:pt x="433" y="114"/>
                  </a:lnTo>
                  <a:lnTo>
                    <a:pt x="432" y="112"/>
                  </a:lnTo>
                  <a:lnTo>
                    <a:pt x="430" y="112"/>
                  </a:lnTo>
                  <a:lnTo>
                    <a:pt x="431" y="126"/>
                  </a:lnTo>
                  <a:lnTo>
                    <a:pt x="429" y="126"/>
                  </a:lnTo>
                  <a:lnTo>
                    <a:pt x="429" y="129"/>
                  </a:lnTo>
                  <a:lnTo>
                    <a:pt x="426" y="129"/>
                  </a:lnTo>
                  <a:lnTo>
                    <a:pt x="427" y="138"/>
                  </a:lnTo>
                  <a:lnTo>
                    <a:pt x="425" y="139"/>
                  </a:lnTo>
                  <a:lnTo>
                    <a:pt x="425" y="141"/>
                  </a:lnTo>
                  <a:lnTo>
                    <a:pt x="423" y="141"/>
                  </a:lnTo>
                  <a:lnTo>
                    <a:pt x="420" y="141"/>
                  </a:lnTo>
                  <a:lnTo>
                    <a:pt x="420" y="146"/>
                  </a:lnTo>
                  <a:lnTo>
                    <a:pt x="418" y="146"/>
                  </a:lnTo>
                  <a:lnTo>
                    <a:pt x="418" y="148"/>
                  </a:lnTo>
                  <a:lnTo>
                    <a:pt x="416" y="148"/>
                  </a:lnTo>
                  <a:lnTo>
                    <a:pt x="416" y="151"/>
                  </a:lnTo>
                  <a:lnTo>
                    <a:pt x="407" y="151"/>
                  </a:lnTo>
                  <a:lnTo>
                    <a:pt x="406" y="149"/>
                  </a:lnTo>
                  <a:lnTo>
                    <a:pt x="402" y="150"/>
                  </a:lnTo>
                  <a:lnTo>
                    <a:pt x="402" y="147"/>
                  </a:lnTo>
                  <a:lnTo>
                    <a:pt x="397" y="147"/>
                  </a:lnTo>
                  <a:lnTo>
                    <a:pt x="397" y="152"/>
                  </a:lnTo>
                  <a:lnTo>
                    <a:pt x="400" y="152"/>
                  </a:lnTo>
                  <a:lnTo>
                    <a:pt x="400" y="154"/>
                  </a:lnTo>
                  <a:lnTo>
                    <a:pt x="397" y="154"/>
                  </a:lnTo>
                  <a:lnTo>
                    <a:pt x="397" y="157"/>
                  </a:lnTo>
                  <a:lnTo>
                    <a:pt x="395" y="157"/>
                  </a:lnTo>
                  <a:lnTo>
                    <a:pt x="396" y="159"/>
                  </a:lnTo>
                  <a:lnTo>
                    <a:pt x="386" y="160"/>
                  </a:lnTo>
                  <a:lnTo>
                    <a:pt x="386" y="162"/>
                  </a:lnTo>
                  <a:lnTo>
                    <a:pt x="384" y="162"/>
                  </a:lnTo>
                  <a:lnTo>
                    <a:pt x="384" y="165"/>
                  </a:lnTo>
                  <a:lnTo>
                    <a:pt x="379" y="165"/>
                  </a:lnTo>
                  <a:lnTo>
                    <a:pt x="379" y="168"/>
                  </a:lnTo>
                  <a:lnTo>
                    <a:pt x="377" y="168"/>
                  </a:lnTo>
                  <a:lnTo>
                    <a:pt x="377" y="170"/>
                  </a:lnTo>
                  <a:lnTo>
                    <a:pt x="373" y="170"/>
                  </a:lnTo>
                  <a:lnTo>
                    <a:pt x="373" y="172"/>
                  </a:lnTo>
                  <a:lnTo>
                    <a:pt x="370" y="173"/>
                  </a:lnTo>
                  <a:lnTo>
                    <a:pt x="370" y="175"/>
                  </a:lnTo>
                  <a:lnTo>
                    <a:pt x="373" y="175"/>
                  </a:lnTo>
                  <a:lnTo>
                    <a:pt x="373" y="177"/>
                  </a:lnTo>
                  <a:lnTo>
                    <a:pt x="375" y="177"/>
                  </a:lnTo>
                  <a:lnTo>
                    <a:pt x="376" y="180"/>
                  </a:lnTo>
                  <a:lnTo>
                    <a:pt x="369" y="180"/>
                  </a:lnTo>
                  <a:lnTo>
                    <a:pt x="368" y="178"/>
                  </a:lnTo>
                  <a:lnTo>
                    <a:pt x="364" y="178"/>
                  </a:lnTo>
                  <a:lnTo>
                    <a:pt x="364" y="180"/>
                  </a:lnTo>
                  <a:lnTo>
                    <a:pt x="361" y="180"/>
                  </a:lnTo>
                  <a:lnTo>
                    <a:pt x="362" y="187"/>
                  </a:lnTo>
                  <a:lnTo>
                    <a:pt x="364" y="187"/>
                  </a:lnTo>
                  <a:lnTo>
                    <a:pt x="364" y="190"/>
                  </a:lnTo>
                  <a:lnTo>
                    <a:pt x="367" y="190"/>
                  </a:lnTo>
                  <a:lnTo>
                    <a:pt x="367" y="199"/>
                  </a:lnTo>
                  <a:lnTo>
                    <a:pt x="372" y="199"/>
                  </a:lnTo>
                  <a:lnTo>
                    <a:pt x="372" y="196"/>
                  </a:lnTo>
                  <a:lnTo>
                    <a:pt x="374" y="196"/>
                  </a:lnTo>
                  <a:lnTo>
                    <a:pt x="374" y="198"/>
                  </a:lnTo>
                  <a:lnTo>
                    <a:pt x="379" y="198"/>
                  </a:lnTo>
                  <a:lnTo>
                    <a:pt x="379" y="205"/>
                  </a:lnTo>
                  <a:lnTo>
                    <a:pt x="382" y="205"/>
                  </a:lnTo>
                  <a:lnTo>
                    <a:pt x="382" y="207"/>
                  </a:lnTo>
                  <a:lnTo>
                    <a:pt x="384" y="207"/>
                  </a:lnTo>
                  <a:lnTo>
                    <a:pt x="385" y="215"/>
                  </a:lnTo>
                  <a:lnTo>
                    <a:pt x="387" y="214"/>
                  </a:lnTo>
                  <a:lnTo>
                    <a:pt x="387" y="216"/>
                  </a:lnTo>
                  <a:lnTo>
                    <a:pt x="390" y="216"/>
                  </a:lnTo>
                  <a:lnTo>
                    <a:pt x="390" y="219"/>
                  </a:lnTo>
                  <a:lnTo>
                    <a:pt x="392" y="219"/>
                  </a:lnTo>
                  <a:lnTo>
                    <a:pt x="392" y="216"/>
                  </a:lnTo>
                  <a:lnTo>
                    <a:pt x="397" y="216"/>
                  </a:lnTo>
                  <a:lnTo>
                    <a:pt x="396" y="214"/>
                  </a:lnTo>
                  <a:lnTo>
                    <a:pt x="413" y="213"/>
                  </a:lnTo>
                  <a:lnTo>
                    <a:pt x="413" y="215"/>
                  </a:lnTo>
                  <a:lnTo>
                    <a:pt x="415" y="215"/>
                  </a:lnTo>
                  <a:lnTo>
                    <a:pt x="415" y="219"/>
                  </a:lnTo>
                  <a:lnTo>
                    <a:pt x="418" y="219"/>
                  </a:lnTo>
                  <a:lnTo>
                    <a:pt x="418" y="224"/>
                  </a:lnTo>
                  <a:lnTo>
                    <a:pt x="416" y="224"/>
                  </a:lnTo>
                  <a:lnTo>
                    <a:pt x="416" y="227"/>
                  </a:lnTo>
                  <a:lnTo>
                    <a:pt x="418" y="226"/>
                  </a:lnTo>
                  <a:lnTo>
                    <a:pt x="419" y="233"/>
                  </a:lnTo>
                  <a:lnTo>
                    <a:pt x="421" y="233"/>
                  </a:lnTo>
                  <a:lnTo>
                    <a:pt x="421" y="238"/>
                  </a:lnTo>
                  <a:lnTo>
                    <a:pt x="424" y="238"/>
                  </a:lnTo>
                  <a:lnTo>
                    <a:pt x="424" y="240"/>
                  </a:lnTo>
                  <a:lnTo>
                    <a:pt x="426" y="240"/>
                  </a:lnTo>
                  <a:lnTo>
                    <a:pt x="426" y="242"/>
                  </a:lnTo>
                  <a:lnTo>
                    <a:pt x="433" y="242"/>
                  </a:lnTo>
                  <a:lnTo>
                    <a:pt x="433" y="244"/>
                  </a:lnTo>
                  <a:lnTo>
                    <a:pt x="443" y="243"/>
                  </a:lnTo>
                  <a:lnTo>
                    <a:pt x="443" y="246"/>
                  </a:lnTo>
                  <a:lnTo>
                    <a:pt x="445" y="246"/>
                  </a:lnTo>
                  <a:lnTo>
                    <a:pt x="446" y="251"/>
                  </a:lnTo>
                  <a:lnTo>
                    <a:pt x="448" y="250"/>
                  </a:lnTo>
                  <a:lnTo>
                    <a:pt x="448" y="255"/>
                  </a:lnTo>
                  <a:lnTo>
                    <a:pt x="451" y="255"/>
                  </a:lnTo>
                  <a:lnTo>
                    <a:pt x="451" y="257"/>
                  </a:lnTo>
                  <a:lnTo>
                    <a:pt x="453" y="257"/>
                  </a:lnTo>
                  <a:lnTo>
                    <a:pt x="454" y="264"/>
                  </a:lnTo>
                  <a:lnTo>
                    <a:pt x="456" y="264"/>
                  </a:lnTo>
                  <a:lnTo>
                    <a:pt x="456" y="266"/>
                  </a:lnTo>
                  <a:lnTo>
                    <a:pt x="459" y="266"/>
                  </a:lnTo>
                  <a:lnTo>
                    <a:pt x="459" y="269"/>
                  </a:lnTo>
                  <a:lnTo>
                    <a:pt x="461" y="268"/>
                  </a:lnTo>
                  <a:lnTo>
                    <a:pt x="461" y="273"/>
                  </a:lnTo>
                  <a:lnTo>
                    <a:pt x="464" y="273"/>
                  </a:lnTo>
                  <a:lnTo>
                    <a:pt x="464" y="275"/>
                  </a:lnTo>
                  <a:lnTo>
                    <a:pt x="466" y="275"/>
                  </a:lnTo>
                  <a:lnTo>
                    <a:pt x="468" y="275"/>
                  </a:lnTo>
                  <a:lnTo>
                    <a:pt x="469" y="282"/>
                  </a:lnTo>
                  <a:lnTo>
                    <a:pt x="471" y="282"/>
                  </a:lnTo>
                  <a:lnTo>
                    <a:pt x="472" y="287"/>
                  </a:lnTo>
                  <a:lnTo>
                    <a:pt x="476" y="286"/>
                  </a:lnTo>
                  <a:lnTo>
                    <a:pt x="476" y="288"/>
                  </a:lnTo>
                  <a:lnTo>
                    <a:pt x="479" y="288"/>
                  </a:lnTo>
                  <a:lnTo>
                    <a:pt x="479" y="291"/>
                  </a:lnTo>
                  <a:lnTo>
                    <a:pt x="481" y="291"/>
                  </a:lnTo>
                  <a:lnTo>
                    <a:pt x="482" y="293"/>
                  </a:lnTo>
                  <a:lnTo>
                    <a:pt x="484" y="293"/>
                  </a:lnTo>
                  <a:lnTo>
                    <a:pt x="486" y="326"/>
                  </a:lnTo>
                  <a:lnTo>
                    <a:pt x="488" y="326"/>
                  </a:lnTo>
                  <a:lnTo>
                    <a:pt x="488" y="328"/>
                  </a:lnTo>
                  <a:lnTo>
                    <a:pt x="491" y="328"/>
                  </a:lnTo>
                  <a:lnTo>
                    <a:pt x="491" y="330"/>
                  </a:lnTo>
                  <a:lnTo>
                    <a:pt x="493" y="330"/>
                  </a:lnTo>
                  <a:lnTo>
                    <a:pt x="493" y="333"/>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47" name="Freeform 133"/>
            <p:cNvSpPr>
              <a:spLocks/>
            </p:cNvSpPr>
            <p:nvPr/>
          </p:nvSpPr>
          <p:spPr bwMode="auto">
            <a:xfrm>
              <a:off x="5378451" y="112712"/>
              <a:ext cx="660400" cy="461963"/>
            </a:xfrm>
            <a:custGeom>
              <a:avLst/>
              <a:gdLst>
                <a:gd name="T0" fmla="*/ 395 w 416"/>
                <a:gd name="T1" fmla="*/ 161 h 291"/>
                <a:gd name="T2" fmla="*/ 399 w 416"/>
                <a:gd name="T3" fmla="*/ 207 h 291"/>
                <a:gd name="T4" fmla="*/ 399 w 416"/>
                <a:gd name="T5" fmla="*/ 233 h 291"/>
                <a:gd name="T6" fmla="*/ 415 w 416"/>
                <a:gd name="T7" fmla="*/ 262 h 291"/>
                <a:gd name="T8" fmla="*/ 414 w 416"/>
                <a:gd name="T9" fmla="*/ 269 h 291"/>
                <a:gd name="T10" fmla="*/ 378 w 416"/>
                <a:gd name="T11" fmla="*/ 268 h 291"/>
                <a:gd name="T12" fmla="*/ 364 w 416"/>
                <a:gd name="T13" fmla="*/ 268 h 291"/>
                <a:gd name="T14" fmla="*/ 355 w 416"/>
                <a:gd name="T15" fmla="*/ 286 h 291"/>
                <a:gd name="T16" fmla="*/ 291 w 416"/>
                <a:gd name="T17" fmla="*/ 282 h 291"/>
                <a:gd name="T18" fmla="*/ 255 w 416"/>
                <a:gd name="T19" fmla="*/ 265 h 291"/>
                <a:gd name="T20" fmla="*/ 202 w 416"/>
                <a:gd name="T21" fmla="*/ 225 h 291"/>
                <a:gd name="T22" fmla="*/ 165 w 416"/>
                <a:gd name="T23" fmla="*/ 247 h 291"/>
                <a:gd name="T24" fmla="*/ 117 w 416"/>
                <a:gd name="T25" fmla="*/ 283 h 291"/>
                <a:gd name="T26" fmla="*/ 77 w 416"/>
                <a:gd name="T27" fmla="*/ 279 h 291"/>
                <a:gd name="T28" fmla="*/ 38 w 416"/>
                <a:gd name="T29" fmla="*/ 276 h 291"/>
                <a:gd name="T30" fmla="*/ 28 w 416"/>
                <a:gd name="T31" fmla="*/ 262 h 291"/>
                <a:gd name="T32" fmla="*/ 17 w 416"/>
                <a:gd name="T33" fmla="*/ 165 h 291"/>
                <a:gd name="T34" fmla="*/ 30 w 416"/>
                <a:gd name="T35" fmla="*/ 156 h 291"/>
                <a:gd name="T36" fmla="*/ 36 w 416"/>
                <a:gd name="T37" fmla="*/ 137 h 291"/>
                <a:gd name="T38" fmla="*/ 58 w 416"/>
                <a:gd name="T39" fmla="*/ 130 h 291"/>
                <a:gd name="T40" fmla="*/ 99 w 416"/>
                <a:gd name="T41" fmla="*/ 95 h 291"/>
                <a:gd name="T42" fmla="*/ 115 w 416"/>
                <a:gd name="T43" fmla="*/ 99 h 291"/>
                <a:gd name="T44" fmla="*/ 122 w 416"/>
                <a:gd name="T45" fmla="*/ 104 h 291"/>
                <a:gd name="T46" fmla="*/ 136 w 416"/>
                <a:gd name="T47" fmla="*/ 104 h 291"/>
                <a:gd name="T48" fmla="*/ 145 w 416"/>
                <a:gd name="T49" fmla="*/ 107 h 291"/>
                <a:gd name="T50" fmla="*/ 155 w 416"/>
                <a:gd name="T51" fmla="*/ 96 h 291"/>
                <a:gd name="T52" fmla="*/ 159 w 416"/>
                <a:gd name="T53" fmla="*/ 82 h 291"/>
                <a:gd name="T54" fmla="*/ 178 w 416"/>
                <a:gd name="T55" fmla="*/ 81 h 291"/>
                <a:gd name="T56" fmla="*/ 189 w 416"/>
                <a:gd name="T57" fmla="*/ 82 h 291"/>
                <a:gd name="T58" fmla="*/ 211 w 416"/>
                <a:gd name="T59" fmla="*/ 83 h 291"/>
                <a:gd name="T60" fmla="*/ 216 w 416"/>
                <a:gd name="T61" fmla="*/ 59 h 291"/>
                <a:gd name="T62" fmla="*/ 216 w 416"/>
                <a:gd name="T63" fmla="*/ 52 h 291"/>
                <a:gd name="T64" fmla="*/ 221 w 416"/>
                <a:gd name="T65" fmla="*/ 33 h 291"/>
                <a:gd name="T66" fmla="*/ 214 w 416"/>
                <a:gd name="T67" fmla="*/ 24 h 291"/>
                <a:gd name="T68" fmla="*/ 211 w 416"/>
                <a:gd name="T69" fmla="*/ 12 h 291"/>
                <a:gd name="T70" fmla="*/ 222 w 416"/>
                <a:gd name="T71" fmla="*/ 2 h 291"/>
                <a:gd name="T72" fmla="*/ 230 w 416"/>
                <a:gd name="T73" fmla="*/ 11 h 291"/>
                <a:gd name="T74" fmla="*/ 241 w 416"/>
                <a:gd name="T75" fmla="*/ 8 h 291"/>
                <a:gd name="T76" fmla="*/ 254 w 416"/>
                <a:gd name="T77" fmla="*/ 19 h 291"/>
                <a:gd name="T78" fmla="*/ 262 w 416"/>
                <a:gd name="T79" fmla="*/ 11 h 291"/>
                <a:gd name="T80" fmla="*/ 274 w 416"/>
                <a:gd name="T81" fmla="*/ 8 h 291"/>
                <a:gd name="T82" fmla="*/ 278 w 416"/>
                <a:gd name="T83" fmla="*/ 27 h 291"/>
                <a:gd name="T84" fmla="*/ 296 w 416"/>
                <a:gd name="T85" fmla="*/ 21 h 291"/>
                <a:gd name="T86" fmla="*/ 309 w 416"/>
                <a:gd name="T87" fmla="*/ 34 h 291"/>
                <a:gd name="T88" fmla="*/ 316 w 416"/>
                <a:gd name="T89" fmla="*/ 41 h 291"/>
                <a:gd name="T90" fmla="*/ 310 w 416"/>
                <a:gd name="T91" fmla="*/ 49 h 291"/>
                <a:gd name="T92" fmla="*/ 309 w 416"/>
                <a:gd name="T93" fmla="*/ 67 h 291"/>
                <a:gd name="T94" fmla="*/ 316 w 416"/>
                <a:gd name="T95" fmla="*/ 83 h 291"/>
                <a:gd name="T96" fmla="*/ 329 w 416"/>
                <a:gd name="T97" fmla="*/ 92 h 291"/>
                <a:gd name="T98" fmla="*/ 340 w 416"/>
                <a:gd name="T99" fmla="*/ 117 h 291"/>
                <a:gd name="T100" fmla="*/ 343 w 416"/>
                <a:gd name="T101" fmla="*/ 133 h 291"/>
                <a:gd name="T102" fmla="*/ 356 w 416"/>
                <a:gd name="T103" fmla="*/ 116 h 291"/>
                <a:gd name="T104" fmla="*/ 368 w 416"/>
                <a:gd name="T105" fmla="*/ 120 h 291"/>
                <a:gd name="T106" fmla="*/ 376 w 416"/>
                <a:gd name="T107" fmla="*/ 12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6" h="291">
                  <a:moveTo>
                    <a:pt x="379" y="126"/>
                  </a:moveTo>
                  <a:lnTo>
                    <a:pt x="380" y="127"/>
                  </a:lnTo>
                  <a:lnTo>
                    <a:pt x="395" y="155"/>
                  </a:lnTo>
                  <a:lnTo>
                    <a:pt x="396" y="158"/>
                  </a:lnTo>
                  <a:lnTo>
                    <a:pt x="395" y="160"/>
                  </a:lnTo>
                  <a:lnTo>
                    <a:pt x="395" y="161"/>
                  </a:lnTo>
                  <a:lnTo>
                    <a:pt x="393" y="165"/>
                  </a:lnTo>
                  <a:lnTo>
                    <a:pt x="393" y="171"/>
                  </a:lnTo>
                  <a:lnTo>
                    <a:pt x="396" y="196"/>
                  </a:lnTo>
                  <a:lnTo>
                    <a:pt x="398" y="199"/>
                  </a:lnTo>
                  <a:lnTo>
                    <a:pt x="399" y="201"/>
                  </a:lnTo>
                  <a:lnTo>
                    <a:pt x="399" y="207"/>
                  </a:lnTo>
                  <a:lnTo>
                    <a:pt x="399" y="210"/>
                  </a:lnTo>
                  <a:lnTo>
                    <a:pt x="407" y="219"/>
                  </a:lnTo>
                  <a:lnTo>
                    <a:pt x="407" y="220"/>
                  </a:lnTo>
                  <a:lnTo>
                    <a:pt x="407" y="222"/>
                  </a:lnTo>
                  <a:lnTo>
                    <a:pt x="407" y="223"/>
                  </a:lnTo>
                  <a:lnTo>
                    <a:pt x="399" y="233"/>
                  </a:lnTo>
                  <a:lnTo>
                    <a:pt x="399" y="235"/>
                  </a:lnTo>
                  <a:lnTo>
                    <a:pt x="399" y="238"/>
                  </a:lnTo>
                  <a:lnTo>
                    <a:pt x="399" y="239"/>
                  </a:lnTo>
                  <a:lnTo>
                    <a:pt x="399" y="240"/>
                  </a:lnTo>
                  <a:lnTo>
                    <a:pt x="402" y="241"/>
                  </a:lnTo>
                  <a:lnTo>
                    <a:pt x="415" y="262"/>
                  </a:lnTo>
                  <a:lnTo>
                    <a:pt x="416" y="264"/>
                  </a:lnTo>
                  <a:lnTo>
                    <a:pt x="416" y="265"/>
                  </a:lnTo>
                  <a:lnTo>
                    <a:pt x="416" y="266"/>
                  </a:lnTo>
                  <a:lnTo>
                    <a:pt x="416" y="267"/>
                  </a:lnTo>
                  <a:lnTo>
                    <a:pt x="415" y="268"/>
                  </a:lnTo>
                  <a:lnTo>
                    <a:pt x="414" y="269"/>
                  </a:lnTo>
                  <a:lnTo>
                    <a:pt x="399" y="270"/>
                  </a:lnTo>
                  <a:lnTo>
                    <a:pt x="391" y="274"/>
                  </a:lnTo>
                  <a:lnTo>
                    <a:pt x="380" y="274"/>
                  </a:lnTo>
                  <a:lnTo>
                    <a:pt x="380" y="273"/>
                  </a:lnTo>
                  <a:lnTo>
                    <a:pt x="379" y="272"/>
                  </a:lnTo>
                  <a:lnTo>
                    <a:pt x="378" y="268"/>
                  </a:lnTo>
                  <a:lnTo>
                    <a:pt x="375" y="261"/>
                  </a:lnTo>
                  <a:lnTo>
                    <a:pt x="375" y="261"/>
                  </a:lnTo>
                  <a:lnTo>
                    <a:pt x="372" y="260"/>
                  </a:lnTo>
                  <a:lnTo>
                    <a:pt x="368" y="261"/>
                  </a:lnTo>
                  <a:lnTo>
                    <a:pt x="366" y="264"/>
                  </a:lnTo>
                  <a:lnTo>
                    <a:pt x="364" y="268"/>
                  </a:lnTo>
                  <a:lnTo>
                    <a:pt x="363" y="269"/>
                  </a:lnTo>
                  <a:lnTo>
                    <a:pt x="359" y="271"/>
                  </a:lnTo>
                  <a:lnTo>
                    <a:pt x="357" y="273"/>
                  </a:lnTo>
                  <a:lnTo>
                    <a:pt x="357" y="274"/>
                  </a:lnTo>
                  <a:lnTo>
                    <a:pt x="356" y="285"/>
                  </a:lnTo>
                  <a:lnTo>
                    <a:pt x="355" y="286"/>
                  </a:lnTo>
                  <a:lnTo>
                    <a:pt x="353" y="289"/>
                  </a:lnTo>
                  <a:lnTo>
                    <a:pt x="348" y="290"/>
                  </a:lnTo>
                  <a:lnTo>
                    <a:pt x="299" y="271"/>
                  </a:lnTo>
                  <a:lnTo>
                    <a:pt x="295" y="272"/>
                  </a:lnTo>
                  <a:lnTo>
                    <a:pt x="292" y="276"/>
                  </a:lnTo>
                  <a:lnTo>
                    <a:pt x="291" y="282"/>
                  </a:lnTo>
                  <a:lnTo>
                    <a:pt x="291" y="283"/>
                  </a:lnTo>
                  <a:lnTo>
                    <a:pt x="289" y="283"/>
                  </a:lnTo>
                  <a:lnTo>
                    <a:pt x="289" y="284"/>
                  </a:lnTo>
                  <a:lnTo>
                    <a:pt x="274" y="277"/>
                  </a:lnTo>
                  <a:lnTo>
                    <a:pt x="263" y="267"/>
                  </a:lnTo>
                  <a:lnTo>
                    <a:pt x="255" y="265"/>
                  </a:lnTo>
                  <a:lnTo>
                    <a:pt x="252" y="262"/>
                  </a:lnTo>
                  <a:lnTo>
                    <a:pt x="251" y="256"/>
                  </a:lnTo>
                  <a:lnTo>
                    <a:pt x="250" y="254"/>
                  </a:lnTo>
                  <a:lnTo>
                    <a:pt x="250" y="253"/>
                  </a:lnTo>
                  <a:lnTo>
                    <a:pt x="218" y="228"/>
                  </a:lnTo>
                  <a:lnTo>
                    <a:pt x="202" y="225"/>
                  </a:lnTo>
                  <a:lnTo>
                    <a:pt x="189" y="217"/>
                  </a:lnTo>
                  <a:lnTo>
                    <a:pt x="185" y="224"/>
                  </a:lnTo>
                  <a:lnTo>
                    <a:pt x="184" y="230"/>
                  </a:lnTo>
                  <a:lnTo>
                    <a:pt x="181" y="234"/>
                  </a:lnTo>
                  <a:lnTo>
                    <a:pt x="169" y="241"/>
                  </a:lnTo>
                  <a:lnTo>
                    <a:pt x="165" y="247"/>
                  </a:lnTo>
                  <a:lnTo>
                    <a:pt x="164" y="253"/>
                  </a:lnTo>
                  <a:lnTo>
                    <a:pt x="164" y="253"/>
                  </a:lnTo>
                  <a:lnTo>
                    <a:pt x="147" y="270"/>
                  </a:lnTo>
                  <a:lnTo>
                    <a:pt x="126" y="271"/>
                  </a:lnTo>
                  <a:lnTo>
                    <a:pt x="120" y="277"/>
                  </a:lnTo>
                  <a:lnTo>
                    <a:pt x="117" y="283"/>
                  </a:lnTo>
                  <a:lnTo>
                    <a:pt x="117" y="284"/>
                  </a:lnTo>
                  <a:lnTo>
                    <a:pt x="81" y="291"/>
                  </a:lnTo>
                  <a:lnTo>
                    <a:pt x="80" y="290"/>
                  </a:lnTo>
                  <a:lnTo>
                    <a:pt x="78" y="287"/>
                  </a:lnTo>
                  <a:lnTo>
                    <a:pt x="77" y="286"/>
                  </a:lnTo>
                  <a:lnTo>
                    <a:pt x="77" y="279"/>
                  </a:lnTo>
                  <a:lnTo>
                    <a:pt x="76" y="277"/>
                  </a:lnTo>
                  <a:lnTo>
                    <a:pt x="75" y="276"/>
                  </a:lnTo>
                  <a:lnTo>
                    <a:pt x="51" y="279"/>
                  </a:lnTo>
                  <a:lnTo>
                    <a:pt x="47" y="277"/>
                  </a:lnTo>
                  <a:lnTo>
                    <a:pt x="39" y="277"/>
                  </a:lnTo>
                  <a:lnTo>
                    <a:pt x="38" y="276"/>
                  </a:lnTo>
                  <a:lnTo>
                    <a:pt x="37" y="274"/>
                  </a:lnTo>
                  <a:lnTo>
                    <a:pt x="33" y="272"/>
                  </a:lnTo>
                  <a:lnTo>
                    <a:pt x="30" y="269"/>
                  </a:lnTo>
                  <a:lnTo>
                    <a:pt x="29" y="268"/>
                  </a:lnTo>
                  <a:lnTo>
                    <a:pt x="28" y="264"/>
                  </a:lnTo>
                  <a:lnTo>
                    <a:pt x="28" y="262"/>
                  </a:lnTo>
                  <a:lnTo>
                    <a:pt x="24" y="257"/>
                  </a:lnTo>
                  <a:lnTo>
                    <a:pt x="0" y="201"/>
                  </a:lnTo>
                  <a:lnTo>
                    <a:pt x="10" y="191"/>
                  </a:lnTo>
                  <a:lnTo>
                    <a:pt x="14" y="168"/>
                  </a:lnTo>
                  <a:lnTo>
                    <a:pt x="14" y="167"/>
                  </a:lnTo>
                  <a:lnTo>
                    <a:pt x="17" y="165"/>
                  </a:lnTo>
                  <a:lnTo>
                    <a:pt x="24" y="166"/>
                  </a:lnTo>
                  <a:lnTo>
                    <a:pt x="29" y="163"/>
                  </a:lnTo>
                  <a:lnTo>
                    <a:pt x="30" y="162"/>
                  </a:lnTo>
                  <a:lnTo>
                    <a:pt x="30" y="160"/>
                  </a:lnTo>
                  <a:lnTo>
                    <a:pt x="30" y="158"/>
                  </a:lnTo>
                  <a:lnTo>
                    <a:pt x="30" y="156"/>
                  </a:lnTo>
                  <a:lnTo>
                    <a:pt x="28" y="154"/>
                  </a:lnTo>
                  <a:lnTo>
                    <a:pt x="28" y="153"/>
                  </a:lnTo>
                  <a:lnTo>
                    <a:pt x="28" y="151"/>
                  </a:lnTo>
                  <a:lnTo>
                    <a:pt x="28" y="151"/>
                  </a:lnTo>
                  <a:lnTo>
                    <a:pt x="36" y="140"/>
                  </a:lnTo>
                  <a:lnTo>
                    <a:pt x="36" y="137"/>
                  </a:lnTo>
                  <a:lnTo>
                    <a:pt x="36" y="126"/>
                  </a:lnTo>
                  <a:lnTo>
                    <a:pt x="36" y="122"/>
                  </a:lnTo>
                  <a:lnTo>
                    <a:pt x="38" y="120"/>
                  </a:lnTo>
                  <a:lnTo>
                    <a:pt x="40" y="119"/>
                  </a:lnTo>
                  <a:lnTo>
                    <a:pt x="42" y="119"/>
                  </a:lnTo>
                  <a:lnTo>
                    <a:pt x="58" y="130"/>
                  </a:lnTo>
                  <a:lnTo>
                    <a:pt x="67" y="129"/>
                  </a:lnTo>
                  <a:lnTo>
                    <a:pt x="71" y="126"/>
                  </a:lnTo>
                  <a:lnTo>
                    <a:pt x="72" y="125"/>
                  </a:lnTo>
                  <a:lnTo>
                    <a:pt x="74" y="117"/>
                  </a:lnTo>
                  <a:lnTo>
                    <a:pt x="77" y="110"/>
                  </a:lnTo>
                  <a:lnTo>
                    <a:pt x="99" y="95"/>
                  </a:lnTo>
                  <a:lnTo>
                    <a:pt x="99" y="95"/>
                  </a:lnTo>
                  <a:lnTo>
                    <a:pt x="105" y="95"/>
                  </a:lnTo>
                  <a:lnTo>
                    <a:pt x="107" y="97"/>
                  </a:lnTo>
                  <a:lnTo>
                    <a:pt x="108" y="97"/>
                  </a:lnTo>
                  <a:lnTo>
                    <a:pt x="111" y="99"/>
                  </a:lnTo>
                  <a:lnTo>
                    <a:pt x="115" y="99"/>
                  </a:lnTo>
                  <a:lnTo>
                    <a:pt x="115" y="99"/>
                  </a:lnTo>
                  <a:lnTo>
                    <a:pt x="122" y="99"/>
                  </a:lnTo>
                  <a:lnTo>
                    <a:pt x="122" y="101"/>
                  </a:lnTo>
                  <a:lnTo>
                    <a:pt x="124" y="101"/>
                  </a:lnTo>
                  <a:lnTo>
                    <a:pt x="124" y="102"/>
                  </a:lnTo>
                  <a:lnTo>
                    <a:pt x="122" y="104"/>
                  </a:lnTo>
                  <a:lnTo>
                    <a:pt x="122" y="106"/>
                  </a:lnTo>
                  <a:lnTo>
                    <a:pt x="128" y="106"/>
                  </a:lnTo>
                  <a:lnTo>
                    <a:pt x="128" y="106"/>
                  </a:lnTo>
                  <a:lnTo>
                    <a:pt x="135" y="105"/>
                  </a:lnTo>
                  <a:lnTo>
                    <a:pt x="136" y="106"/>
                  </a:lnTo>
                  <a:lnTo>
                    <a:pt x="136" y="104"/>
                  </a:lnTo>
                  <a:lnTo>
                    <a:pt x="140" y="107"/>
                  </a:lnTo>
                  <a:lnTo>
                    <a:pt x="141" y="107"/>
                  </a:lnTo>
                  <a:lnTo>
                    <a:pt x="141" y="107"/>
                  </a:lnTo>
                  <a:lnTo>
                    <a:pt x="144" y="107"/>
                  </a:lnTo>
                  <a:lnTo>
                    <a:pt x="144" y="107"/>
                  </a:lnTo>
                  <a:lnTo>
                    <a:pt x="145" y="107"/>
                  </a:lnTo>
                  <a:lnTo>
                    <a:pt x="149" y="104"/>
                  </a:lnTo>
                  <a:lnTo>
                    <a:pt x="151" y="103"/>
                  </a:lnTo>
                  <a:lnTo>
                    <a:pt x="151" y="106"/>
                  </a:lnTo>
                  <a:lnTo>
                    <a:pt x="153" y="105"/>
                  </a:lnTo>
                  <a:lnTo>
                    <a:pt x="153" y="98"/>
                  </a:lnTo>
                  <a:lnTo>
                    <a:pt x="155" y="96"/>
                  </a:lnTo>
                  <a:lnTo>
                    <a:pt x="155" y="92"/>
                  </a:lnTo>
                  <a:lnTo>
                    <a:pt x="157" y="92"/>
                  </a:lnTo>
                  <a:lnTo>
                    <a:pt x="157" y="88"/>
                  </a:lnTo>
                  <a:lnTo>
                    <a:pt x="157" y="87"/>
                  </a:lnTo>
                  <a:lnTo>
                    <a:pt x="159" y="87"/>
                  </a:lnTo>
                  <a:lnTo>
                    <a:pt x="159" y="82"/>
                  </a:lnTo>
                  <a:lnTo>
                    <a:pt x="161" y="82"/>
                  </a:lnTo>
                  <a:lnTo>
                    <a:pt x="161" y="85"/>
                  </a:lnTo>
                  <a:lnTo>
                    <a:pt x="173" y="83"/>
                  </a:lnTo>
                  <a:lnTo>
                    <a:pt x="173" y="79"/>
                  </a:lnTo>
                  <a:lnTo>
                    <a:pt x="177" y="79"/>
                  </a:lnTo>
                  <a:lnTo>
                    <a:pt x="178" y="81"/>
                  </a:lnTo>
                  <a:lnTo>
                    <a:pt x="180" y="81"/>
                  </a:lnTo>
                  <a:lnTo>
                    <a:pt x="180" y="83"/>
                  </a:lnTo>
                  <a:lnTo>
                    <a:pt x="185" y="83"/>
                  </a:lnTo>
                  <a:lnTo>
                    <a:pt x="185" y="80"/>
                  </a:lnTo>
                  <a:lnTo>
                    <a:pt x="189" y="80"/>
                  </a:lnTo>
                  <a:lnTo>
                    <a:pt x="189" y="82"/>
                  </a:lnTo>
                  <a:lnTo>
                    <a:pt x="194" y="82"/>
                  </a:lnTo>
                  <a:lnTo>
                    <a:pt x="194" y="85"/>
                  </a:lnTo>
                  <a:lnTo>
                    <a:pt x="199" y="84"/>
                  </a:lnTo>
                  <a:lnTo>
                    <a:pt x="199" y="86"/>
                  </a:lnTo>
                  <a:lnTo>
                    <a:pt x="211" y="86"/>
                  </a:lnTo>
                  <a:lnTo>
                    <a:pt x="211" y="83"/>
                  </a:lnTo>
                  <a:lnTo>
                    <a:pt x="218" y="83"/>
                  </a:lnTo>
                  <a:lnTo>
                    <a:pt x="217" y="67"/>
                  </a:lnTo>
                  <a:lnTo>
                    <a:pt x="219" y="66"/>
                  </a:lnTo>
                  <a:lnTo>
                    <a:pt x="218" y="62"/>
                  </a:lnTo>
                  <a:lnTo>
                    <a:pt x="216" y="62"/>
                  </a:lnTo>
                  <a:lnTo>
                    <a:pt x="216" y="59"/>
                  </a:lnTo>
                  <a:lnTo>
                    <a:pt x="214" y="59"/>
                  </a:lnTo>
                  <a:lnTo>
                    <a:pt x="214" y="57"/>
                  </a:lnTo>
                  <a:lnTo>
                    <a:pt x="211" y="58"/>
                  </a:lnTo>
                  <a:lnTo>
                    <a:pt x="211" y="55"/>
                  </a:lnTo>
                  <a:lnTo>
                    <a:pt x="216" y="55"/>
                  </a:lnTo>
                  <a:lnTo>
                    <a:pt x="216" y="52"/>
                  </a:lnTo>
                  <a:lnTo>
                    <a:pt x="218" y="52"/>
                  </a:lnTo>
                  <a:lnTo>
                    <a:pt x="218" y="50"/>
                  </a:lnTo>
                  <a:lnTo>
                    <a:pt x="220" y="50"/>
                  </a:lnTo>
                  <a:lnTo>
                    <a:pt x="220" y="47"/>
                  </a:lnTo>
                  <a:lnTo>
                    <a:pt x="223" y="47"/>
                  </a:lnTo>
                  <a:lnTo>
                    <a:pt x="221" y="33"/>
                  </a:lnTo>
                  <a:lnTo>
                    <a:pt x="224" y="33"/>
                  </a:lnTo>
                  <a:lnTo>
                    <a:pt x="224" y="28"/>
                  </a:lnTo>
                  <a:lnTo>
                    <a:pt x="221" y="28"/>
                  </a:lnTo>
                  <a:lnTo>
                    <a:pt x="221" y="21"/>
                  </a:lnTo>
                  <a:lnTo>
                    <a:pt x="214" y="22"/>
                  </a:lnTo>
                  <a:lnTo>
                    <a:pt x="214" y="24"/>
                  </a:lnTo>
                  <a:lnTo>
                    <a:pt x="212" y="25"/>
                  </a:lnTo>
                  <a:lnTo>
                    <a:pt x="211" y="22"/>
                  </a:lnTo>
                  <a:lnTo>
                    <a:pt x="209" y="22"/>
                  </a:lnTo>
                  <a:lnTo>
                    <a:pt x="209" y="17"/>
                  </a:lnTo>
                  <a:lnTo>
                    <a:pt x="211" y="17"/>
                  </a:lnTo>
                  <a:lnTo>
                    <a:pt x="211" y="12"/>
                  </a:lnTo>
                  <a:lnTo>
                    <a:pt x="213" y="12"/>
                  </a:lnTo>
                  <a:lnTo>
                    <a:pt x="213" y="10"/>
                  </a:lnTo>
                  <a:lnTo>
                    <a:pt x="220" y="9"/>
                  </a:lnTo>
                  <a:lnTo>
                    <a:pt x="220" y="7"/>
                  </a:lnTo>
                  <a:lnTo>
                    <a:pt x="222" y="7"/>
                  </a:lnTo>
                  <a:lnTo>
                    <a:pt x="222" y="2"/>
                  </a:lnTo>
                  <a:lnTo>
                    <a:pt x="224" y="2"/>
                  </a:lnTo>
                  <a:lnTo>
                    <a:pt x="224" y="0"/>
                  </a:lnTo>
                  <a:lnTo>
                    <a:pt x="226" y="0"/>
                  </a:lnTo>
                  <a:lnTo>
                    <a:pt x="227" y="4"/>
                  </a:lnTo>
                  <a:lnTo>
                    <a:pt x="229" y="4"/>
                  </a:lnTo>
                  <a:lnTo>
                    <a:pt x="230" y="11"/>
                  </a:lnTo>
                  <a:lnTo>
                    <a:pt x="232" y="11"/>
                  </a:lnTo>
                  <a:lnTo>
                    <a:pt x="232" y="9"/>
                  </a:lnTo>
                  <a:lnTo>
                    <a:pt x="236" y="8"/>
                  </a:lnTo>
                  <a:lnTo>
                    <a:pt x="236" y="6"/>
                  </a:lnTo>
                  <a:lnTo>
                    <a:pt x="241" y="6"/>
                  </a:lnTo>
                  <a:lnTo>
                    <a:pt x="241" y="8"/>
                  </a:lnTo>
                  <a:lnTo>
                    <a:pt x="250" y="8"/>
                  </a:lnTo>
                  <a:lnTo>
                    <a:pt x="251" y="12"/>
                  </a:lnTo>
                  <a:lnTo>
                    <a:pt x="249" y="12"/>
                  </a:lnTo>
                  <a:lnTo>
                    <a:pt x="249" y="17"/>
                  </a:lnTo>
                  <a:lnTo>
                    <a:pt x="253" y="17"/>
                  </a:lnTo>
                  <a:lnTo>
                    <a:pt x="254" y="19"/>
                  </a:lnTo>
                  <a:lnTo>
                    <a:pt x="258" y="19"/>
                  </a:lnTo>
                  <a:lnTo>
                    <a:pt x="258" y="21"/>
                  </a:lnTo>
                  <a:lnTo>
                    <a:pt x="265" y="21"/>
                  </a:lnTo>
                  <a:lnTo>
                    <a:pt x="265" y="18"/>
                  </a:lnTo>
                  <a:lnTo>
                    <a:pt x="263" y="18"/>
                  </a:lnTo>
                  <a:lnTo>
                    <a:pt x="262" y="11"/>
                  </a:lnTo>
                  <a:lnTo>
                    <a:pt x="265" y="11"/>
                  </a:lnTo>
                  <a:lnTo>
                    <a:pt x="265" y="9"/>
                  </a:lnTo>
                  <a:lnTo>
                    <a:pt x="270" y="9"/>
                  </a:lnTo>
                  <a:lnTo>
                    <a:pt x="269" y="6"/>
                  </a:lnTo>
                  <a:lnTo>
                    <a:pt x="274" y="6"/>
                  </a:lnTo>
                  <a:lnTo>
                    <a:pt x="274" y="8"/>
                  </a:lnTo>
                  <a:lnTo>
                    <a:pt x="276" y="8"/>
                  </a:lnTo>
                  <a:lnTo>
                    <a:pt x="277" y="11"/>
                  </a:lnTo>
                  <a:lnTo>
                    <a:pt x="274" y="11"/>
                  </a:lnTo>
                  <a:lnTo>
                    <a:pt x="275" y="25"/>
                  </a:lnTo>
                  <a:lnTo>
                    <a:pt x="277" y="25"/>
                  </a:lnTo>
                  <a:lnTo>
                    <a:pt x="278" y="27"/>
                  </a:lnTo>
                  <a:lnTo>
                    <a:pt x="282" y="27"/>
                  </a:lnTo>
                  <a:lnTo>
                    <a:pt x="282" y="22"/>
                  </a:lnTo>
                  <a:lnTo>
                    <a:pt x="287" y="21"/>
                  </a:lnTo>
                  <a:lnTo>
                    <a:pt x="286" y="19"/>
                  </a:lnTo>
                  <a:lnTo>
                    <a:pt x="296" y="18"/>
                  </a:lnTo>
                  <a:lnTo>
                    <a:pt x="296" y="21"/>
                  </a:lnTo>
                  <a:lnTo>
                    <a:pt x="298" y="21"/>
                  </a:lnTo>
                  <a:lnTo>
                    <a:pt x="299" y="26"/>
                  </a:lnTo>
                  <a:lnTo>
                    <a:pt x="303" y="25"/>
                  </a:lnTo>
                  <a:lnTo>
                    <a:pt x="304" y="28"/>
                  </a:lnTo>
                  <a:lnTo>
                    <a:pt x="308" y="27"/>
                  </a:lnTo>
                  <a:lnTo>
                    <a:pt x="309" y="34"/>
                  </a:lnTo>
                  <a:lnTo>
                    <a:pt x="311" y="34"/>
                  </a:lnTo>
                  <a:lnTo>
                    <a:pt x="311" y="37"/>
                  </a:lnTo>
                  <a:lnTo>
                    <a:pt x="313" y="36"/>
                  </a:lnTo>
                  <a:lnTo>
                    <a:pt x="314" y="39"/>
                  </a:lnTo>
                  <a:lnTo>
                    <a:pt x="316" y="38"/>
                  </a:lnTo>
                  <a:lnTo>
                    <a:pt x="316" y="41"/>
                  </a:lnTo>
                  <a:lnTo>
                    <a:pt x="314" y="41"/>
                  </a:lnTo>
                  <a:lnTo>
                    <a:pt x="314" y="43"/>
                  </a:lnTo>
                  <a:lnTo>
                    <a:pt x="312" y="44"/>
                  </a:lnTo>
                  <a:lnTo>
                    <a:pt x="312" y="46"/>
                  </a:lnTo>
                  <a:lnTo>
                    <a:pt x="309" y="46"/>
                  </a:lnTo>
                  <a:lnTo>
                    <a:pt x="310" y="49"/>
                  </a:lnTo>
                  <a:lnTo>
                    <a:pt x="307" y="49"/>
                  </a:lnTo>
                  <a:lnTo>
                    <a:pt x="308" y="56"/>
                  </a:lnTo>
                  <a:lnTo>
                    <a:pt x="305" y="56"/>
                  </a:lnTo>
                  <a:lnTo>
                    <a:pt x="306" y="61"/>
                  </a:lnTo>
                  <a:lnTo>
                    <a:pt x="308" y="60"/>
                  </a:lnTo>
                  <a:lnTo>
                    <a:pt x="309" y="67"/>
                  </a:lnTo>
                  <a:lnTo>
                    <a:pt x="311" y="67"/>
                  </a:lnTo>
                  <a:lnTo>
                    <a:pt x="311" y="77"/>
                  </a:lnTo>
                  <a:lnTo>
                    <a:pt x="314" y="76"/>
                  </a:lnTo>
                  <a:lnTo>
                    <a:pt x="314" y="79"/>
                  </a:lnTo>
                  <a:lnTo>
                    <a:pt x="316" y="79"/>
                  </a:lnTo>
                  <a:lnTo>
                    <a:pt x="316" y="83"/>
                  </a:lnTo>
                  <a:lnTo>
                    <a:pt x="319" y="83"/>
                  </a:lnTo>
                  <a:lnTo>
                    <a:pt x="319" y="88"/>
                  </a:lnTo>
                  <a:lnTo>
                    <a:pt x="324" y="88"/>
                  </a:lnTo>
                  <a:lnTo>
                    <a:pt x="324" y="90"/>
                  </a:lnTo>
                  <a:lnTo>
                    <a:pt x="329" y="89"/>
                  </a:lnTo>
                  <a:lnTo>
                    <a:pt x="329" y="92"/>
                  </a:lnTo>
                  <a:lnTo>
                    <a:pt x="331" y="92"/>
                  </a:lnTo>
                  <a:lnTo>
                    <a:pt x="331" y="94"/>
                  </a:lnTo>
                  <a:lnTo>
                    <a:pt x="336" y="94"/>
                  </a:lnTo>
                  <a:lnTo>
                    <a:pt x="336" y="98"/>
                  </a:lnTo>
                  <a:lnTo>
                    <a:pt x="339" y="98"/>
                  </a:lnTo>
                  <a:lnTo>
                    <a:pt x="340" y="117"/>
                  </a:lnTo>
                  <a:lnTo>
                    <a:pt x="338" y="117"/>
                  </a:lnTo>
                  <a:lnTo>
                    <a:pt x="338" y="122"/>
                  </a:lnTo>
                  <a:lnTo>
                    <a:pt x="340" y="122"/>
                  </a:lnTo>
                  <a:lnTo>
                    <a:pt x="341" y="131"/>
                  </a:lnTo>
                  <a:lnTo>
                    <a:pt x="343" y="131"/>
                  </a:lnTo>
                  <a:lnTo>
                    <a:pt x="343" y="133"/>
                  </a:lnTo>
                  <a:lnTo>
                    <a:pt x="350" y="133"/>
                  </a:lnTo>
                  <a:lnTo>
                    <a:pt x="350" y="128"/>
                  </a:lnTo>
                  <a:lnTo>
                    <a:pt x="355" y="128"/>
                  </a:lnTo>
                  <a:lnTo>
                    <a:pt x="354" y="123"/>
                  </a:lnTo>
                  <a:lnTo>
                    <a:pt x="357" y="123"/>
                  </a:lnTo>
                  <a:lnTo>
                    <a:pt x="356" y="116"/>
                  </a:lnTo>
                  <a:lnTo>
                    <a:pt x="361" y="116"/>
                  </a:lnTo>
                  <a:lnTo>
                    <a:pt x="361" y="113"/>
                  </a:lnTo>
                  <a:lnTo>
                    <a:pt x="366" y="113"/>
                  </a:lnTo>
                  <a:lnTo>
                    <a:pt x="366" y="118"/>
                  </a:lnTo>
                  <a:lnTo>
                    <a:pt x="368" y="118"/>
                  </a:lnTo>
                  <a:lnTo>
                    <a:pt x="368" y="120"/>
                  </a:lnTo>
                  <a:lnTo>
                    <a:pt x="371" y="120"/>
                  </a:lnTo>
                  <a:lnTo>
                    <a:pt x="371" y="122"/>
                  </a:lnTo>
                  <a:lnTo>
                    <a:pt x="373" y="122"/>
                  </a:lnTo>
                  <a:lnTo>
                    <a:pt x="373" y="124"/>
                  </a:lnTo>
                  <a:lnTo>
                    <a:pt x="376" y="124"/>
                  </a:lnTo>
                  <a:lnTo>
                    <a:pt x="376" y="127"/>
                  </a:lnTo>
                  <a:lnTo>
                    <a:pt x="379" y="126"/>
                  </a:lnTo>
                  <a:close/>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48" name="Freeform 134"/>
            <p:cNvSpPr>
              <a:spLocks/>
            </p:cNvSpPr>
            <p:nvPr/>
          </p:nvSpPr>
          <p:spPr bwMode="auto">
            <a:xfrm>
              <a:off x="5378451" y="112712"/>
              <a:ext cx="660400" cy="461963"/>
            </a:xfrm>
            <a:custGeom>
              <a:avLst/>
              <a:gdLst>
                <a:gd name="T0" fmla="*/ 395 w 416"/>
                <a:gd name="T1" fmla="*/ 161 h 291"/>
                <a:gd name="T2" fmla="*/ 399 w 416"/>
                <a:gd name="T3" fmla="*/ 207 h 291"/>
                <a:gd name="T4" fmla="*/ 399 w 416"/>
                <a:gd name="T5" fmla="*/ 233 h 291"/>
                <a:gd name="T6" fmla="*/ 415 w 416"/>
                <a:gd name="T7" fmla="*/ 262 h 291"/>
                <a:gd name="T8" fmla="*/ 414 w 416"/>
                <a:gd name="T9" fmla="*/ 269 h 291"/>
                <a:gd name="T10" fmla="*/ 378 w 416"/>
                <a:gd name="T11" fmla="*/ 268 h 291"/>
                <a:gd name="T12" fmla="*/ 364 w 416"/>
                <a:gd name="T13" fmla="*/ 268 h 291"/>
                <a:gd name="T14" fmla="*/ 355 w 416"/>
                <a:gd name="T15" fmla="*/ 286 h 291"/>
                <a:gd name="T16" fmla="*/ 291 w 416"/>
                <a:gd name="T17" fmla="*/ 282 h 291"/>
                <a:gd name="T18" fmla="*/ 255 w 416"/>
                <a:gd name="T19" fmla="*/ 265 h 291"/>
                <a:gd name="T20" fmla="*/ 202 w 416"/>
                <a:gd name="T21" fmla="*/ 225 h 291"/>
                <a:gd name="T22" fmla="*/ 165 w 416"/>
                <a:gd name="T23" fmla="*/ 247 h 291"/>
                <a:gd name="T24" fmla="*/ 117 w 416"/>
                <a:gd name="T25" fmla="*/ 283 h 291"/>
                <a:gd name="T26" fmla="*/ 77 w 416"/>
                <a:gd name="T27" fmla="*/ 279 h 291"/>
                <a:gd name="T28" fmla="*/ 38 w 416"/>
                <a:gd name="T29" fmla="*/ 276 h 291"/>
                <a:gd name="T30" fmla="*/ 28 w 416"/>
                <a:gd name="T31" fmla="*/ 262 h 291"/>
                <a:gd name="T32" fmla="*/ 17 w 416"/>
                <a:gd name="T33" fmla="*/ 165 h 291"/>
                <a:gd name="T34" fmla="*/ 30 w 416"/>
                <a:gd name="T35" fmla="*/ 156 h 291"/>
                <a:gd name="T36" fmla="*/ 36 w 416"/>
                <a:gd name="T37" fmla="*/ 137 h 291"/>
                <a:gd name="T38" fmla="*/ 58 w 416"/>
                <a:gd name="T39" fmla="*/ 130 h 291"/>
                <a:gd name="T40" fmla="*/ 99 w 416"/>
                <a:gd name="T41" fmla="*/ 95 h 291"/>
                <a:gd name="T42" fmla="*/ 115 w 416"/>
                <a:gd name="T43" fmla="*/ 99 h 291"/>
                <a:gd name="T44" fmla="*/ 122 w 416"/>
                <a:gd name="T45" fmla="*/ 104 h 291"/>
                <a:gd name="T46" fmla="*/ 136 w 416"/>
                <a:gd name="T47" fmla="*/ 104 h 291"/>
                <a:gd name="T48" fmla="*/ 145 w 416"/>
                <a:gd name="T49" fmla="*/ 107 h 291"/>
                <a:gd name="T50" fmla="*/ 155 w 416"/>
                <a:gd name="T51" fmla="*/ 96 h 291"/>
                <a:gd name="T52" fmla="*/ 159 w 416"/>
                <a:gd name="T53" fmla="*/ 82 h 291"/>
                <a:gd name="T54" fmla="*/ 178 w 416"/>
                <a:gd name="T55" fmla="*/ 81 h 291"/>
                <a:gd name="T56" fmla="*/ 189 w 416"/>
                <a:gd name="T57" fmla="*/ 82 h 291"/>
                <a:gd name="T58" fmla="*/ 211 w 416"/>
                <a:gd name="T59" fmla="*/ 83 h 291"/>
                <a:gd name="T60" fmla="*/ 216 w 416"/>
                <a:gd name="T61" fmla="*/ 59 h 291"/>
                <a:gd name="T62" fmla="*/ 216 w 416"/>
                <a:gd name="T63" fmla="*/ 52 h 291"/>
                <a:gd name="T64" fmla="*/ 221 w 416"/>
                <a:gd name="T65" fmla="*/ 33 h 291"/>
                <a:gd name="T66" fmla="*/ 214 w 416"/>
                <a:gd name="T67" fmla="*/ 24 h 291"/>
                <a:gd name="T68" fmla="*/ 211 w 416"/>
                <a:gd name="T69" fmla="*/ 12 h 291"/>
                <a:gd name="T70" fmla="*/ 222 w 416"/>
                <a:gd name="T71" fmla="*/ 2 h 291"/>
                <a:gd name="T72" fmla="*/ 230 w 416"/>
                <a:gd name="T73" fmla="*/ 11 h 291"/>
                <a:gd name="T74" fmla="*/ 241 w 416"/>
                <a:gd name="T75" fmla="*/ 8 h 291"/>
                <a:gd name="T76" fmla="*/ 254 w 416"/>
                <a:gd name="T77" fmla="*/ 19 h 291"/>
                <a:gd name="T78" fmla="*/ 262 w 416"/>
                <a:gd name="T79" fmla="*/ 11 h 291"/>
                <a:gd name="T80" fmla="*/ 274 w 416"/>
                <a:gd name="T81" fmla="*/ 8 h 291"/>
                <a:gd name="T82" fmla="*/ 278 w 416"/>
                <a:gd name="T83" fmla="*/ 27 h 291"/>
                <a:gd name="T84" fmla="*/ 296 w 416"/>
                <a:gd name="T85" fmla="*/ 21 h 291"/>
                <a:gd name="T86" fmla="*/ 309 w 416"/>
                <a:gd name="T87" fmla="*/ 34 h 291"/>
                <a:gd name="T88" fmla="*/ 316 w 416"/>
                <a:gd name="T89" fmla="*/ 41 h 291"/>
                <a:gd name="T90" fmla="*/ 310 w 416"/>
                <a:gd name="T91" fmla="*/ 49 h 291"/>
                <a:gd name="T92" fmla="*/ 309 w 416"/>
                <a:gd name="T93" fmla="*/ 67 h 291"/>
                <a:gd name="T94" fmla="*/ 316 w 416"/>
                <a:gd name="T95" fmla="*/ 83 h 291"/>
                <a:gd name="T96" fmla="*/ 329 w 416"/>
                <a:gd name="T97" fmla="*/ 92 h 291"/>
                <a:gd name="T98" fmla="*/ 340 w 416"/>
                <a:gd name="T99" fmla="*/ 117 h 291"/>
                <a:gd name="T100" fmla="*/ 343 w 416"/>
                <a:gd name="T101" fmla="*/ 133 h 291"/>
                <a:gd name="T102" fmla="*/ 356 w 416"/>
                <a:gd name="T103" fmla="*/ 116 h 291"/>
                <a:gd name="T104" fmla="*/ 368 w 416"/>
                <a:gd name="T105" fmla="*/ 120 h 291"/>
                <a:gd name="T106" fmla="*/ 376 w 416"/>
                <a:gd name="T107" fmla="*/ 12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6" h="291">
                  <a:moveTo>
                    <a:pt x="379" y="126"/>
                  </a:moveTo>
                  <a:lnTo>
                    <a:pt x="380" y="127"/>
                  </a:lnTo>
                  <a:lnTo>
                    <a:pt x="395" y="155"/>
                  </a:lnTo>
                  <a:lnTo>
                    <a:pt x="396" y="158"/>
                  </a:lnTo>
                  <a:lnTo>
                    <a:pt x="395" y="160"/>
                  </a:lnTo>
                  <a:lnTo>
                    <a:pt x="395" y="161"/>
                  </a:lnTo>
                  <a:lnTo>
                    <a:pt x="393" y="165"/>
                  </a:lnTo>
                  <a:lnTo>
                    <a:pt x="393" y="171"/>
                  </a:lnTo>
                  <a:lnTo>
                    <a:pt x="396" y="196"/>
                  </a:lnTo>
                  <a:lnTo>
                    <a:pt x="398" y="199"/>
                  </a:lnTo>
                  <a:lnTo>
                    <a:pt x="399" y="201"/>
                  </a:lnTo>
                  <a:lnTo>
                    <a:pt x="399" y="207"/>
                  </a:lnTo>
                  <a:lnTo>
                    <a:pt x="399" y="210"/>
                  </a:lnTo>
                  <a:lnTo>
                    <a:pt x="407" y="219"/>
                  </a:lnTo>
                  <a:lnTo>
                    <a:pt x="407" y="220"/>
                  </a:lnTo>
                  <a:lnTo>
                    <a:pt x="407" y="222"/>
                  </a:lnTo>
                  <a:lnTo>
                    <a:pt x="407" y="223"/>
                  </a:lnTo>
                  <a:lnTo>
                    <a:pt x="399" y="233"/>
                  </a:lnTo>
                  <a:lnTo>
                    <a:pt x="399" y="235"/>
                  </a:lnTo>
                  <a:lnTo>
                    <a:pt x="399" y="238"/>
                  </a:lnTo>
                  <a:lnTo>
                    <a:pt x="399" y="239"/>
                  </a:lnTo>
                  <a:lnTo>
                    <a:pt x="399" y="240"/>
                  </a:lnTo>
                  <a:lnTo>
                    <a:pt x="402" y="241"/>
                  </a:lnTo>
                  <a:lnTo>
                    <a:pt x="415" y="262"/>
                  </a:lnTo>
                  <a:lnTo>
                    <a:pt x="416" y="264"/>
                  </a:lnTo>
                  <a:lnTo>
                    <a:pt x="416" y="265"/>
                  </a:lnTo>
                  <a:lnTo>
                    <a:pt x="416" y="266"/>
                  </a:lnTo>
                  <a:lnTo>
                    <a:pt x="416" y="267"/>
                  </a:lnTo>
                  <a:lnTo>
                    <a:pt x="415" y="268"/>
                  </a:lnTo>
                  <a:lnTo>
                    <a:pt x="414" y="269"/>
                  </a:lnTo>
                  <a:lnTo>
                    <a:pt x="399" y="270"/>
                  </a:lnTo>
                  <a:lnTo>
                    <a:pt x="391" y="274"/>
                  </a:lnTo>
                  <a:lnTo>
                    <a:pt x="380" y="274"/>
                  </a:lnTo>
                  <a:lnTo>
                    <a:pt x="380" y="273"/>
                  </a:lnTo>
                  <a:lnTo>
                    <a:pt x="379" y="272"/>
                  </a:lnTo>
                  <a:lnTo>
                    <a:pt x="378" y="268"/>
                  </a:lnTo>
                  <a:lnTo>
                    <a:pt x="375" y="261"/>
                  </a:lnTo>
                  <a:lnTo>
                    <a:pt x="375" y="261"/>
                  </a:lnTo>
                  <a:lnTo>
                    <a:pt x="372" y="260"/>
                  </a:lnTo>
                  <a:lnTo>
                    <a:pt x="368" y="261"/>
                  </a:lnTo>
                  <a:lnTo>
                    <a:pt x="366" y="264"/>
                  </a:lnTo>
                  <a:lnTo>
                    <a:pt x="364" y="268"/>
                  </a:lnTo>
                  <a:lnTo>
                    <a:pt x="363" y="269"/>
                  </a:lnTo>
                  <a:lnTo>
                    <a:pt x="359" y="271"/>
                  </a:lnTo>
                  <a:lnTo>
                    <a:pt x="357" y="273"/>
                  </a:lnTo>
                  <a:lnTo>
                    <a:pt x="357" y="274"/>
                  </a:lnTo>
                  <a:lnTo>
                    <a:pt x="356" y="285"/>
                  </a:lnTo>
                  <a:lnTo>
                    <a:pt x="355" y="286"/>
                  </a:lnTo>
                  <a:lnTo>
                    <a:pt x="353" y="289"/>
                  </a:lnTo>
                  <a:lnTo>
                    <a:pt x="348" y="290"/>
                  </a:lnTo>
                  <a:lnTo>
                    <a:pt x="299" y="271"/>
                  </a:lnTo>
                  <a:lnTo>
                    <a:pt x="295" y="272"/>
                  </a:lnTo>
                  <a:lnTo>
                    <a:pt x="292" y="276"/>
                  </a:lnTo>
                  <a:lnTo>
                    <a:pt x="291" y="282"/>
                  </a:lnTo>
                  <a:lnTo>
                    <a:pt x="291" y="283"/>
                  </a:lnTo>
                  <a:lnTo>
                    <a:pt x="289" y="283"/>
                  </a:lnTo>
                  <a:lnTo>
                    <a:pt x="289" y="284"/>
                  </a:lnTo>
                  <a:lnTo>
                    <a:pt x="274" y="277"/>
                  </a:lnTo>
                  <a:lnTo>
                    <a:pt x="263" y="267"/>
                  </a:lnTo>
                  <a:lnTo>
                    <a:pt x="255" y="265"/>
                  </a:lnTo>
                  <a:lnTo>
                    <a:pt x="252" y="262"/>
                  </a:lnTo>
                  <a:lnTo>
                    <a:pt x="251" y="256"/>
                  </a:lnTo>
                  <a:lnTo>
                    <a:pt x="250" y="254"/>
                  </a:lnTo>
                  <a:lnTo>
                    <a:pt x="250" y="253"/>
                  </a:lnTo>
                  <a:lnTo>
                    <a:pt x="218" y="228"/>
                  </a:lnTo>
                  <a:lnTo>
                    <a:pt x="202" y="225"/>
                  </a:lnTo>
                  <a:lnTo>
                    <a:pt x="189" y="217"/>
                  </a:lnTo>
                  <a:lnTo>
                    <a:pt x="185" y="224"/>
                  </a:lnTo>
                  <a:lnTo>
                    <a:pt x="184" y="230"/>
                  </a:lnTo>
                  <a:lnTo>
                    <a:pt x="181" y="234"/>
                  </a:lnTo>
                  <a:lnTo>
                    <a:pt x="169" y="241"/>
                  </a:lnTo>
                  <a:lnTo>
                    <a:pt x="165" y="247"/>
                  </a:lnTo>
                  <a:lnTo>
                    <a:pt x="164" y="253"/>
                  </a:lnTo>
                  <a:lnTo>
                    <a:pt x="164" y="253"/>
                  </a:lnTo>
                  <a:lnTo>
                    <a:pt x="147" y="270"/>
                  </a:lnTo>
                  <a:lnTo>
                    <a:pt x="126" y="271"/>
                  </a:lnTo>
                  <a:lnTo>
                    <a:pt x="120" y="277"/>
                  </a:lnTo>
                  <a:lnTo>
                    <a:pt x="117" y="283"/>
                  </a:lnTo>
                  <a:lnTo>
                    <a:pt x="117" y="284"/>
                  </a:lnTo>
                  <a:lnTo>
                    <a:pt x="81" y="291"/>
                  </a:lnTo>
                  <a:lnTo>
                    <a:pt x="80" y="290"/>
                  </a:lnTo>
                  <a:lnTo>
                    <a:pt x="78" y="287"/>
                  </a:lnTo>
                  <a:lnTo>
                    <a:pt x="77" y="286"/>
                  </a:lnTo>
                  <a:lnTo>
                    <a:pt x="77" y="279"/>
                  </a:lnTo>
                  <a:lnTo>
                    <a:pt x="76" y="277"/>
                  </a:lnTo>
                  <a:lnTo>
                    <a:pt x="75" y="276"/>
                  </a:lnTo>
                  <a:lnTo>
                    <a:pt x="51" y="279"/>
                  </a:lnTo>
                  <a:lnTo>
                    <a:pt x="47" y="277"/>
                  </a:lnTo>
                  <a:lnTo>
                    <a:pt x="39" y="277"/>
                  </a:lnTo>
                  <a:lnTo>
                    <a:pt x="38" y="276"/>
                  </a:lnTo>
                  <a:lnTo>
                    <a:pt x="37" y="274"/>
                  </a:lnTo>
                  <a:lnTo>
                    <a:pt x="33" y="272"/>
                  </a:lnTo>
                  <a:lnTo>
                    <a:pt x="30" y="269"/>
                  </a:lnTo>
                  <a:lnTo>
                    <a:pt x="29" y="268"/>
                  </a:lnTo>
                  <a:lnTo>
                    <a:pt x="28" y="264"/>
                  </a:lnTo>
                  <a:lnTo>
                    <a:pt x="28" y="262"/>
                  </a:lnTo>
                  <a:lnTo>
                    <a:pt x="24" y="257"/>
                  </a:lnTo>
                  <a:lnTo>
                    <a:pt x="0" y="201"/>
                  </a:lnTo>
                  <a:lnTo>
                    <a:pt x="10" y="191"/>
                  </a:lnTo>
                  <a:lnTo>
                    <a:pt x="14" y="168"/>
                  </a:lnTo>
                  <a:lnTo>
                    <a:pt x="14" y="167"/>
                  </a:lnTo>
                  <a:lnTo>
                    <a:pt x="17" y="165"/>
                  </a:lnTo>
                  <a:lnTo>
                    <a:pt x="24" y="166"/>
                  </a:lnTo>
                  <a:lnTo>
                    <a:pt x="29" y="163"/>
                  </a:lnTo>
                  <a:lnTo>
                    <a:pt x="30" y="162"/>
                  </a:lnTo>
                  <a:lnTo>
                    <a:pt x="30" y="160"/>
                  </a:lnTo>
                  <a:lnTo>
                    <a:pt x="30" y="158"/>
                  </a:lnTo>
                  <a:lnTo>
                    <a:pt x="30" y="156"/>
                  </a:lnTo>
                  <a:lnTo>
                    <a:pt x="28" y="154"/>
                  </a:lnTo>
                  <a:lnTo>
                    <a:pt x="28" y="153"/>
                  </a:lnTo>
                  <a:lnTo>
                    <a:pt x="28" y="151"/>
                  </a:lnTo>
                  <a:lnTo>
                    <a:pt x="28" y="151"/>
                  </a:lnTo>
                  <a:lnTo>
                    <a:pt x="36" y="140"/>
                  </a:lnTo>
                  <a:lnTo>
                    <a:pt x="36" y="137"/>
                  </a:lnTo>
                  <a:lnTo>
                    <a:pt x="36" y="126"/>
                  </a:lnTo>
                  <a:lnTo>
                    <a:pt x="36" y="122"/>
                  </a:lnTo>
                  <a:lnTo>
                    <a:pt x="38" y="120"/>
                  </a:lnTo>
                  <a:lnTo>
                    <a:pt x="40" y="119"/>
                  </a:lnTo>
                  <a:lnTo>
                    <a:pt x="42" y="119"/>
                  </a:lnTo>
                  <a:lnTo>
                    <a:pt x="58" y="130"/>
                  </a:lnTo>
                  <a:lnTo>
                    <a:pt x="67" y="129"/>
                  </a:lnTo>
                  <a:lnTo>
                    <a:pt x="71" y="126"/>
                  </a:lnTo>
                  <a:lnTo>
                    <a:pt x="72" y="125"/>
                  </a:lnTo>
                  <a:lnTo>
                    <a:pt x="74" y="117"/>
                  </a:lnTo>
                  <a:lnTo>
                    <a:pt x="77" y="110"/>
                  </a:lnTo>
                  <a:lnTo>
                    <a:pt x="99" y="95"/>
                  </a:lnTo>
                  <a:lnTo>
                    <a:pt x="99" y="95"/>
                  </a:lnTo>
                  <a:lnTo>
                    <a:pt x="105" y="95"/>
                  </a:lnTo>
                  <a:lnTo>
                    <a:pt x="107" y="97"/>
                  </a:lnTo>
                  <a:lnTo>
                    <a:pt x="108" y="97"/>
                  </a:lnTo>
                  <a:lnTo>
                    <a:pt x="111" y="99"/>
                  </a:lnTo>
                  <a:lnTo>
                    <a:pt x="115" y="99"/>
                  </a:lnTo>
                  <a:lnTo>
                    <a:pt x="115" y="99"/>
                  </a:lnTo>
                  <a:lnTo>
                    <a:pt x="122" y="99"/>
                  </a:lnTo>
                  <a:lnTo>
                    <a:pt x="122" y="101"/>
                  </a:lnTo>
                  <a:lnTo>
                    <a:pt x="124" y="101"/>
                  </a:lnTo>
                  <a:lnTo>
                    <a:pt x="124" y="102"/>
                  </a:lnTo>
                  <a:lnTo>
                    <a:pt x="122" y="104"/>
                  </a:lnTo>
                  <a:lnTo>
                    <a:pt x="122" y="106"/>
                  </a:lnTo>
                  <a:lnTo>
                    <a:pt x="128" y="106"/>
                  </a:lnTo>
                  <a:lnTo>
                    <a:pt x="128" y="106"/>
                  </a:lnTo>
                  <a:lnTo>
                    <a:pt x="135" y="105"/>
                  </a:lnTo>
                  <a:lnTo>
                    <a:pt x="136" y="106"/>
                  </a:lnTo>
                  <a:lnTo>
                    <a:pt x="136" y="104"/>
                  </a:lnTo>
                  <a:lnTo>
                    <a:pt x="140" y="107"/>
                  </a:lnTo>
                  <a:lnTo>
                    <a:pt x="141" y="107"/>
                  </a:lnTo>
                  <a:lnTo>
                    <a:pt x="141" y="107"/>
                  </a:lnTo>
                  <a:lnTo>
                    <a:pt x="144" y="107"/>
                  </a:lnTo>
                  <a:lnTo>
                    <a:pt x="144" y="107"/>
                  </a:lnTo>
                  <a:lnTo>
                    <a:pt x="145" y="107"/>
                  </a:lnTo>
                  <a:lnTo>
                    <a:pt x="149" y="104"/>
                  </a:lnTo>
                  <a:lnTo>
                    <a:pt x="151" y="103"/>
                  </a:lnTo>
                  <a:lnTo>
                    <a:pt x="151" y="106"/>
                  </a:lnTo>
                  <a:lnTo>
                    <a:pt x="153" y="105"/>
                  </a:lnTo>
                  <a:lnTo>
                    <a:pt x="153" y="98"/>
                  </a:lnTo>
                  <a:lnTo>
                    <a:pt x="155" y="96"/>
                  </a:lnTo>
                  <a:lnTo>
                    <a:pt x="155" y="92"/>
                  </a:lnTo>
                  <a:lnTo>
                    <a:pt x="157" y="92"/>
                  </a:lnTo>
                  <a:lnTo>
                    <a:pt x="157" y="88"/>
                  </a:lnTo>
                  <a:lnTo>
                    <a:pt x="157" y="87"/>
                  </a:lnTo>
                  <a:lnTo>
                    <a:pt x="159" y="87"/>
                  </a:lnTo>
                  <a:lnTo>
                    <a:pt x="159" y="82"/>
                  </a:lnTo>
                  <a:lnTo>
                    <a:pt x="161" y="82"/>
                  </a:lnTo>
                  <a:lnTo>
                    <a:pt x="161" y="85"/>
                  </a:lnTo>
                  <a:lnTo>
                    <a:pt x="173" y="83"/>
                  </a:lnTo>
                  <a:lnTo>
                    <a:pt x="173" y="79"/>
                  </a:lnTo>
                  <a:lnTo>
                    <a:pt x="177" y="79"/>
                  </a:lnTo>
                  <a:lnTo>
                    <a:pt x="178" y="81"/>
                  </a:lnTo>
                  <a:lnTo>
                    <a:pt x="180" y="81"/>
                  </a:lnTo>
                  <a:lnTo>
                    <a:pt x="180" y="83"/>
                  </a:lnTo>
                  <a:lnTo>
                    <a:pt x="185" y="83"/>
                  </a:lnTo>
                  <a:lnTo>
                    <a:pt x="185" y="80"/>
                  </a:lnTo>
                  <a:lnTo>
                    <a:pt x="189" y="80"/>
                  </a:lnTo>
                  <a:lnTo>
                    <a:pt x="189" y="82"/>
                  </a:lnTo>
                  <a:lnTo>
                    <a:pt x="194" y="82"/>
                  </a:lnTo>
                  <a:lnTo>
                    <a:pt x="194" y="85"/>
                  </a:lnTo>
                  <a:lnTo>
                    <a:pt x="199" y="84"/>
                  </a:lnTo>
                  <a:lnTo>
                    <a:pt x="199" y="86"/>
                  </a:lnTo>
                  <a:lnTo>
                    <a:pt x="211" y="86"/>
                  </a:lnTo>
                  <a:lnTo>
                    <a:pt x="211" y="83"/>
                  </a:lnTo>
                  <a:lnTo>
                    <a:pt x="218" y="83"/>
                  </a:lnTo>
                  <a:lnTo>
                    <a:pt x="217" y="67"/>
                  </a:lnTo>
                  <a:lnTo>
                    <a:pt x="219" y="66"/>
                  </a:lnTo>
                  <a:lnTo>
                    <a:pt x="218" y="62"/>
                  </a:lnTo>
                  <a:lnTo>
                    <a:pt x="216" y="62"/>
                  </a:lnTo>
                  <a:lnTo>
                    <a:pt x="216" y="59"/>
                  </a:lnTo>
                  <a:lnTo>
                    <a:pt x="214" y="59"/>
                  </a:lnTo>
                  <a:lnTo>
                    <a:pt x="214" y="57"/>
                  </a:lnTo>
                  <a:lnTo>
                    <a:pt x="211" y="58"/>
                  </a:lnTo>
                  <a:lnTo>
                    <a:pt x="211" y="55"/>
                  </a:lnTo>
                  <a:lnTo>
                    <a:pt x="216" y="55"/>
                  </a:lnTo>
                  <a:lnTo>
                    <a:pt x="216" y="52"/>
                  </a:lnTo>
                  <a:lnTo>
                    <a:pt x="218" y="52"/>
                  </a:lnTo>
                  <a:lnTo>
                    <a:pt x="218" y="50"/>
                  </a:lnTo>
                  <a:lnTo>
                    <a:pt x="220" y="50"/>
                  </a:lnTo>
                  <a:lnTo>
                    <a:pt x="220" y="47"/>
                  </a:lnTo>
                  <a:lnTo>
                    <a:pt x="223" y="47"/>
                  </a:lnTo>
                  <a:lnTo>
                    <a:pt x="221" y="33"/>
                  </a:lnTo>
                  <a:lnTo>
                    <a:pt x="224" y="33"/>
                  </a:lnTo>
                  <a:lnTo>
                    <a:pt x="224" y="28"/>
                  </a:lnTo>
                  <a:lnTo>
                    <a:pt x="221" y="28"/>
                  </a:lnTo>
                  <a:lnTo>
                    <a:pt x="221" y="21"/>
                  </a:lnTo>
                  <a:lnTo>
                    <a:pt x="214" y="22"/>
                  </a:lnTo>
                  <a:lnTo>
                    <a:pt x="214" y="24"/>
                  </a:lnTo>
                  <a:lnTo>
                    <a:pt x="212" y="25"/>
                  </a:lnTo>
                  <a:lnTo>
                    <a:pt x="211" y="22"/>
                  </a:lnTo>
                  <a:lnTo>
                    <a:pt x="209" y="22"/>
                  </a:lnTo>
                  <a:lnTo>
                    <a:pt x="209" y="17"/>
                  </a:lnTo>
                  <a:lnTo>
                    <a:pt x="211" y="17"/>
                  </a:lnTo>
                  <a:lnTo>
                    <a:pt x="211" y="12"/>
                  </a:lnTo>
                  <a:lnTo>
                    <a:pt x="213" y="12"/>
                  </a:lnTo>
                  <a:lnTo>
                    <a:pt x="213" y="10"/>
                  </a:lnTo>
                  <a:lnTo>
                    <a:pt x="220" y="9"/>
                  </a:lnTo>
                  <a:lnTo>
                    <a:pt x="220" y="7"/>
                  </a:lnTo>
                  <a:lnTo>
                    <a:pt x="222" y="7"/>
                  </a:lnTo>
                  <a:lnTo>
                    <a:pt x="222" y="2"/>
                  </a:lnTo>
                  <a:lnTo>
                    <a:pt x="224" y="2"/>
                  </a:lnTo>
                  <a:lnTo>
                    <a:pt x="224" y="0"/>
                  </a:lnTo>
                  <a:lnTo>
                    <a:pt x="226" y="0"/>
                  </a:lnTo>
                  <a:lnTo>
                    <a:pt x="227" y="4"/>
                  </a:lnTo>
                  <a:lnTo>
                    <a:pt x="229" y="4"/>
                  </a:lnTo>
                  <a:lnTo>
                    <a:pt x="230" y="11"/>
                  </a:lnTo>
                  <a:lnTo>
                    <a:pt x="232" y="11"/>
                  </a:lnTo>
                  <a:lnTo>
                    <a:pt x="232" y="9"/>
                  </a:lnTo>
                  <a:lnTo>
                    <a:pt x="236" y="8"/>
                  </a:lnTo>
                  <a:lnTo>
                    <a:pt x="236" y="6"/>
                  </a:lnTo>
                  <a:lnTo>
                    <a:pt x="241" y="6"/>
                  </a:lnTo>
                  <a:lnTo>
                    <a:pt x="241" y="8"/>
                  </a:lnTo>
                  <a:lnTo>
                    <a:pt x="250" y="8"/>
                  </a:lnTo>
                  <a:lnTo>
                    <a:pt x="251" y="12"/>
                  </a:lnTo>
                  <a:lnTo>
                    <a:pt x="249" y="12"/>
                  </a:lnTo>
                  <a:lnTo>
                    <a:pt x="249" y="17"/>
                  </a:lnTo>
                  <a:lnTo>
                    <a:pt x="253" y="17"/>
                  </a:lnTo>
                  <a:lnTo>
                    <a:pt x="254" y="19"/>
                  </a:lnTo>
                  <a:lnTo>
                    <a:pt x="258" y="19"/>
                  </a:lnTo>
                  <a:lnTo>
                    <a:pt x="258" y="21"/>
                  </a:lnTo>
                  <a:lnTo>
                    <a:pt x="265" y="21"/>
                  </a:lnTo>
                  <a:lnTo>
                    <a:pt x="265" y="18"/>
                  </a:lnTo>
                  <a:lnTo>
                    <a:pt x="263" y="18"/>
                  </a:lnTo>
                  <a:lnTo>
                    <a:pt x="262" y="11"/>
                  </a:lnTo>
                  <a:lnTo>
                    <a:pt x="265" y="11"/>
                  </a:lnTo>
                  <a:lnTo>
                    <a:pt x="265" y="9"/>
                  </a:lnTo>
                  <a:lnTo>
                    <a:pt x="270" y="9"/>
                  </a:lnTo>
                  <a:lnTo>
                    <a:pt x="269" y="6"/>
                  </a:lnTo>
                  <a:lnTo>
                    <a:pt x="274" y="6"/>
                  </a:lnTo>
                  <a:lnTo>
                    <a:pt x="274" y="8"/>
                  </a:lnTo>
                  <a:lnTo>
                    <a:pt x="276" y="8"/>
                  </a:lnTo>
                  <a:lnTo>
                    <a:pt x="277" y="11"/>
                  </a:lnTo>
                  <a:lnTo>
                    <a:pt x="274" y="11"/>
                  </a:lnTo>
                  <a:lnTo>
                    <a:pt x="275" y="25"/>
                  </a:lnTo>
                  <a:lnTo>
                    <a:pt x="277" y="25"/>
                  </a:lnTo>
                  <a:lnTo>
                    <a:pt x="278" y="27"/>
                  </a:lnTo>
                  <a:lnTo>
                    <a:pt x="282" y="27"/>
                  </a:lnTo>
                  <a:lnTo>
                    <a:pt x="282" y="22"/>
                  </a:lnTo>
                  <a:lnTo>
                    <a:pt x="287" y="21"/>
                  </a:lnTo>
                  <a:lnTo>
                    <a:pt x="286" y="19"/>
                  </a:lnTo>
                  <a:lnTo>
                    <a:pt x="296" y="18"/>
                  </a:lnTo>
                  <a:lnTo>
                    <a:pt x="296" y="21"/>
                  </a:lnTo>
                  <a:lnTo>
                    <a:pt x="298" y="21"/>
                  </a:lnTo>
                  <a:lnTo>
                    <a:pt x="299" y="26"/>
                  </a:lnTo>
                  <a:lnTo>
                    <a:pt x="303" y="25"/>
                  </a:lnTo>
                  <a:lnTo>
                    <a:pt x="304" y="28"/>
                  </a:lnTo>
                  <a:lnTo>
                    <a:pt x="308" y="27"/>
                  </a:lnTo>
                  <a:lnTo>
                    <a:pt x="309" y="34"/>
                  </a:lnTo>
                  <a:lnTo>
                    <a:pt x="311" y="34"/>
                  </a:lnTo>
                  <a:lnTo>
                    <a:pt x="311" y="37"/>
                  </a:lnTo>
                  <a:lnTo>
                    <a:pt x="313" y="36"/>
                  </a:lnTo>
                  <a:lnTo>
                    <a:pt x="314" y="39"/>
                  </a:lnTo>
                  <a:lnTo>
                    <a:pt x="316" y="38"/>
                  </a:lnTo>
                  <a:lnTo>
                    <a:pt x="316" y="41"/>
                  </a:lnTo>
                  <a:lnTo>
                    <a:pt x="314" y="41"/>
                  </a:lnTo>
                  <a:lnTo>
                    <a:pt x="314" y="43"/>
                  </a:lnTo>
                  <a:lnTo>
                    <a:pt x="312" y="44"/>
                  </a:lnTo>
                  <a:lnTo>
                    <a:pt x="312" y="46"/>
                  </a:lnTo>
                  <a:lnTo>
                    <a:pt x="309" y="46"/>
                  </a:lnTo>
                  <a:lnTo>
                    <a:pt x="310" y="49"/>
                  </a:lnTo>
                  <a:lnTo>
                    <a:pt x="307" y="49"/>
                  </a:lnTo>
                  <a:lnTo>
                    <a:pt x="308" y="56"/>
                  </a:lnTo>
                  <a:lnTo>
                    <a:pt x="305" y="56"/>
                  </a:lnTo>
                  <a:lnTo>
                    <a:pt x="306" y="61"/>
                  </a:lnTo>
                  <a:lnTo>
                    <a:pt x="308" y="60"/>
                  </a:lnTo>
                  <a:lnTo>
                    <a:pt x="309" y="67"/>
                  </a:lnTo>
                  <a:lnTo>
                    <a:pt x="311" y="67"/>
                  </a:lnTo>
                  <a:lnTo>
                    <a:pt x="311" y="77"/>
                  </a:lnTo>
                  <a:lnTo>
                    <a:pt x="314" y="76"/>
                  </a:lnTo>
                  <a:lnTo>
                    <a:pt x="314" y="79"/>
                  </a:lnTo>
                  <a:lnTo>
                    <a:pt x="316" y="79"/>
                  </a:lnTo>
                  <a:lnTo>
                    <a:pt x="316" y="83"/>
                  </a:lnTo>
                  <a:lnTo>
                    <a:pt x="319" y="83"/>
                  </a:lnTo>
                  <a:lnTo>
                    <a:pt x="319" y="88"/>
                  </a:lnTo>
                  <a:lnTo>
                    <a:pt x="324" y="88"/>
                  </a:lnTo>
                  <a:lnTo>
                    <a:pt x="324" y="90"/>
                  </a:lnTo>
                  <a:lnTo>
                    <a:pt x="329" y="89"/>
                  </a:lnTo>
                  <a:lnTo>
                    <a:pt x="329" y="92"/>
                  </a:lnTo>
                  <a:lnTo>
                    <a:pt x="331" y="92"/>
                  </a:lnTo>
                  <a:lnTo>
                    <a:pt x="331" y="94"/>
                  </a:lnTo>
                  <a:lnTo>
                    <a:pt x="336" y="94"/>
                  </a:lnTo>
                  <a:lnTo>
                    <a:pt x="336" y="98"/>
                  </a:lnTo>
                  <a:lnTo>
                    <a:pt x="339" y="98"/>
                  </a:lnTo>
                  <a:lnTo>
                    <a:pt x="340" y="117"/>
                  </a:lnTo>
                  <a:lnTo>
                    <a:pt x="338" y="117"/>
                  </a:lnTo>
                  <a:lnTo>
                    <a:pt x="338" y="122"/>
                  </a:lnTo>
                  <a:lnTo>
                    <a:pt x="340" y="122"/>
                  </a:lnTo>
                  <a:lnTo>
                    <a:pt x="341" y="131"/>
                  </a:lnTo>
                  <a:lnTo>
                    <a:pt x="343" y="131"/>
                  </a:lnTo>
                  <a:lnTo>
                    <a:pt x="343" y="133"/>
                  </a:lnTo>
                  <a:lnTo>
                    <a:pt x="350" y="133"/>
                  </a:lnTo>
                  <a:lnTo>
                    <a:pt x="350" y="128"/>
                  </a:lnTo>
                  <a:lnTo>
                    <a:pt x="355" y="128"/>
                  </a:lnTo>
                  <a:lnTo>
                    <a:pt x="354" y="123"/>
                  </a:lnTo>
                  <a:lnTo>
                    <a:pt x="357" y="123"/>
                  </a:lnTo>
                  <a:lnTo>
                    <a:pt x="356" y="116"/>
                  </a:lnTo>
                  <a:lnTo>
                    <a:pt x="361" y="116"/>
                  </a:lnTo>
                  <a:lnTo>
                    <a:pt x="361" y="113"/>
                  </a:lnTo>
                  <a:lnTo>
                    <a:pt x="366" y="113"/>
                  </a:lnTo>
                  <a:lnTo>
                    <a:pt x="366" y="118"/>
                  </a:lnTo>
                  <a:lnTo>
                    <a:pt x="368" y="118"/>
                  </a:lnTo>
                  <a:lnTo>
                    <a:pt x="368" y="120"/>
                  </a:lnTo>
                  <a:lnTo>
                    <a:pt x="371" y="120"/>
                  </a:lnTo>
                  <a:lnTo>
                    <a:pt x="371" y="122"/>
                  </a:lnTo>
                  <a:lnTo>
                    <a:pt x="373" y="122"/>
                  </a:lnTo>
                  <a:lnTo>
                    <a:pt x="373" y="124"/>
                  </a:lnTo>
                  <a:lnTo>
                    <a:pt x="376" y="124"/>
                  </a:lnTo>
                  <a:lnTo>
                    <a:pt x="376" y="127"/>
                  </a:lnTo>
                  <a:lnTo>
                    <a:pt x="379" y="126"/>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49" name="Freeform 135"/>
            <p:cNvSpPr>
              <a:spLocks/>
            </p:cNvSpPr>
            <p:nvPr/>
          </p:nvSpPr>
          <p:spPr bwMode="auto">
            <a:xfrm>
              <a:off x="6865938" y="682625"/>
              <a:ext cx="936625" cy="752475"/>
            </a:xfrm>
            <a:custGeom>
              <a:avLst/>
              <a:gdLst>
                <a:gd name="T0" fmla="*/ 400 w 590"/>
                <a:gd name="T1" fmla="*/ 412 h 474"/>
                <a:gd name="T2" fmla="*/ 302 w 590"/>
                <a:gd name="T3" fmla="*/ 410 h 474"/>
                <a:gd name="T4" fmla="*/ 262 w 590"/>
                <a:gd name="T5" fmla="*/ 381 h 474"/>
                <a:gd name="T6" fmla="*/ 250 w 590"/>
                <a:gd name="T7" fmla="*/ 374 h 474"/>
                <a:gd name="T8" fmla="*/ 215 w 590"/>
                <a:gd name="T9" fmla="*/ 345 h 474"/>
                <a:gd name="T10" fmla="*/ 185 w 590"/>
                <a:gd name="T11" fmla="*/ 302 h 474"/>
                <a:gd name="T12" fmla="*/ 135 w 590"/>
                <a:gd name="T13" fmla="*/ 288 h 474"/>
                <a:gd name="T14" fmla="*/ 68 w 590"/>
                <a:gd name="T15" fmla="*/ 265 h 474"/>
                <a:gd name="T16" fmla="*/ 20 w 590"/>
                <a:gd name="T17" fmla="*/ 249 h 474"/>
                <a:gd name="T18" fmla="*/ 5 w 590"/>
                <a:gd name="T19" fmla="*/ 206 h 474"/>
                <a:gd name="T20" fmla="*/ 5 w 590"/>
                <a:gd name="T21" fmla="*/ 186 h 474"/>
                <a:gd name="T22" fmla="*/ 21 w 590"/>
                <a:gd name="T23" fmla="*/ 125 h 474"/>
                <a:gd name="T24" fmla="*/ 25 w 590"/>
                <a:gd name="T25" fmla="*/ 104 h 474"/>
                <a:gd name="T26" fmla="*/ 83 w 590"/>
                <a:gd name="T27" fmla="*/ 49 h 474"/>
                <a:gd name="T28" fmla="*/ 100 w 590"/>
                <a:gd name="T29" fmla="*/ 36 h 474"/>
                <a:gd name="T30" fmla="*/ 138 w 590"/>
                <a:gd name="T31" fmla="*/ 28 h 474"/>
                <a:gd name="T32" fmla="*/ 168 w 590"/>
                <a:gd name="T33" fmla="*/ 24 h 474"/>
                <a:gd name="T34" fmla="*/ 177 w 590"/>
                <a:gd name="T35" fmla="*/ 14 h 474"/>
                <a:gd name="T36" fmla="*/ 185 w 590"/>
                <a:gd name="T37" fmla="*/ 4 h 474"/>
                <a:gd name="T38" fmla="*/ 200 w 590"/>
                <a:gd name="T39" fmla="*/ 18 h 474"/>
                <a:gd name="T40" fmla="*/ 197 w 590"/>
                <a:gd name="T41" fmla="*/ 41 h 474"/>
                <a:gd name="T42" fmla="*/ 203 w 590"/>
                <a:gd name="T43" fmla="*/ 62 h 474"/>
                <a:gd name="T44" fmla="*/ 188 w 590"/>
                <a:gd name="T45" fmla="*/ 75 h 474"/>
                <a:gd name="T46" fmla="*/ 148 w 590"/>
                <a:gd name="T47" fmla="*/ 91 h 474"/>
                <a:gd name="T48" fmla="*/ 159 w 590"/>
                <a:gd name="T49" fmla="*/ 100 h 474"/>
                <a:gd name="T50" fmla="*/ 171 w 590"/>
                <a:gd name="T51" fmla="*/ 114 h 474"/>
                <a:gd name="T52" fmla="*/ 195 w 590"/>
                <a:gd name="T53" fmla="*/ 117 h 474"/>
                <a:gd name="T54" fmla="*/ 205 w 590"/>
                <a:gd name="T55" fmla="*/ 135 h 474"/>
                <a:gd name="T56" fmla="*/ 216 w 590"/>
                <a:gd name="T57" fmla="*/ 161 h 474"/>
                <a:gd name="T58" fmla="*/ 226 w 590"/>
                <a:gd name="T59" fmla="*/ 172 h 474"/>
                <a:gd name="T60" fmla="*/ 241 w 590"/>
                <a:gd name="T61" fmla="*/ 180 h 474"/>
                <a:gd name="T62" fmla="*/ 266 w 590"/>
                <a:gd name="T63" fmla="*/ 174 h 474"/>
                <a:gd name="T64" fmla="*/ 280 w 590"/>
                <a:gd name="T65" fmla="*/ 164 h 474"/>
                <a:gd name="T66" fmla="*/ 296 w 590"/>
                <a:gd name="T67" fmla="*/ 162 h 474"/>
                <a:gd name="T68" fmla="*/ 290 w 590"/>
                <a:gd name="T69" fmla="*/ 139 h 474"/>
                <a:gd name="T70" fmla="*/ 307 w 590"/>
                <a:gd name="T71" fmla="*/ 138 h 474"/>
                <a:gd name="T72" fmla="*/ 319 w 590"/>
                <a:gd name="T73" fmla="*/ 149 h 474"/>
                <a:gd name="T74" fmla="*/ 325 w 590"/>
                <a:gd name="T75" fmla="*/ 165 h 474"/>
                <a:gd name="T76" fmla="*/ 342 w 590"/>
                <a:gd name="T77" fmla="*/ 174 h 474"/>
                <a:gd name="T78" fmla="*/ 355 w 590"/>
                <a:gd name="T79" fmla="*/ 164 h 474"/>
                <a:gd name="T80" fmla="*/ 383 w 590"/>
                <a:gd name="T81" fmla="*/ 188 h 474"/>
                <a:gd name="T82" fmla="*/ 396 w 590"/>
                <a:gd name="T83" fmla="*/ 206 h 474"/>
                <a:gd name="T84" fmla="*/ 404 w 590"/>
                <a:gd name="T85" fmla="*/ 194 h 474"/>
                <a:gd name="T86" fmla="*/ 421 w 590"/>
                <a:gd name="T87" fmla="*/ 197 h 474"/>
                <a:gd name="T88" fmla="*/ 445 w 590"/>
                <a:gd name="T89" fmla="*/ 205 h 474"/>
                <a:gd name="T90" fmla="*/ 471 w 590"/>
                <a:gd name="T91" fmla="*/ 206 h 474"/>
                <a:gd name="T92" fmla="*/ 488 w 590"/>
                <a:gd name="T93" fmla="*/ 210 h 474"/>
                <a:gd name="T94" fmla="*/ 494 w 590"/>
                <a:gd name="T95" fmla="*/ 235 h 474"/>
                <a:gd name="T96" fmla="*/ 485 w 590"/>
                <a:gd name="T97" fmla="*/ 248 h 474"/>
                <a:gd name="T98" fmla="*/ 496 w 590"/>
                <a:gd name="T99" fmla="*/ 268 h 474"/>
                <a:gd name="T100" fmla="*/ 507 w 590"/>
                <a:gd name="T101" fmla="*/ 308 h 474"/>
                <a:gd name="T102" fmla="*/ 515 w 590"/>
                <a:gd name="T103" fmla="*/ 310 h 474"/>
                <a:gd name="T104" fmla="*/ 536 w 590"/>
                <a:gd name="T105" fmla="*/ 317 h 474"/>
                <a:gd name="T106" fmla="*/ 551 w 590"/>
                <a:gd name="T107" fmla="*/ 322 h 474"/>
                <a:gd name="T108" fmla="*/ 574 w 590"/>
                <a:gd name="T109" fmla="*/ 346 h 474"/>
                <a:gd name="T110" fmla="*/ 585 w 590"/>
                <a:gd name="T111" fmla="*/ 385 h 474"/>
                <a:gd name="T112" fmla="*/ 587 w 590"/>
                <a:gd name="T113" fmla="*/ 407 h 474"/>
                <a:gd name="T114" fmla="*/ 482 w 590"/>
                <a:gd name="T115" fmla="*/ 43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474">
                  <a:moveTo>
                    <a:pt x="451" y="474"/>
                  </a:moveTo>
                  <a:lnTo>
                    <a:pt x="445" y="467"/>
                  </a:lnTo>
                  <a:lnTo>
                    <a:pt x="444" y="462"/>
                  </a:lnTo>
                  <a:lnTo>
                    <a:pt x="410" y="425"/>
                  </a:lnTo>
                  <a:lnTo>
                    <a:pt x="406" y="423"/>
                  </a:lnTo>
                  <a:lnTo>
                    <a:pt x="403" y="418"/>
                  </a:lnTo>
                  <a:lnTo>
                    <a:pt x="401" y="414"/>
                  </a:lnTo>
                  <a:lnTo>
                    <a:pt x="400" y="412"/>
                  </a:lnTo>
                  <a:lnTo>
                    <a:pt x="399" y="410"/>
                  </a:lnTo>
                  <a:lnTo>
                    <a:pt x="376" y="413"/>
                  </a:lnTo>
                  <a:lnTo>
                    <a:pt x="355" y="401"/>
                  </a:lnTo>
                  <a:lnTo>
                    <a:pt x="351" y="401"/>
                  </a:lnTo>
                  <a:lnTo>
                    <a:pt x="349" y="403"/>
                  </a:lnTo>
                  <a:lnTo>
                    <a:pt x="319" y="402"/>
                  </a:lnTo>
                  <a:lnTo>
                    <a:pt x="305" y="410"/>
                  </a:lnTo>
                  <a:lnTo>
                    <a:pt x="302" y="410"/>
                  </a:lnTo>
                  <a:lnTo>
                    <a:pt x="299" y="407"/>
                  </a:lnTo>
                  <a:lnTo>
                    <a:pt x="297" y="403"/>
                  </a:lnTo>
                  <a:lnTo>
                    <a:pt x="291" y="395"/>
                  </a:lnTo>
                  <a:lnTo>
                    <a:pt x="269" y="395"/>
                  </a:lnTo>
                  <a:lnTo>
                    <a:pt x="268" y="389"/>
                  </a:lnTo>
                  <a:lnTo>
                    <a:pt x="268" y="388"/>
                  </a:lnTo>
                  <a:lnTo>
                    <a:pt x="265" y="382"/>
                  </a:lnTo>
                  <a:lnTo>
                    <a:pt x="262" y="381"/>
                  </a:lnTo>
                  <a:lnTo>
                    <a:pt x="251" y="384"/>
                  </a:lnTo>
                  <a:lnTo>
                    <a:pt x="249" y="383"/>
                  </a:lnTo>
                  <a:lnTo>
                    <a:pt x="248" y="383"/>
                  </a:lnTo>
                  <a:lnTo>
                    <a:pt x="247" y="382"/>
                  </a:lnTo>
                  <a:lnTo>
                    <a:pt x="247" y="381"/>
                  </a:lnTo>
                  <a:lnTo>
                    <a:pt x="247" y="380"/>
                  </a:lnTo>
                  <a:lnTo>
                    <a:pt x="249" y="376"/>
                  </a:lnTo>
                  <a:lnTo>
                    <a:pt x="250" y="374"/>
                  </a:lnTo>
                  <a:lnTo>
                    <a:pt x="251" y="373"/>
                  </a:lnTo>
                  <a:lnTo>
                    <a:pt x="251" y="371"/>
                  </a:lnTo>
                  <a:lnTo>
                    <a:pt x="250" y="369"/>
                  </a:lnTo>
                  <a:lnTo>
                    <a:pt x="250" y="368"/>
                  </a:lnTo>
                  <a:lnTo>
                    <a:pt x="237" y="356"/>
                  </a:lnTo>
                  <a:lnTo>
                    <a:pt x="216" y="347"/>
                  </a:lnTo>
                  <a:lnTo>
                    <a:pt x="215" y="346"/>
                  </a:lnTo>
                  <a:lnTo>
                    <a:pt x="215" y="345"/>
                  </a:lnTo>
                  <a:lnTo>
                    <a:pt x="215" y="338"/>
                  </a:lnTo>
                  <a:lnTo>
                    <a:pt x="215" y="336"/>
                  </a:lnTo>
                  <a:lnTo>
                    <a:pt x="214" y="334"/>
                  </a:lnTo>
                  <a:lnTo>
                    <a:pt x="196" y="331"/>
                  </a:lnTo>
                  <a:lnTo>
                    <a:pt x="187" y="321"/>
                  </a:lnTo>
                  <a:lnTo>
                    <a:pt x="185" y="308"/>
                  </a:lnTo>
                  <a:lnTo>
                    <a:pt x="185" y="304"/>
                  </a:lnTo>
                  <a:lnTo>
                    <a:pt x="185" y="302"/>
                  </a:lnTo>
                  <a:lnTo>
                    <a:pt x="185" y="301"/>
                  </a:lnTo>
                  <a:lnTo>
                    <a:pt x="184" y="300"/>
                  </a:lnTo>
                  <a:lnTo>
                    <a:pt x="170" y="295"/>
                  </a:lnTo>
                  <a:lnTo>
                    <a:pt x="152" y="298"/>
                  </a:lnTo>
                  <a:lnTo>
                    <a:pt x="143" y="292"/>
                  </a:lnTo>
                  <a:lnTo>
                    <a:pt x="141" y="289"/>
                  </a:lnTo>
                  <a:lnTo>
                    <a:pt x="138" y="288"/>
                  </a:lnTo>
                  <a:lnTo>
                    <a:pt x="135" y="288"/>
                  </a:lnTo>
                  <a:lnTo>
                    <a:pt x="130" y="292"/>
                  </a:lnTo>
                  <a:lnTo>
                    <a:pt x="129" y="293"/>
                  </a:lnTo>
                  <a:lnTo>
                    <a:pt x="127" y="295"/>
                  </a:lnTo>
                  <a:lnTo>
                    <a:pt x="123" y="297"/>
                  </a:lnTo>
                  <a:lnTo>
                    <a:pt x="86" y="279"/>
                  </a:lnTo>
                  <a:lnTo>
                    <a:pt x="81" y="269"/>
                  </a:lnTo>
                  <a:lnTo>
                    <a:pt x="76" y="266"/>
                  </a:lnTo>
                  <a:lnTo>
                    <a:pt x="68" y="265"/>
                  </a:lnTo>
                  <a:lnTo>
                    <a:pt x="56" y="272"/>
                  </a:lnTo>
                  <a:lnTo>
                    <a:pt x="54" y="272"/>
                  </a:lnTo>
                  <a:lnTo>
                    <a:pt x="37" y="258"/>
                  </a:lnTo>
                  <a:lnTo>
                    <a:pt x="22" y="258"/>
                  </a:lnTo>
                  <a:lnTo>
                    <a:pt x="21" y="257"/>
                  </a:lnTo>
                  <a:lnTo>
                    <a:pt x="20" y="256"/>
                  </a:lnTo>
                  <a:lnTo>
                    <a:pt x="20" y="251"/>
                  </a:lnTo>
                  <a:lnTo>
                    <a:pt x="20" y="249"/>
                  </a:lnTo>
                  <a:lnTo>
                    <a:pt x="19" y="248"/>
                  </a:lnTo>
                  <a:lnTo>
                    <a:pt x="3" y="240"/>
                  </a:lnTo>
                  <a:lnTo>
                    <a:pt x="2" y="237"/>
                  </a:lnTo>
                  <a:lnTo>
                    <a:pt x="1" y="235"/>
                  </a:lnTo>
                  <a:lnTo>
                    <a:pt x="0" y="234"/>
                  </a:lnTo>
                  <a:lnTo>
                    <a:pt x="0" y="230"/>
                  </a:lnTo>
                  <a:lnTo>
                    <a:pt x="5" y="218"/>
                  </a:lnTo>
                  <a:lnTo>
                    <a:pt x="5" y="206"/>
                  </a:lnTo>
                  <a:lnTo>
                    <a:pt x="6" y="204"/>
                  </a:lnTo>
                  <a:lnTo>
                    <a:pt x="13" y="198"/>
                  </a:lnTo>
                  <a:lnTo>
                    <a:pt x="14" y="195"/>
                  </a:lnTo>
                  <a:lnTo>
                    <a:pt x="14" y="194"/>
                  </a:lnTo>
                  <a:lnTo>
                    <a:pt x="14" y="193"/>
                  </a:lnTo>
                  <a:lnTo>
                    <a:pt x="13" y="191"/>
                  </a:lnTo>
                  <a:lnTo>
                    <a:pt x="6" y="187"/>
                  </a:lnTo>
                  <a:lnTo>
                    <a:pt x="5" y="186"/>
                  </a:lnTo>
                  <a:lnTo>
                    <a:pt x="4" y="178"/>
                  </a:lnTo>
                  <a:lnTo>
                    <a:pt x="2" y="173"/>
                  </a:lnTo>
                  <a:lnTo>
                    <a:pt x="0" y="167"/>
                  </a:lnTo>
                  <a:lnTo>
                    <a:pt x="2" y="160"/>
                  </a:lnTo>
                  <a:lnTo>
                    <a:pt x="17" y="138"/>
                  </a:lnTo>
                  <a:lnTo>
                    <a:pt x="18" y="131"/>
                  </a:lnTo>
                  <a:lnTo>
                    <a:pt x="20" y="128"/>
                  </a:lnTo>
                  <a:lnTo>
                    <a:pt x="21" y="125"/>
                  </a:lnTo>
                  <a:lnTo>
                    <a:pt x="20" y="116"/>
                  </a:lnTo>
                  <a:lnTo>
                    <a:pt x="20" y="114"/>
                  </a:lnTo>
                  <a:lnTo>
                    <a:pt x="21" y="113"/>
                  </a:lnTo>
                  <a:lnTo>
                    <a:pt x="22" y="111"/>
                  </a:lnTo>
                  <a:lnTo>
                    <a:pt x="23" y="107"/>
                  </a:lnTo>
                  <a:lnTo>
                    <a:pt x="25" y="106"/>
                  </a:lnTo>
                  <a:lnTo>
                    <a:pt x="25" y="105"/>
                  </a:lnTo>
                  <a:lnTo>
                    <a:pt x="25" y="104"/>
                  </a:lnTo>
                  <a:lnTo>
                    <a:pt x="25" y="102"/>
                  </a:lnTo>
                  <a:lnTo>
                    <a:pt x="25" y="101"/>
                  </a:lnTo>
                  <a:lnTo>
                    <a:pt x="21" y="97"/>
                  </a:lnTo>
                  <a:lnTo>
                    <a:pt x="20" y="97"/>
                  </a:lnTo>
                  <a:lnTo>
                    <a:pt x="20" y="96"/>
                  </a:lnTo>
                  <a:lnTo>
                    <a:pt x="20" y="95"/>
                  </a:lnTo>
                  <a:lnTo>
                    <a:pt x="21" y="94"/>
                  </a:lnTo>
                  <a:lnTo>
                    <a:pt x="83" y="49"/>
                  </a:lnTo>
                  <a:lnTo>
                    <a:pt x="83" y="49"/>
                  </a:lnTo>
                  <a:lnTo>
                    <a:pt x="84" y="46"/>
                  </a:lnTo>
                  <a:lnTo>
                    <a:pt x="87" y="42"/>
                  </a:lnTo>
                  <a:lnTo>
                    <a:pt x="91" y="40"/>
                  </a:lnTo>
                  <a:lnTo>
                    <a:pt x="91" y="40"/>
                  </a:lnTo>
                  <a:lnTo>
                    <a:pt x="91" y="41"/>
                  </a:lnTo>
                  <a:lnTo>
                    <a:pt x="101" y="40"/>
                  </a:lnTo>
                  <a:lnTo>
                    <a:pt x="100" y="36"/>
                  </a:lnTo>
                  <a:lnTo>
                    <a:pt x="103" y="36"/>
                  </a:lnTo>
                  <a:lnTo>
                    <a:pt x="103" y="33"/>
                  </a:lnTo>
                  <a:lnTo>
                    <a:pt x="107" y="33"/>
                  </a:lnTo>
                  <a:lnTo>
                    <a:pt x="107" y="31"/>
                  </a:lnTo>
                  <a:lnTo>
                    <a:pt x="126" y="29"/>
                  </a:lnTo>
                  <a:lnTo>
                    <a:pt x="126" y="32"/>
                  </a:lnTo>
                  <a:lnTo>
                    <a:pt x="138" y="31"/>
                  </a:lnTo>
                  <a:lnTo>
                    <a:pt x="138" y="28"/>
                  </a:lnTo>
                  <a:lnTo>
                    <a:pt x="149" y="28"/>
                  </a:lnTo>
                  <a:lnTo>
                    <a:pt x="150" y="33"/>
                  </a:lnTo>
                  <a:lnTo>
                    <a:pt x="157" y="32"/>
                  </a:lnTo>
                  <a:lnTo>
                    <a:pt x="156" y="30"/>
                  </a:lnTo>
                  <a:lnTo>
                    <a:pt x="161" y="30"/>
                  </a:lnTo>
                  <a:lnTo>
                    <a:pt x="161" y="27"/>
                  </a:lnTo>
                  <a:lnTo>
                    <a:pt x="168" y="27"/>
                  </a:lnTo>
                  <a:lnTo>
                    <a:pt x="168" y="24"/>
                  </a:lnTo>
                  <a:lnTo>
                    <a:pt x="170" y="24"/>
                  </a:lnTo>
                  <a:lnTo>
                    <a:pt x="170" y="22"/>
                  </a:lnTo>
                  <a:lnTo>
                    <a:pt x="173" y="22"/>
                  </a:lnTo>
                  <a:lnTo>
                    <a:pt x="172" y="19"/>
                  </a:lnTo>
                  <a:lnTo>
                    <a:pt x="175" y="19"/>
                  </a:lnTo>
                  <a:lnTo>
                    <a:pt x="174" y="17"/>
                  </a:lnTo>
                  <a:lnTo>
                    <a:pt x="177" y="16"/>
                  </a:lnTo>
                  <a:lnTo>
                    <a:pt x="177" y="14"/>
                  </a:lnTo>
                  <a:lnTo>
                    <a:pt x="179" y="14"/>
                  </a:lnTo>
                  <a:lnTo>
                    <a:pt x="179" y="5"/>
                  </a:lnTo>
                  <a:lnTo>
                    <a:pt x="176" y="5"/>
                  </a:lnTo>
                  <a:lnTo>
                    <a:pt x="176" y="0"/>
                  </a:lnTo>
                  <a:lnTo>
                    <a:pt x="180" y="0"/>
                  </a:lnTo>
                  <a:lnTo>
                    <a:pt x="181" y="2"/>
                  </a:lnTo>
                  <a:lnTo>
                    <a:pt x="185" y="2"/>
                  </a:lnTo>
                  <a:lnTo>
                    <a:pt x="185" y="4"/>
                  </a:lnTo>
                  <a:lnTo>
                    <a:pt x="188" y="4"/>
                  </a:lnTo>
                  <a:lnTo>
                    <a:pt x="188" y="6"/>
                  </a:lnTo>
                  <a:lnTo>
                    <a:pt x="190" y="6"/>
                  </a:lnTo>
                  <a:lnTo>
                    <a:pt x="191" y="9"/>
                  </a:lnTo>
                  <a:lnTo>
                    <a:pt x="193" y="9"/>
                  </a:lnTo>
                  <a:lnTo>
                    <a:pt x="193" y="11"/>
                  </a:lnTo>
                  <a:lnTo>
                    <a:pt x="200" y="10"/>
                  </a:lnTo>
                  <a:lnTo>
                    <a:pt x="200" y="18"/>
                  </a:lnTo>
                  <a:lnTo>
                    <a:pt x="198" y="18"/>
                  </a:lnTo>
                  <a:lnTo>
                    <a:pt x="198" y="22"/>
                  </a:lnTo>
                  <a:lnTo>
                    <a:pt x="196" y="22"/>
                  </a:lnTo>
                  <a:lnTo>
                    <a:pt x="196" y="27"/>
                  </a:lnTo>
                  <a:lnTo>
                    <a:pt x="194" y="27"/>
                  </a:lnTo>
                  <a:lnTo>
                    <a:pt x="195" y="39"/>
                  </a:lnTo>
                  <a:lnTo>
                    <a:pt x="197" y="39"/>
                  </a:lnTo>
                  <a:lnTo>
                    <a:pt x="197" y="41"/>
                  </a:lnTo>
                  <a:lnTo>
                    <a:pt x="200" y="41"/>
                  </a:lnTo>
                  <a:lnTo>
                    <a:pt x="200" y="43"/>
                  </a:lnTo>
                  <a:lnTo>
                    <a:pt x="202" y="43"/>
                  </a:lnTo>
                  <a:lnTo>
                    <a:pt x="202" y="46"/>
                  </a:lnTo>
                  <a:lnTo>
                    <a:pt x="204" y="46"/>
                  </a:lnTo>
                  <a:lnTo>
                    <a:pt x="205" y="52"/>
                  </a:lnTo>
                  <a:lnTo>
                    <a:pt x="203" y="53"/>
                  </a:lnTo>
                  <a:lnTo>
                    <a:pt x="203" y="62"/>
                  </a:lnTo>
                  <a:lnTo>
                    <a:pt x="198" y="63"/>
                  </a:lnTo>
                  <a:lnTo>
                    <a:pt x="198" y="65"/>
                  </a:lnTo>
                  <a:lnTo>
                    <a:pt x="194" y="65"/>
                  </a:lnTo>
                  <a:lnTo>
                    <a:pt x="194" y="63"/>
                  </a:lnTo>
                  <a:lnTo>
                    <a:pt x="189" y="63"/>
                  </a:lnTo>
                  <a:lnTo>
                    <a:pt x="189" y="65"/>
                  </a:lnTo>
                  <a:lnTo>
                    <a:pt x="187" y="66"/>
                  </a:lnTo>
                  <a:lnTo>
                    <a:pt x="188" y="75"/>
                  </a:lnTo>
                  <a:lnTo>
                    <a:pt x="173" y="76"/>
                  </a:lnTo>
                  <a:lnTo>
                    <a:pt x="174" y="78"/>
                  </a:lnTo>
                  <a:lnTo>
                    <a:pt x="167" y="79"/>
                  </a:lnTo>
                  <a:lnTo>
                    <a:pt x="167" y="81"/>
                  </a:lnTo>
                  <a:lnTo>
                    <a:pt x="155" y="82"/>
                  </a:lnTo>
                  <a:lnTo>
                    <a:pt x="155" y="84"/>
                  </a:lnTo>
                  <a:lnTo>
                    <a:pt x="148" y="85"/>
                  </a:lnTo>
                  <a:lnTo>
                    <a:pt x="148" y="91"/>
                  </a:lnTo>
                  <a:lnTo>
                    <a:pt x="151" y="91"/>
                  </a:lnTo>
                  <a:lnTo>
                    <a:pt x="151" y="94"/>
                  </a:lnTo>
                  <a:lnTo>
                    <a:pt x="153" y="94"/>
                  </a:lnTo>
                  <a:lnTo>
                    <a:pt x="153" y="96"/>
                  </a:lnTo>
                  <a:lnTo>
                    <a:pt x="156" y="96"/>
                  </a:lnTo>
                  <a:lnTo>
                    <a:pt x="156" y="98"/>
                  </a:lnTo>
                  <a:lnTo>
                    <a:pt x="158" y="98"/>
                  </a:lnTo>
                  <a:lnTo>
                    <a:pt x="159" y="100"/>
                  </a:lnTo>
                  <a:lnTo>
                    <a:pt x="163" y="100"/>
                  </a:lnTo>
                  <a:lnTo>
                    <a:pt x="163" y="102"/>
                  </a:lnTo>
                  <a:lnTo>
                    <a:pt x="166" y="102"/>
                  </a:lnTo>
                  <a:lnTo>
                    <a:pt x="166" y="105"/>
                  </a:lnTo>
                  <a:lnTo>
                    <a:pt x="168" y="105"/>
                  </a:lnTo>
                  <a:lnTo>
                    <a:pt x="168" y="109"/>
                  </a:lnTo>
                  <a:lnTo>
                    <a:pt x="171" y="109"/>
                  </a:lnTo>
                  <a:lnTo>
                    <a:pt x="171" y="114"/>
                  </a:lnTo>
                  <a:lnTo>
                    <a:pt x="178" y="113"/>
                  </a:lnTo>
                  <a:lnTo>
                    <a:pt x="178" y="111"/>
                  </a:lnTo>
                  <a:lnTo>
                    <a:pt x="185" y="111"/>
                  </a:lnTo>
                  <a:lnTo>
                    <a:pt x="185" y="113"/>
                  </a:lnTo>
                  <a:lnTo>
                    <a:pt x="190" y="112"/>
                  </a:lnTo>
                  <a:lnTo>
                    <a:pt x="190" y="115"/>
                  </a:lnTo>
                  <a:lnTo>
                    <a:pt x="195" y="115"/>
                  </a:lnTo>
                  <a:lnTo>
                    <a:pt x="195" y="117"/>
                  </a:lnTo>
                  <a:lnTo>
                    <a:pt x="197" y="117"/>
                  </a:lnTo>
                  <a:lnTo>
                    <a:pt x="197" y="119"/>
                  </a:lnTo>
                  <a:lnTo>
                    <a:pt x="200" y="119"/>
                  </a:lnTo>
                  <a:lnTo>
                    <a:pt x="200" y="126"/>
                  </a:lnTo>
                  <a:lnTo>
                    <a:pt x="203" y="126"/>
                  </a:lnTo>
                  <a:lnTo>
                    <a:pt x="203" y="131"/>
                  </a:lnTo>
                  <a:lnTo>
                    <a:pt x="205" y="131"/>
                  </a:lnTo>
                  <a:lnTo>
                    <a:pt x="205" y="135"/>
                  </a:lnTo>
                  <a:lnTo>
                    <a:pt x="208" y="135"/>
                  </a:lnTo>
                  <a:lnTo>
                    <a:pt x="208" y="142"/>
                  </a:lnTo>
                  <a:lnTo>
                    <a:pt x="210" y="142"/>
                  </a:lnTo>
                  <a:lnTo>
                    <a:pt x="211" y="152"/>
                  </a:lnTo>
                  <a:lnTo>
                    <a:pt x="213" y="151"/>
                  </a:lnTo>
                  <a:lnTo>
                    <a:pt x="214" y="158"/>
                  </a:lnTo>
                  <a:lnTo>
                    <a:pt x="216" y="158"/>
                  </a:lnTo>
                  <a:lnTo>
                    <a:pt x="216" y="161"/>
                  </a:lnTo>
                  <a:lnTo>
                    <a:pt x="219" y="161"/>
                  </a:lnTo>
                  <a:lnTo>
                    <a:pt x="219" y="163"/>
                  </a:lnTo>
                  <a:lnTo>
                    <a:pt x="221" y="162"/>
                  </a:lnTo>
                  <a:lnTo>
                    <a:pt x="221" y="165"/>
                  </a:lnTo>
                  <a:lnTo>
                    <a:pt x="224" y="165"/>
                  </a:lnTo>
                  <a:lnTo>
                    <a:pt x="224" y="167"/>
                  </a:lnTo>
                  <a:lnTo>
                    <a:pt x="226" y="167"/>
                  </a:lnTo>
                  <a:lnTo>
                    <a:pt x="226" y="172"/>
                  </a:lnTo>
                  <a:lnTo>
                    <a:pt x="229" y="171"/>
                  </a:lnTo>
                  <a:lnTo>
                    <a:pt x="229" y="174"/>
                  </a:lnTo>
                  <a:lnTo>
                    <a:pt x="231" y="174"/>
                  </a:lnTo>
                  <a:lnTo>
                    <a:pt x="231" y="176"/>
                  </a:lnTo>
                  <a:lnTo>
                    <a:pt x="236" y="176"/>
                  </a:lnTo>
                  <a:lnTo>
                    <a:pt x="236" y="178"/>
                  </a:lnTo>
                  <a:lnTo>
                    <a:pt x="241" y="178"/>
                  </a:lnTo>
                  <a:lnTo>
                    <a:pt x="241" y="180"/>
                  </a:lnTo>
                  <a:lnTo>
                    <a:pt x="248" y="180"/>
                  </a:lnTo>
                  <a:lnTo>
                    <a:pt x="248" y="182"/>
                  </a:lnTo>
                  <a:lnTo>
                    <a:pt x="251" y="182"/>
                  </a:lnTo>
                  <a:lnTo>
                    <a:pt x="250" y="180"/>
                  </a:lnTo>
                  <a:lnTo>
                    <a:pt x="265" y="179"/>
                  </a:lnTo>
                  <a:lnTo>
                    <a:pt x="264" y="176"/>
                  </a:lnTo>
                  <a:lnTo>
                    <a:pt x="267" y="176"/>
                  </a:lnTo>
                  <a:lnTo>
                    <a:pt x="266" y="174"/>
                  </a:lnTo>
                  <a:lnTo>
                    <a:pt x="271" y="174"/>
                  </a:lnTo>
                  <a:lnTo>
                    <a:pt x="271" y="171"/>
                  </a:lnTo>
                  <a:lnTo>
                    <a:pt x="274" y="171"/>
                  </a:lnTo>
                  <a:lnTo>
                    <a:pt x="273" y="169"/>
                  </a:lnTo>
                  <a:lnTo>
                    <a:pt x="275" y="168"/>
                  </a:lnTo>
                  <a:lnTo>
                    <a:pt x="275" y="166"/>
                  </a:lnTo>
                  <a:lnTo>
                    <a:pt x="280" y="166"/>
                  </a:lnTo>
                  <a:lnTo>
                    <a:pt x="280" y="164"/>
                  </a:lnTo>
                  <a:lnTo>
                    <a:pt x="282" y="164"/>
                  </a:lnTo>
                  <a:lnTo>
                    <a:pt x="282" y="161"/>
                  </a:lnTo>
                  <a:lnTo>
                    <a:pt x="284" y="161"/>
                  </a:lnTo>
                  <a:lnTo>
                    <a:pt x="284" y="159"/>
                  </a:lnTo>
                  <a:lnTo>
                    <a:pt x="292" y="158"/>
                  </a:lnTo>
                  <a:lnTo>
                    <a:pt x="292" y="161"/>
                  </a:lnTo>
                  <a:lnTo>
                    <a:pt x="296" y="160"/>
                  </a:lnTo>
                  <a:lnTo>
                    <a:pt x="296" y="162"/>
                  </a:lnTo>
                  <a:lnTo>
                    <a:pt x="299" y="162"/>
                  </a:lnTo>
                  <a:lnTo>
                    <a:pt x="299" y="165"/>
                  </a:lnTo>
                  <a:lnTo>
                    <a:pt x="306" y="164"/>
                  </a:lnTo>
                  <a:lnTo>
                    <a:pt x="305" y="146"/>
                  </a:lnTo>
                  <a:lnTo>
                    <a:pt x="300" y="146"/>
                  </a:lnTo>
                  <a:lnTo>
                    <a:pt x="300" y="148"/>
                  </a:lnTo>
                  <a:lnTo>
                    <a:pt x="291" y="149"/>
                  </a:lnTo>
                  <a:lnTo>
                    <a:pt x="290" y="139"/>
                  </a:lnTo>
                  <a:lnTo>
                    <a:pt x="293" y="139"/>
                  </a:lnTo>
                  <a:lnTo>
                    <a:pt x="292" y="137"/>
                  </a:lnTo>
                  <a:lnTo>
                    <a:pt x="295" y="137"/>
                  </a:lnTo>
                  <a:lnTo>
                    <a:pt x="295" y="134"/>
                  </a:lnTo>
                  <a:lnTo>
                    <a:pt x="304" y="134"/>
                  </a:lnTo>
                  <a:lnTo>
                    <a:pt x="304" y="136"/>
                  </a:lnTo>
                  <a:lnTo>
                    <a:pt x="307" y="136"/>
                  </a:lnTo>
                  <a:lnTo>
                    <a:pt x="307" y="138"/>
                  </a:lnTo>
                  <a:lnTo>
                    <a:pt x="309" y="138"/>
                  </a:lnTo>
                  <a:lnTo>
                    <a:pt x="309" y="140"/>
                  </a:lnTo>
                  <a:lnTo>
                    <a:pt x="311" y="140"/>
                  </a:lnTo>
                  <a:lnTo>
                    <a:pt x="311" y="143"/>
                  </a:lnTo>
                  <a:lnTo>
                    <a:pt x="316" y="142"/>
                  </a:lnTo>
                  <a:lnTo>
                    <a:pt x="316" y="145"/>
                  </a:lnTo>
                  <a:lnTo>
                    <a:pt x="319" y="144"/>
                  </a:lnTo>
                  <a:lnTo>
                    <a:pt x="319" y="149"/>
                  </a:lnTo>
                  <a:lnTo>
                    <a:pt x="322" y="149"/>
                  </a:lnTo>
                  <a:lnTo>
                    <a:pt x="322" y="152"/>
                  </a:lnTo>
                  <a:lnTo>
                    <a:pt x="324" y="151"/>
                  </a:lnTo>
                  <a:lnTo>
                    <a:pt x="324" y="156"/>
                  </a:lnTo>
                  <a:lnTo>
                    <a:pt x="322" y="156"/>
                  </a:lnTo>
                  <a:lnTo>
                    <a:pt x="322" y="161"/>
                  </a:lnTo>
                  <a:lnTo>
                    <a:pt x="325" y="161"/>
                  </a:lnTo>
                  <a:lnTo>
                    <a:pt x="325" y="165"/>
                  </a:lnTo>
                  <a:lnTo>
                    <a:pt x="327" y="165"/>
                  </a:lnTo>
                  <a:lnTo>
                    <a:pt x="327" y="168"/>
                  </a:lnTo>
                  <a:lnTo>
                    <a:pt x="337" y="167"/>
                  </a:lnTo>
                  <a:lnTo>
                    <a:pt x="337" y="170"/>
                  </a:lnTo>
                  <a:lnTo>
                    <a:pt x="339" y="169"/>
                  </a:lnTo>
                  <a:lnTo>
                    <a:pt x="339" y="171"/>
                  </a:lnTo>
                  <a:lnTo>
                    <a:pt x="341" y="171"/>
                  </a:lnTo>
                  <a:lnTo>
                    <a:pt x="342" y="174"/>
                  </a:lnTo>
                  <a:lnTo>
                    <a:pt x="344" y="174"/>
                  </a:lnTo>
                  <a:lnTo>
                    <a:pt x="344" y="171"/>
                  </a:lnTo>
                  <a:lnTo>
                    <a:pt x="346" y="171"/>
                  </a:lnTo>
                  <a:lnTo>
                    <a:pt x="346" y="164"/>
                  </a:lnTo>
                  <a:lnTo>
                    <a:pt x="351" y="164"/>
                  </a:lnTo>
                  <a:lnTo>
                    <a:pt x="351" y="161"/>
                  </a:lnTo>
                  <a:lnTo>
                    <a:pt x="355" y="161"/>
                  </a:lnTo>
                  <a:lnTo>
                    <a:pt x="355" y="164"/>
                  </a:lnTo>
                  <a:lnTo>
                    <a:pt x="360" y="163"/>
                  </a:lnTo>
                  <a:lnTo>
                    <a:pt x="361" y="177"/>
                  </a:lnTo>
                  <a:lnTo>
                    <a:pt x="363" y="177"/>
                  </a:lnTo>
                  <a:lnTo>
                    <a:pt x="363" y="182"/>
                  </a:lnTo>
                  <a:lnTo>
                    <a:pt x="380" y="181"/>
                  </a:lnTo>
                  <a:lnTo>
                    <a:pt x="380" y="183"/>
                  </a:lnTo>
                  <a:lnTo>
                    <a:pt x="382" y="183"/>
                  </a:lnTo>
                  <a:lnTo>
                    <a:pt x="383" y="188"/>
                  </a:lnTo>
                  <a:lnTo>
                    <a:pt x="385" y="188"/>
                  </a:lnTo>
                  <a:lnTo>
                    <a:pt x="386" y="199"/>
                  </a:lnTo>
                  <a:lnTo>
                    <a:pt x="388" y="199"/>
                  </a:lnTo>
                  <a:lnTo>
                    <a:pt x="388" y="201"/>
                  </a:lnTo>
                  <a:lnTo>
                    <a:pt x="393" y="201"/>
                  </a:lnTo>
                  <a:lnTo>
                    <a:pt x="393" y="204"/>
                  </a:lnTo>
                  <a:lnTo>
                    <a:pt x="395" y="203"/>
                  </a:lnTo>
                  <a:lnTo>
                    <a:pt x="396" y="206"/>
                  </a:lnTo>
                  <a:lnTo>
                    <a:pt x="400" y="206"/>
                  </a:lnTo>
                  <a:lnTo>
                    <a:pt x="400" y="203"/>
                  </a:lnTo>
                  <a:lnTo>
                    <a:pt x="402" y="203"/>
                  </a:lnTo>
                  <a:lnTo>
                    <a:pt x="402" y="201"/>
                  </a:lnTo>
                  <a:lnTo>
                    <a:pt x="407" y="200"/>
                  </a:lnTo>
                  <a:lnTo>
                    <a:pt x="406" y="196"/>
                  </a:lnTo>
                  <a:lnTo>
                    <a:pt x="404" y="196"/>
                  </a:lnTo>
                  <a:lnTo>
                    <a:pt x="404" y="194"/>
                  </a:lnTo>
                  <a:lnTo>
                    <a:pt x="402" y="194"/>
                  </a:lnTo>
                  <a:lnTo>
                    <a:pt x="402" y="191"/>
                  </a:lnTo>
                  <a:lnTo>
                    <a:pt x="409" y="191"/>
                  </a:lnTo>
                  <a:lnTo>
                    <a:pt x="409" y="193"/>
                  </a:lnTo>
                  <a:lnTo>
                    <a:pt x="411" y="193"/>
                  </a:lnTo>
                  <a:lnTo>
                    <a:pt x="411" y="195"/>
                  </a:lnTo>
                  <a:lnTo>
                    <a:pt x="421" y="195"/>
                  </a:lnTo>
                  <a:lnTo>
                    <a:pt x="421" y="197"/>
                  </a:lnTo>
                  <a:lnTo>
                    <a:pt x="432" y="197"/>
                  </a:lnTo>
                  <a:lnTo>
                    <a:pt x="433" y="199"/>
                  </a:lnTo>
                  <a:lnTo>
                    <a:pt x="435" y="199"/>
                  </a:lnTo>
                  <a:lnTo>
                    <a:pt x="435" y="201"/>
                  </a:lnTo>
                  <a:lnTo>
                    <a:pt x="440" y="201"/>
                  </a:lnTo>
                  <a:lnTo>
                    <a:pt x="440" y="203"/>
                  </a:lnTo>
                  <a:lnTo>
                    <a:pt x="445" y="203"/>
                  </a:lnTo>
                  <a:lnTo>
                    <a:pt x="445" y="205"/>
                  </a:lnTo>
                  <a:lnTo>
                    <a:pt x="450" y="205"/>
                  </a:lnTo>
                  <a:lnTo>
                    <a:pt x="450" y="207"/>
                  </a:lnTo>
                  <a:lnTo>
                    <a:pt x="452" y="207"/>
                  </a:lnTo>
                  <a:lnTo>
                    <a:pt x="452" y="209"/>
                  </a:lnTo>
                  <a:lnTo>
                    <a:pt x="457" y="209"/>
                  </a:lnTo>
                  <a:lnTo>
                    <a:pt x="457" y="212"/>
                  </a:lnTo>
                  <a:lnTo>
                    <a:pt x="471" y="210"/>
                  </a:lnTo>
                  <a:lnTo>
                    <a:pt x="471" y="206"/>
                  </a:lnTo>
                  <a:lnTo>
                    <a:pt x="473" y="206"/>
                  </a:lnTo>
                  <a:lnTo>
                    <a:pt x="473" y="199"/>
                  </a:lnTo>
                  <a:lnTo>
                    <a:pt x="477" y="198"/>
                  </a:lnTo>
                  <a:lnTo>
                    <a:pt x="477" y="201"/>
                  </a:lnTo>
                  <a:lnTo>
                    <a:pt x="485" y="200"/>
                  </a:lnTo>
                  <a:lnTo>
                    <a:pt x="485" y="205"/>
                  </a:lnTo>
                  <a:lnTo>
                    <a:pt x="487" y="205"/>
                  </a:lnTo>
                  <a:lnTo>
                    <a:pt x="488" y="210"/>
                  </a:lnTo>
                  <a:lnTo>
                    <a:pt x="485" y="210"/>
                  </a:lnTo>
                  <a:lnTo>
                    <a:pt x="486" y="219"/>
                  </a:lnTo>
                  <a:lnTo>
                    <a:pt x="483" y="219"/>
                  </a:lnTo>
                  <a:lnTo>
                    <a:pt x="484" y="228"/>
                  </a:lnTo>
                  <a:lnTo>
                    <a:pt x="496" y="228"/>
                  </a:lnTo>
                  <a:lnTo>
                    <a:pt x="496" y="233"/>
                  </a:lnTo>
                  <a:lnTo>
                    <a:pt x="494" y="233"/>
                  </a:lnTo>
                  <a:lnTo>
                    <a:pt x="494" y="235"/>
                  </a:lnTo>
                  <a:lnTo>
                    <a:pt x="491" y="235"/>
                  </a:lnTo>
                  <a:lnTo>
                    <a:pt x="492" y="237"/>
                  </a:lnTo>
                  <a:lnTo>
                    <a:pt x="489" y="238"/>
                  </a:lnTo>
                  <a:lnTo>
                    <a:pt x="489" y="242"/>
                  </a:lnTo>
                  <a:lnTo>
                    <a:pt x="487" y="243"/>
                  </a:lnTo>
                  <a:lnTo>
                    <a:pt x="487" y="245"/>
                  </a:lnTo>
                  <a:lnTo>
                    <a:pt x="485" y="245"/>
                  </a:lnTo>
                  <a:lnTo>
                    <a:pt x="485" y="248"/>
                  </a:lnTo>
                  <a:lnTo>
                    <a:pt x="488" y="247"/>
                  </a:lnTo>
                  <a:lnTo>
                    <a:pt x="488" y="252"/>
                  </a:lnTo>
                  <a:lnTo>
                    <a:pt x="490" y="252"/>
                  </a:lnTo>
                  <a:lnTo>
                    <a:pt x="490" y="257"/>
                  </a:lnTo>
                  <a:lnTo>
                    <a:pt x="493" y="257"/>
                  </a:lnTo>
                  <a:lnTo>
                    <a:pt x="493" y="261"/>
                  </a:lnTo>
                  <a:lnTo>
                    <a:pt x="495" y="261"/>
                  </a:lnTo>
                  <a:lnTo>
                    <a:pt x="496" y="268"/>
                  </a:lnTo>
                  <a:lnTo>
                    <a:pt x="498" y="268"/>
                  </a:lnTo>
                  <a:lnTo>
                    <a:pt x="498" y="273"/>
                  </a:lnTo>
                  <a:lnTo>
                    <a:pt x="501" y="272"/>
                  </a:lnTo>
                  <a:lnTo>
                    <a:pt x="501" y="279"/>
                  </a:lnTo>
                  <a:lnTo>
                    <a:pt x="503" y="279"/>
                  </a:lnTo>
                  <a:lnTo>
                    <a:pt x="504" y="287"/>
                  </a:lnTo>
                  <a:lnTo>
                    <a:pt x="506" y="286"/>
                  </a:lnTo>
                  <a:lnTo>
                    <a:pt x="507" y="308"/>
                  </a:lnTo>
                  <a:lnTo>
                    <a:pt x="510" y="307"/>
                  </a:lnTo>
                  <a:lnTo>
                    <a:pt x="510" y="314"/>
                  </a:lnTo>
                  <a:lnTo>
                    <a:pt x="513" y="314"/>
                  </a:lnTo>
                  <a:lnTo>
                    <a:pt x="513" y="319"/>
                  </a:lnTo>
                  <a:lnTo>
                    <a:pt x="518" y="319"/>
                  </a:lnTo>
                  <a:lnTo>
                    <a:pt x="517" y="312"/>
                  </a:lnTo>
                  <a:lnTo>
                    <a:pt x="515" y="312"/>
                  </a:lnTo>
                  <a:lnTo>
                    <a:pt x="515" y="310"/>
                  </a:lnTo>
                  <a:lnTo>
                    <a:pt x="524" y="309"/>
                  </a:lnTo>
                  <a:lnTo>
                    <a:pt x="524" y="311"/>
                  </a:lnTo>
                  <a:lnTo>
                    <a:pt x="529" y="311"/>
                  </a:lnTo>
                  <a:lnTo>
                    <a:pt x="529" y="308"/>
                  </a:lnTo>
                  <a:lnTo>
                    <a:pt x="533" y="308"/>
                  </a:lnTo>
                  <a:lnTo>
                    <a:pt x="534" y="311"/>
                  </a:lnTo>
                  <a:lnTo>
                    <a:pt x="536" y="311"/>
                  </a:lnTo>
                  <a:lnTo>
                    <a:pt x="536" y="317"/>
                  </a:lnTo>
                  <a:lnTo>
                    <a:pt x="539" y="317"/>
                  </a:lnTo>
                  <a:lnTo>
                    <a:pt x="539" y="320"/>
                  </a:lnTo>
                  <a:lnTo>
                    <a:pt x="541" y="320"/>
                  </a:lnTo>
                  <a:lnTo>
                    <a:pt x="541" y="322"/>
                  </a:lnTo>
                  <a:lnTo>
                    <a:pt x="544" y="322"/>
                  </a:lnTo>
                  <a:lnTo>
                    <a:pt x="544" y="324"/>
                  </a:lnTo>
                  <a:lnTo>
                    <a:pt x="551" y="324"/>
                  </a:lnTo>
                  <a:lnTo>
                    <a:pt x="551" y="322"/>
                  </a:lnTo>
                  <a:lnTo>
                    <a:pt x="565" y="320"/>
                  </a:lnTo>
                  <a:lnTo>
                    <a:pt x="565" y="323"/>
                  </a:lnTo>
                  <a:lnTo>
                    <a:pt x="567" y="323"/>
                  </a:lnTo>
                  <a:lnTo>
                    <a:pt x="568" y="325"/>
                  </a:lnTo>
                  <a:lnTo>
                    <a:pt x="570" y="325"/>
                  </a:lnTo>
                  <a:lnTo>
                    <a:pt x="571" y="334"/>
                  </a:lnTo>
                  <a:lnTo>
                    <a:pt x="573" y="334"/>
                  </a:lnTo>
                  <a:lnTo>
                    <a:pt x="574" y="346"/>
                  </a:lnTo>
                  <a:lnTo>
                    <a:pt x="576" y="346"/>
                  </a:lnTo>
                  <a:lnTo>
                    <a:pt x="577" y="367"/>
                  </a:lnTo>
                  <a:lnTo>
                    <a:pt x="580" y="367"/>
                  </a:lnTo>
                  <a:lnTo>
                    <a:pt x="580" y="376"/>
                  </a:lnTo>
                  <a:lnTo>
                    <a:pt x="582" y="376"/>
                  </a:lnTo>
                  <a:lnTo>
                    <a:pt x="583" y="383"/>
                  </a:lnTo>
                  <a:lnTo>
                    <a:pt x="585" y="383"/>
                  </a:lnTo>
                  <a:lnTo>
                    <a:pt x="585" y="385"/>
                  </a:lnTo>
                  <a:lnTo>
                    <a:pt x="587" y="385"/>
                  </a:lnTo>
                  <a:lnTo>
                    <a:pt x="588" y="390"/>
                  </a:lnTo>
                  <a:lnTo>
                    <a:pt x="590" y="390"/>
                  </a:lnTo>
                  <a:lnTo>
                    <a:pt x="590" y="392"/>
                  </a:lnTo>
                  <a:lnTo>
                    <a:pt x="588" y="392"/>
                  </a:lnTo>
                  <a:lnTo>
                    <a:pt x="588" y="397"/>
                  </a:lnTo>
                  <a:lnTo>
                    <a:pt x="586" y="397"/>
                  </a:lnTo>
                  <a:lnTo>
                    <a:pt x="587" y="407"/>
                  </a:lnTo>
                  <a:lnTo>
                    <a:pt x="587" y="407"/>
                  </a:lnTo>
                  <a:lnTo>
                    <a:pt x="584" y="407"/>
                  </a:lnTo>
                  <a:lnTo>
                    <a:pt x="584" y="403"/>
                  </a:lnTo>
                  <a:lnTo>
                    <a:pt x="548" y="422"/>
                  </a:lnTo>
                  <a:lnTo>
                    <a:pt x="488" y="414"/>
                  </a:lnTo>
                  <a:lnTo>
                    <a:pt x="483" y="418"/>
                  </a:lnTo>
                  <a:lnTo>
                    <a:pt x="480" y="424"/>
                  </a:lnTo>
                  <a:lnTo>
                    <a:pt x="482" y="431"/>
                  </a:lnTo>
                  <a:lnTo>
                    <a:pt x="480" y="438"/>
                  </a:lnTo>
                  <a:lnTo>
                    <a:pt x="473" y="453"/>
                  </a:lnTo>
                  <a:lnTo>
                    <a:pt x="451" y="474"/>
                  </a:lnTo>
                  <a:close/>
                </a:path>
              </a:pathLst>
            </a:custGeom>
            <a:solidFill>
              <a:srgbClr val="F4F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50" name="Freeform 136"/>
            <p:cNvSpPr>
              <a:spLocks/>
            </p:cNvSpPr>
            <p:nvPr/>
          </p:nvSpPr>
          <p:spPr bwMode="auto">
            <a:xfrm>
              <a:off x="6865938" y="682625"/>
              <a:ext cx="936625" cy="752475"/>
            </a:xfrm>
            <a:custGeom>
              <a:avLst/>
              <a:gdLst>
                <a:gd name="T0" fmla="*/ 400 w 590"/>
                <a:gd name="T1" fmla="*/ 412 h 474"/>
                <a:gd name="T2" fmla="*/ 302 w 590"/>
                <a:gd name="T3" fmla="*/ 410 h 474"/>
                <a:gd name="T4" fmla="*/ 262 w 590"/>
                <a:gd name="T5" fmla="*/ 381 h 474"/>
                <a:gd name="T6" fmla="*/ 250 w 590"/>
                <a:gd name="T7" fmla="*/ 374 h 474"/>
                <a:gd name="T8" fmla="*/ 215 w 590"/>
                <a:gd name="T9" fmla="*/ 345 h 474"/>
                <a:gd name="T10" fmla="*/ 185 w 590"/>
                <a:gd name="T11" fmla="*/ 302 h 474"/>
                <a:gd name="T12" fmla="*/ 135 w 590"/>
                <a:gd name="T13" fmla="*/ 288 h 474"/>
                <a:gd name="T14" fmla="*/ 68 w 590"/>
                <a:gd name="T15" fmla="*/ 265 h 474"/>
                <a:gd name="T16" fmla="*/ 20 w 590"/>
                <a:gd name="T17" fmla="*/ 249 h 474"/>
                <a:gd name="T18" fmla="*/ 5 w 590"/>
                <a:gd name="T19" fmla="*/ 206 h 474"/>
                <a:gd name="T20" fmla="*/ 5 w 590"/>
                <a:gd name="T21" fmla="*/ 186 h 474"/>
                <a:gd name="T22" fmla="*/ 21 w 590"/>
                <a:gd name="T23" fmla="*/ 125 h 474"/>
                <a:gd name="T24" fmla="*/ 25 w 590"/>
                <a:gd name="T25" fmla="*/ 104 h 474"/>
                <a:gd name="T26" fmla="*/ 83 w 590"/>
                <a:gd name="T27" fmla="*/ 49 h 474"/>
                <a:gd name="T28" fmla="*/ 100 w 590"/>
                <a:gd name="T29" fmla="*/ 36 h 474"/>
                <a:gd name="T30" fmla="*/ 138 w 590"/>
                <a:gd name="T31" fmla="*/ 28 h 474"/>
                <a:gd name="T32" fmla="*/ 168 w 590"/>
                <a:gd name="T33" fmla="*/ 24 h 474"/>
                <a:gd name="T34" fmla="*/ 177 w 590"/>
                <a:gd name="T35" fmla="*/ 14 h 474"/>
                <a:gd name="T36" fmla="*/ 185 w 590"/>
                <a:gd name="T37" fmla="*/ 4 h 474"/>
                <a:gd name="T38" fmla="*/ 200 w 590"/>
                <a:gd name="T39" fmla="*/ 18 h 474"/>
                <a:gd name="T40" fmla="*/ 197 w 590"/>
                <a:gd name="T41" fmla="*/ 41 h 474"/>
                <a:gd name="T42" fmla="*/ 203 w 590"/>
                <a:gd name="T43" fmla="*/ 62 h 474"/>
                <a:gd name="T44" fmla="*/ 188 w 590"/>
                <a:gd name="T45" fmla="*/ 75 h 474"/>
                <a:gd name="T46" fmla="*/ 148 w 590"/>
                <a:gd name="T47" fmla="*/ 91 h 474"/>
                <a:gd name="T48" fmla="*/ 159 w 590"/>
                <a:gd name="T49" fmla="*/ 100 h 474"/>
                <a:gd name="T50" fmla="*/ 171 w 590"/>
                <a:gd name="T51" fmla="*/ 114 h 474"/>
                <a:gd name="T52" fmla="*/ 195 w 590"/>
                <a:gd name="T53" fmla="*/ 117 h 474"/>
                <a:gd name="T54" fmla="*/ 205 w 590"/>
                <a:gd name="T55" fmla="*/ 135 h 474"/>
                <a:gd name="T56" fmla="*/ 216 w 590"/>
                <a:gd name="T57" fmla="*/ 161 h 474"/>
                <a:gd name="T58" fmla="*/ 226 w 590"/>
                <a:gd name="T59" fmla="*/ 172 h 474"/>
                <a:gd name="T60" fmla="*/ 241 w 590"/>
                <a:gd name="T61" fmla="*/ 180 h 474"/>
                <a:gd name="T62" fmla="*/ 266 w 590"/>
                <a:gd name="T63" fmla="*/ 174 h 474"/>
                <a:gd name="T64" fmla="*/ 280 w 590"/>
                <a:gd name="T65" fmla="*/ 164 h 474"/>
                <a:gd name="T66" fmla="*/ 296 w 590"/>
                <a:gd name="T67" fmla="*/ 162 h 474"/>
                <a:gd name="T68" fmla="*/ 290 w 590"/>
                <a:gd name="T69" fmla="*/ 139 h 474"/>
                <a:gd name="T70" fmla="*/ 307 w 590"/>
                <a:gd name="T71" fmla="*/ 138 h 474"/>
                <a:gd name="T72" fmla="*/ 319 w 590"/>
                <a:gd name="T73" fmla="*/ 149 h 474"/>
                <a:gd name="T74" fmla="*/ 325 w 590"/>
                <a:gd name="T75" fmla="*/ 165 h 474"/>
                <a:gd name="T76" fmla="*/ 342 w 590"/>
                <a:gd name="T77" fmla="*/ 174 h 474"/>
                <a:gd name="T78" fmla="*/ 355 w 590"/>
                <a:gd name="T79" fmla="*/ 164 h 474"/>
                <a:gd name="T80" fmla="*/ 383 w 590"/>
                <a:gd name="T81" fmla="*/ 188 h 474"/>
                <a:gd name="T82" fmla="*/ 396 w 590"/>
                <a:gd name="T83" fmla="*/ 206 h 474"/>
                <a:gd name="T84" fmla="*/ 404 w 590"/>
                <a:gd name="T85" fmla="*/ 194 h 474"/>
                <a:gd name="T86" fmla="*/ 421 w 590"/>
                <a:gd name="T87" fmla="*/ 197 h 474"/>
                <a:gd name="T88" fmla="*/ 445 w 590"/>
                <a:gd name="T89" fmla="*/ 205 h 474"/>
                <a:gd name="T90" fmla="*/ 471 w 590"/>
                <a:gd name="T91" fmla="*/ 206 h 474"/>
                <a:gd name="T92" fmla="*/ 488 w 590"/>
                <a:gd name="T93" fmla="*/ 210 h 474"/>
                <a:gd name="T94" fmla="*/ 494 w 590"/>
                <a:gd name="T95" fmla="*/ 235 h 474"/>
                <a:gd name="T96" fmla="*/ 485 w 590"/>
                <a:gd name="T97" fmla="*/ 248 h 474"/>
                <a:gd name="T98" fmla="*/ 496 w 590"/>
                <a:gd name="T99" fmla="*/ 268 h 474"/>
                <a:gd name="T100" fmla="*/ 507 w 590"/>
                <a:gd name="T101" fmla="*/ 308 h 474"/>
                <a:gd name="T102" fmla="*/ 515 w 590"/>
                <a:gd name="T103" fmla="*/ 310 h 474"/>
                <a:gd name="T104" fmla="*/ 536 w 590"/>
                <a:gd name="T105" fmla="*/ 317 h 474"/>
                <a:gd name="T106" fmla="*/ 551 w 590"/>
                <a:gd name="T107" fmla="*/ 322 h 474"/>
                <a:gd name="T108" fmla="*/ 574 w 590"/>
                <a:gd name="T109" fmla="*/ 346 h 474"/>
                <a:gd name="T110" fmla="*/ 585 w 590"/>
                <a:gd name="T111" fmla="*/ 385 h 474"/>
                <a:gd name="T112" fmla="*/ 587 w 590"/>
                <a:gd name="T113" fmla="*/ 407 h 474"/>
                <a:gd name="T114" fmla="*/ 482 w 590"/>
                <a:gd name="T115" fmla="*/ 43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474">
                  <a:moveTo>
                    <a:pt x="451" y="474"/>
                  </a:moveTo>
                  <a:lnTo>
                    <a:pt x="445" y="467"/>
                  </a:lnTo>
                  <a:lnTo>
                    <a:pt x="444" y="462"/>
                  </a:lnTo>
                  <a:lnTo>
                    <a:pt x="410" y="425"/>
                  </a:lnTo>
                  <a:lnTo>
                    <a:pt x="406" y="423"/>
                  </a:lnTo>
                  <a:lnTo>
                    <a:pt x="403" y="418"/>
                  </a:lnTo>
                  <a:lnTo>
                    <a:pt x="401" y="414"/>
                  </a:lnTo>
                  <a:lnTo>
                    <a:pt x="400" y="412"/>
                  </a:lnTo>
                  <a:lnTo>
                    <a:pt x="399" y="410"/>
                  </a:lnTo>
                  <a:lnTo>
                    <a:pt x="376" y="413"/>
                  </a:lnTo>
                  <a:lnTo>
                    <a:pt x="355" y="401"/>
                  </a:lnTo>
                  <a:lnTo>
                    <a:pt x="351" y="401"/>
                  </a:lnTo>
                  <a:lnTo>
                    <a:pt x="349" y="403"/>
                  </a:lnTo>
                  <a:lnTo>
                    <a:pt x="319" y="402"/>
                  </a:lnTo>
                  <a:lnTo>
                    <a:pt x="305" y="410"/>
                  </a:lnTo>
                  <a:lnTo>
                    <a:pt x="302" y="410"/>
                  </a:lnTo>
                  <a:lnTo>
                    <a:pt x="299" y="407"/>
                  </a:lnTo>
                  <a:lnTo>
                    <a:pt x="297" y="403"/>
                  </a:lnTo>
                  <a:lnTo>
                    <a:pt x="291" y="395"/>
                  </a:lnTo>
                  <a:lnTo>
                    <a:pt x="269" y="395"/>
                  </a:lnTo>
                  <a:lnTo>
                    <a:pt x="268" y="389"/>
                  </a:lnTo>
                  <a:lnTo>
                    <a:pt x="268" y="388"/>
                  </a:lnTo>
                  <a:lnTo>
                    <a:pt x="265" y="382"/>
                  </a:lnTo>
                  <a:lnTo>
                    <a:pt x="262" y="381"/>
                  </a:lnTo>
                  <a:lnTo>
                    <a:pt x="251" y="384"/>
                  </a:lnTo>
                  <a:lnTo>
                    <a:pt x="249" y="383"/>
                  </a:lnTo>
                  <a:lnTo>
                    <a:pt x="248" y="383"/>
                  </a:lnTo>
                  <a:lnTo>
                    <a:pt x="247" y="382"/>
                  </a:lnTo>
                  <a:lnTo>
                    <a:pt x="247" y="381"/>
                  </a:lnTo>
                  <a:lnTo>
                    <a:pt x="247" y="380"/>
                  </a:lnTo>
                  <a:lnTo>
                    <a:pt x="249" y="376"/>
                  </a:lnTo>
                  <a:lnTo>
                    <a:pt x="250" y="374"/>
                  </a:lnTo>
                  <a:lnTo>
                    <a:pt x="251" y="373"/>
                  </a:lnTo>
                  <a:lnTo>
                    <a:pt x="251" y="371"/>
                  </a:lnTo>
                  <a:lnTo>
                    <a:pt x="250" y="369"/>
                  </a:lnTo>
                  <a:lnTo>
                    <a:pt x="250" y="368"/>
                  </a:lnTo>
                  <a:lnTo>
                    <a:pt x="237" y="356"/>
                  </a:lnTo>
                  <a:lnTo>
                    <a:pt x="216" y="347"/>
                  </a:lnTo>
                  <a:lnTo>
                    <a:pt x="215" y="346"/>
                  </a:lnTo>
                  <a:lnTo>
                    <a:pt x="215" y="345"/>
                  </a:lnTo>
                  <a:lnTo>
                    <a:pt x="215" y="338"/>
                  </a:lnTo>
                  <a:lnTo>
                    <a:pt x="215" y="336"/>
                  </a:lnTo>
                  <a:lnTo>
                    <a:pt x="214" y="334"/>
                  </a:lnTo>
                  <a:lnTo>
                    <a:pt x="196" y="331"/>
                  </a:lnTo>
                  <a:lnTo>
                    <a:pt x="187" y="321"/>
                  </a:lnTo>
                  <a:lnTo>
                    <a:pt x="185" y="308"/>
                  </a:lnTo>
                  <a:lnTo>
                    <a:pt x="185" y="304"/>
                  </a:lnTo>
                  <a:lnTo>
                    <a:pt x="185" y="302"/>
                  </a:lnTo>
                  <a:lnTo>
                    <a:pt x="185" y="301"/>
                  </a:lnTo>
                  <a:lnTo>
                    <a:pt x="184" y="300"/>
                  </a:lnTo>
                  <a:lnTo>
                    <a:pt x="170" y="295"/>
                  </a:lnTo>
                  <a:lnTo>
                    <a:pt x="152" y="298"/>
                  </a:lnTo>
                  <a:lnTo>
                    <a:pt x="143" y="292"/>
                  </a:lnTo>
                  <a:lnTo>
                    <a:pt x="141" y="289"/>
                  </a:lnTo>
                  <a:lnTo>
                    <a:pt x="138" y="288"/>
                  </a:lnTo>
                  <a:lnTo>
                    <a:pt x="135" y="288"/>
                  </a:lnTo>
                  <a:lnTo>
                    <a:pt x="130" y="292"/>
                  </a:lnTo>
                  <a:lnTo>
                    <a:pt x="129" y="293"/>
                  </a:lnTo>
                  <a:lnTo>
                    <a:pt x="127" y="295"/>
                  </a:lnTo>
                  <a:lnTo>
                    <a:pt x="123" y="297"/>
                  </a:lnTo>
                  <a:lnTo>
                    <a:pt x="86" y="279"/>
                  </a:lnTo>
                  <a:lnTo>
                    <a:pt x="81" y="269"/>
                  </a:lnTo>
                  <a:lnTo>
                    <a:pt x="76" y="266"/>
                  </a:lnTo>
                  <a:lnTo>
                    <a:pt x="68" y="265"/>
                  </a:lnTo>
                  <a:lnTo>
                    <a:pt x="56" y="272"/>
                  </a:lnTo>
                  <a:lnTo>
                    <a:pt x="54" y="272"/>
                  </a:lnTo>
                  <a:lnTo>
                    <a:pt x="37" y="258"/>
                  </a:lnTo>
                  <a:lnTo>
                    <a:pt x="22" y="258"/>
                  </a:lnTo>
                  <a:lnTo>
                    <a:pt x="21" y="257"/>
                  </a:lnTo>
                  <a:lnTo>
                    <a:pt x="20" y="256"/>
                  </a:lnTo>
                  <a:lnTo>
                    <a:pt x="20" y="251"/>
                  </a:lnTo>
                  <a:lnTo>
                    <a:pt x="20" y="249"/>
                  </a:lnTo>
                  <a:lnTo>
                    <a:pt x="19" y="248"/>
                  </a:lnTo>
                  <a:lnTo>
                    <a:pt x="3" y="240"/>
                  </a:lnTo>
                  <a:lnTo>
                    <a:pt x="2" y="237"/>
                  </a:lnTo>
                  <a:lnTo>
                    <a:pt x="1" y="235"/>
                  </a:lnTo>
                  <a:lnTo>
                    <a:pt x="0" y="234"/>
                  </a:lnTo>
                  <a:lnTo>
                    <a:pt x="0" y="230"/>
                  </a:lnTo>
                  <a:lnTo>
                    <a:pt x="5" y="218"/>
                  </a:lnTo>
                  <a:lnTo>
                    <a:pt x="5" y="206"/>
                  </a:lnTo>
                  <a:lnTo>
                    <a:pt x="6" y="204"/>
                  </a:lnTo>
                  <a:lnTo>
                    <a:pt x="13" y="198"/>
                  </a:lnTo>
                  <a:lnTo>
                    <a:pt x="14" y="195"/>
                  </a:lnTo>
                  <a:lnTo>
                    <a:pt x="14" y="194"/>
                  </a:lnTo>
                  <a:lnTo>
                    <a:pt x="14" y="193"/>
                  </a:lnTo>
                  <a:lnTo>
                    <a:pt x="13" y="191"/>
                  </a:lnTo>
                  <a:lnTo>
                    <a:pt x="6" y="187"/>
                  </a:lnTo>
                  <a:lnTo>
                    <a:pt x="5" y="186"/>
                  </a:lnTo>
                  <a:lnTo>
                    <a:pt x="4" y="178"/>
                  </a:lnTo>
                  <a:lnTo>
                    <a:pt x="2" y="173"/>
                  </a:lnTo>
                  <a:lnTo>
                    <a:pt x="0" y="167"/>
                  </a:lnTo>
                  <a:lnTo>
                    <a:pt x="2" y="160"/>
                  </a:lnTo>
                  <a:lnTo>
                    <a:pt x="17" y="138"/>
                  </a:lnTo>
                  <a:lnTo>
                    <a:pt x="18" y="131"/>
                  </a:lnTo>
                  <a:lnTo>
                    <a:pt x="20" y="128"/>
                  </a:lnTo>
                  <a:lnTo>
                    <a:pt x="21" y="125"/>
                  </a:lnTo>
                  <a:lnTo>
                    <a:pt x="20" y="116"/>
                  </a:lnTo>
                  <a:lnTo>
                    <a:pt x="20" y="114"/>
                  </a:lnTo>
                  <a:lnTo>
                    <a:pt x="21" y="113"/>
                  </a:lnTo>
                  <a:lnTo>
                    <a:pt x="22" y="111"/>
                  </a:lnTo>
                  <a:lnTo>
                    <a:pt x="23" y="107"/>
                  </a:lnTo>
                  <a:lnTo>
                    <a:pt x="25" y="106"/>
                  </a:lnTo>
                  <a:lnTo>
                    <a:pt x="25" y="105"/>
                  </a:lnTo>
                  <a:lnTo>
                    <a:pt x="25" y="104"/>
                  </a:lnTo>
                  <a:lnTo>
                    <a:pt x="25" y="102"/>
                  </a:lnTo>
                  <a:lnTo>
                    <a:pt x="25" y="101"/>
                  </a:lnTo>
                  <a:lnTo>
                    <a:pt x="21" y="97"/>
                  </a:lnTo>
                  <a:lnTo>
                    <a:pt x="20" y="97"/>
                  </a:lnTo>
                  <a:lnTo>
                    <a:pt x="20" y="96"/>
                  </a:lnTo>
                  <a:lnTo>
                    <a:pt x="20" y="95"/>
                  </a:lnTo>
                  <a:lnTo>
                    <a:pt x="21" y="94"/>
                  </a:lnTo>
                  <a:lnTo>
                    <a:pt x="83" y="49"/>
                  </a:lnTo>
                  <a:lnTo>
                    <a:pt x="83" y="49"/>
                  </a:lnTo>
                  <a:lnTo>
                    <a:pt x="84" y="46"/>
                  </a:lnTo>
                  <a:lnTo>
                    <a:pt x="87" y="42"/>
                  </a:lnTo>
                  <a:lnTo>
                    <a:pt x="91" y="40"/>
                  </a:lnTo>
                  <a:lnTo>
                    <a:pt x="91" y="40"/>
                  </a:lnTo>
                  <a:lnTo>
                    <a:pt x="91" y="41"/>
                  </a:lnTo>
                  <a:lnTo>
                    <a:pt x="101" y="40"/>
                  </a:lnTo>
                  <a:lnTo>
                    <a:pt x="100" y="36"/>
                  </a:lnTo>
                  <a:lnTo>
                    <a:pt x="103" y="36"/>
                  </a:lnTo>
                  <a:lnTo>
                    <a:pt x="103" y="33"/>
                  </a:lnTo>
                  <a:lnTo>
                    <a:pt x="107" y="33"/>
                  </a:lnTo>
                  <a:lnTo>
                    <a:pt x="107" y="31"/>
                  </a:lnTo>
                  <a:lnTo>
                    <a:pt x="126" y="29"/>
                  </a:lnTo>
                  <a:lnTo>
                    <a:pt x="126" y="32"/>
                  </a:lnTo>
                  <a:lnTo>
                    <a:pt x="138" y="31"/>
                  </a:lnTo>
                  <a:lnTo>
                    <a:pt x="138" y="28"/>
                  </a:lnTo>
                  <a:lnTo>
                    <a:pt x="149" y="28"/>
                  </a:lnTo>
                  <a:lnTo>
                    <a:pt x="150" y="33"/>
                  </a:lnTo>
                  <a:lnTo>
                    <a:pt x="157" y="32"/>
                  </a:lnTo>
                  <a:lnTo>
                    <a:pt x="156" y="30"/>
                  </a:lnTo>
                  <a:lnTo>
                    <a:pt x="161" y="30"/>
                  </a:lnTo>
                  <a:lnTo>
                    <a:pt x="161" y="27"/>
                  </a:lnTo>
                  <a:lnTo>
                    <a:pt x="168" y="27"/>
                  </a:lnTo>
                  <a:lnTo>
                    <a:pt x="168" y="24"/>
                  </a:lnTo>
                  <a:lnTo>
                    <a:pt x="170" y="24"/>
                  </a:lnTo>
                  <a:lnTo>
                    <a:pt x="170" y="22"/>
                  </a:lnTo>
                  <a:lnTo>
                    <a:pt x="173" y="22"/>
                  </a:lnTo>
                  <a:lnTo>
                    <a:pt x="172" y="19"/>
                  </a:lnTo>
                  <a:lnTo>
                    <a:pt x="175" y="19"/>
                  </a:lnTo>
                  <a:lnTo>
                    <a:pt x="174" y="17"/>
                  </a:lnTo>
                  <a:lnTo>
                    <a:pt x="177" y="16"/>
                  </a:lnTo>
                  <a:lnTo>
                    <a:pt x="177" y="14"/>
                  </a:lnTo>
                  <a:lnTo>
                    <a:pt x="179" y="14"/>
                  </a:lnTo>
                  <a:lnTo>
                    <a:pt x="179" y="5"/>
                  </a:lnTo>
                  <a:lnTo>
                    <a:pt x="176" y="5"/>
                  </a:lnTo>
                  <a:lnTo>
                    <a:pt x="176" y="0"/>
                  </a:lnTo>
                  <a:lnTo>
                    <a:pt x="180" y="0"/>
                  </a:lnTo>
                  <a:lnTo>
                    <a:pt x="181" y="2"/>
                  </a:lnTo>
                  <a:lnTo>
                    <a:pt x="185" y="2"/>
                  </a:lnTo>
                  <a:lnTo>
                    <a:pt x="185" y="4"/>
                  </a:lnTo>
                  <a:lnTo>
                    <a:pt x="188" y="4"/>
                  </a:lnTo>
                  <a:lnTo>
                    <a:pt x="188" y="6"/>
                  </a:lnTo>
                  <a:lnTo>
                    <a:pt x="190" y="6"/>
                  </a:lnTo>
                  <a:lnTo>
                    <a:pt x="191" y="9"/>
                  </a:lnTo>
                  <a:lnTo>
                    <a:pt x="193" y="9"/>
                  </a:lnTo>
                  <a:lnTo>
                    <a:pt x="193" y="11"/>
                  </a:lnTo>
                  <a:lnTo>
                    <a:pt x="200" y="10"/>
                  </a:lnTo>
                  <a:lnTo>
                    <a:pt x="200" y="18"/>
                  </a:lnTo>
                  <a:lnTo>
                    <a:pt x="198" y="18"/>
                  </a:lnTo>
                  <a:lnTo>
                    <a:pt x="198" y="22"/>
                  </a:lnTo>
                  <a:lnTo>
                    <a:pt x="196" y="22"/>
                  </a:lnTo>
                  <a:lnTo>
                    <a:pt x="196" y="27"/>
                  </a:lnTo>
                  <a:lnTo>
                    <a:pt x="194" y="27"/>
                  </a:lnTo>
                  <a:lnTo>
                    <a:pt x="195" y="39"/>
                  </a:lnTo>
                  <a:lnTo>
                    <a:pt x="197" y="39"/>
                  </a:lnTo>
                  <a:lnTo>
                    <a:pt x="197" y="41"/>
                  </a:lnTo>
                  <a:lnTo>
                    <a:pt x="200" y="41"/>
                  </a:lnTo>
                  <a:lnTo>
                    <a:pt x="200" y="43"/>
                  </a:lnTo>
                  <a:lnTo>
                    <a:pt x="202" y="43"/>
                  </a:lnTo>
                  <a:lnTo>
                    <a:pt x="202" y="46"/>
                  </a:lnTo>
                  <a:lnTo>
                    <a:pt x="204" y="46"/>
                  </a:lnTo>
                  <a:lnTo>
                    <a:pt x="205" y="52"/>
                  </a:lnTo>
                  <a:lnTo>
                    <a:pt x="203" y="53"/>
                  </a:lnTo>
                  <a:lnTo>
                    <a:pt x="203" y="62"/>
                  </a:lnTo>
                  <a:lnTo>
                    <a:pt x="198" y="63"/>
                  </a:lnTo>
                  <a:lnTo>
                    <a:pt x="198" y="65"/>
                  </a:lnTo>
                  <a:lnTo>
                    <a:pt x="194" y="65"/>
                  </a:lnTo>
                  <a:lnTo>
                    <a:pt x="194" y="63"/>
                  </a:lnTo>
                  <a:lnTo>
                    <a:pt x="189" y="63"/>
                  </a:lnTo>
                  <a:lnTo>
                    <a:pt x="189" y="65"/>
                  </a:lnTo>
                  <a:lnTo>
                    <a:pt x="187" y="66"/>
                  </a:lnTo>
                  <a:lnTo>
                    <a:pt x="188" y="75"/>
                  </a:lnTo>
                  <a:lnTo>
                    <a:pt x="173" y="76"/>
                  </a:lnTo>
                  <a:lnTo>
                    <a:pt x="174" y="78"/>
                  </a:lnTo>
                  <a:lnTo>
                    <a:pt x="167" y="79"/>
                  </a:lnTo>
                  <a:lnTo>
                    <a:pt x="167" y="81"/>
                  </a:lnTo>
                  <a:lnTo>
                    <a:pt x="155" y="82"/>
                  </a:lnTo>
                  <a:lnTo>
                    <a:pt x="155" y="84"/>
                  </a:lnTo>
                  <a:lnTo>
                    <a:pt x="148" y="85"/>
                  </a:lnTo>
                  <a:lnTo>
                    <a:pt x="148" y="91"/>
                  </a:lnTo>
                  <a:lnTo>
                    <a:pt x="151" y="91"/>
                  </a:lnTo>
                  <a:lnTo>
                    <a:pt x="151" y="94"/>
                  </a:lnTo>
                  <a:lnTo>
                    <a:pt x="153" y="94"/>
                  </a:lnTo>
                  <a:lnTo>
                    <a:pt x="153" y="96"/>
                  </a:lnTo>
                  <a:lnTo>
                    <a:pt x="156" y="96"/>
                  </a:lnTo>
                  <a:lnTo>
                    <a:pt x="156" y="98"/>
                  </a:lnTo>
                  <a:lnTo>
                    <a:pt x="158" y="98"/>
                  </a:lnTo>
                  <a:lnTo>
                    <a:pt x="159" y="100"/>
                  </a:lnTo>
                  <a:lnTo>
                    <a:pt x="163" y="100"/>
                  </a:lnTo>
                  <a:lnTo>
                    <a:pt x="163" y="102"/>
                  </a:lnTo>
                  <a:lnTo>
                    <a:pt x="166" y="102"/>
                  </a:lnTo>
                  <a:lnTo>
                    <a:pt x="166" y="105"/>
                  </a:lnTo>
                  <a:lnTo>
                    <a:pt x="168" y="105"/>
                  </a:lnTo>
                  <a:lnTo>
                    <a:pt x="168" y="109"/>
                  </a:lnTo>
                  <a:lnTo>
                    <a:pt x="171" y="109"/>
                  </a:lnTo>
                  <a:lnTo>
                    <a:pt x="171" y="114"/>
                  </a:lnTo>
                  <a:lnTo>
                    <a:pt x="178" y="113"/>
                  </a:lnTo>
                  <a:lnTo>
                    <a:pt x="178" y="111"/>
                  </a:lnTo>
                  <a:lnTo>
                    <a:pt x="185" y="111"/>
                  </a:lnTo>
                  <a:lnTo>
                    <a:pt x="185" y="113"/>
                  </a:lnTo>
                  <a:lnTo>
                    <a:pt x="190" y="112"/>
                  </a:lnTo>
                  <a:lnTo>
                    <a:pt x="190" y="115"/>
                  </a:lnTo>
                  <a:lnTo>
                    <a:pt x="195" y="115"/>
                  </a:lnTo>
                  <a:lnTo>
                    <a:pt x="195" y="117"/>
                  </a:lnTo>
                  <a:lnTo>
                    <a:pt x="197" y="117"/>
                  </a:lnTo>
                  <a:lnTo>
                    <a:pt x="197" y="119"/>
                  </a:lnTo>
                  <a:lnTo>
                    <a:pt x="200" y="119"/>
                  </a:lnTo>
                  <a:lnTo>
                    <a:pt x="200" y="126"/>
                  </a:lnTo>
                  <a:lnTo>
                    <a:pt x="203" y="126"/>
                  </a:lnTo>
                  <a:lnTo>
                    <a:pt x="203" y="131"/>
                  </a:lnTo>
                  <a:lnTo>
                    <a:pt x="205" y="131"/>
                  </a:lnTo>
                  <a:lnTo>
                    <a:pt x="205" y="135"/>
                  </a:lnTo>
                  <a:lnTo>
                    <a:pt x="208" y="135"/>
                  </a:lnTo>
                  <a:lnTo>
                    <a:pt x="208" y="142"/>
                  </a:lnTo>
                  <a:lnTo>
                    <a:pt x="210" y="142"/>
                  </a:lnTo>
                  <a:lnTo>
                    <a:pt x="211" y="152"/>
                  </a:lnTo>
                  <a:lnTo>
                    <a:pt x="213" y="151"/>
                  </a:lnTo>
                  <a:lnTo>
                    <a:pt x="214" y="158"/>
                  </a:lnTo>
                  <a:lnTo>
                    <a:pt x="216" y="158"/>
                  </a:lnTo>
                  <a:lnTo>
                    <a:pt x="216" y="161"/>
                  </a:lnTo>
                  <a:lnTo>
                    <a:pt x="219" y="161"/>
                  </a:lnTo>
                  <a:lnTo>
                    <a:pt x="219" y="163"/>
                  </a:lnTo>
                  <a:lnTo>
                    <a:pt x="221" y="162"/>
                  </a:lnTo>
                  <a:lnTo>
                    <a:pt x="221" y="165"/>
                  </a:lnTo>
                  <a:lnTo>
                    <a:pt x="224" y="165"/>
                  </a:lnTo>
                  <a:lnTo>
                    <a:pt x="224" y="167"/>
                  </a:lnTo>
                  <a:lnTo>
                    <a:pt x="226" y="167"/>
                  </a:lnTo>
                  <a:lnTo>
                    <a:pt x="226" y="172"/>
                  </a:lnTo>
                  <a:lnTo>
                    <a:pt x="229" y="171"/>
                  </a:lnTo>
                  <a:lnTo>
                    <a:pt x="229" y="174"/>
                  </a:lnTo>
                  <a:lnTo>
                    <a:pt x="231" y="174"/>
                  </a:lnTo>
                  <a:lnTo>
                    <a:pt x="231" y="176"/>
                  </a:lnTo>
                  <a:lnTo>
                    <a:pt x="236" y="176"/>
                  </a:lnTo>
                  <a:lnTo>
                    <a:pt x="236" y="178"/>
                  </a:lnTo>
                  <a:lnTo>
                    <a:pt x="241" y="178"/>
                  </a:lnTo>
                  <a:lnTo>
                    <a:pt x="241" y="180"/>
                  </a:lnTo>
                  <a:lnTo>
                    <a:pt x="248" y="180"/>
                  </a:lnTo>
                  <a:lnTo>
                    <a:pt x="248" y="182"/>
                  </a:lnTo>
                  <a:lnTo>
                    <a:pt x="251" y="182"/>
                  </a:lnTo>
                  <a:lnTo>
                    <a:pt x="250" y="180"/>
                  </a:lnTo>
                  <a:lnTo>
                    <a:pt x="265" y="179"/>
                  </a:lnTo>
                  <a:lnTo>
                    <a:pt x="264" y="176"/>
                  </a:lnTo>
                  <a:lnTo>
                    <a:pt x="267" y="176"/>
                  </a:lnTo>
                  <a:lnTo>
                    <a:pt x="266" y="174"/>
                  </a:lnTo>
                  <a:lnTo>
                    <a:pt x="271" y="174"/>
                  </a:lnTo>
                  <a:lnTo>
                    <a:pt x="271" y="171"/>
                  </a:lnTo>
                  <a:lnTo>
                    <a:pt x="274" y="171"/>
                  </a:lnTo>
                  <a:lnTo>
                    <a:pt x="273" y="169"/>
                  </a:lnTo>
                  <a:lnTo>
                    <a:pt x="275" y="168"/>
                  </a:lnTo>
                  <a:lnTo>
                    <a:pt x="275" y="166"/>
                  </a:lnTo>
                  <a:lnTo>
                    <a:pt x="280" y="166"/>
                  </a:lnTo>
                  <a:lnTo>
                    <a:pt x="280" y="164"/>
                  </a:lnTo>
                  <a:lnTo>
                    <a:pt x="282" y="164"/>
                  </a:lnTo>
                  <a:lnTo>
                    <a:pt x="282" y="161"/>
                  </a:lnTo>
                  <a:lnTo>
                    <a:pt x="284" y="161"/>
                  </a:lnTo>
                  <a:lnTo>
                    <a:pt x="284" y="159"/>
                  </a:lnTo>
                  <a:lnTo>
                    <a:pt x="292" y="158"/>
                  </a:lnTo>
                  <a:lnTo>
                    <a:pt x="292" y="161"/>
                  </a:lnTo>
                  <a:lnTo>
                    <a:pt x="296" y="160"/>
                  </a:lnTo>
                  <a:lnTo>
                    <a:pt x="296" y="162"/>
                  </a:lnTo>
                  <a:lnTo>
                    <a:pt x="299" y="162"/>
                  </a:lnTo>
                  <a:lnTo>
                    <a:pt x="299" y="165"/>
                  </a:lnTo>
                  <a:lnTo>
                    <a:pt x="306" y="164"/>
                  </a:lnTo>
                  <a:lnTo>
                    <a:pt x="305" y="146"/>
                  </a:lnTo>
                  <a:lnTo>
                    <a:pt x="300" y="146"/>
                  </a:lnTo>
                  <a:lnTo>
                    <a:pt x="300" y="148"/>
                  </a:lnTo>
                  <a:lnTo>
                    <a:pt x="291" y="149"/>
                  </a:lnTo>
                  <a:lnTo>
                    <a:pt x="290" y="139"/>
                  </a:lnTo>
                  <a:lnTo>
                    <a:pt x="293" y="139"/>
                  </a:lnTo>
                  <a:lnTo>
                    <a:pt x="292" y="137"/>
                  </a:lnTo>
                  <a:lnTo>
                    <a:pt x="295" y="137"/>
                  </a:lnTo>
                  <a:lnTo>
                    <a:pt x="295" y="134"/>
                  </a:lnTo>
                  <a:lnTo>
                    <a:pt x="304" y="134"/>
                  </a:lnTo>
                  <a:lnTo>
                    <a:pt x="304" y="136"/>
                  </a:lnTo>
                  <a:lnTo>
                    <a:pt x="307" y="136"/>
                  </a:lnTo>
                  <a:lnTo>
                    <a:pt x="307" y="138"/>
                  </a:lnTo>
                  <a:lnTo>
                    <a:pt x="309" y="138"/>
                  </a:lnTo>
                  <a:lnTo>
                    <a:pt x="309" y="140"/>
                  </a:lnTo>
                  <a:lnTo>
                    <a:pt x="311" y="140"/>
                  </a:lnTo>
                  <a:lnTo>
                    <a:pt x="311" y="143"/>
                  </a:lnTo>
                  <a:lnTo>
                    <a:pt x="316" y="142"/>
                  </a:lnTo>
                  <a:lnTo>
                    <a:pt x="316" y="145"/>
                  </a:lnTo>
                  <a:lnTo>
                    <a:pt x="319" y="144"/>
                  </a:lnTo>
                  <a:lnTo>
                    <a:pt x="319" y="149"/>
                  </a:lnTo>
                  <a:lnTo>
                    <a:pt x="322" y="149"/>
                  </a:lnTo>
                  <a:lnTo>
                    <a:pt x="322" y="152"/>
                  </a:lnTo>
                  <a:lnTo>
                    <a:pt x="324" y="151"/>
                  </a:lnTo>
                  <a:lnTo>
                    <a:pt x="324" y="156"/>
                  </a:lnTo>
                  <a:lnTo>
                    <a:pt x="322" y="156"/>
                  </a:lnTo>
                  <a:lnTo>
                    <a:pt x="322" y="161"/>
                  </a:lnTo>
                  <a:lnTo>
                    <a:pt x="325" y="161"/>
                  </a:lnTo>
                  <a:lnTo>
                    <a:pt x="325" y="165"/>
                  </a:lnTo>
                  <a:lnTo>
                    <a:pt x="327" y="165"/>
                  </a:lnTo>
                  <a:lnTo>
                    <a:pt x="327" y="168"/>
                  </a:lnTo>
                  <a:lnTo>
                    <a:pt x="337" y="167"/>
                  </a:lnTo>
                  <a:lnTo>
                    <a:pt x="337" y="170"/>
                  </a:lnTo>
                  <a:lnTo>
                    <a:pt x="339" y="169"/>
                  </a:lnTo>
                  <a:lnTo>
                    <a:pt x="339" y="171"/>
                  </a:lnTo>
                  <a:lnTo>
                    <a:pt x="341" y="171"/>
                  </a:lnTo>
                  <a:lnTo>
                    <a:pt x="342" y="174"/>
                  </a:lnTo>
                  <a:lnTo>
                    <a:pt x="344" y="174"/>
                  </a:lnTo>
                  <a:lnTo>
                    <a:pt x="344" y="171"/>
                  </a:lnTo>
                  <a:lnTo>
                    <a:pt x="346" y="171"/>
                  </a:lnTo>
                  <a:lnTo>
                    <a:pt x="346" y="164"/>
                  </a:lnTo>
                  <a:lnTo>
                    <a:pt x="351" y="164"/>
                  </a:lnTo>
                  <a:lnTo>
                    <a:pt x="351" y="161"/>
                  </a:lnTo>
                  <a:lnTo>
                    <a:pt x="355" y="161"/>
                  </a:lnTo>
                  <a:lnTo>
                    <a:pt x="355" y="164"/>
                  </a:lnTo>
                  <a:lnTo>
                    <a:pt x="360" y="163"/>
                  </a:lnTo>
                  <a:lnTo>
                    <a:pt x="361" y="177"/>
                  </a:lnTo>
                  <a:lnTo>
                    <a:pt x="363" y="177"/>
                  </a:lnTo>
                  <a:lnTo>
                    <a:pt x="363" y="182"/>
                  </a:lnTo>
                  <a:lnTo>
                    <a:pt x="380" y="181"/>
                  </a:lnTo>
                  <a:lnTo>
                    <a:pt x="380" y="183"/>
                  </a:lnTo>
                  <a:lnTo>
                    <a:pt x="382" y="183"/>
                  </a:lnTo>
                  <a:lnTo>
                    <a:pt x="383" y="188"/>
                  </a:lnTo>
                  <a:lnTo>
                    <a:pt x="385" y="188"/>
                  </a:lnTo>
                  <a:lnTo>
                    <a:pt x="386" y="199"/>
                  </a:lnTo>
                  <a:lnTo>
                    <a:pt x="388" y="199"/>
                  </a:lnTo>
                  <a:lnTo>
                    <a:pt x="388" y="201"/>
                  </a:lnTo>
                  <a:lnTo>
                    <a:pt x="393" y="201"/>
                  </a:lnTo>
                  <a:lnTo>
                    <a:pt x="393" y="204"/>
                  </a:lnTo>
                  <a:lnTo>
                    <a:pt x="395" y="203"/>
                  </a:lnTo>
                  <a:lnTo>
                    <a:pt x="396" y="206"/>
                  </a:lnTo>
                  <a:lnTo>
                    <a:pt x="400" y="206"/>
                  </a:lnTo>
                  <a:lnTo>
                    <a:pt x="400" y="203"/>
                  </a:lnTo>
                  <a:lnTo>
                    <a:pt x="402" y="203"/>
                  </a:lnTo>
                  <a:lnTo>
                    <a:pt x="402" y="201"/>
                  </a:lnTo>
                  <a:lnTo>
                    <a:pt x="407" y="200"/>
                  </a:lnTo>
                  <a:lnTo>
                    <a:pt x="406" y="196"/>
                  </a:lnTo>
                  <a:lnTo>
                    <a:pt x="404" y="196"/>
                  </a:lnTo>
                  <a:lnTo>
                    <a:pt x="404" y="194"/>
                  </a:lnTo>
                  <a:lnTo>
                    <a:pt x="402" y="194"/>
                  </a:lnTo>
                  <a:lnTo>
                    <a:pt x="402" y="191"/>
                  </a:lnTo>
                  <a:lnTo>
                    <a:pt x="409" y="191"/>
                  </a:lnTo>
                  <a:lnTo>
                    <a:pt x="409" y="193"/>
                  </a:lnTo>
                  <a:lnTo>
                    <a:pt x="411" y="193"/>
                  </a:lnTo>
                  <a:lnTo>
                    <a:pt x="411" y="195"/>
                  </a:lnTo>
                  <a:lnTo>
                    <a:pt x="421" y="195"/>
                  </a:lnTo>
                  <a:lnTo>
                    <a:pt x="421" y="197"/>
                  </a:lnTo>
                  <a:lnTo>
                    <a:pt x="432" y="197"/>
                  </a:lnTo>
                  <a:lnTo>
                    <a:pt x="433" y="199"/>
                  </a:lnTo>
                  <a:lnTo>
                    <a:pt x="435" y="199"/>
                  </a:lnTo>
                  <a:lnTo>
                    <a:pt x="435" y="201"/>
                  </a:lnTo>
                  <a:lnTo>
                    <a:pt x="440" y="201"/>
                  </a:lnTo>
                  <a:lnTo>
                    <a:pt x="440" y="203"/>
                  </a:lnTo>
                  <a:lnTo>
                    <a:pt x="445" y="203"/>
                  </a:lnTo>
                  <a:lnTo>
                    <a:pt x="445" y="205"/>
                  </a:lnTo>
                  <a:lnTo>
                    <a:pt x="450" y="205"/>
                  </a:lnTo>
                  <a:lnTo>
                    <a:pt x="450" y="207"/>
                  </a:lnTo>
                  <a:lnTo>
                    <a:pt x="452" y="207"/>
                  </a:lnTo>
                  <a:lnTo>
                    <a:pt x="452" y="209"/>
                  </a:lnTo>
                  <a:lnTo>
                    <a:pt x="457" y="209"/>
                  </a:lnTo>
                  <a:lnTo>
                    <a:pt x="457" y="212"/>
                  </a:lnTo>
                  <a:lnTo>
                    <a:pt x="471" y="210"/>
                  </a:lnTo>
                  <a:lnTo>
                    <a:pt x="471" y="206"/>
                  </a:lnTo>
                  <a:lnTo>
                    <a:pt x="473" y="206"/>
                  </a:lnTo>
                  <a:lnTo>
                    <a:pt x="473" y="199"/>
                  </a:lnTo>
                  <a:lnTo>
                    <a:pt x="477" y="198"/>
                  </a:lnTo>
                  <a:lnTo>
                    <a:pt x="477" y="201"/>
                  </a:lnTo>
                  <a:lnTo>
                    <a:pt x="485" y="200"/>
                  </a:lnTo>
                  <a:lnTo>
                    <a:pt x="485" y="205"/>
                  </a:lnTo>
                  <a:lnTo>
                    <a:pt x="487" y="205"/>
                  </a:lnTo>
                  <a:lnTo>
                    <a:pt x="488" y="210"/>
                  </a:lnTo>
                  <a:lnTo>
                    <a:pt x="485" y="210"/>
                  </a:lnTo>
                  <a:lnTo>
                    <a:pt x="486" y="219"/>
                  </a:lnTo>
                  <a:lnTo>
                    <a:pt x="483" y="219"/>
                  </a:lnTo>
                  <a:lnTo>
                    <a:pt x="484" y="228"/>
                  </a:lnTo>
                  <a:lnTo>
                    <a:pt x="496" y="228"/>
                  </a:lnTo>
                  <a:lnTo>
                    <a:pt x="496" y="233"/>
                  </a:lnTo>
                  <a:lnTo>
                    <a:pt x="494" y="233"/>
                  </a:lnTo>
                  <a:lnTo>
                    <a:pt x="494" y="235"/>
                  </a:lnTo>
                  <a:lnTo>
                    <a:pt x="491" y="235"/>
                  </a:lnTo>
                  <a:lnTo>
                    <a:pt x="492" y="237"/>
                  </a:lnTo>
                  <a:lnTo>
                    <a:pt x="489" y="238"/>
                  </a:lnTo>
                  <a:lnTo>
                    <a:pt x="489" y="242"/>
                  </a:lnTo>
                  <a:lnTo>
                    <a:pt x="487" y="243"/>
                  </a:lnTo>
                  <a:lnTo>
                    <a:pt x="487" y="245"/>
                  </a:lnTo>
                  <a:lnTo>
                    <a:pt x="485" y="245"/>
                  </a:lnTo>
                  <a:lnTo>
                    <a:pt x="485" y="248"/>
                  </a:lnTo>
                  <a:lnTo>
                    <a:pt x="488" y="247"/>
                  </a:lnTo>
                  <a:lnTo>
                    <a:pt x="488" y="252"/>
                  </a:lnTo>
                  <a:lnTo>
                    <a:pt x="490" y="252"/>
                  </a:lnTo>
                  <a:lnTo>
                    <a:pt x="490" y="257"/>
                  </a:lnTo>
                  <a:lnTo>
                    <a:pt x="493" y="257"/>
                  </a:lnTo>
                  <a:lnTo>
                    <a:pt x="493" y="261"/>
                  </a:lnTo>
                  <a:lnTo>
                    <a:pt x="495" y="261"/>
                  </a:lnTo>
                  <a:lnTo>
                    <a:pt x="496" y="268"/>
                  </a:lnTo>
                  <a:lnTo>
                    <a:pt x="498" y="268"/>
                  </a:lnTo>
                  <a:lnTo>
                    <a:pt x="498" y="273"/>
                  </a:lnTo>
                  <a:lnTo>
                    <a:pt x="501" y="272"/>
                  </a:lnTo>
                  <a:lnTo>
                    <a:pt x="501" y="279"/>
                  </a:lnTo>
                  <a:lnTo>
                    <a:pt x="503" y="279"/>
                  </a:lnTo>
                  <a:lnTo>
                    <a:pt x="504" y="287"/>
                  </a:lnTo>
                  <a:lnTo>
                    <a:pt x="506" y="286"/>
                  </a:lnTo>
                  <a:lnTo>
                    <a:pt x="507" y="308"/>
                  </a:lnTo>
                  <a:lnTo>
                    <a:pt x="510" y="307"/>
                  </a:lnTo>
                  <a:lnTo>
                    <a:pt x="510" y="314"/>
                  </a:lnTo>
                  <a:lnTo>
                    <a:pt x="513" y="314"/>
                  </a:lnTo>
                  <a:lnTo>
                    <a:pt x="513" y="319"/>
                  </a:lnTo>
                  <a:lnTo>
                    <a:pt x="518" y="319"/>
                  </a:lnTo>
                  <a:lnTo>
                    <a:pt x="517" y="312"/>
                  </a:lnTo>
                  <a:lnTo>
                    <a:pt x="515" y="312"/>
                  </a:lnTo>
                  <a:lnTo>
                    <a:pt x="515" y="310"/>
                  </a:lnTo>
                  <a:lnTo>
                    <a:pt x="524" y="309"/>
                  </a:lnTo>
                  <a:lnTo>
                    <a:pt x="524" y="311"/>
                  </a:lnTo>
                  <a:lnTo>
                    <a:pt x="529" y="311"/>
                  </a:lnTo>
                  <a:lnTo>
                    <a:pt x="529" y="308"/>
                  </a:lnTo>
                  <a:lnTo>
                    <a:pt x="533" y="308"/>
                  </a:lnTo>
                  <a:lnTo>
                    <a:pt x="534" y="311"/>
                  </a:lnTo>
                  <a:lnTo>
                    <a:pt x="536" y="311"/>
                  </a:lnTo>
                  <a:lnTo>
                    <a:pt x="536" y="317"/>
                  </a:lnTo>
                  <a:lnTo>
                    <a:pt x="539" y="317"/>
                  </a:lnTo>
                  <a:lnTo>
                    <a:pt x="539" y="320"/>
                  </a:lnTo>
                  <a:lnTo>
                    <a:pt x="541" y="320"/>
                  </a:lnTo>
                  <a:lnTo>
                    <a:pt x="541" y="322"/>
                  </a:lnTo>
                  <a:lnTo>
                    <a:pt x="544" y="322"/>
                  </a:lnTo>
                  <a:lnTo>
                    <a:pt x="544" y="324"/>
                  </a:lnTo>
                  <a:lnTo>
                    <a:pt x="551" y="324"/>
                  </a:lnTo>
                  <a:lnTo>
                    <a:pt x="551" y="322"/>
                  </a:lnTo>
                  <a:lnTo>
                    <a:pt x="565" y="320"/>
                  </a:lnTo>
                  <a:lnTo>
                    <a:pt x="565" y="323"/>
                  </a:lnTo>
                  <a:lnTo>
                    <a:pt x="567" y="323"/>
                  </a:lnTo>
                  <a:lnTo>
                    <a:pt x="568" y="325"/>
                  </a:lnTo>
                  <a:lnTo>
                    <a:pt x="570" y="325"/>
                  </a:lnTo>
                  <a:lnTo>
                    <a:pt x="571" y="334"/>
                  </a:lnTo>
                  <a:lnTo>
                    <a:pt x="573" y="334"/>
                  </a:lnTo>
                  <a:lnTo>
                    <a:pt x="574" y="346"/>
                  </a:lnTo>
                  <a:lnTo>
                    <a:pt x="576" y="346"/>
                  </a:lnTo>
                  <a:lnTo>
                    <a:pt x="577" y="367"/>
                  </a:lnTo>
                  <a:lnTo>
                    <a:pt x="580" y="367"/>
                  </a:lnTo>
                  <a:lnTo>
                    <a:pt x="580" y="376"/>
                  </a:lnTo>
                  <a:lnTo>
                    <a:pt x="582" y="376"/>
                  </a:lnTo>
                  <a:lnTo>
                    <a:pt x="583" y="383"/>
                  </a:lnTo>
                  <a:lnTo>
                    <a:pt x="585" y="383"/>
                  </a:lnTo>
                  <a:lnTo>
                    <a:pt x="585" y="385"/>
                  </a:lnTo>
                  <a:lnTo>
                    <a:pt x="587" y="385"/>
                  </a:lnTo>
                  <a:lnTo>
                    <a:pt x="588" y="390"/>
                  </a:lnTo>
                  <a:lnTo>
                    <a:pt x="590" y="390"/>
                  </a:lnTo>
                  <a:lnTo>
                    <a:pt x="590" y="392"/>
                  </a:lnTo>
                  <a:lnTo>
                    <a:pt x="588" y="392"/>
                  </a:lnTo>
                  <a:lnTo>
                    <a:pt x="588" y="397"/>
                  </a:lnTo>
                  <a:lnTo>
                    <a:pt x="586" y="397"/>
                  </a:lnTo>
                  <a:lnTo>
                    <a:pt x="587" y="407"/>
                  </a:lnTo>
                  <a:lnTo>
                    <a:pt x="587" y="407"/>
                  </a:lnTo>
                  <a:lnTo>
                    <a:pt x="584" y="407"/>
                  </a:lnTo>
                  <a:lnTo>
                    <a:pt x="584" y="403"/>
                  </a:lnTo>
                  <a:lnTo>
                    <a:pt x="548" y="422"/>
                  </a:lnTo>
                  <a:lnTo>
                    <a:pt x="488" y="414"/>
                  </a:lnTo>
                  <a:lnTo>
                    <a:pt x="483" y="418"/>
                  </a:lnTo>
                  <a:lnTo>
                    <a:pt x="480" y="424"/>
                  </a:lnTo>
                  <a:lnTo>
                    <a:pt x="482" y="431"/>
                  </a:lnTo>
                  <a:lnTo>
                    <a:pt x="480" y="438"/>
                  </a:lnTo>
                  <a:lnTo>
                    <a:pt x="473" y="453"/>
                  </a:lnTo>
                  <a:lnTo>
                    <a:pt x="451" y="474"/>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51" name="Freeform 137"/>
            <p:cNvSpPr>
              <a:spLocks/>
            </p:cNvSpPr>
            <p:nvPr/>
          </p:nvSpPr>
          <p:spPr bwMode="auto">
            <a:xfrm>
              <a:off x="6637338" y="592137"/>
              <a:ext cx="655638" cy="952500"/>
            </a:xfrm>
            <a:custGeom>
              <a:avLst/>
              <a:gdLst>
                <a:gd name="T0" fmla="*/ 164 w 413"/>
                <a:gd name="T1" fmla="*/ 152 h 600"/>
                <a:gd name="T2" fmla="*/ 169 w 413"/>
                <a:gd name="T3" fmla="*/ 163 h 600"/>
                <a:gd name="T4" fmla="*/ 162 w 413"/>
                <a:gd name="T5" fmla="*/ 188 h 600"/>
                <a:gd name="T6" fmla="*/ 157 w 413"/>
                <a:gd name="T7" fmla="*/ 248 h 600"/>
                <a:gd name="T8" fmla="*/ 144 w 413"/>
                <a:gd name="T9" fmla="*/ 287 h 600"/>
                <a:gd name="T10" fmla="*/ 164 w 413"/>
                <a:gd name="T11" fmla="*/ 313 h 600"/>
                <a:gd name="T12" fmla="*/ 225 w 413"/>
                <a:gd name="T13" fmla="*/ 326 h 600"/>
                <a:gd name="T14" fmla="*/ 285 w 413"/>
                <a:gd name="T15" fmla="*/ 346 h 600"/>
                <a:gd name="T16" fmla="*/ 329 w 413"/>
                <a:gd name="T17" fmla="*/ 365 h 600"/>
                <a:gd name="T18" fmla="*/ 360 w 413"/>
                <a:gd name="T19" fmla="*/ 404 h 600"/>
                <a:gd name="T20" fmla="*/ 391 w 413"/>
                <a:gd name="T21" fmla="*/ 437 h 600"/>
                <a:gd name="T22" fmla="*/ 412 w 413"/>
                <a:gd name="T23" fmla="*/ 445 h 600"/>
                <a:gd name="T24" fmla="*/ 377 w 413"/>
                <a:gd name="T25" fmla="*/ 475 h 600"/>
                <a:gd name="T26" fmla="*/ 329 w 413"/>
                <a:gd name="T27" fmla="*/ 511 h 600"/>
                <a:gd name="T28" fmla="*/ 323 w 413"/>
                <a:gd name="T29" fmla="*/ 526 h 600"/>
                <a:gd name="T30" fmla="*/ 265 w 413"/>
                <a:gd name="T31" fmla="*/ 553 h 600"/>
                <a:gd name="T32" fmla="*/ 229 w 413"/>
                <a:gd name="T33" fmla="*/ 538 h 600"/>
                <a:gd name="T34" fmla="*/ 225 w 413"/>
                <a:gd name="T35" fmla="*/ 563 h 600"/>
                <a:gd name="T36" fmla="*/ 153 w 413"/>
                <a:gd name="T37" fmla="*/ 579 h 600"/>
                <a:gd name="T38" fmla="*/ 130 w 413"/>
                <a:gd name="T39" fmla="*/ 547 h 600"/>
                <a:gd name="T40" fmla="*/ 113 w 413"/>
                <a:gd name="T41" fmla="*/ 542 h 600"/>
                <a:gd name="T42" fmla="*/ 60 w 413"/>
                <a:gd name="T43" fmla="*/ 506 h 600"/>
                <a:gd name="T44" fmla="*/ 70 w 413"/>
                <a:gd name="T45" fmla="*/ 540 h 600"/>
                <a:gd name="T46" fmla="*/ 41 w 413"/>
                <a:gd name="T47" fmla="*/ 535 h 600"/>
                <a:gd name="T48" fmla="*/ 35 w 413"/>
                <a:gd name="T49" fmla="*/ 474 h 600"/>
                <a:gd name="T50" fmla="*/ 20 w 413"/>
                <a:gd name="T51" fmla="*/ 469 h 600"/>
                <a:gd name="T52" fmla="*/ 36 w 413"/>
                <a:gd name="T53" fmla="*/ 452 h 600"/>
                <a:gd name="T54" fmla="*/ 32 w 413"/>
                <a:gd name="T55" fmla="*/ 416 h 600"/>
                <a:gd name="T56" fmla="*/ 32 w 413"/>
                <a:gd name="T57" fmla="*/ 371 h 600"/>
                <a:gd name="T58" fmla="*/ 25 w 413"/>
                <a:gd name="T59" fmla="*/ 346 h 600"/>
                <a:gd name="T60" fmla="*/ 7 w 413"/>
                <a:gd name="T61" fmla="*/ 309 h 600"/>
                <a:gd name="T62" fmla="*/ 11 w 413"/>
                <a:gd name="T63" fmla="*/ 270 h 600"/>
                <a:gd name="T64" fmla="*/ 1 w 413"/>
                <a:gd name="T65" fmla="*/ 233 h 600"/>
                <a:gd name="T66" fmla="*/ 28 w 413"/>
                <a:gd name="T67" fmla="*/ 197 h 600"/>
                <a:gd name="T68" fmla="*/ 27 w 413"/>
                <a:gd name="T69" fmla="*/ 175 h 600"/>
                <a:gd name="T70" fmla="*/ 51 w 413"/>
                <a:gd name="T71" fmla="*/ 131 h 600"/>
                <a:gd name="T72" fmla="*/ 79 w 413"/>
                <a:gd name="T73" fmla="*/ 115 h 600"/>
                <a:gd name="T74" fmla="*/ 90 w 413"/>
                <a:gd name="T75" fmla="*/ 117 h 600"/>
                <a:gd name="T76" fmla="*/ 95 w 413"/>
                <a:gd name="T77" fmla="*/ 105 h 600"/>
                <a:gd name="T78" fmla="*/ 93 w 413"/>
                <a:gd name="T79" fmla="*/ 79 h 600"/>
                <a:gd name="T80" fmla="*/ 78 w 413"/>
                <a:gd name="T81" fmla="*/ 70 h 600"/>
                <a:gd name="T82" fmla="*/ 65 w 413"/>
                <a:gd name="T83" fmla="*/ 48 h 600"/>
                <a:gd name="T84" fmla="*/ 52 w 413"/>
                <a:gd name="T85" fmla="*/ 25 h 600"/>
                <a:gd name="T86" fmla="*/ 47 w 413"/>
                <a:gd name="T87" fmla="*/ 13 h 600"/>
                <a:gd name="T88" fmla="*/ 65 w 413"/>
                <a:gd name="T89" fmla="*/ 3 h 600"/>
                <a:gd name="T90" fmla="*/ 79 w 413"/>
                <a:gd name="T91" fmla="*/ 11 h 600"/>
                <a:gd name="T92" fmla="*/ 103 w 413"/>
                <a:gd name="T93" fmla="*/ 19 h 600"/>
                <a:gd name="T94" fmla="*/ 130 w 413"/>
                <a:gd name="T95" fmla="*/ 29 h 600"/>
                <a:gd name="T96" fmla="*/ 156 w 413"/>
                <a:gd name="T97" fmla="*/ 35 h 600"/>
                <a:gd name="T98" fmla="*/ 161 w 413"/>
                <a:gd name="T99" fmla="*/ 46 h 600"/>
                <a:gd name="T100" fmla="*/ 172 w 413"/>
                <a:gd name="T101" fmla="*/ 55 h 600"/>
                <a:gd name="T102" fmla="*/ 184 w 413"/>
                <a:gd name="T103" fmla="*/ 64 h 600"/>
                <a:gd name="T104" fmla="*/ 210 w 413"/>
                <a:gd name="T105" fmla="*/ 73 h 600"/>
                <a:gd name="T106" fmla="*/ 216 w 413"/>
                <a:gd name="T107" fmla="*/ 92 h 600"/>
                <a:gd name="T108" fmla="*/ 229 w 413"/>
                <a:gd name="T109" fmla="*/ 82 h 600"/>
                <a:gd name="T110" fmla="*/ 235 w 413"/>
                <a:gd name="T111" fmla="*/ 9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3" h="600">
                  <a:moveTo>
                    <a:pt x="235" y="97"/>
                  </a:moveTo>
                  <a:lnTo>
                    <a:pt x="235" y="97"/>
                  </a:lnTo>
                  <a:lnTo>
                    <a:pt x="231" y="99"/>
                  </a:lnTo>
                  <a:lnTo>
                    <a:pt x="228" y="103"/>
                  </a:lnTo>
                  <a:lnTo>
                    <a:pt x="227" y="106"/>
                  </a:lnTo>
                  <a:lnTo>
                    <a:pt x="227" y="106"/>
                  </a:lnTo>
                  <a:lnTo>
                    <a:pt x="165" y="151"/>
                  </a:lnTo>
                  <a:lnTo>
                    <a:pt x="164" y="152"/>
                  </a:lnTo>
                  <a:lnTo>
                    <a:pt x="164" y="153"/>
                  </a:lnTo>
                  <a:lnTo>
                    <a:pt x="164" y="154"/>
                  </a:lnTo>
                  <a:lnTo>
                    <a:pt x="165" y="154"/>
                  </a:lnTo>
                  <a:lnTo>
                    <a:pt x="169" y="158"/>
                  </a:lnTo>
                  <a:lnTo>
                    <a:pt x="169" y="159"/>
                  </a:lnTo>
                  <a:lnTo>
                    <a:pt x="169" y="161"/>
                  </a:lnTo>
                  <a:lnTo>
                    <a:pt x="169" y="162"/>
                  </a:lnTo>
                  <a:lnTo>
                    <a:pt x="169" y="163"/>
                  </a:lnTo>
                  <a:lnTo>
                    <a:pt x="167" y="164"/>
                  </a:lnTo>
                  <a:lnTo>
                    <a:pt x="166" y="168"/>
                  </a:lnTo>
                  <a:lnTo>
                    <a:pt x="165" y="170"/>
                  </a:lnTo>
                  <a:lnTo>
                    <a:pt x="164" y="171"/>
                  </a:lnTo>
                  <a:lnTo>
                    <a:pt x="164" y="173"/>
                  </a:lnTo>
                  <a:lnTo>
                    <a:pt x="165" y="182"/>
                  </a:lnTo>
                  <a:lnTo>
                    <a:pt x="164" y="185"/>
                  </a:lnTo>
                  <a:lnTo>
                    <a:pt x="162" y="188"/>
                  </a:lnTo>
                  <a:lnTo>
                    <a:pt x="161" y="195"/>
                  </a:lnTo>
                  <a:lnTo>
                    <a:pt x="146" y="217"/>
                  </a:lnTo>
                  <a:lnTo>
                    <a:pt x="144" y="224"/>
                  </a:lnTo>
                  <a:lnTo>
                    <a:pt x="146" y="230"/>
                  </a:lnTo>
                  <a:lnTo>
                    <a:pt x="148" y="235"/>
                  </a:lnTo>
                  <a:lnTo>
                    <a:pt x="149" y="243"/>
                  </a:lnTo>
                  <a:lnTo>
                    <a:pt x="150" y="244"/>
                  </a:lnTo>
                  <a:lnTo>
                    <a:pt x="157" y="248"/>
                  </a:lnTo>
                  <a:lnTo>
                    <a:pt x="158" y="250"/>
                  </a:lnTo>
                  <a:lnTo>
                    <a:pt x="158" y="251"/>
                  </a:lnTo>
                  <a:lnTo>
                    <a:pt x="158" y="252"/>
                  </a:lnTo>
                  <a:lnTo>
                    <a:pt x="157" y="255"/>
                  </a:lnTo>
                  <a:lnTo>
                    <a:pt x="150" y="261"/>
                  </a:lnTo>
                  <a:lnTo>
                    <a:pt x="149" y="263"/>
                  </a:lnTo>
                  <a:lnTo>
                    <a:pt x="149" y="275"/>
                  </a:lnTo>
                  <a:lnTo>
                    <a:pt x="144" y="287"/>
                  </a:lnTo>
                  <a:lnTo>
                    <a:pt x="144" y="291"/>
                  </a:lnTo>
                  <a:lnTo>
                    <a:pt x="145" y="292"/>
                  </a:lnTo>
                  <a:lnTo>
                    <a:pt x="146" y="294"/>
                  </a:lnTo>
                  <a:lnTo>
                    <a:pt x="147" y="297"/>
                  </a:lnTo>
                  <a:lnTo>
                    <a:pt x="163" y="305"/>
                  </a:lnTo>
                  <a:lnTo>
                    <a:pt x="164" y="306"/>
                  </a:lnTo>
                  <a:lnTo>
                    <a:pt x="164" y="308"/>
                  </a:lnTo>
                  <a:lnTo>
                    <a:pt x="164" y="313"/>
                  </a:lnTo>
                  <a:lnTo>
                    <a:pt x="165" y="314"/>
                  </a:lnTo>
                  <a:lnTo>
                    <a:pt x="166" y="315"/>
                  </a:lnTo>
                  <a:lnTo>
                    <a:pt x="181" y="315"/>
                  </a:lnTo>
                  <a:lnTo>
                    <a:pt x="198" y="329"/>
                  </a:lnTo>
                  <a:lnTo>
                    <a:pt x="200" y="329"/>
                  </a:lnTo>
                  <a:lnTo>
                    <a:pt x="212" y="322"/>
                  </a:lnTo>
                  <a:lnTo>
                    <a:pt x="220" y="323"/>
                  </a:lnTo>
                  <a:lnTo>
                    <a:pt x="225" y="326"/>
                  </a:lnTo>
                  <a:lnTo>
                    <a:pt x="230" y="336"/>
                  </a:lnTo>
                  <a:lnTo>
                    <a:pt x="267" y="354"/>
                  </a:lnTo>
                  <a:lnTo>
                    <a:pt x="271" y="352"/>
                  </a:lnTo>
                  <a:lnTo>
                    <a:pt x="273" y="350"/>
                  </a:lnTo>
                  <a:lnTo>
                    <a:pt x="274" y="349"/>
                  </a:lnTo>
                  <a:lnTo>
                    <a:pt x="279" y="345"/>
                  </a:lnTo>
                  <a:lnTo>
                    <a:pt x="282" y="345"/>
                  </a:lnTo>
                  <a:lnTo>
                    <a:pt x="285" y="346"/>
                  </a:lnTo>
                  <a:lnTo>
                    <a:pt x="287" y="349"/>
                  </a:lnTo>
                  <a:lnTo>
                    <a:pt x="296" y="355"/>
                  </a:lnTo>
                  <a:lnTo>
                    <a:pt x="314" y="352"/>
                  </a:lnTo>
                  <a:lnTo>
                    <a:pt x="328" y="357"/>
                  </a:lnTo>
                  <a:lnTo>
                    <a:pt x="329" y="358"/>
                  </a:lnTo>
                  <a:lnTo>
                    <a:pt x="329" y="359"/>
                  </a:lnTo>
                  <a:lnTo>
                    <a:pt x="329" y="361"/>
                  </a:lnTo>
                  <a:lnTo>
                    <a:pt x="329" y="365"/>
                  </a:lnTo>
                  <a:lnTo>
                    <a:pt x="331" y="378"/>
                  </a:lnTo>
                  <a:lnTo>
                    <a:pt x="340" y="388"/>
                  </a:lnTo>
                  <a:lnTo>
                    <a:pt x="358" y="391"/>
                  </a:lnTo>
                  <a:lnTo>
                    <a:pt x="359" y="393"/>
                  </a:lnTo>
                  <a:lnTo>
                    <a:pt x="359" y="395"/>
                  </a:lnTo>
                  <a:lnTo>
                    <a:pt x="359" y="402"/>
                  </a:lnTo>
                  <a:lnTo>
                    <a:pt x="359" y="403"/>
                  </a:lnTo>
                  <a:lnTo>
                    <a:pt x="360" y="404"/>
                  </a:lnTo>
                  <a:lnTo>
                    <a:pt x="381" y="413"/>
                  </a:lnTo>
                  <a:lnTo>
                    <a:pt x="394" y="425"/>
                  </a:lnTo>
                  <a:lnTo>
                    <a:pt x="394" y="426"/>
                  </a:lnTo>
                  <a:lnTo>
                    <a:pt x="395" y="428"/>
                  </a:lnTo>
                  <a:lnTo>
                    <a:pt x="395" y="430"/>
                  </a:lnTo>
                  <a:lnTo>
                    <a:pt x="394" y="431"/>
                  </a:lnTo>
                  <a:lnTo>
                    <a:pt x="393" y="433"/>
                  </a:lnTo>
                  <a:lnTo>
                    <a:pt x="391" y="437"/>
                  </a:lnTo>
                  <a:lnTo>
                    <a:pt x="391" y="438"/>
                  </a:lnTo>
                  <a:lnTo>
                    <a:pt x="391" y="439"/>
                  </a:lnTo>
                  <a:lnTo>
                    <a:pt x="392" y="440"/>
                  </a:lnTo>
                  <a:lnTo>
                    <a:pt x="393" y="440"/>
                  </a:lnTo>
                  <a:lnTo>
                    <a:pt x="395" y="441"/>
                  </a:lnTo>
                  <a:lnTo>
                    <a:pt x="406" y="438"/>
                  </a:lnTo>
                  <a:lnTo>
                    <a:pt x="409" y="439"/>
                  </a:lnTo>
                  <a:lnTo>
                    <a:pt x="412" y="445"/>
                  </a:lnTo>
                  <a:lnTo>
                    <a:pt x="412" y="446"/>
                  </a:lnTo>
                  <a:lnTo>
                    <a:pt x="413" y="452"/>
                  </a:lnTo>
                  <a:lnTo>
                    <a:pt x="413" y="461"/>
                  </a:lnTo>
                  <a:lnTo>
                    <a:pt x="413" y="462"/>
                  </a:lnTo>
                  <a:lnTo>
                    <a:pt x="407" y="469"/>
                  </a:lnTo>
                  <a:lnTo>
                    <a:pt x="392" y="467"/>
                  </a:lnTo>
                  <a:lnTo>
                    <a:pt x="377" y="474"/>
                  </a:lnTo>
                  <a:lnTo>
                    <a:pt x="377" y="475"/>
                  </a:lnTo>
                  <a:lnTo>
                    <a:pt x="376" y="493"/>
                  </a:lnTo>
                  <a:lnTo>
                    <a:pt x="373" y="501"/>
                  </a:lnTo>
                  <a:lnTo>
                    <a:pt x="359" y="516"/>
                  </a:lnTo>
                  <a:lnTo>
                    <a:pt x="353" y="517"/>
                  </a:lnTo>
                  <a:lnTo>
                    <a:pt x="338" y="507"/>
                  </a:lnTo>
                  <a:lnTo>
                    <a:pt x="335" y="505"/>
                  </a:lnTo>
                  <a:lnTo>
                    <a:pt x="332" y="507"/>
                  </a:lnTo>
                  <a:lnTo>
                    <a:pt x="329" y="511"/>
                  </a:lnTo>
                  <a:lnTo>
                    <a:pt x="318" y="513"/>
                  </a:lnTo>
                  <a:lnTo>
                    <a:pt x="318" y="513"/>
                  </a:lnTo>
                  <a:lnTo>
                    <a:pt x="317" y="514"/>
                  </a:lnTo>
                  <a:lnTo>
                    <a:pt x="317" y="515"/>
                  </a:lnTo>
                  <a:lnTo>
                    <a:pt x="317" y="516"/>
                  </a:lnTo>
                  <a:lnTo>
                    <a:pt x="317" y="517"/>
                  </a:lnTo>
                  <a:lnTo>
                    <a:pt x="323" y="525"/>
                  </a:lnTo>
                  <a:lnTo>
                    <a:pt x="323" y="526"/>
                  </a:lnTo>
                  <a:lnTo>
                    <a:pt x="323" y="528"/>
                  </a:lnTo>
                  <a:lnTo>
                    <a:pt x="323" y="529"/>
                  </a:lnTo>
                  <a:lnTo>
                    <a:pt x="321" y="531"/>
                  </a:lnTo>
                  <a:lnTo>
                    <a:pt x="308" y="538"/>
                  </a:lnTo>
                  <a:lnTo>
                    <a:pt x="293" y="535"/>
                  </a:lnTo>
                  <a:lnTo>
                    <a:pt x="277" y="541"/>
                  </a:lnTo>
                  <a:lnTo>
                    <a:pt x="271" y="550"/>
                  </a:lnTo>
                  <a:lnTo>
                    <a:pt x="265" y="553"/>
                  </a:lnTo>
                  <a:lnTo>
                    <a:pt x="232" y="549"/>
                  </a:lnTo>
                  <a:lnTo>
                    <a:pt x="231" y="548"/>
                  </a:lnTo>
                  <a:lnTo>
                    <a:pt x="231" y="547"/>
                  </a:lnTo>
                  <a:lnTo>
                    <a:pt x="230" y="546"/>
                  </a:lnTo>
                  <a:lnTo>
                    <a:pt x="231" y="541"/>
                  </a:lnTo>
                  <a:lnTo>
                    <a:pt x="231" y="540"/>
                  </a:lnTo>
                  <a:lnTo>
                    <a:pt x="231" y="539"/>
                  </a:lnTo>
                  <a:lnTo>
                    <a:pt x="229" y="538"/>
                  </a:lnTo>
                  <a:lnTo>
                    <a:pt x="227" y="537"/>
                  </a:lnTo>
                  <a:lnTo>
                    <a:pt x="225" y="538"/>
                  </a:lnTo>
                  <a:lnTo>
                    <a:pt x="218" y="545"/>
                  </a:lnTo>
                  <a:lnTo>
                    <a:pt x="217" y="547"/>
                  </a:lnTo>
                  <a:lnTo>
                    <a:pt x="217" y="549"/>
                  </a:lnTo>
                  <a:lnTo>
                    <a:pt x="217" y="551"/>
                  </a:lnTo>
                  <a:lnTo>
                    <a:pt x="225" y="562"/>
                  </a:lnTo>
                  <a:lnTo>
                    <a:pt x="225" y="563"/>
                  </a:lnTo>
                  <a:lnTo>
                    <a:pt x="225" y="564"/>
                  </a:lnTo>
                  <a:lnTo>
                    <a:pt x="225" y="565"/>
                  </a:lnTo>
                  <a:lnTo>
                    <a:pt x="225" y="566"/>
                  </a:lnTo>
                  <a:lnTo>
                    <a:pt x="207" y="582"/>
                  </a:lnTo>
                  <a:lnTo>
                    <a:pt x="205" y="586"/>
                  </a:lnTo>
                  <a:lnTo>
                    <a:pt x="201" y="591"/>
                  </a:lnTo>
                  <a:lnTo>
                    <a:pt x="170" y="600"/>
                  </a:lnTo>
                  <a:lnTo>
                    <a:pt x="153" y="579"/>
                  </a:lnTo>
                  <a:lnTo>
                    <a:pt x="128" y="567"/>
                  </a:lnTo>
                  <a:lnTo>
                    <a:pt x="125" y="563"/>
                  </a:lnTo>
                  <a:lnTo>
                    <a:pt x="125" y="562"/>
                  </a:lnTo>
                  <a:lnTo>
                    <a:pt x="125" y="560"/>
                  </a:lnTo>
                  <a:lnTo>
                    <a:pt x="125" y="559"/>
                  </a:lnTo>
                  <a:lnTo>
                    <a:pt x="130" y="550"/>
                  </a:lnTo>
                  <a:lnTo>
                    <a:pt x="130" y="548"/>
                  </a:lnTo>
                  <a:lnTo>
                    <a:pt x="130" y="547"/>
                  </a:lnTo>
                  <a:lnTo>
                    <a:pt x="129" y="545"/>
                  </a:lnTo>
                  <a:lnTo>
                    <a:pt x="126" y="541"/>
                  </a:lnTo>
                  <a:lnTo>
                    <a:pt x="124" y="540"/>
                  </a:lnTo>
                  <a:lnTo>
                    <a:pt x="122" y="541"/>
                  </a:lnTo>
                  <a:lnTo>
                    <a:pt x="120" y="544"/>
                  </a:lnTo>
                  <a:lnTo>
                    <a:pt x="118" y="546"/>
                  </a:lnTo>
                  <a:lnTo>
                    <a:pt x="116" y="545"/>
                  </a:lnTo>
                  <a:lnTo>
                    <a:pt x="113" y="542"/>
                  </a:lnTo>
                  <a:lnTo>
                    <a:pt x="112" y="540"/>
                  </a:lnTo>
                  <a:lnTo>
                    <a:pt x="99" y="520"/>
                  </a:lnTo>
                  <a:lnTo>
                    <a:pt x="93" y="504"/>
                  </a:lnTo>
                  <a:lnTo>
                    <a:pt x="87" y="499"/>
                  </a:lnTo>
                  <a:lnTo>
                    <a:pt x="78" y="497"/>
                  </a:lnTo>
                  <a:lnTo>
                    <a:pt x="60" y="502"/>
                  </a:lnTo>
                  <a:lnTo>
                    <a:pt x="60" y="504"/>
                  </a:lnTo>
                  <a:lnTo>
                    <a:pt x="60" y="506"/>
                  </a:lnTo>
                  <a:lnTo>
                    <a:pt x="60" y="509"/>
                  </a:lnTo>
                  <a:lnTo>
                    <a:pt x="62" y="511"/>
                  </a:lnTo>
                  <a:lnTo>
                    <a:pt x="63" y="517"/>
                  </a:lnTo>
                  <a:lnTo>
                    <a:pt x="74" y="528"/>
                  </a:lnTo>
                  <a:lnTo>
                    <a:pt x="75" y="530"/>
                  </a:lnTo>
                  <a:lnTo>
                    <a:pt x="75" y="532"/>
                  </a:lnTo>
                  <a:lnTo>
                    <a:pt x="74" y="534"/>
                  </a:lnTo>
                  <a:lnTo>
                    <a:pt x="70" y="540"/>
                  </a:lnTo>
                  <a:lnTo>
                    <a:pt x="68" y="546"/>
                  </a:lnTo>
                  <a:lnTo>
                    <a:pt x="67" y="547"/>
                  </a:lnTo>
                  <a:lnTo>
                    <a:pt x="56" y="553"/>
                  </a:lnTo>
                  <a:lnTo>
                    <a:pt x="50" y="553"/>
                  </a:lnTo>
                  <a:lnTo>
                    <a:pt x="41" y="544"/>
                  </a:lnTo>
                  <a:lnTo>
                    <a:pt x="41" y="543"/>
                  </a:lnTo>
                  <a:lnTo>
                    <a:pt x="40" y="540"/>
                  </a:lnTo>
                  <a:lnTo>
                    <a:pt x="41" y="535"/>
                  </a:lnTo>
                  <a:lnTo>
                    <a:pt x="42" y="531"/>
                  </a:lnTo>
                  <a:lnTo>
                    <a:pt x="43" y="525"/>
                  </a:lnTo>
                  <a:lnTo>
                    <a:pt x="42" y="520"/>
                  </a:lnTo>
                  <a:lnTo>
                    <a:pt x="37" y="514"/>
                  </a:lnTo>
                  <a:lnTo>
                    <a:pt x="35" y="507"/>
                  </a:lnTo>
                  <a:lnTo>
                    <a:pt x="36" y="476"/>
                  </a:lnTo>
                  <a:lnTo>
                    <a:pt x="36" y="475"/>
                  </a:lnTo>
                  <a:lnTo>
                    <a:pt x="35" y="474"/>
                  </a:lnTo>
                  <a:lnTo>
                    <a:pt x="33" y="473"/>
                  </a:lnTo>
                  <a:lnTo>
                    <a:pt x="21" y="476"/>
                  </a:lnTo>
                  <a:lnTo>
                    <a:pt x="20" y="475"/>
                  </a:lnTo>
                  <a:lnTo>
                    <a:pt x="20" y="475"/>
                  </a:lnTo>
                  <a:lnTo>
                    <a:pt x="19" y="474"/>
                  </a:lnTo>
                  <a:lnTo>
                    <a:pt x="19" y="473"/>
                  </a:lnTo>
                  <a:lnTo>
                    <a:pt x="20" y="471"/>
                  </a:lnTo>
                  <a:lnTo>
                    <a:pt x="20" y="469"/>
                  </a:lnTo>
                  <a:lnTo>
                    <a:pt x="21" y="460"/>
                  </a:lnTo>
                  <a:lnTo>
                    <a:pt x="22" y="458"/>
                  </a:lnTo>
                  <a:lnTo>
                    <a:pt x="23" y="457"/>
                  </a:lnTo>
                  <a:lnTo>
                    <a:pt x="24" y="456"/>
                  </a:lnTo>
                  <a:lnTo>
                    <a:pt x="34" y="455"/>
                  </a:lnTo>
                  <a:lnTo>
                    <a:pt x="35" y="454"/>
                  </a:lnTo>
                  <a:lnTo>
                    <a:pt x="35" y="454"/>
                  </a:lnTo>
                  <a:lnTo>
                    <a:pt x="36" y="452"/>
                  </a:lnTo>
                  <a:lnTo>
                    <a:pt x="35" y="450"/>
                  </a:lnTo>
                  <a:lnTo>
                    <a:pt x="32" y="442"/>
                  </a:lnTo>
                  <a:lnTo>
                    <a:pt x="29" y="439"/>
                  </a:lnTo>
                  <a:lnTo>
                    <a:pt x="34" y="427"/>
                  </a:lnTo>
                  <a:lnTo>
                    <a:pt x="35" y="426"/>
                  </a:lnTo>
                  <a:lnTo>
                    <a:pt x="34" y="425"/>
                  </a:lnTo>
                  <a:lnTo>
                    <a:pt x="33" y="421"/>
                  </a:lnTo>
                  <a:lnTo>
                    <a:pt x="32" y="416"/>
                  </a:lnTo>
                  <a:lnTo>
                    <a:pt x="33" y="413"/>
                  </a:lnTo>
                  <a:lnTo>
                    <a:pt x="35" y="409"/>
                  </a:lnTo>
                  <a:lnTo>
                    <a:pt x="46" y="400"/>
                  </a:lnTo>
                  <a:lnTo>
                    <a:pt x="45" y="380"/>
                  </a:lnTo>
                  <a:lnTo>
                    <a:pt x="45" y="378"/>
                  </a:lnTo>
                  <a:lnTo>
                    <a:pt x="40" y="374"/>
                  </a:lnTo>
                  <a:lnTo>
                    <a:pt x="33" y="372"/>
                  </a:lnTo>
                  <a:lnTo>
                    <a:pt x="32" y="371"/>
                  </a:lnTo>
                  <a:lnTo>
                    <a:pt x="32" y="371"/>
                  </a:lnTo>
                  <a:lnTo>
                    <a:pt x="31" y="370"/>
                  </a:lnTo>
                  <a:lnTo>
                    <a:pt x="31" y="367"/>
                  </a:lnTo>
                  <a:lnTo>
                    <a:pt x="32" y="366"/>
                  </a:lnTo>
                  <a:lnTo>
                    <a:pt x="33" y="363"/>
                  </a:lnTo>
                  <a:lnTo>
                    <a:pt x="33" y="362"/>
                  </a:lnTo>
                  <a:lnTo>
                    <a:pt x="33" y="361"/>
                  </a:lnTo>
                  <a:lnTo>
                    <a:pt x="25" y="346"/>
                  </a:lnTo>
                  <a:lnTo>
                    <a:pt x="19" y="340"/>
                  </a:lnTo>
                  <a:lnTo>
                    <a:pt x="17" y="335"/>
                  </a:lnTo>
                  <a:lnTo>
                    <a:pt x="16" y="327"/>
                  </a:lnTo>
                  <a:lnTo>
                    <a:pt x="15" y="325"/>
                  </a:lnTo>
                  <a:lnTo>
                    <a:pt x="12" y="321"/>
                  </a:lnTo>
                  <a:lnTo>
                    <a:pt x="8" y="320"/>
                  </a:lnTo>
                  <a:lnTo>
                    <a:pt x="7" y="310"/>
                  </a:lnTo>
                  <a:lnTo>
                    <a:pt x="7" y="309"/>
                  </a:lnTo>
                  <a:lnTo>
                    <a:pt x="13" y="302"/>
                  </a:lnTo>
                  <a:lnTo>
                    <a:pt x="17" y="300"/>
                  </a:lnTo>
                  <a:lnTo>
                    <a:pt x="18" y="299"/>
                  </a:lnTo>
                  <a:lnTo>
                    <a:pt x="18" y="299"/>
                  </a:lnTo>
                  <a:lnTo>
                    <a:pt x="18" y="297"/>
                  </a:lnTo>
                  <a:lnTo>
                    <a:pt x="18" y="296"/>
                  </a:lnTo>
                  <a:lnTo>
                    <a:pt x="16" y="292"/>
                  </a:lnTo>
                  <a:lnTo>
                    <a:pt x="11" y="270"/>
                  </a:lnTo>
                  <a:lnTo>
                    <a:pt x="5" y="257"/>
                  </a:lnTo>
                  <a:lnTo>
                    <a:pt x="5" y="253"/>
                  </a:lnTo>
                  <a:lnTo>
                    <a:pt x="6" y="248"/>
                  </a:lnTo>
                  <a:lnTo>
                    <a:pt x="5" y="245"/>
                  </a:lnTo>
                  <a:lnTo>
                    <a:pt x="0" y="238"/>
                  </a:lnTo>
                  <a:lnTo>
                    <a:pt x="0" y="236"/>
                  </a:lnTo>
                  <a:lnTo>
                    <a:pt x="0" y="234"/>
                  </a:lnTo>
                  <a:lnTo>
                    <a:pt x="1" y="233"/>
                  </a:lnTo>
                  <a:lnTo>
                    <a:pt x="1" y="232"/>
                  </a:lnTo>
                  <a:lnTo>
                    <a:pt x="10" y="230"/>
                  </a:lnTo>
                  <a:lnTo>
                    <a:pt x="30" y="210"/>
                  </a:lnTo>
                  <a:lnTo>
                    <a:pt x="31" y="207"/>
                  </a:lnTo>
                  <a:lnTo>
                    <a:pt x="31" y="204"/>
                  </a:lnTo>
                  <a:lnTo>
                    <a:pt x="30" y="202"/>
                  </a:lnTo>
                  <a:lnTo>
                    <a:pt x="28" y="199"/>
                  </a:lnTo>
                  <a:lnTo>
                    <a:pt x="28" y="197"/>
                  </a:lnTo>
                  <a:lnTo>
                    <a:pt x="28" y="195"/>
                  </a:lnTo>
                  <a:lnTo>
                    <a:pt x="29" y="194"/>
                  </a:lnTo>
                  <a:lnTo>
                    <a:pt x="32" y="189"/>
                  </a:lnTo>
                  <a:lnTo>
                    <a:pt x="33" y="188"/>
                  </a:lnTo>
                  <a:lnTo>
                    <a:pt x="33" y="187"/>
                  </a:lnTo>
                  <a:lnTo>
                    <a:pt x="32" y="186"/>
                  </a:lnTo>
                  <a:lnTo>
                    <a:pt x="28" y="179"/>
                  </a:lnTo>
                  <a:lnTo>
                    <a:pt x="27" y="175"/>
                  </a:lnTo>
                  <a:lnTo>
                    <a:pt x="27" y="174"/>
                  </a:lnTo>
                  <a:lnTo>
                    <a:pt x="27" y="173"/>
                  </a:lnTo>
                  <a:lnTo>
                    <a:pt x="36" y="164"/>
                  </a:lnTo>
                  <a:lnTo>
                    <a:pt x="42" y="144"/>
                  </a:lnTo>
                  <a:lnTo>
                    <a:pt x="46" y="138"/>
                  </a:lnTo>
                  <a:lnTo>
                    <a:pt x="47" y="135"/>
                  </a:lnTo>
                  <a:lnTo>
                    <a:pt x="50" y="131"/>
                  </a:lnTo>
                  <a:lnTo>
                    <a:pt x="51" y="131"/>
                  </a:lnTo>
                  <a:lnTo>
                    <a:pt x="51" y="129"/>
                  </a:lnTo>
                  <a:lnTo>
                    <a:pt x="54" y="129"/>
                  </a:lnTo>
                  <a:lnTo>
                    <a:pt x="53" y="124"/>
                  </a:lnTo>
                  <a:lnTo>
                    <a:pt x="56" y="124"/>
                  </a:lnTo>
                  <a:lnTo>
                    <a:pt x="56" y="119"/>
                  </a:lnTo>
                  <a:lnTo>
                    <a:pt x="58" y="119"/>
                  </a:lnTo>
                  <a:lnTo>
                    <a:pt x="58" y="117"/>
                  </a:lnTo>
                  <a:lnTo>
                    <a:pt x="79" y="115"/>
                  </a:lnTo>
                  <a:lnTo>
                    <a:pt x="78" y="108"/>
                  </a:lnTo>
                  <a:lnTo>
                    <a:pt x="81" y="108"/>
                  </a:lnTo>
                  <a:lnTo>
                    <a:pt x="80" y="106"/>
                  </a:lnTo>
                  <a:lnTo>
                    <a:pt x="85" y="105"/>
                  </a:lnTo>
                  <a:lnTo>
                    <a:pt x="86" y="110"/>
                  </a:lnTo>
                  <a:lnTo>
                    <a:pt x="88" y="110"/>
                  </a:lnTo>
                  <a:lnTo>
                    <a:pt x="88" y="117"/>
                  </a:lnTo>
                  <a:lnTo>
                    <a:pt x="90" y="117"/>
                  </a:lnTo>
                  <a:lnTo>
                    <a:pt x="91" y="119"/>
                  </a:lnTo>
                  <a:lnTo>
                    <a:pt x="98" y="119"/>
                  </a:lnTo>
                  <a:lnTo>
                    <a:pt x="98" y="116"/>
                  </a:lnTo>
                  <a:lnTo>
                    <a:pt x="100" y="116"/>
                  </a:lnTo>
                  <a:lnTo>
                    <a:pt x="99" y="109"/>
                  </a:lnTo>
                  <a:lnTo>
                    <a:pt x="97" y="109"/>
                  </a:lnTo>
                  <a:lnTo>
                    <a:pt x="97" y="105"/>
                  </a:lnTo>
                  <a:lnTo>
                    <a:pt x="95" y="105"/>
                  </a:lnTo>
                  <a:lnTo>
                    <a:pt x="94" y="98"/>
                  </a:lnTo>
                  <a:lnTo>
                    <a:pt x="96" y="97"/>
                  </a:lnTo>
                  <a:lnTo>
                    <a:pt x="96" y="93"/>
                  </a:lnTo>
                  <a:lnTo>
                    <a:pt x="98" y="93"/>
                  </a:lnTo>
                  <a:lnTo>
                    <a:pt x="98" y="88"/>
                  </a:lnTo>
                  <a:lnTo>
                    <a:pt x="96" y="88"/>
                  </a:lnTo>
                  <a:lnTo>
                    <a:pt x="95" y="79"/>
                  </a:lnTo>
                  <a:lnTo>
                    <a:pt x="93" y="79"/>
                  </a:lnTo>
                  <a:lnTo>
                    <a:pt x="93" y="76"/>
                  </a:lnTo>
                  <a:lnTo>
                    <a:pt x="90" y="77"/>
                  </a:lnTo>
                  <a:lnTo>
                    <a:pt x="90" y="74"/>
                  </a:lnTo>
                  <a:lnTo>
                    <a:pt x="86" y="75"/>
                  </a:lnTo>
                  <a:lnTo>
                    <a:pt x="86" y="72"/>
                  </a:lnTo>
                  <a:lnTo>
                    <a:pt x="81" y="73"/>
                  </a:lnTo>
                  <a:lnTo>
                    <a:pt x="81" y="70"/>
                  </a:lnTo>
                  <a:lnTo>
                    <a:pt x="78" y="70"/>
                  </a:lnTo>
                  <a:lnTo>
                    <a:pt x="74" y="71"/>
                  </a:lnTo>
                  <a:lnTo>
                    <a:pt x="74" y="68"/>
                  </a:lnTo>
                  <a:lnTo>
                    <a:pt x="71" y="69"/>
                  </a:lnTo>
                  <a:lnTo>
                    <a:pt x="71" y="64"/>
                  </a:lnTo>
                  <a:lnTo>
                    <a:pt x="68" y="64"/>
                  </a:lnTo>
                  <a:lnTo>
                    <a:pt x="68" y="52"/>
                  </a:lnTo>
                  <a:lnTo>
                    <a:pt x="65" y="52"/>
                  </a:lnTo>
                  <a:lnTo>
                    <a:pt x="65" y="48"/>
                  </a:lnTo>
                  <a:lnTo>
                    <a:pt x="63" y="48"/>
                  </a:lnTo>
                  <a:lnTo>
                    <a:pt x="62" y="31"/>
                  </a:lnTo>
                  <a:lnTo>
                    <a:pt x="59" y="31"/>
                  </a:lnTo>
                  <a:lnTo>
                    <a:pt x="59" y="29"/>
                  </a:lnTo>
                  <a:lnTo>
                    <a:pt x="54" y="29"/>
                  </a:lnTo>
                  <a:lnTo>
                    <a:pt x="54" y="27"/>
                  </a:lnTo>
                  <a:lnTo>
                    <a:pt x="52" y="27"/>
                  </a:lnTo>
                  <a:lnTo>
                    <a:pt x="52" y="25"/>
                  </a:lnTo>
                  <a:lnTo>
                    <a:pt x="50" y="25"/>
                  </a:lnTo>
                  <a:lnTo>
                    <a:pt x="50" y="23"/>
                  </a:lnTo>
                  <a:lnTo>
                    <a:pt x="47" y="23"/>
                  </a:lnTo>
                  <a:lnTo>
                    <a:pt x="47" y="20"/>
                  </a:lnTo>
                  <a:lnTo>
                    <a:pt x="45" y="20"/>
                  </a:lnTo>
                  <a:lnTo>
                    <a:pt x="44" y="18"/>
                  </a:lnTo>
                  <a:lnTo>
                    <a:pt x="47" y="18"/>
                  </a:lnTo>
                  <a:lnTo>
                    <a:pt x="47" y="13"/>
                  </a:lnTo>
                  <a:lnTo>
                    <a:pt x="49" y="13"/>
                  </a:lnTo>
                  <a:lnTo>
                    <a:pt x="48" y="8"/>
                  </a:lnTo>
                  <a:lnTo>
                    <a:pt x="51" y="8"/>
                  </a:lnTo>
                  <a:lnTo>
                    <a:pt x="51" y="4"/>
                  </a:lnTo>
                  <a:lnTo>
                    <a:pt x="55" y="3"/>
                  </a:lnTo>
                  <a:lnTo>
                    <a:pt x="55" y="1"/>
                  </a:lnTo>
                  <a:lnTo>
                    <a:pt x="65" y="0"/>
                  </a:lnTo>
                  <a:lnTo>
                    <a:pt x="65" y="3"/>
                  </a:lnTo>
                  <a:lnTo>
                    <a:pt x="67" y="2"/>
                  </a:lnTo>
                  <a:lnTo>
                    <a:pt x="67" y="5"/>
                  </a:lnTo>
                  <a:lnTo>
                    <a:pt x="72" y="5"/>
                  </a:lnTo>
                  <a:lnTo>
                    <a:pt x="72" y="7"/>
                  </a:lnTo>
                  <a:lnTo>
                    <a:pt x="74" y="7"/>
                  </a:lnTo>
                  <a:lnTo>
                    <a:pt x="74" y="9"/>
                  </a:lnTo>
                  <a:lnTo>
                    <a:pt x="79" y="9"/>
                  </a:lnTo>
                  <a:lnTo>
                    <a:pt x="79" y="11"/>
                  </a:lnTo>
                  <a:lnTo>
                    <a:pt x="84" y="11"/>
                  </a:lnTo>
                  <a:lnTo>
                    <a:pt x="84" y="13"/>
                  </a:lnTo>
                  <a:lnTo>
                    <a:pt x="98" y="12"/>
                  </a:lnTo>
                  <a:lnTo>
                    <a:pt x="98" y="15"/>
                  </a:lnTo>
                  <a:lnTo>
                    <a:pt x="101" y="14"/>
                  </a:lnTo>
                  <a:lnTo>
                    <a:pt x="101" y="17"/>
                  </a:lnTo>
                  <a:lnTo>
                    <a:pt x="103" y="17"/>
                  </a:lnTo>
                  <a:lnTo>
                    <a:pt x="103" y="19"/>
                  </a:lnTo>
                  <a:lnTo>
                    <a:pt x="110" y="19"/>
                  </a:lnTo>
                  <a:lnTo>
                    <a:pt x="110" y="21"/>
                  </a:lnTo>
                  <a:lnTo>
                    <a:pt x="125" y="20"/>
                  </a:lnTo>
                  <a:lnTo>
                    <a:pt x="125" y="22"/>
                  </a:lnTo>
                  <a:lnTo>
                    <a:pt x="127" y="22"/>
                  </a:lnTo>
                  <a:lnTo>
                    <a:pt x="127" y="27"/>
                  </a:lnTo>
                  <a:lnTo>
                    <a:pt x="130" y="27"/>
                  </a:lnTo>
                  <a:lnTo>
                    <a:pt x="130" y="29"/>
                  </a:lnTo>
                  <a:lnTo>
                    <a:pt x="134" y="29"/>
                  </a:lnTo>
                  <a:lnTo>
                    <a:pt x="135" y="31"/>
                  </a:lnTo>
                  <a:lnTo>
                    <a:pt x="137" y="31"/>
                  </a:lnTo>
                  <a:lnTo>
                    <a:pt x="137" y="34"/>
                  </a:lnTo>
                  <a:lnTo>
                    <a:pt x="144" y="33"/>
                  </a:lnTo>
                  <a:lnTo>
                    <a:pt x="144" y="31"/>
                  </a:lnTo>
                  <a:lnTo>
                    <a:pt x="156" y="30"/>
                  </a:lnTo>
                  <a:lnTo>
                    <a:pt x="156" y="35"/>
                  </a:lnTo>
                  <a:lnTo>
                    <a:pt x="154" y="35"/>
                  </a:lnTo>
                  <a:lnTo>
                    <a:pt x="154" y="40"/>
                  </a:lnTo>
                  <a:lnTo>
                    <a:pt x="156" y="39"/>
                  </a:lnTo>
                  <a:lnTo>
                    <a:pt x="157" y="42"/>
                  </a:lnTo>
                  <a:lnTo>
                    <a:pt x="159" y="42"/>
                  </a:lnTo>
                  <a:lnTo>
                    <a:pt x="159" y="44"/>
                  </a:lnTo>
                  <a:lnTo>
                    <a:pt x="161" y="44"/>
                  </a:lnTo>
                  <a:lnTo>
                    <a:pt x="161" y="46"/>
                  </a:lnTo>
                  <a:lnTo>
                    <a:pt x="164" y="46"/>
                  </a:lnTo>
                  <a:lnTo>
                    <a:pt x="164" y="48"/>
                  </a:lnTo>
                  <a:lnTo>
                    <a:pt x="166" y="48"/>
                  </a:lnTo>
                  <a:lnTo>
                    <a:pt x="166" y="51"/>
                  </a:lnTo>
                  <a:lnTo>
                    <a:pt x="169" y="50"/>
                  </a:lnTo>
                  <a:lnTo>
                    <a:pt x="169" y="53"/>
                  </a:lnTo>
                  <a:lnTo>
                    <a:pt x="171" y="52"/>
                  </a:lnTo>
                  <a:lnTo>
                    <a:pt x="172" y="55"/>
                  </a:lnTo>
                  <a:lnTo>
                    <a:pt x="174" y="55"/>
                  </a:lnTo>
                  <a:lnTo>
                    <a:pt x="174" y="57"/>
                  </a:lnTo>
                  <a:lnTo>
                    <a:pt x="179" y="57"/>
                  </a:lnTo>
                  <a:lnTo>
                    <a:pt x="179" y="59"/>
                  </a:lnTo>
                  <a:lnTo>
                    <a:pt x="181" y="59"/>
                  </a:lnTo>
                  <a:lnTo>
                    <a:pt x="181" y="61"/>
                  </a:lnTo>
                  <a:lnTo>
                    <a:pt x="184" y="61"/>
                  </a:lnTo>
                  <a:lnTo>
                    <a:pt x="184" y="64"/>
                  </a:lnTo>
                  <a:lnTo>
                    <a:pt x="200" y="63"/>
                  </a:lnTo>
                  <a:lnTo>
                    <a:pt x="200" y="60"/>
                  </a:lnTo>
                  <a:lnTo>
                    <a:pt x="210" y="60"/>
                  </a:lnTo>
                  <a:lnTo>
                    <a:pt x="210" y="62"/>
                  </a:lnTo>
                  <a:lnTo>
                    <a:pt x="202" y="62"/>
                  </a:lnTo>
                  <a:lnTo>
                    <a:pt x="203" y="67"/>
                  </a:lnTo>
                  <a:lnTo>
                    <a:pt x="210" y="67"/>
                  </a:lnTo>
                  <a:lnTo>
                    <a:pt x="210" y="73"/>
                  </a:lnTo>
                  <a:lnTo>
                    <a:pt x="208" y="74"/>
                  </a:lnTo>
                  <a:lnTo>
                    <a:pt x="208" y="81"/>
                  </a:lnTo>
                  <a:lnTo>
                    <a:pt x="206" y="81"/>
                  </a:lnTo>
                  <a:lnTo>
                    <a:pt x="207" y="90"/>
                  </a:lnTo>
                  <a:lnTo>
                    <a:pt x="211" y="90"/>
                  </a:lnTo>
                  <a:lnTo>
                    <a:pt x="211" y="95"/>
                  </a:lnTo>
                  <a:lnTo>
                    <a:pt x="216" y="94"/>
                  </a:lnTo>
                  <a:lnTo>
                    <a:pt x="216" y="92"/>
                  </a:lnTo>
                  <a:lnTo>
                    <a:pt x="214" y="92"/>
                  </a:lnTo>
                  <a:lnTo>
                    <a:pt x="213" y="85"/>
                  </a:lnTo>
                  <a:lnTo>
                    <a:pt x="216" y="85"/>
                  </a:lnTo>
                  <a:lnTo>
                    <a:pt x="216" y="83"/>
                  </a:lnTo>
                  <a:lnTo>
                    <a:pt x="225" y="82"/>
                  </a:lnTo>
                  <a:lnTo>
                    <a:pt x="225" y="80"/>
                  </a:lnTo>
                  <a:lnTo>
                    <a:pt x="229" y="79"/>
                  </a:lnTo>
                  <a:lnTo>
                    <a:pt x="229" y="82"/>
                  </a:lnTo>
                  <a:lnTo>
                    <a:pt x="232" y="82"/>
                  </a:lnTo>
                  <a:lnTo>
                    <a:pt x="232" y="84"/>
                  </a:lnTo>
                  <a:lnTo>
                    <a:pt x="228" y="84"/>
                  </a:lnTo>
                  <a:lnTo>
                    <a:pt x="228" y="87"/>
                  </a:lnTo>
                  <a:lnTo>
                    <a:pt x="232" y="86"/>
                  </a:lnTo>
                  <a:lnTo>
                    <a:pt x="232" y="89"/>
                  </a:lnTo>
                  <a:lnTo>
                    <a:pt x="235" y="88"/>
                  </a:lnTo>
                  <a:lnTo>
                    <a:pt x="235" y="97"/>
                  </a:lnTo>
                  <a:close/>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52" name="Freeform 138"/>
            <p:cNvSpPr>
              <a:spLocks/>
            </p:cNvSpPr>
            <p:nvPr/>
          </p:nvSpPr>
          <p:spPr bwMode="auto">
            <a:xfrm>
              <a:off x="6637338" y="592137"/>
              <a:ext cx="655638" cy="952500"/>
            </a:xfrm>
            <a:custGeom>
              <a:avLst/>
              <a:gdLst>
                <a:gd name="T0" fmla="*/ 164 w 413"/>
                <a:gd name="T1" fmla="*/ 152 h 600"/>
                <a:gd name="T2" fmla="*/ 169 w 413"/>
                <a:gd name="T3" fmla="*/ 163 h 600"/>
                <a:gd name="T4" fmla="*/ 162 w 413"/>
                <a:gd name="T5" fmla="*/ 188 h 600"/>
                <a:gd name="T6" fmla="*/ 157 w 413"/>
                <a:gd name="T7" fmla="*/ 248 h 600"/>
                <a:gd name="T8" fmla="*/ 144 w 413"/>
                <a:gd name="T9" fmla="*/ 287 h 600"/>
                <a:gd name="T10" fmla="*/ 164 w 413"/>
                <a:gd name="T11" fmla="*/ 313 h 600"/>
                <a:gd name="T12" fmla="*/ 225 w 413"/>
                <a:gd name="T13" fmla="*/ 326 h 600"/>
                <a:gd name="T14" fmla="*/ 285 w 413"/>
                <a:gd name="T15" fmla="*/ 346 h 600"/>
                <a:gd name="T16" fmla="*/ 329 w 413"/>
                <a:gd name="T17" fmla="*/ 365 h 600"/>
                <a:gd name="T18" fmla="*/ 360 w 413"/>
                <a:gd name="T19" fmla="*/ 404 h 600"/>
                <a:gd name="T20" fmla="*/ 391 w 413"/>
                <a:gd name="T21" fmla="*/ 437 h 600"/>
                <a:gd name="T22" fmla="*/ 412 w 413"/>
                <a:gd name="T23" fmla="*/ 445 h 600"/>
                <a:gd name="T24" fmla="*/ 377 w 413"/>
                <a:gd name="T25" fmla="*/ 475 h 600"/>
                <a:gd name="T26" fmla="*/ 329 w 413"/>
                <a:gd name="T27" fmla="*/ 511 h 600"/>
                <a:gd name="T28" fmla="*/ 323 w 413"/>
                <a:gd name="T29" fmla="*/ 526 h 600"/>
                <a:gd name="T30" fmla="*/ 265 w 413"/>
                <a:gd name="T31" fmla="*/ 553 h 600"/>
                <a:gd name="T32" fmla="*/ 229 w 413"/>
                <a:gd name="T33" fmla="*/ 538 h 600"/>
                <a:gd name="T34" fmla="*/ 225 w 413"/>
                <a:gd name="T35" fmla="*/ 563 h 600"/>
                <a:gd name="T36" fmla="*/ 153 w 413"/>
                <a:gd name="T37" fmla="*/ 579 h 600"/>
                <a:gd name="T38" fmla="*/ 130 w 413"/>
                <a:gd name="T39" fmla="*/ 547 h 600"/>
                <a:gd name="T40" fmla="*/ 113 w 413"/>
                <a:gd name="T41" fmla="*/ 542 h 600"/>
                <a:gd name="T42" fmla="*/ 60 w 413"/>
                <a:gd name="T43" fmla="*/ 506 h 600"/>
                <a:gd name="T44" fmla="*/ 70 w 413"/>
                <a:gd name="T45" fmla="*/ 540 h 600"/>
                <a:gd name="T46" fmla="*/ 41 w 413"/>
                <a:gd name="T47" fmla="*/ 535 h 600"/>
                <a:gd name="T48" fmla="*/ 35 w 413"/>
                <a:gd name="T49" fmla="*/ 474 h 600"/>
                <a:gd name="T50" fmla="*/ 20 w 413"/>
                <a:gd name="T51" fmla="*/ 469 h 600"/>
                <a:gd name="T52" fmla="*/ 36 w 413"/>
                <a:gd name="T53" fmla="*/ 452 h 600"/>
                <a:gd name="T54" fmla="*/ 32 w 413"/>
                <a:gd name="T55" fmla="*/ 416 h 600"/>
                <a:gd name="T56" fmla="*/ 32 w 413"/>
                <a:gd name="T57" fmla="*/ 371 h 600"/>
                <a:gd name="T58" fmla="*/ 25 w 413"/>
                <a:gd name="T59" fmla="*/ 346 h 600"/>
                <a:gd name="T60" fmla="*/ 7 w 413"/>
                <a:gd name="T61" fmla="*/ 309 h 600"/>
                <a:gd name="T62" fmla="*/ 11 w 413"/>
                <a:gd name="T63" fmla="*/ 270 h 600"/>
                <a:gd name="T64" fmla="*/ 1 w 413"/>
                <a:gd name="T65" fmla="*/ 233 h 600"/>
                <a:gd name="T66" fmla="*/ 28 w 413"/>
                <a:gd name="T67" fmla="*/ 197 h 600"/>
                <a:gd name="T68" fmla="*/ 27 w 413"/>
                <a:gd name="T69" fmla="*/ 175 h 600"/>
                <a:gd name="T70" fmla="*/ 51 w 413"/>
                <a:gd name="T71" fmla="*/ 131 h 600"/>
                <a:gd name="T72" fmla="*/ 79 w 413"/>
                <a:gd name="T73" fmla="*/ 115 h 600"/>
                <a:gd name="T74" fmla="*/ 90 w 413"/>
                <a:gd name="T75" fmla="*/ 117 h 600"/>
                <a:gd name="T76" fmla="*/ 95 w 413"/>
                <a:gd name="T77" fmla="*/ 105 h 600"/>
                <a:gd name="T78" fmla="*/ 93 w 413"/>
                <a:gd name="T79" fmla="*/ 79 h 600"/>
                <a:gd name="T80" fmla="*/ 78 w 413"/>
                <a:gd name="T81" fmla="*/ 70 h 600"/>
                <a:gd name="T82" fmla="*/ 65 w 413"/>
                <a:gd name="T83" fmla="*/ 48 h 600"/>
                <a:gd name="T84" fmla="*/ 52 w 413"/>
                <a:gd name="T85" fmla="*/ 25 h 600"/>
                <a:gd name="T86" fmla="*/ 47 w 413"/>
                <a:gd name="T87" fmla="*/ 13 h 600"/>
                <a:gd name="T88" fmla="*/ 65 w 413"/>
                <a:gd name="T89" fmla="*/ 3 h 600"/>
                <a:gd name="T90" fmla="*/ 79 w 413"/>
                <a:gd name="T91" fmla="*/ 11 h 600"/>
                <a:gd name="T92" fmla="*/ 103 w 413"/>
                <a:gd name="T93" fmla="*/ 19 h 600"/>
                <a:gd name="T94" fmla="*/ 130 w 413"/>
                <a:gd name="T95" fmla="*/ 29 h 600"/>
                <a:gd name="T96" fmla="*/ 156 w 413"/>
                <a:gd name="T97" fmla="*/ 35 h 600"/>
                <a:gd name="T98" fmla="*/ 161 w 413"/>
                <a:gd name="T99" fmla="*/ 46 h 600"/>
                <a:gd name="T100" fmla="*/ 172 w 413"/>
                <a:gd name="T101" fmla="*/ 55 h 600"/>
                <a:gd name="T102" fmla="*/ 184 w 413"/>
                <a:gd name="T103" fmla="*/ 64 h 600"/>
                <a:gd name="T104" fmla="*/ 210 w 413"/>
                <a:gd name="T105" fmla="*/ 73 h 600"/>
                <a:gd name="T106" fmla="*/ 216 w 413"/>
                <a:gd name="T107" fmla="*/ 92 h 600"/>
                <a:gd name="T108" fmla="*/ 229 w 413"/>
                <a:gd name="T109" fmla="*/ 82 h 600"/>
                <a:gd name="T110" fmla="*/ 235 w 413"/>
                <a:gd name="T111" fmla="*/ 9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3" h="600">
                  <a:moveTo>
                    <a:pt x="235" y="97"/>
                  </a:moveTo>
                  <a:lnTo>
                    <a:pt x="235" y="97"/>
                  </a:lnTo>
                  <a:lnTo>
                    <a:pt x="231" y="99"/>
                  </a:lnTo>
                  <a:lnTo>
                    <a:pt x="228" y="103"/>
                  </a:lnTo>
                  <a:lnTo>
                    <a:pt x="227" y="106"/>
                  </a:lnTo>
                  <a:lnTo>
                    <a:pt x="227" y="106"/>
                  </a:lnTo>
                  <a:lnTo>
                    <a:pt x="165" y="151"/>
                  </a:lnTo>
                  <a:lnTo>
                    <a:pt x="164" y="152"/>
                  </a:lnTo>
                  <a:lnTo>
                    <a:pt x="164" y="153"/>
                  </a:lnTo>
                  <a:lnTo>
                    <a:pt x="164" y="154"/>
                  </a:lnTo>
                  <a:lnTo>
                    <a:pt x="165" y="154"/>
                  </a:lnTo>
                  <a:lnTo>
                    <a:pt x="169" y="158"/>
                  </a:lnTo>
                  <a:lnTo>
                    <a:pt x="169" y="159"/>
                  </a:lnTo>
                  <a:lnTo>
                    <a:pt x="169" y="161"/>
                  </a:lnTo>
                  <a:lnTo>
                    <a:pt x="169" y="162"/>
                  </a:lnTo>
                  <a:lnTo>
                    <a:pt x="169" y="163"/>
                  </a:lnTo>
                  <a:lnTo>
                    <a:pt x="167" y="164"/>
                  </a:lnTo>
                  <a:lnTo>
                    <a:pt x="166" y="168"/>
                  </a:lnTo>
                  <a:lnTo>
                    <a:pt x="165" y="170"/>
                  </a:lnTo>
                  <a:lnTo>
                    <a:pt x="164" y="171"/>
                  </a:lnTo>
                  <a:lnTo>
                    <a:pt x="164" y="173"/>
                  </a:lnTo>
                  <a:lnTo>
                    <a:pt x="165" y="182"/>
                  </a:lnTo>
                  <a:lnTo>
                    <a:pt x="164" y="185"/>
                  </a:lnTo>
                  <a:lnTo>
                    <a:pt x="162" y="188"/>
                  </a:lnTo>
                  <a:lnTo>
                    <a:pt x="161" y="195"/>
                  </a:lnTo>
                  <a:lnTo>
                    <a:pt x="146" y="217"/>
                  </a:lnTo>
                  <a:lnTo>
                    <a:pt x="144" y="224"/>
                  </a:lnTo>
                  <a:lnTo>
                    <a:pt x="146" y="230"/>
                  </a:lnTo>
                  <a:lnTo>
                    <a:pt x="148" y="235"/>
                  </a:lnTo>
                  <a:lnTo>
                    <a:pt x="149" y="243"/>
                  </a:lnTo>
                  <a:lnTo>
                    <a:pt x="150" y="244"/>
                  </a:lnTo>
                  <a:lnTo>
                    <a:pt x="157" y="248"/>
                  </a:lnTo>
                  <a:lnTo>
                    <a:pt x="158" y="250"/>
                  </a:lnTo>
                  <a:lnTo>
                    <a:pt x="158" y="251"/>
                  </a:lnTo>
                  <a:lnTo>
                    <a:pt x="158" y="252"/>
                  </a:lnTo>
                  <a:lnTo>
                    <a:pt x="157" y="255"/>
                  </a:lnTo>
                  <a:lnTo>
                    <a:pt x="150" y="261"/>
                  </a:lnTo>
                  <a:lnTo>
                    <a:pt x="149" y="263"/>
                  </a:lnTo>
                  <a:lnTo>
                    <a:pt x="149" y="275"/>
                  </a:lnTo>
                  <a:lnTo>
                    <a:pt x="144" y="287"/>
                  </a:lnTo>
                  <a:lnTo>
                    <a:pt x="144" y="291"/>
                  </a:lnTo>
                  <a:lnTo>
                    <a:pt x="145" y="292"/>
                  </a:lnTo>
                  <a:lnTo>
                    <a:pt x="146" y="294"/>
                  </a:lnTo>
                  <a:lnTo>
                    <a:pt x="147" y="297"/>
                  </a:lnTo>
                  <a:lnTo>
                    <a:pt x="163" y="305"/>
                  </a:lnTo>
                  <a:lnTo>
                    <a:pt x="164" y="306"/>
                  </a:lnTo>
                  <a:lnTo>
                    <a:pt x="164" y="308"/>
                  </a:lnTo>
                  <a:lnTo>
                    <a:pt x="164" y="313"/>
                  </a:lnTo>
                  <a:lnTo>
                    <a:pt x="165" y="314"/>
                  </a:lnTo>
                  <a:lnTo>
                    <a:pt x="166" y="315"/>
                  </a:lnTo>
                  <a:lnTo>
                    <a:pt x="181" y="315"/>
                  </a:lnTo>
                  <a:lnTo>
                    <a:pt x="198" y="329"/>
                  </a:lnTo>
                  <a:lnTo>
                    <a:pt x="200" y="329"/>
                  </a:lnTo>
                  <a:lnTo>
                    <a:pt x="212" y="322"/>
                  </a:lnTo>
                  <a:lnTo>
                    <a:pt x="220" y="323"/>
                  </a:lnTo>
                  <a:lnTo>
                    <a:pt x="225" y="326"/>
                  </a:lnTo>
                  <a:lnTo>
                    <a:pt x="230" y="336"/>
                  </a:lnTo>
                  <a:lnTo>
                    <a:pt x="267" y="354"/>
                  </a:lnTo>
                  <a:lnTo>
                    <a:pt x="271" y="352"/>
                  </a:lnTo>
                  <a:lnTo>
                    <a:pt x="273" y="350"/>
                  </a:lnTo>
                  <a:lnTo>
                    <a:pt x="274" y="349"/>
                  </a:lnTo>
                  <a:lnTo>
                    <a:pt x="279" y="345"/>
                  </a:lnTo>
                  <a:lnTo>
                    <a:pt x="282" y="345"/>
                  </a:lnTo>
                  <a:lnTo>
                    <a:pt x="285" y="346"/>
                  </a:lnTo>
                  <a:lnTo>
                    <a:pt x="287" y="349"/>
                  </a:lnTo>
                  <a:lnTo>
                    <a:pt x="296" y="355"/>
                  </a:lnTo>
                  <a:lnTo>
                    <a:pt x="314" y="352"/>
                  </a:lnTo>
                  <a:lnTo>
                    <a:pt x="328" y="357"/>
                  </a:lnTo>
                  <a:lnTo>
                    <a:pt x="329" y="358"/>
                  </a:lnTo>
                  <a:lnTo>
                    <a:pt x="329" y="359"/>
                  </a:lnTo>
                  <a:lnTo>
                    <a:pt x="329" y="361"/>
                  </a:lnTo>
                  <a:lnTo>
                    <a:pt x="329" y="365"/>
                  </a:lnTo>
                  <a:lnTo>
                    <a:pt x="331" y="378"/>
                  </a:lnTo>
                  <a:lnTo>
                    <a:pt x="340" y="388"/>
                  </a:lnTo>
                  <a:lnTo>
                    <a:pt x="358" y="391"/>
                  </a:lnTo>
                  <a:lnTo>
                    <a:pt x="359" y="393"/>
                  </a:lnTo>
                  <a:lnTo>
                    <a:pt x="359" y="395"/>
                  </a:lnTo>
                  <a:lnTo>
                    <a:pt x="359" y="402"/>
                  </a:lnTo>
                  <a:lnTo>
                    <a:pt x="359" y="403"/>
                  </a:lnTo>
                  <a:lnTo>
                    <a:pt x="360" y="404"/>
                  </a:lnTo>
                  <a:lnTo>
                    <a:pt x="381" y="413"/>
                  </a:lnTo>
                  <a:lnTo>
                    <a:pt x="394" y="425"/>
                  </a:lnTo>
                  <a:lnTo>
                    <a:pt x="394" y="426"/>
                  </a:lnTo>
                  <a:lnTo>
                    <a:pt x="395" y="428"/>
                  </a:lnTo>
                  <a:lnTo>
                    <a:pt x="395" y="430"/>
                  </a:lnTo>
                  <a:lnTo>
                    <a:pt x="394" y="431"/>
                  </a:lnTo>
                  <a:lnTo>
                    <a:pt x="393" y="433"/>
                  </a:lnTo>
                  <a:lnTo>
                    <a:pt x="391" y="437"/>
                  </a:lnTo>
                  <a:lnTo>
                    <a:pt x="391" y="438"/>
                  </a:lnTo>
                  <a:lnTo>
                    <a:pt x="391" y="439"/>
                  </a:lnTo>
                  <a:lnTo>
                    <a:pt x="392" y="440"/>
                  </a:lnTo>
                  <a:lnTo>
                    <a:pt x="393" y="440"/>
                  </a:lnTo>
                  <a:lnTo>
                    <a:pt x="395" y="441"/>
                  </a:lnTo>
                  <a:lnTo>
                    <a:pt x="406" y="438"/>
                  </a:lnTo>
                  <a:lnTo>
                    <a:pt x="409" y="439"/>
                  </a:lnTo>
                  <a:lnTo>
                    <a:pt x="412" y="445"/>
                  </a:lnTo>
                  <a:lnTo>
                    <a:pt x="412" y="446"/>
                  </a:lnTo>
                  <a:lnTo>
                    <a:pt x="413" y="452"/>
                  </a:lnTo>
                  <a:lnTo>
                    <a:pt x="413" y="461"/>
                  </a:lnTo>
                  <a:lnTo>
                    <a:pt x="413" y="462"/>
                  </a:lnTo>
                  <a:lnTo>
                    <a:pt x="407" y="469"/>
                  </a:lnTo>
                  <a:lnTo>
                    <a:pt x="392" y="467"/>
                  </a:lnTo>
                  <a:lnTo>
                    <a:pt x="377" y="474"/>
                  </a:lnTo>
                  <a:lnTo>
                    <a:pt x="377" y="475"/>
                  </a:lnTo>
                  <a:lnTo>
                    <a:pt x="376" y="493"/>
                  </a:lnTo>
                  <a:lnTo>
                    <a:pt x="373" y="501"/>
                  </a:lnTo>
                  <a:lnTo>
                    <a:pt x="359" y="516"/>
                  </a:lnTo>
                  <a:lnTo>
                    <a:pt x="353" y="517"/>
                  </a:lnTo>
                  <a:lnTo>
                    <a:pt x="338" y="507"/>
                  </a:lnTo>
                  <a:lnTo>
                    <a:pt x="335" y="505"/>
                  </a:lnTo>
                  <a:lnTo>
                    <a:pt x="332" y="507"/>
                  </a:lnTo>
                  <a:lnTo>
                    <a:pt x="329" y="511"/>
                  </a:lnTo>
                  <a:lnTo>
                    <a:pt x="318" y="513"/>
                  </a:lnTo>
                  <a:lnTo>
                    <a:pt x="318" y="513"/>
                  </a:lnTo>
                  <a:lnTo>
                    <a:pt x="317" y="514"/>
                  </a:lnTo>
                  <a:lnTo>
                    <a:pt x="317" y="515"/>
                  </a:lnTo>
                  <a:lnTo>
                    <a:pt x="317" y="516"/>
                  </a:lnTo>
                  <a:lnTo>
                    <a:pt x="317" y="517"/>
                  </a:lnTo>
                  <a:lnTo>
                    <a:pt x="323" y="525"/>
                  </a:lnTo>
                  <a:lnTo>
                    <a:pt x="323" y="526"/>
                  </a:lnTo>
                  <a:lnTo>
                    <a:pt x="323" y="528"/>
                  </a:lnTo>
                  <a:lnTo>
                    <a:pt x="323" y="529"/>
                  </a:lnTo>
                  <a:lnTo>
                    <a:pt x="321" y="531"/>
                  </a:lnTo>
                  <a:lnTo>
                    <a:pt x="308" y="538"/>
                  </a:lnTo>
                  <a:lnTo>
                    <a:pt x="293" y="535"/>
                  </a:lnTo>
                  <a:lnTo>
                    <a:pt x="277" y="541"/>
                  </a:lnTo>
                  <a:lnTo>
                    <a:pt x="271" y="550"/>
                  </a:lnTo>
                  <a:lnTo>
                    <a:pt x="265" y="553"/>
                  </a:lnTo>
                  <a:lnTo>
                    <a:pt x="232" y="549"/>
                  </a:lnTo>
                  <a:lnTo>
                    <a:pt x="231" y="548"/>
                  </a:lnTo>
                  <a:lnTo>
                    <a:pt x="231" y="547"/>
                  </a:lnTo>
                  <a:lnTo>
                    <a:pt x="230" y="546"/>
                  </a:lnTo>
                  <a:lnTo>
                    <a:pt x="231" y="541"/>
                  </a:lnTo>
                  <a:lnTo>
                    <a:pt x="231" y="540"/>
                  </a:lnTo>
                  <a:lnTo>
                    <a:pt x="231" y="539"/>
                  </a:lnTo>
                  <a:lnTo>
                    <a:pt x="229" y="538"/>
                  </a:lnTo>
                  <a:lnTo>
                    <a:pt x="227" y="537"/>
                  </a:lnTo>
                  <a:lnTo>
                    <a:pt x="225" y="538"/>
                  </a:lnTo>
                  <a:lnTo>
                    <a:pt x="218" y="545"/>
                  </a:lnTo>
                  <a:lnTo>
                    <a:pt x="217" y="547"/>
                  </a:lnTo>
                  <a:lnTo>
                    <a:pt x="217" y="549"/>
                  </a:lnTo>
                  <a:lnTo>
                    <a:pt x="217" y="551"/>
                  </a:lnTo>
                  <a:lnTo>
                    <a:pt x="225" y="562"/>
                  </a:lnTo>
                  <a:lnTo>
                    <a:pt x="225" y="563"/>
                  </a:lnTo>
                  <a:lnTo>
                    <a:pt x="225" y="564"/>
                  </a:lnTo>
                  <a:lnTo>
                    <a:pt x="225" y="565"/>
                  </a:lnTo>
                  <a:lnTo>
                    <a:pt x="225" y="566"/>
                  </a:lnTo>
                  <a:lnTo>
                    <a:pt x="207" y="582"/>
                  </a:lnTo>
                  <a:lnTo>
                    <a:pt x="205" y="586"/>
                  </a:lnTo>
                  <a:lnTo>
                    <a:pt x="201" y="591"/>
                  </a:lnTo>
                  <a:lnTo>
                    <a:pt x="170" y="600"/>
                  </a:lnTo>
                  <a:lnTo>
                    <a:pt x="153" y="579"/>
                  </a:lnTo>
                  <a:lnTo>
                    <a:pt x="128" y="567"/>
                  </a:lnTo>
                  <a:lnTo>
                    <a:pt x="125" y="563"/>
                  </a:lnTo>
                  <a:lnTo>
                    <a:pt x="125" y="562"/>
                  </a:lnTo>
                  <a:lnTo>
                    <a:pt x="125" y="560"/>
                  </a:lnTo>
                  <a:lnTo>
                    <a:pt x="125" y="559"/>
                  </a:lnTo>
                  <a:lnTo>
                    <a:pt x="130" y="550"/>
                  </a:lnTo>
                  <a:lnTo>
                    <a:pt x="130" y="548"/>
                  </a:lnTo>
                  <a:lnTo>
                    <a:pt x="130" y="547"/>
                  </a:lnTo>
                  <a:lnTo>
                    <a:pt x="129" y="545"/>
                  </a:lnTo>
                  <a:lnTo>
                    <a:pt x="126" y="541"/>
                  </a:lnTo>
                  <a:lnTo>
                    <a:pt x="124" y="540"/>
                  </a:lnTo>
                  <a:lnTo>
                    <a:pt x="122" y="541"/>
                  </a:lnTo>
                  <a:lnTo>
                    <a:pt x="120" y="544"/>
                  </a:lnTo>
                  <a:lnTo>
                    <a:pt x="118" y="546"/>
                  </a:lnTo>
                  <a:lnTo>
                    <a:pt x="116" y="545"/>
                  </a:lnTo>
                  <a:lnTo>
                    <a:pt x="113" y="542"/>
                  </a:lnTo>
                  <a:lnTo>
                    <a:pt x="112" y="540"/>
                  </a:lnTo>
                  <a:lnTo>
                    <a:pt x="99" y="520"/>
                  </a:lnTo>
                  <a:lnTo>
                    <a:pt x="93" y="504"/>
                  </a:lnTo>
                  <a:lnTo>
                    <a:pt x="87" y="499"/>
                  </a:lnTo>
                  <a:lnTo>
                    <a:pt x="78" y="497"/>
                  </a:lnTo>
                  <a:lnTo>
                    <a:pt x="60" y="502"/>
                  </a:lnTo>
                  <a:lnTo>
                    <a:pt x="60" y="504"/>
                  </a:lnTo>
                  <a:lnTo>
                    <a:pt x="60" y="506"/>
                  </a:lnTo>
                  <a:lnTo>
                    <a:pt x="60" y="509"/>
                  </a:lnTo>
                  <a:lnTo>
                    <a:pt x="62" y="511"/>
                  </a:lnTo>
                  <a:lnTo>
                    <a:pt x="63" y="517"/>
                  </a:lnTo>
                  <a:lnTo>
                    <a:pt x="74" y="528"/>
                  </a:lnTo>
                  <a:lnTo>
                    <a:pt x="75" y="530"/>
                  </a:lnTo>
                  <a:lnTo>
                    <a:pt x="75" y="532"/>
                  </a:lnTo>
                  <a:lnTo>
                    <a:pt x="74" y="534"/>
                  </a:lnTo>
                  <a:lnTo>
                    <a:pt x="70" y="540"/>
                  </a:lnTo>
                  <a:lnTo>
                    <a:pt x="68" y="546"/>
                  </a:lnTo>
                  <a:lnTo>
                    <a:pt x="67" y="547"/>
                  </a:lnTo>
                  <a:lnTo>
                    <a:pt x="56" y="553"/>
                  </a:lnTo>
                  <a:lnTo>
                    <a:pt x="50" y="553"/>
                  </a:lnTo>
                  <a:lnTo>
                    <a:pt x="41" y="544"/>
                  </a:lnTo>
                  <a:lnTo>
                    <a:pt x="41" y="543"/>
                  </a:lnTo>
                  <a:lnTo>
                    <a:pt x="40" y="540"/>
                  </a:lnTo>
                  <a:lnTo>
                    <a:pt x="41" y="535"/>
                  </a:lnTo>
                  <a:lnTo>
                    <a:pt x="42" y="531"/>
                  </a:lnTo>
                  <a:lnTo>
                    <a:pt x="43" y="525"/>
                  </a:lnTo>
                  <a:lnTo>
                    <a:pt x="42" y="520"/>
                  </a:lnTo>
                  <a:lnTo>
                    <a:pt x="37" y="514"/>
                  </a:lnTo>
                  <a:lnTo>
                    <a:pt x="35" y="507"/>
                  </a:lnTo>
                  <a:lnTo>
                    <a:pt x="36" y="476"/>
                  </a:lnTo>
                  <a:lnTo>
                    <a:pt x="36" y="475"/>
                  </a:lnTo>
                  <a:lnTo>
                    <a:pt x="35" y="474"/>
                  </a:lnTo>
                  <a:lnTo>
                    <a:pt x="33" y="473"/>
                  </a:lnTo>
                  <a:lnTo>
                    <a:pt x="21" y="476"/>
                  </a:lnTo>
                  <a:lnTo>
                    <a:pt x="20" y="475"/>
                  </a:lnTo>
                  <a:lnTo>
                    <a:pt x="20" y="475"/>
                  </a:lnTo>
                  <a:lnTo>
                    <a:pt x="19" y="474"/>
                  </a:lnTo>
                  <a:lnTo>
                    <a:pt x="19" y="473"/>
                  </a:lnTo>
                  <a:lnTo>
                    <a:pt x="20" y="471"/>
                  </a:lnTo>
                  <a:lnTo>
                    <a:pt x="20" y="469"/>
                  </a:lnTo>
                  <a:lnTo>
                    <a:pt x="21" y="460"/>
                  </a:lnTo>
                  <a:lnTo>
                    <a:pt x="22" y="458"/>
                  </a:lnTo>
                  <a:lnTo>
                    <a:pt x="23" y="457"/>
                  </a:lnTo>
                  <a:lnTo>
                    <a:pt x="24" y="456"/>
                  </a:lnTo>
                  <a:lnTo>
                    <a:pt x="34" y="455"/>
                  </a:lnTo>
                  <a:lnTo>
                    <a:pt x="35" y="454"/>
                  </a:lnTo>
                  <a:lnTo>
                    <a:pt x="35" y="454"/>
                  </a:lnTo>
                  <a:lnTo>
                    <a:pt x="36" y="452"/>
                  </a:lnTo>
                  <a:lnTo>
                    <a:pt x="35" y="450"/>
                  </a:lnTo>
                  <a:lnTo>
                    <a:pt x="32" y="442"/>
                  </a:lnTo>
                  <a:lnTo>
                    <a:pt x="29" y="439"/>
                  </a:lnTo>
                  <a:lnTo>
                    <a:pt x="34" y="427"/>
                  </a:lnTo>
                  <a:lnTo>
                    <a:pt x="35" y="426"/>
                  </a:lnTo>
                  <a:lnTo>
                    <a:pt x="34" y="425"/>
                  </a:lnTo>
                  <a:lnTo>
                    <a:pt x="33" y="421"/>
                  </a:lnTo>
                  <a:lnTo>
                    <a:pt x="32" y="416"/>
                  </a:lnTo>
                  <a:lnTo>
                    <a:pt x="33" y="413"/>
                  </a:lnTo>
                  <a:lnTo>
                    <a:pt x="35" y="409"/>
                  </a:lnTo>
                  <a:lnTo>
                    <a:pt x="46" y="400"/>
                  </a:lnTo>
                  <a:lnTo>
                    <a:pt x="45" y="380"/>
                  </a:lnTo>
                  <a:lnTo>
                    <a:pt x="45" y="378"/>
                  </a:lnTo>
                  <a:lnTo>
                    <a:pt x="40" y="374"/>
                  </a:lnTo>
                  <a:lnTo>
                    <a:pt x="33" y="372"/>
                  </a:lnTo>
                  <a:lnTo>
                    <a:pt x="32" y="371"/>
                  </a:lnTo>
                  <a:lnTo>
                    <a:pt x="32" y="371"/>
                  </a:lnTo>
                  <a:lnTo>
                    <a:pt x="31" y="370"/>
                  </a:lnTo>
                  <a:lnTo>
                    <a:pt x="31" y="367"/>
                  </a:lnTo>
                  <a:lnTo>
                    <a:pt x="32" y="366"/>
                  </a:lnTo>
                  <a:lnTo>
                    <a:pt x="33" y="363"/>
                  </a:lnTo>
                  <a:lnTo>
                    <a:pt x="33" y="362"/>
                  </a:lnTo>
                  <a:lnTo>
                    <a:pt x="33" y="361"/>
                  </a:lnTo>
                  <a:lnTo>
                    <a:pt x="25" y="346"/>
                  </a:lnTo>
                  <a:lnTo>
                    <a:pt x="19" y="340"/>
                  </a:lnTo>
                  <a:lnTo>
                    <a:pt x="17" y="335"/>
                  </a:lnTo>
                  <a:lnTo>
                    <a:pt x="16" y="327"/>
                  </a:lnTo>
                  <a:lnTo>
                    <a:pt x="15" y="325"/>
                  </a:lnTo>
                  <a:lnTo>
                    <a:pt x="12" y="321"/>
                  </a:lnTo>
                  <a:lnTo>
                    <a:pt x="8" y="320"/>
                  </a:lnTo>
                  <a:lnTo>
                    <a:pt x="7" y="310"/>
                  </a:lnTo>
                  <a:lnTo>
                    <a:pt x="7" y="309"/>
                  </a:lnTo>
                  <a:lnTo>
                    <a:pt x="13" y="302"/>
                  </a:lnTo>
                  <a:lnTo>
                    <a:pt x="17" y="300"/>
                  </a:lnTo>
                  <a:lnTo>
                    <a:pt x="18" y="299"/>
                  </a:lnTo>
                  <a:lnTo>
                    <a:pt x="18" y="299"/>
                  </a:lnTo>
                  <a:lnTo>
                    <a:pt x="18" y="297"/>
                  </a:lnTo>
                  <a:lnTo>
                    <a:pt x="18" y="296"/>
                  </a:lnTo>
                  <a:lnTo>
                    <a:pt x="16" y="292"/>
                  </a:lnTo>
                  <a:lnTo>
                    <a:pt x="11" y="270"/>
                  </a:lnTo>
                  <a:lnTo>
                    <a:pt x="5" y="257"/>
                  </a:lnTo>
                  <a:lnTo>
                    <a:pt x="5" y="253"/>
                  </a:lnTo>
                  <a:lnTo>
                    <a:pt x="6" y="248"/>
                  </a:lnTo>
                  <a:lnTo>
                    <a:pt x="5" y="245"/>
                  </a:lnTo>
                  <a:lnTo>
                    <a:pt x="0" y="238"/>
                  </a:lnTo>
                  <a:lnTo>
                    <a:pt x="0" y="236"/>
                  </a:lnTo>
                  <a:lnTo>
                    <a:pt x="0" y="234"/>
                  </a:lnTo>
                  <a:lnTo>
                    <a:pt x="1" y="233"/>
                  </a:lnTo>
                  <a:lnTo>
                    <a:pt x="1" y="232"/>
                  </a:lnTo>
                  <a:lnTo>
                    <a:pt x="10" y="230"/>
                  </a:lnTo>
                  <a:lnTo>
                    <a:pt x="30" y="210"/>
                  </a:lnTo>
                  <a:lnTo>
                    <a:pt x="31" y="207"/>
                  </a:lnTo>
                  <a:lnTo>
                    <a:pt x="31" y="204"/>
                  </a:lnTo>
                  <a:lnTo>
                    <a:pt x="30" y="202"/>
                  </a:lnTo>
                  <a:lnTo>
                    <a:pt x="28" y="199"/>
                  </a:lnTo>
                  <a:lnTo>
                    <a:pt x="28" y="197"/>
                  </a:lnTo>
                  <a:lnTo>
                    <a:pt x="28" y="195"/>
                  </a:lnTo>
                  <a:lnTo>
                    <a:pt x="29" y="194"/>
                  </a:lnTo>
                  <a:lnTo>
                    <a:pt x="32" y="189"/>
                  </a:lnTo>
                  <a:lnTo>
                    <a:pt x="33" y="188"/>
                  </a:lnTo>
                  <a:lnTo>
                    <a:pt x="33" y="187"/>
                  </a:lnTo>
                  <a:lnTo>
                    <a:pt x="32" y="186"/>
                  </a:lnTo>
                  <a:lnTo>
                    <a:pt x="28" y="179"/>
                  </a:lnTo>
                  <a:lnTo>
                    <a:pt x="27" y="175"/>
                  </a:lnTo>
                  <a:lnTo>
                    <a:pt x="27" y="174"/>
                  </a:lnTo>
                  <a:lnTo>
                    <a:pt x="27" y="173"/>
                  </a:lnTo>
                  <a:lnTo>
                    <a:pt x="36" y="164"/>
                  </a:lnTo>
                  <a:lnTo>
                    <a:pt x="42" y="144"/>
                  </a:lnTo>
                  <a:lnTo>
                    <a:pt x="46" y="138"/>
                  </a:lnTo>
                  <a:lnTo>
                    <a:pt x="47" y="135"/>
                  </a:lnTo>
                  <a:lnTo>
                    <a:pt x="50" y="131"/>
                  </a:lnTo>
                  <a:lnTo>
                    <a:pt x="51" y="131"/>
                  </a:lnTo>
                  <a:lnTo>
                    <a:pt x="51" y="129"/>
                  </a:lnTo>
                  <a:lnTo>
                    <a:pt x="54" y="129"/>
                  </a:lnTo>
                  <a:lnTo>
                    <a:pt x="53" y="124"/>
                  </a:lnTo>
                  <a:lnTo>
                    <a:pt x="56" y="124"/>
                  </a:lnTo>
                  <a:lnTo>
                    <a:pt x="56" y="119"/>
                  </a:lnTo>
                  <a:lnTo>
                    <a:pt x="58" y="119"/>
                  </a:lnTo>
                  <a:lnTo>
                    <a:pt x="58" y="117"/>
                  </a:lnTo>
                  <a:lnTo>
                    <a:pt x="79" y="115"/>
                  </a:lnTo>
                  <a:lnTo>
                    <a:pt x="78" y="108"/>
                  </a:lnTo>
                  <a:lnTo>
                    <a:pt x="81" y="108"/>
                  </a:lnTo>
                  <a:lnTo>
                    <a:pt x="80" y="106"/>
                  </a:lnTo>
                  <a:lnTo>
                    <a:pt x="85" y="105"/>
                  </a:lnTo>
                  <a:lnTo>
                    <a:pt x="86" y="110"/>
                  </a:lnTo>
                  <a:lnTo>
                    <a:pt x="88" y="110"/>
                  </a:lnTo>
                  <a:lnTo>
                    <a:pt x="88" y="117"/>
                  </a:lnTo>
                  <a:lnTo>
                    <a:pt x="90" y="117"/>
                  </a:lnTo>
                  <a:lnTo>
                    <a:pt x="91" y="119"/>
                  </a:lnTo>
                  <a:lnTo>
                    <a:pt x="98" y="119"/>
                  </a:lnTo>
                  <a:lnTo>
                    <a:pt x="98" y="116"/>
                  </a:lnTo>
                  <a:lnTo>
                    <a:pt x="100" y="116"/>
                  </a:lnTo>
                  <a:lnTo>
                    <a:pt x="99" y="109"/>
                  </a:lnTo>
                  <a:lnTo>
                    <a:pt x="97" y="109"/>
                  </a:lnTo>
                  <a:lnTo>
                    <a:pt x="97" y="105"/>
                  </a:lnTo>
                  <a:lnTo>
                    <a:pt x="95" y="105"/>
                  </a:lnTo>
                  <a:lnTo>
                    <a:pt x="94" y="98"/>
                  </a:lnTo>
                  <a:lnTo>
                    <a:pt x="96" y="97"/>
                  </a:lnTo>
                  <a:lnTo>
                    <a:pt x="96" y="93"/>
                  </a:lnTo>
                  <a:lnTo>
                    <a:pt x="98" y="93"/>
                  </a:lnTo>
                  <a:lnTo>
                    <a:pt x="98" y="88"/>
                  </a:lnTo>
                  <a:lnTo>
                    <a:pt x="96" y="88"/>
                  </a:lnTo>
                  <a:lnTo>
                    <a:pt x="95" y="79"/>
                  </a:lnTo>
                  <a:lnTo>
                    <a:pt x="93" y="79"/>
                  </a:lnTo>
                  <a:lnTo>
                    <a:pt x="93" y="76"/>
                  </a:lnTo>
                  <a:lnTo>
                    <a:pt x="90" y="77"/>
                  </a:lnTo>
                  <a:lnTo>
                    <a:pt x="90" y="74"/>
                  </a:lnTo>
                  <a:lnTo>
                    <a:pt x="86" y="75"/>
                  </a:lnTo>
                  <a:lnTo>
                    <a:pt x="86" y="72"/>
                  </a:lnTo>
                  <a:lnTo>
                    <a:pt x="81" y="73"/>
                  </a:lnTo>
                  <a:lnTo>
                    <a:pt x="81" y="70"/>
                  </a:lnTo>
                  <a:lnTo>
                    <a:pt x="78" y="70"/>
                  </a:lnTo>
                  <a:lnTo>
                    <a:pt x="74" y="71"/>
                  </a:lnTo>
                  <a:lnTo>
                    <a:pt x="74" y="68"/>
                  </a:lnTo>
                  <a:lnTo>
                    <a:pt x="71" y="69"/>
                  </a:lnTo>
                  <a:lnTo>
                    <a:pt x="71" y="64"/>
                  </a:lnTo>
                  <a:lnTo>
                    <a:pt x="68" y="64"/>
                  </a:lnTo>
                  <a:lnTo>
                    <a:pt x="68" y="52"/>
                  </a:lnTo>
                  <a:lnTo>
                    <a:pt x="65" y="52"/>
                  </a:lnTo>
                  <a:lnTo>
                    <a:pt x="65" y="48"/>
                  </a:lnTo>
                  <a:lnTo>
                    <a:pt x="63" y="48"/>
                  </a:lnTo>
                  <a:lnTo>
                    <a:pt x="62" y="31"/>
                  </a:lnTo>
                  <a:lnTo>
                    <a:pt x="59" y="31"/>
                  </a:lnTo>
                  <a:lnTo>
                    <a:pt x="59" y="29"/>
                  </a:lnTo>
                  <a:lnTo>
                    <a:pt x="54" y="29"/>
                  </a:lnTo>
                  <a:lnTo>
                    <a:pt x="54" y="27"/>
                  </a:lnTo>
                  <a:lnTo>
                    <a:pt x="52" y="27"/>
                  </a:lnTo>
                  <a:lnTo>
                    <a:pt x="52" y="25"/>
                  </a:lnTo>
                  <a:lnTo>
                    <a:pt x="50" y="25"/>
                  </a:lnTo>
                  <a:lnTo>
                    <a:pt x="50" y="23"/>
                  </a:lnTo>
                  <a:lnTo>
                    <a:pt x="47" y="23"/>
                  </a:lnTo>
                  <a:lnTo>
                    <a:pt x="47" y="20"/>
                  </a:lnTo>
                  <a:lnTo>
                    <a:pt x="45" y="20"/>
                  </a:lnTo>
                  <a:lnTo>
                    <a:pt x="44" y="18"/>
                  </a:lnTo>
                  <a:lnTo>
                    <a:pt x="47" y="18"/>
                  </a:lnTo>
                  <a:lnTo>
                    <a:pt x="47" y="13"/>
                  </a:lnTo>
                  <a:lnTo>
                    <a:pt x="49" y="13"/>
                  </a:lnTo>
                  <a:lnTo>
                    <a:pt x="48" y="8"/>
                  </a:lnTo>
                  <a:lnTo>
                    <a:pt x="51" y="8"/>
                  </a:lnTo>
                  <a:lnTo>
                    <a:pt x="51" y="4"/>
                  </a:lnTo>
                  <a:lnTo>
                    <a:pt x="55" y="3"/>
                  </a:lnTo>
                  <a:lnTo>
                    <a:pt x="55" y="1"/>
                  </a:lnTo>
                  <a:lnTo>
                    <a:pt x="65" y="0"/>
                  </a:lnTo>
                  <a:lnTo>
                    <a:pt x="65" y="3"/>
                  </a:lnTo>
                  <a:lnTo>
                    <a:pt x="67" y="2"/>
                  </a:lnTo>
                  <a:lnTo>
                    <a:pt x="67" y="5"/>
                  </a:lnTo>
                  <a:lnTo>
                    <a:pt x="72" y="5"/>
                  </a:lnTo>
                  <a:lnTo>
                    <a:pt x="72" y="7"/>
                  </a:lnTo>
                  <a:lnTo>
                    <a:pt x="74" y="7"/>
                  </a:lnTo>
                  <a:lnTo>
                    <a:pt x="74" y="9"/>
                  </a:lnTo>
                  <a:lnTo>
                    <a:pt x="79" y="9"/>
                  </a:lnTo>
                  <a:lnTo>
                    <a:pt x="79" y="11"/>
                  </a:lnTo>
                  <a:lnTo>
                    <a:pt x="84" y="11"/>
                  </a:lnTo>
                  <a:lnTo>
                    <a:pt x="84" y="13"/>
                  </a:lnTo>
                  <a:lnTo>
                    <a:pt x="98" y="12"/>
                  </a:lnTo>
                  <a:lnTo>
                    <a:pt x="98" y="15"/>
                  </a:lnTo>
                  <a:lnTo>
                    <a:pt x="101" y="14"/>
                  </a:lnTo>
                  <a:lnTo>
                    <a:pt x="101" y="17"/>
                  </a:lnTo>
                  <a:lnTo>
                    <a:pt x="103" y="17"/>
                  </a:lnTo>
                  <a:lnTo>
                    <a:pt x="103" y="19"/>
                  </a:lnTo>
                  <a:lnTo>
                    <a:pt x="110" y="19"/>
                  </a:lnTo>
                  <a:lnTo>
                    <a:pt x="110" y="21"/>
                  </a:lnTo>
                  <a:lnTo>
                    <a:pt x="125" y="20"/>
                  </a:lnTo>
                  <a:lnTo>
                    <a:pt x="125" y="22"/>
                  </a:lnTo>
                  <a:lnTo>
                    <a:pt x="127" y="22"/>
                  </a:lnTo>
                  <a:lnTo>
                    <a:pt x="127" y="27"/>
                  </a:lnTo>
                  <a:lnTo>
                    <a:pt x="130" y="27"/>
                  </a:lnTo>
                  <a:lnTo>
                    <a:pt x="130" y="29"/>
                  </a:lnTo>
                  <a:lnTo>
                    <a:pt x="134" y="29"/>
                  </a:lnTo>
                  <a:lnTo>
                    <a:pt x="135" y="31"/>
                  </a:lnTo>
                  <a:lnTo>
                    <a:pt x="137" y="31"/>
                  </a:lnTo>
                  <a:lnTo>
                    <a:pt x="137" y="34"/>
                  </a:lnTo>
                  <a:lnTo>
                    <a:pt x="144" y="33"/>
                  </a:lnTo>
                  <a:lnTo>
                    <a:pt x="144" y="31"/>
                  </a:lnTo>
                  <a:lnTo>
                    <a:pt x="156" y="30"/>
                  </a:lnTo>
                  <a:lnTo>
                    <a:pt x="156" y="35"/>
                  </a:lnTo>
                  <a:lnTo>
                    <a:pt x="154" y="35"/>
                  </a:lnTo>
                  <a:lnTo>
                    <a:pt x="154" y="40"/>
                  </a:lnTo>
                  <a:lnTo>
                    <a:pt x="156" y="39"/>
                  </a:lnTo>
                  <a:lnTo>
                    <a:pt x="157" y="42"/>
                  </a:lnTo>
                  <a:lnTo>
                    <a:pt x="159" y="42"/>
                  </a:lnTo>
                  <a:lnTo>
                    <a:pt x="159" y="44"/>
                  </a:lnTo>
                  <a:lnTo>
                    <a:pt x="161" y="44"/>
                  </a:lnTo>
                  <a:lnTo>
                    <a:pt x="161" y="46"/>
                  </a:lnTo>
                  <a:lnTo>
                    <a:pt x="164" y="46"/>
                  </a:lnTo>
                  <a:lnTo>
                    <a:pt x="164" y="48"/>
                  </a:lnTo>
                  <a:lnTo>
                    <a:pt x="166" y="48"/>
                  </a:lnTo>
                  <a:lnTo>
                    <a:pt x="166" y="51"/>
                  </a:lnTo>
                  <a:lnTo>
                    <a:pt x="169" y="50"/>
                  </a:lnTo>
                  <a:lnTo>
                    <a:pt x="169" y="53"/>
                  </a:lnTo>
                  <a:lnTo>
                    <a:pt x="171" y="52"/>
                  </a:lnTo>
                  <a:lnTo>
                    <a:pt x="172" y="55"/>
                  </a:lnTo>
                  <a:lnTo>
                    <a:pt x="174" y="55"/>
                  </a:lnTo>
                  <a:lnTo>
                    <a:pt x="174" y="57"/>
                  </a:lnTo>
                  <a:lnTo>
                    <a:pt x="179" y="57"/>
                  </a:lnTo>
                  <a:lnTo>
                    <a:pt x="179" y="59"/>
                  </a:lnTo>
                  <a:lnTo>
                    <a:pt x="181" y="59"/>
                  </a:lnTo>
                  <a:lnTo>
                    <a:pt x="181" y="61"/>
                  </a:lnTo>
                  <a:lnTo>
                    <a:pt x="184" y="61"/>
                  </a:lnTo>
                  <a:lnTo>
                    <a:pt x="184" y="64"/>
                  </a:lnTo>
                  <a:lnTo>
                    <a:pt x="200" y="63"/>
                  </a:lnTo>
                  <a:lnTo>
                    <a:pt x="200" y="60"/>
                  </a:lnTo>
                  <a:lnTo>
                    <a:pt x="210" y="60"/>
                  </a:lnTo>
                  <a:lnTo>
                    <a:pt x="210" y="62"/>
                  </a:lnTo>
                  <a:lnTo>
                    <a:pt x="202" y="62"/>
                  </a:lnTo>
                  <a:lnTo>
                    <a:pt x="203" y="67"/>
                  </a:lnTo>
                  <a:lnTo>
                    <a:pt x="210" y="67"/>
                  </a:lnTo>
                  <a:lnTo>
                    <a:pt x="210" y="73"/>
                  </a:lnTo>
                  <a:lnTo>
                    <a:pt x="208" y="74"/>
                  </a:lnTo>
                  <a:lnTo>
                    <a:pt x="208" y="81"/>
                  </a:lnTo>
                  <a:lnTo>
                    <a:pt x="206" y="81"/>
                  </a:lnTo>
                  <a:lnTo>
                    <a:pt x="207" y="90"/>
                  </a:lnTo>
                  <a:lnTo>
                    <a:pt x="211" y="90"/>
                  </a:lnTo>
                  <a:lnTo>
                    <a:pt x="211" y="95"/>
                  </a:lnTo>
                  <a:lnTo>
                    <a:pt x="216" y="94"/>
                  </a:lnTo>
                  <a:lnTo>
                    <a:pt x="216" y="92"/>
                  </a:lnTo>
                  <a:lnTo>
                    <a:pt x="214" y="92"/>
                  </a:lnTo>
                  <a:lnTo>
                    <a:pt x="213" y="85"/>
                  </a:lnTo>
                  <a:lnTo>
                    <a:pt x="216" y="85"/>
                  </a:lnTo>
                  <a:lnTo>
                    <a:pt x="216" y="83"/>
                  </a:lnTo>
                  <a:lnTo>
                    <a:pt x="225" y="82"/>
                  </a:lnTo>
                  <a:lnTo>
                    <a:pt x="225" y="80"/>
                  </a:lnTo>
                  <a:lnTo>
                    <a:pt x="229" y="79"/>
                  </a:lnTo>
                  <a:lnTo>
                    <a:pt x="229" y="82"/>
                  </a:lnTo>
                  <a:lnTo>
                    <a:pt x="232" y="82"/>
                  </a:lnTo>
                  <a:lnTo>
                    <a:pt x="232" y="84"/>
                  </a:lnTo>
                  <a:lnTo>
                    <a:pt x="228" y="84"/>
                  </a:lnTo>
                  <a:lnTo>
                    <a:pt x="228" y="87"/>
                  </a:lnTo>
                  <a:lnTo>
                    <a:pt x="232" y="86"/>
                  </a:lnTo>
                  <a:lnTo>
                    <a:pt x="232" y="89"/>
                  </a:lnTo>
                  <a:lnTo>
                    <a:pt x="235" y="88"/>
                  </a:lnTo>
                  <a:lnTo>
                    <a:pt x="235" y="97"/>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53" name="Freeform 139"/>
            <p:cNvSpPr>
              <a:spLocks/>
            </p:cNvSpPr>
            <p:nvPr/>
          </p:nvSpPr>
          <p:spPr bwMode="auto">
            <a:xfrm>
              <a:off x="5919788" y="790575"/>
              <a:ext cx="796925" cy="525463"/>
            </a:xfrm>
            <a:custGeom>
              <a:avLst/>
              <a:gdLst>
                <a:gd name="T0" fmla="*/ 488 w 502"/>
                <a:gd name="T1" fmla="*/ 39 h 331"/>
                <a:gd name="T2" fmla="*/ 484 w 502"/>
                <a:gd name="T3" fmla="*/ 61 h 331"/>
                <a:gd name="T4" fmla="*/ 480 w 502"/>
                <a:gd name="T5" fmla="*/ 70 h 331"/>
                <a:gd name="T6" fmla="*/ 483 w 502"/>
                <a:gd name="T7" fmla="*/ 82 h 331"/>
                <a:gd name="T8" fmla="*/ 452 w 502"/>
                <a:gd name="T9" fmla="*/ 109 h 331"/>
                <a:gd name="T10" fmla="*/ 457 w 502"/>
                <a:gd name="T11" fmla="*/ 128 h 331"/>
                <a:gd name="T12" fmla="*/ 470 w 502"/>
                <a:gd name="T13" fmla="*/ 172 h 331"/>
                <a:gd name="T14" fmla="*/ 459 w 502"/>
                <a:gd name="T15" fmla="*/ 184 h 331"/>
                <a:gd name="T16" fmla="*/ 468 w 502"/>
                <a:gd name="T17" fmla="*/ 202 h 331"/>
                <a:gd name="T18" fmla="*/ 485 w 502"/>
                <a:gd name="T19" fmla="*/ 237 h 331"/>
                <a:gd name="T20" fmla="*/ 484 w 502"/>
                <a:gd name="T21" fmla="*/ 246 h 331"/>
                <a:gd name="T22" fmla="*/ 497 w 502"/>
                <a:gd name="T23" fmla="*/ 255 h 331"/>
                <a:gd name="T24" fmla="*/ 485 w 502"/>
                <a:gd name="T25" fmla="*/ 296 h 331"/>
                <a:gd name="T26" fmla="*/ 477 w 502"/>
                <a:gd name="T27" fmla="*/ 314 h 331"/>
                <a:gd name="T28" fmla="*/ 401 w 502"/>
                <a:gd name="T29" fmla="*/ 302 h 331"/>
                <a:gd name="T30" fmla="*/ 389 w 502"/>
                <a:gd name="T31" fmla="*/ 324 h 331"/>
                <a:gd name="T32" fmla="*/ 346 w 502"/>
                <a:gd name="T33" fmla="*/ 331 h 331"/>
                <a:gd name="T34" fmla="*/ 315 w 502"/>
                <a:gd name="T35" fmla="*/ 308 h 331"/>
                <a:gd name="T36" fmla="*/ 256 w 502"/>
                <a:gd name="T37" fmla="*/ 272 h 331"/>
                <a:gd name="T38" fmla="*/ 243 w 502"/>
                <a:gd name="T39" fmla="*/ 260 h 331"/>
                <a:gd name="T40" fmla="*/ 210 w 502"/>
                <a:gd name="T41" fmla="*/ 248 h 331"/>
                <a:gd name="T42" fmla="*/ 201 w 502"/>
                <a:gd name="T43" fmla="*/ 267 h 331"/>
                <a:gd name="T44" fmla="*/ 165 w 502"/>
                <a:gd name="T45" fmla="*/ 268 h 331"/>
                <a:gd name="T46" fmla="*/ 163 w 502"/>
                <a:gd name="T47" fmla="*/ 252 h 331"/>
                <a:gd name="T48" fmla="*/ 87 w 502"/>
                <a:gd name="T49" fmla="*/ 215 h 331"/>
                <a:gd name="T50" fmla="*/ 44 w 502"/>
                <a:gd name="T51" fmla="*/ 171 h 331"/>
                <a:gd name="T52" fmla="*/ 42 w 502"/>
                <a:gd name="T53" fmla="*/ 166 h 331"/>
                <a:gd name="T54" fmla="*/ 53 w 502"/>
                <a:gd name="T55" fmla="*/ 157 h 331"/>
                <a:gd name="T56" fmla="*/ 30 w 502"/>
                <a:gd name="T57" fmla="*/ 119 h 331"/>
                <a:gd name="T58" fmla="*/ 5 w 502"/>
                <a:gd name="T59" fmla="*/ 100 h 331"/>
                <a:gd name="T60" fmla="*/ 9 w 502"/>
                <a:gd name="T61" fmla="*/ 81 h 331"/>
                <a:gd name="T62" fmla="*/ 10 w 502"/>
                <a:gd name="T63" fmla="*/ 62 h 331"/>
                <a:gd name="T64" fmla="*/ 31 w 502"/>
                <a:gd name="T65" fmla="*/ 63 h 331"/>
                <a:gd name="T66" fmla="*/ 61 w 502"/>
                <a:gd name="T67" fmla="*/ 41 h 331"/>
                <a:gd name="T68" fmla="*/ 122 w 502"/>
                <a:gd name="T69" fmla="*/ 29 h 331"/>
                <a:gd name="T70" fmla="*/ 142 w 502"/>
                <a:gd name="T71" fmla="*/ 45 h 331"/>
                <a:gd name="T72" fmla="*/ 170 w 502"/>
                <a:gd name="T73" fmla="*/ 32 h 331"/>
                <a:gd name="T74" fmla="*/ 206 w 502"/>
                <a:gd name="T75" fmla="*/ 53 h 331"/>
                <a:gd name="T76" fmla="*/ 230 w 502"/>
                <a:gd name="T77" fmla="*/ 64 h 331"/>
                <a:gd name="T78" fmla="*/ 313 w 502"/>
                <a:gd name="T79" fmla="*/ 91 h 331"/>
                <a:gd name="T80" fmla="*/ 313 w 502"/>
                <a:gd name="T81" fmla="*/ 83 h 331"/>
                <a:gd name="T82" fmla="*/ 322 w 502"/>
                <a:gd name="T83" fmla="*/ 68 h 331"/>
                <a:gd name="T84" fmla="*/ 365 w 502"/>
                <a:gd name="T85" fmla="*/ 28 h 331"/>
                <a:gd name="T86" fmla="*/ 387 w 502"/>
                <a:gd name="T87" fmla="*/ 34 h 331"/>
                <a:gd name="T88" fmla="*/ 407 w 502"/>
                <a:gd name="T89" fmla="*/ 38 h 331"/>
                <a:gd name="T90" fmla="*/ 416 w 502"/>
                <a:gd name="T91" fmla="*/ 43 h 331"/>
                <a:gd name="T92" fmla="*/ 422 w 502"/>
                <a:gd name="T93" fmla="*/ 52 h 331"/>
                <a:gd name="T94" fmla="*/ 436 w 502"/>
                <a:gd name="T95" fmla="*/ 55 h 331"/>
                <a:gd name="T96" fmla="*/ 448 w 502"/>
                <a:gd name="T97" fmla="*/ 57 h 331"/>
                <a:gd name="T98" fmla="*/ 455 w 502"/>
                <a:gd name="T99" fmla="*/ 52 h 331"/>
                <a:gd name="T100" fmla="*/ 458 w 502"/>
                <a:gd name="T101" fmla="*/ 40 h 331"/>
                <a:gd name="T102" fmla="*/ 470 w 502"/>
                <a:gd name="T103" fmla="*/ 34 h 331"/>
                <a:gd name="T104" fmla="*/ 474 w 502"/>
                <a:gd name="T105" fmla="*/ 25 h 331"/>
                <a:gd name="T106" fmla="*/ 481 w 502"/>
                <a:gd name="T107" fmla="*/ 12 h 331"/>
                <a:gd name="T108" fmla="*/ 487 w 502"/>
                <a:gd name="T109" fmla="*/ 2 h 331"/>
                <a:gd name="T110" fmla="*/ 496 w 502"/>
                <a:gd name="T111" fmla="*/ 2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2" h="331">
                  <a:moveTo>
                    <a:pt x="502" y="6"/>
                  </a:moveTo>
                  <a:lnTo>
                    <a:pt x="499" y="10"/>
                  </a:lnTo>
                  <a:lnTo>
                    <a:pt x="498" y="13"/>
                  </a:lnTo>
                  <a:lnTo>
                    <a:pt x="494" y="19"/>
                  </a:lnTo>
                  <a:lnTo>
                    <a:pt x="488" y="39"/>
                  </a:lnTo>
                  <a:lnTo>
                    <a:pt x="479" y="48"/>
                  </a:lnTo>
                  <a:lnTo>
                    <a:pt x="479" y="49"/>
                  </a:lnTo>
                  <a:lnTo>
                    <a:pt x="479" y="50"/>
                  </a:lnTo>
                  <a:lnTo>
                    <a:pt x="480" y="54"/>
                  </a:lnTo>
                  <a:lnTo>
                    <a:pt x="484" y="61"/>
                  </a:lnTo>
                  <a:lnTo>
                    <a:pt x="485" y="62"/>
                  </a:lnTo>
                  <a:lnTo>
                    <a:pt x="485" y="63"/>
                  </a:lnTo>
                  <a:lnTo>
                    <a:pt x="484" y="64"/>
                  </a:lnTo>
                  <a:lnTo>
                    <a:pt x="481" y="69"/>
                  </a:lnTo>
                  <a:lnTo>
                    <a:pt x="480" y="70"/>
                  </a:lnTo>
                  <a:lnTo>
                    <a:pt x="480" y="72"/>
                  </a:lnTo>
                  <a:lnTo>
                    <a:pt x="480" y="74"/>
                  </a:lnTo>
                  <a:lnTo>
                    <a:pt x="482" y="77"/>
                  </a:lnTo>
                  <a:lnTo>
                    <a:pt x="483" y="79"/>
                  </a:lnTo>
                  <a:lnTo>
                    <a:pt x="483" y="82"/>
                  </a:lnTo>
                  <a:lnTo>
                    <a:pt x="482" y="85"/>
                  </a:lnTo>
                  <a:lnTo>
                    <a:pt x="462" y="105"/>
                  </a:lnTo>
                  <a:lnTo>
                    <a:pt x="453" y="107"/>
                  </a:lnTo>
                  <a:lnTo>
                    <a:pt x="453" y="108"/>
                  </a:lnTo>
                  <a:lnTo>
                    <a:pt x="452" y="109"/>
                  </a:lnTo>
                  <a:lnTo>
                    <a:pt x="452" y="111"/>
                  </a:lnTo>
                  <a:lnTo>
                    <a:pt x="452" y="113"/>
                  </a:lnTo>
                  <a:lnTo>
                    <a:pt x="457" y="120"/>
                  </a:lnTo>
                  <a:lnTo>
                    <a:pt x="458" y="123"/>
                  </a:lnTo>
                  <a:lnTo>
                    <a:pt x="457" y="128"/>
                  </a:lnTo>
                  <a:lnTo>
                    <a:pt x="457" y="132"/>
                  </a:lnTo>
                  <a:lnTo>
                    <a:pt x="463" y="145"/>
                  </a:lnTo>
                  <a:lnTo>
                    <a:pt x="468" y="167"/>
                  </a:lnTo>
                  <a:lnTo>
                    <a:pt x="470" y="171"/>
                  </a:lnTo>
                  <a:lnTo>
                    <a:pt x="470" y="172"/>
                  </a:lnTo>
                  <a:lnTo>
                    <a:pt x="470" y="174"/>
                  </a:lnTo>
                  <a:lnTo>
                    <a:pt x="470" y="174"/>
                  </a:lnTo>
                  <a:lnTo>
                    <a:pt x="469" y="175"/>
                  </a:lnTo>
                  <a:lnTo>
                    <a:pt x="465" y="177"/>
                  </a:lnTo>
                  <a:lnTo>
                    <a:pt x="459" y="184"/>
                  </a:lnTo>
                  <a:lnTo>
                    <a:pt x="459" y="185"/>
                  </a:lnTo>
                  <a:lnTo>
                    <a:pt x="460" y="195"/>
                  </a:lnTo>
                  <a:lnTo>
                    <a:pt x="464" y="196"/>
                  </a:lnTo>
                  <a:lnTo>
                    <a:pt x="467" y="200"/>
                  </a:lnTo>
                  <a:lnTo>
                    <a:pt x="468" y="202"/>
                  </a:lnTo>
                  <a:lnTo>
                    <a:pt x="469" y="210"/>
                  </a:lnTo>
                  <a:lnTo>
                    <a:pt x="471" y="215"/>
                  </a:lnTo>
                  <a:lnTo>
                    <a:pt x="477" y="221"/>
                  </a:lnTo>
                  <a:lnTo>
                    <a:pt x="485" y="236"/>
                  </a:lnTo>
                  <a:lnTo>
                    <a:pt x="485" y="237"/>
                  </a:lnTo>
                  <a:lnTo>
                    <a:pt x="485" y="238"/>
                  </a:lnTo>
                  <a:lnTo>
                    <a:pt x="484" y="241"/>
                  </a:lnTo>
                  <a:lnTo>
                    <a:pt x="483" y="242"/>
                  </a:lnTo>
                  <a:lnTo>
                    <a:pt x="483" y="245"/>
                  </a:lnTo>
                  <a:lnTo>
                    <a:pt x="484" y="246"/>
                  </a:lnTo>
                  <a:lnTo>
                    <a:pt x="484" y="246"/>
                  </a:lnTo>
                  <a:lnTo>
                    <a:pt x="485" y="247"/>
                  </a:lnTo>
                  <a:lnTo>
                    <a:pt x="492" y="249"/>
                  </a:lnTo>
                  <a:lnTo>
                    <a:pt x="497" y="253"/>
                  </a:lnTo>
                  <a:lnTo>
                    <a:pt x="497" y="255"/>
                  </a:lnTo>
                  <a:lnTo>
                    <a:pt x="498" y="275"/>
                  </a:lnTo>
                  <a:lnTo>
                    <a:pt x="487" y="284"/>
                  </a:lnTo>
                  <a:lnTo>
                    <a:pt x="485" y="288"/>
                  </a:lnTo>
                  <a:lnTo>
                    <a:pt x="484" y="291"/>
                  </a:lnTo>
                  <a:lnTo>
                    <a:pt x="485" y="296"/>
                  </a:lnTo>
                  <a:lnTo>
                    <a:pt x="486" y="300"/>
                  </a:lnTo>
                  <a:lnTo>
                    <a:pt x="487" y="301"/>
                  </a:lnTo>
                  <a:lnTo>
                    <a:pt x="486" y="302"/>
                  </a:lnTo>
                  <a:lnTo>
                    <a:pt x="481" y="314"/>
                  </a:lnTo>
                  <a:lnTo>
                    <a:pt x="477" y="314"/>
                  </a:lnTo>
                  <a:lnTo>
                    <a:pt x="423" y="301"/>
                  </a:lnTo>
                  <a:lnTo>
                    <a:pt x="415" y="305"/>
                  </a:lnTo>
                  <a:lnTo>
                    <a:pt x="413" y="305"/>
                  </a:lnTo>
                  <a:lnTo>
                    <a:pt x="404" y="301"/>
                  </a:lnTo>
                  <a:lnTo>
                    <a:pt x="401" y="302"/>
                  </a:lnTo>
                  <a:lnTo>
                    <a:pt x="399" y="305"/>
                  </a:lnTo>
                  <a:lnTo>
                    <a:pt x="398" y="311"/>
                  </a:lnTo>
                  <a:lnTo>
                    <a:pt x="395" y="320"/>
                  </a:lnTo>
                  <a:lnTo>
                    <a:pt x="394" y="321"/>
                  </a:lnTo>
                  <a:lnTo>
                    <a:pt x="389" y="324"/>
                  </a:lnTo>
                  <a:lnTo>
                    <a:pt x="385" y="324"/>
                  </a:lnTo>
                  <a:lnTo>
                    <a:pt x="380" y="319"/>
                  </a:lnTo>
                  <a:lnTo>
                    <a:pt x="377" y="318"/>
                  </a:lnTo>
                  <a:lnTo>
                    <a:pt x="353" y="323"/>
                  </a:lnTo>
                  <a:lnTo>
                    <a:pt x="346" y="331"/>
                  </a:lnTo>
                  <a:lnTo>
                    <a:pt x="336" y="318"/>
                  </a:lnTo>
                  <a:lnTo>
                    <a:pt x="334" y="314"/>
                  </a:lnTo>
                  <a:lnTo>
                    <a:pt x="331" y="311"/>
                  </a:lnTo>
                  <a:lnTo>
                    <a:pt x="319" y="306"/>
                  </a:lnTo>
                  <a:lnTo>
                    <a:pt x="315" y="308"/>
                  </a:lnTo>
                  <a:lnTo>
                    <a:pt x="310" y="307"/>
                  </a:lnTo>
                  <a:lnTo>
                    <a:pt x="304" y="302"/>
                  </a:lnTo>
                  <a:lnTo>
                    <a:pt x="299" y="292"/>
                  </a:lnTo>
                  <a:lnTo>
                    <a:pt x="291" y="283"/>
                  </a:lnTo>
                  <a:lnTo>
                    <a:pt x="256" y="272"/>
                  </a:lnTo>
                  <a:lnTo>
                    <a:pt x="252" y="274"/>
                  </a:lnTo>
                  <a:lnTo>
                    <a:pt x="249" y="273"/>
                  </a:lnTo>
                  <a:lnTo>
                    <a:pt x="246" y="271"/>
                  </a:lnTo>
                  <a:lnTo>
                    <a:pt x="243" y="264"/>
                  </a:lnTo>
                  <a:lnTo>
                    <a:pt x="243" y="260"/>
                  </a:lnTo>
                  <a:lnTo>
                    <a:pt x="215" y="256"/>
                  </a:lnTo>
                  <a:lnTo>
                    <a:pt x="214" y="255"/>
                  </a:lnTo>
                  <a:lnTo>
                    <a:pt x="212" y="250"/>
                  </a:lnTo>
                  <a:lnTo>
                    <a:pt x="211" y="248"/>
                  </a:lnTo>
                  <a:lnTo>
                    <a:pt x="210" y="248"/>
                  </a:lnTo>
                  <a:lnTo>
                    <a:pt x="205" y="249"/>
                  </a:lnTo>
                  <a:lnTo>
                    <a:pt x="203" y="251"/>
                  </a:lnTo>
                  <a:lnTo>
                    <a:pt x="202" y="253"/>
                  </a:lnTo>
                  <a:lnTo>
                    <a:pt x="202" y="266"/>
                  </a:lnTo>
                  <a:lnTo>
                    <a:pt x="201" y="267"/>
                  </a:lnTo>
                  <a:lnTo>
                    <a:pt x="195" y="271"/>
                  </a:lnTo>
                  <a:lnTo>
                    <a:pt x="178" y="269"/>
                  </a:lnTo>
                  <a:lnTo>
                    <a:pt x="171" y="274"/>
                  </a:lnTo>
                  <a:lnTo>
                    <a:pt x="166" y="269"/>
                  </a:lnTo>
                  <a:lnTo>
                    <a:pt x="165" y="268"/>
                  </a:lnTo>
                  <a:lnTo>
                    <a:pt x="165" y="267"/>
                  </a:lnTo>
                  <a:lnTo>
                    <a:pt x="165" y="255"/>
                  </a:lnTo>
                  <a:lnTo>
                    <a:pt x="165" y="254"/>
                  </a:lnTo>
                  <a:lnTo>
                    <a:pt x="164" y="254"/>
                  </a:lnTo>
                  <a:lnTo>
                    <a:pt x="163" y="252"/>
                  </a:lnTo>
                  <a:lnTo>
                    <a:pt x="137" y="246"/>
                  </a:lnTo>
                  <a:lnTo>
                    <a:pt x="137" y="245"/>
                  </a:lnTo>
                  <a:lnTo>
                    <a:pt x="136" y="243"/>
                  </a:lnTo>
                  <a:lnTo>
                    <a:pt x="132" y="237"/>
                  </a:lnTo>
                  <a:lnTo>
                    <a:pt x="87" y="215"/>
                  </a:lnTo>
                  <a:lnTo>
                    <a:pt x="72" y="217"/>
                  </a:lnTo>
                  <a:lnTo>
                    <a:pt x="43" y="186"/>
                  </a:lnTo>
                  <a:lnTo>
                    <a:pt x="44" y="181"/>
                  </a:lnTo>
                  <a:lnTo>
                    <a:pt x="44" y="172"/>
                  </a:lnTo>
                  <a:lnTo>
                    <a:pt x="44" y="171"/>
                  </a:lnTo>
                  <a:lnTo>
                    <a:pt x="43" y="170"/>
                  </a:lnTo>
                  <a:lnTo>
                    <a:pt x="42" y="168"/>
                  </a:lnTo>
                  <a:lnTo>
                    <a:pt x="42" y="168"/>
                  </a:lnTo>
                  <a:lnTo>
                    <a:pt x="42" y="167"/>
                  </a:lnTo>
                  <a:lnTo>
                    <a:pt x="42" y="166"/>
                  </a:lnTo>
                  <a:lnTo>
                    <a:pt x="42" y="165"/>
                  </a:lnTo>
                  <a:lnTo>
                    <a:pt x="51" y="162"/>
                  </a:lnTo>
                  <a:lnTo>
                    <a:pt x="52" y="161"/>
                  </a:lnTo>
                  <a:lnTo>
                    <a:pt x="52" y="160"/>
                  </a:lnTo>
                  <a:lnTo>
                    <a:pt x="53" y="157"/>
                  </a:lnTo>
                  <a:lnTo>
                    <a:pt x="52" y="134"/>
                  </a:lnTo>
                  <a:lnTo>
                    <a:pt x="52" y="133"/>
                  </a:lnTo>
                  <a:lnTo>
                    <a:pt x="48" y="129"/>
                  </a:lnTo>
                  <a:lnTo>
                    <a:pt x="31" y="120"/>
                  </a:lnTo>
                  <a:lnTo>
                    <a:pt x="30" y="119"/>
                  </a:lnTo>
                  <a:lnTo>
                    <a:pt x="30" y="118"/>
                  </a:lnTo>
                  <a:lnTo>
                    <a:pt x="30" y="111"/>
                  </a:lnTo>
                  <a:lnTo>
                    <a:pt x="30" y="110"/>
                  </a:lnTo>
                  <a:lnTo>
                    <a:pt x="29" y="109"/>
                  </a:lnTo>
                  <a:lnTo>
                    <a:pt x="5" y="100"/>
                  </a:lnTo>
                  <a:lnTo>
                    <a:pt x="0" y="93"/>
                  </a:lnTo>
                  <a:lnTo>
                    <a:pt x="1" y="91"/>
                  </a:lnTo>
                  <a:lnTo>
                    <a:pt x="2" y="85"/>
                  </a:lnTo>
                  <a:lnTo>
                    <a:pt x="3" y="84"/>
                  </a:lnTo>
                  <a:lnTo>
                    <a:pt x="9" y="81"/>
                  </a:lnTo>
                  <a:lnTo>
                    <a:pt x="12" y="76"/>
                  </a:lnTo>
                  <a:lnTo>
                    <a:pt x="13" y="68"/>
                  </a:lnTo>
                  <a:lnTo>
                    <a:pt x="13" y="66"/>
                  </a:lnTo>
                  <a:lnTo>
                    <a:pt x="12" y="64"/>
                  </a:lnTo>
                  <a:lnTo>
                    <a:pt x="10" y="62"/>
                  </a:lnTo>
                  <a:lnTo>
                    <a:pt x="9" y="56"/>
                  </a:lnTo>
                  <a:lnTo>
                    <a:pt x="14" y="55"/>
                  </a:lnTo>
                  <a:lnTo>
                    <a:pt x="21" y="57"/>
                  </a:lnTo>
                  <a:lnTo>
                    <a:pt x="28" y="62"/>
                  </a:lnTo>
                  <a:lnTo>
                    <a:pt x="31" y="63"/>
                  </a:lnTo>
                  <a:lnTo>
                    <a:pt x="43" y="56"/>
                  </a:lnTo>
                  <a:lnTo>
                    <a:pt x="44" y="55"/>
                  </a:lnTo>
                  <a:lnTo>
                    <a:pt x="46" y="48"/>
                  </a:lnTo>
                  <a:lnTo>
                    <a:pt x="47" y="47"/>
                  </a:lnTo>
                  <a:lnTo>
                    <a:pt x="61" y="41"/>
                  </a:lnTo>
                  <a:lnTo>
                    <a:pt x="63" y="41"/>
                  </a:lnTo>
                  <a:lnTo>
                    <a:pt x="69" y="46"/>
                  </a:lnTo>
                  <a:lnTo>
                    <a:pt x="114" y="45"/>
                  </a:lnTo>
                  <a:lnTo>
                    <a:pt x="117" y="41"/>
                  </a:lnTo>
                  <a:lnTo>
                    <a:pt x="122" y="29"/>
                  </a:lnTo>
                  <a:lnTo>
                    <a:pt x="126" y="26"/>
                  </a:lnTo>
                  <a:lnTo>
                    <a:pt x="136" y="26"/>
                  </a:lnTo>
                  <a:lnTo>
                    <a:pt x="137" y="27"/>
                  </a:lnTo>
                  <a:lnTo>
                    <a:pt x="141" y="44"/>
                  </a:lnTo>
                  <a:lnTo>
                    <a:pt x="142" y="45"/>
                  </a:lnTo>
                  <a:lnTo>
                    <a:pt x="147" y="45"/>
                  </a:lnTo>
                  <a:lnTo>
                    <a:pt x="153" y="40"/>
                  </a:lnTo>
                  <a:lnTo>
                    <a:pt x="165" y="39"/>
                  </a:lnTo>
                  <a:lnTo>
                    <a:pt x="168" y="36"/>
                  </a:lnTo>
                  <a:lnTo>
                    <a:pt x="170" y="32"/>
                  </a:lnTo>
                  <a:lnTo>
                    <a:pt x="174" y="26"/>
                  </a:lnTo>
                  <a:lnTo>
                    <a:pt x="177" y="25"/>
                  </a:lnTo>
                  <a:lnTo>
                    <a:pt x="197" y="32"/>
                  </a:lnTo>
                  <a:lnTo>
                    <a:pt x="204" y="42"/>
                  </a:lnTo>
                  <a:lnTo>
                    <a:pt x="206" y="53"/>
                  </a:lnTo>
                  <a:lnTo>
                    <a:pt x="207" y="55"/>
                  </a:lnTo>
                  <a:lnTo>
                    <a:pt x="208" y="56"/>
                  </a:lnTo>
                  <a:lnTo>
                    <a:pt x="226" y="57"/>
                  </a:lnTo>
                  <a:lnTo>
                    <a:pt x="228" y="60"/>
                  </a:lnTo>
                  <a:lnTo>
                    <a:pt x="230" y="64"/>
                  </a:lnTo>
                  <a:lnTo>
                    <a:pt x="265" y="90"/>
                  </a:lnTo>
                  <a:lnTo>
                    <a:pt x="287" y="86"/>
                  </a:lnTo>
                  <a:lnTo>
                    <a:pt x="298" y="93"/>
                  </a:lnTo>
                  <a:lnTo>
                    <a:pt x="311" y="93"/>
                  </a:lnTo>
                  <a:lnTo>
                    <a:pt x="313" y="91"/>
                  </a:lnTo>
                  <a:lnTo>
                    <a:pt x="314" y="90"/>
                  </a:lnTo>
                  <a:lnTo>
                    <a:pt x="315" y="88"/>
                  </a:lnTo>
                  <a:lnTo>
                    <a:pt x="315" y="87"/>
                  </a:lnTo>
                  <a:lnTo>
                    <a:pt x="314" y="85"/>
                  </a:lnTo>
                  <a:lnTo>
                    <a:pt x="313" y="83"/>
                  </a:lnTo>
                  <a:lnTo>
                    <a:pt x="312" y="82"/>
                  </a:lnTo>
                  <a:lnTo>
                    <a:pt x="312" y="81"/>
                  </a:lnTo>
                  <a:lnTo>
                    <a:pt x="312" y="80"/>
                  </a:lnTo>
                  <a:lnTo>
                    <a:pt x="313" y="79"/>
                  </a:lnTo>
                  <a:lnTo>
                    <a:pt x="322" y="68"/>
                  </a:lnTo>
                  <a:lnTo>
                    <a:pt x="324" y="61"/>
                  </a:lnTo>
                  <a:lnTo>
                    <a:pt x="327" y="56"/>
                  </a:lnTo>
                  <a:lnTo>
                    <a:pt x="362" y="37"/>
                  </a:lnTo>
                  <a:lnTo>
                    <a:pt x="365" y="33"/>
                  </a:lnTo>
                  <a:lnTo>
                    <a:pt x="365" y="28"/>
                  </a:lnTo>
                  <a:lnTo>
                    <a:pt x="366" y="27"/>
                  </a:lnTo>
                  <a:lnTo>
                    <a:pt x="366" y="26"/>
                  </a:lnTo>
                  <a:lnTo>
                    <a:pt x="367" y="26"/>
                  </a:lnTo>
                  <a:lnTo>
                    <a:pt x="370" y="26"/>
                  </a:lnTo>
                  <a:lnTo>
                    <a:pt x="387" y="34"/>
                  </a:lnTo>
                  <a:lnTo>
                    <a:pt x="389" y="32"/>
                  </a:lnTo>
                  <a:lnTo>
                    <a:pt x="404" y="31"/>
                  </a:lnTo>
                  <a:lnTo>
                    <a:pt x="404" y="31"/>
                  </a:lnTo>
                  <a:lnTo>
                    <a:pt x="406" y="32"/>
                  </a:lnTo>
                  <a:lnTo>
                    <a:pt x="407" y="38"/>
                  </a:lnTo>
                  <a:lnTo>
                    <a:pt x="411" y="38"/>
                  </a:lnTo>
                  <a:lnTo>
                    <a:pt x="411" y="40"/>
                  </a:lnTo>
                  <a:lnTo>
                    <a:pt x="414" y="40"/>
                  </a:lnTo>
                  <a:lnTo>
                    <a:pt x="414" y="43"/>
                  </a:lnTo>
                  <a:lnTo>
                    <a:pt x="416" y="43"/>
                  </a:lnTo>
                  <a:lnTo>
                    <a:pt x="417" y="47"/>
                  </a:lnTo>
                  <a:lnTo>
                    <a:pt x="419" y="47"/>
                  </a:lnTo>
                  <a:lnTo>
                    <a:pt x="419" y="49"/>
                  </a:lnTo>
                  <a:lnTo>
                    <a:pt x="422" y="49"/>
                  </a:lnTo>
                  <a:lnTo>
                    <a:pt x="422" y="52"/>
                  </a:lnTo>
                  <a:lnTo>
                    <a:pt x="424" y="52"/>
                  </a:lnTo>
                  <a:lnTo>
                    <a:pt x="424" y="54"/>
                  </a:lnTo>
                  <a:lnTo>
                    <a:pt x="434" y="53"/>
                  </a:lnTo>
                  <a:lnTo>
                    <a:pt x="434" y="55"/>
                  </a:lnTo>
                  <a:lnTo>
                    <a:pt x="436" y="55"/>
                  </a:lnTo>
                  <a:lnTo>
                    <a:pt x="436" y="58"/>
                  </a:lnTo>
                  <a:lnTo>
                    <a:pt x="443" y="57"/>
                  </a:lnTo>
                  <a:lnTo>
                    <a:pt x="443" y="60"/>
                  </a:lnTo>
                  <a:lnTo>
                    <a:pt x="448" y="60"/>
                  </a:lnTo>
                  <a:lnTo>
                    <a:pt x="448" y="57"/>
                  </a:lnTo>
                  <a:lnTo>
                    <a:pt x="450" y="57"/>
                  </a:lnTo>
                  <a:lnTo>
                    <a:pt x="450" y="55"/>
                  </a:lnTo>
                  <a:lnTo>
                    <a:pt x="452" y="54"/>
                  </a:lnTo>
                  <a:lnTo>
                    <a:pt x="452" y="52"/>
                  </a:lnTo>
                  <a:lnTo>
                    <a:pt x="455" y="52"/>
                  </a:lnTo>
                  <a:lnTo>
                    <a:pt x="454" y="47"/>
                  </a:lnTo>
                  <a:lnTo>
                    <a:pt x="456" y="47"/>
                  </a:lnTo>
                  <a:lnTo>
                    <a:pt x="456" y="42"/>
                  </a:lnTo>
                  <a:lnTo>
                    <a:pt x="459" y="42"/>
                  </a:lnTo>
                  <a:lnTo>
                    <a:pt x="458" y="40"/>
                  </a:lnTo>
                  <a:lnTo>
                    <a:pt x="465" y="39"/>
                  </a:lnTo>
                  <a:lnTo>
                    <a:pt x="465" y="37"/>
                  </a:lnTo>
                  <a:lnTo>
                    <a:pt x="468" y="37"/>
                  </a:lnTo>
                  <a:lnTo>
                    <a:pt x="468" y="34"/>
                  </a:lnTo>
                  <a:lnTo>
                    <a:pt x="470" y="34"/>
                  </a:lnTo>
                  <a:lnTo>
                    <a:pt x="470" y="32"/>
                  </a:lnTo>
                  <a:lnTo>
                    <a:pt x="472" y="32"/>
                  </a:lnTo>
                  <a:lnTo>
                    <a:pt x="472" y="29"/>
                  </a:lnTo>
                  <a:lnTo>
                    <a:pt x="475" y="29"/>
                  </a:lnTo>
                  <a:lnTo>
                    <a:pt x="474" y="25"/>
                  </a:lnTo>
                  <a:lnTo>
                    <a:pt x="476" y="24"/>
                  </a:lnTo>
                  <a:lnTo>
                    <a:pt x="476" y="17"/>
                  </a:lnTo>
                  <a:lnTo>
                    <a:pt x="478" y="17"/>
                  </a:lnTo>
                  <a:lnTo>
                    <a:pt x="478" y="13"/>
                  </a:lnTo>
                  <a:lnTo>
                    <a:pt x="481" y="12"/>
                  </a:lnTo>
                  <a:lnTo>
                    <a:pt x="480" y="10"/>
                  </a:lnTo>
                  <a:lnTo>
                    <a:pt x="485" y="10"/>
                  </a:lnTo>
                  <a:lnTo>
                    <a:pt x="485" y="7"/>
                  </a:lnTo>
                  <a:lnTo>
                    <a:pt x="487" y="7"/>
                  </a:lnTo>
                  <a:lnTo>
                    <a:pt x="487" y="2"/>
                  </a:lnTo>
                  <a:lnTo>
                    <a:pt x="491" y="2"/>
                  </a:lnTo>
                  <a:lnTo>
                    <a:pt x="491" y="0"/>
                  </a:lnTo>
                  <a:lnTo>
                    <a:pt x="494" y="0"/>
                  </a:lnTo>
                  <a:lnTo>
                    <a:pt x="494" y="2"/>
                  </a:lnTo>
                  <a:lnTo>
                    <a:pt x="496" y="2"/>
                  </a:lnTo>
                  <a:lnTo>
                    <a:pt x="496" y="4"/>
                  </a:lnTo>
                  <a:lnTo>
                    <a:pt x="501" y="4"/>
                  </a:lnTo>
                  <a:lnTo>
                    <a:pt x="501" y="6"/>
                  </a:lnTo>
                  <a:lnTo>
                    <a:pt x="502" y="6"/>
                  </a:lnTo>
                  <a:close/>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54" name="Freeform 140"/>
            <p:cNvSpPr>
              <a:spLocks/>
            </p:cNvSpPr>
            <p:nvPr/>
          </p:nvSpPr>
          <p:spPr bwMode="auto">
            <a:xfrm>
              <a:off x="5919788" y="790575"/>
              <a:ext cx="796925" cy="525463"/>
            </a:xfrm>
            <a:custGeom>
              <a:avLst/>
              <a:gdLst>
                <a:gd name="T0" fmla="*/ 488 w 502"/>
                <a:gd name="T1" fmla="*/ 39 h 331"/>
                <a:gd name="T2" fmla="*/ 484 w 502"/>
                <a:gd name="T3" fmla="*/ 61 h 331"/>
                <a:gd name="T4" fmla="*/ 480 w 502"/>
                <a:gd name="T5" fmla="*/ 70 h 331"/>
                <a:gd name="T6" fmla="*/ 483 w 502"/>
                <a:gd name="T7" fmla="*/ 82 h 331"/>
                <a:gd name="T8" fmla="*/ 452 w 502"/>
                <a:gd name="T9" fmla="*/ 109 h 331"/>
                <a:gd name="T10" fmla="*/ 457 w 502"/>
                <a:gd name="T11" fmla="*/ 128 h 331"/>
                <a:gd name="T12" fmla="*/ 470 w 502"/>
                <a:gd name="T13" fmla="*/ 172 h 331"/>
                <a:gd name="T14" fmla="*/ 459 w 502"/>
                <a:gd name="T15" fmla="*/ 184 h 331"/>
                <a:gd name="T16" fmla="*/ 468 w 502"/>
                <a:gd name="T17" fmla="*/ 202 h 331"/>
                <a:gd name="T18" fmla="*/ 485 w 502"/>
                <a:gd name="T19" fmla="*/ 237 h 331"/>
                <a:gd name="T20" fmla="*/ 484 w 502"/>
                <a:gd name="T21" fmla="*/ 246 h 331"/>
                <a:gd name="T22" fmla="*/ 497 w 502"/>
                <a:gd name="T23" fmla="*/ 255 h 331"/>
                <a:gd name="T24" fmla="*/ 485 w 502"/>
                <a:gd name="T25" fmla="*/ 296 h 331"/>
                <a:gd name="T26" fmla="*/ 477 w 502"/>
                <a:gd name="T27" fmla="*/ 314 h 331"/>
                <a:gd name="T28" fmla="*/ 401 w 502"/>
                <a:gd name="T29" fmla="*/ 302 h 331"/>
                <a:gd name="T30" fmla="*/ 389 w 502"/>
                <a:gd name="T31" fmla="*/ 324 h 331"/>
                <a:gd name="T32" fmla="*/ 346 w 502"/>
                <a:gd name="T33" fmla="*/ 331 h 331"/>
                <a:gd name="T34" fmla="*/ 315 w 502"/>
                <a:gd name="T35" fmla="*/ 308 h 331"/>
                <a:gd name="T36" fmla="*/ 256 w 502"/>
                <a:gd name="T37" fmla="*/ 272 h 331"/>
                <a:gd name="T38" fmla="*/ 243 w 502"/>
                <a:gd name="T39" fmla="*/ 260 h 331"/>
                <a:gd name="T40" fmla="*/ 210 w 502"/>
                <a:gd name="T41" fmla="*/ 248 h 331"/>
                <a:gd name="T42" fmla="*/ 201 w 502"/>
                <a:gd name="T43" fmla="*/ 267 h 331"/>
                <a:gd name="T44" fmla="*/ 165 w 502"/>
                <a:gd name="T45" fmla="*/ 268 h 331"/>
                <a:gd name="T46" fmla="*/ 163 w 502"/>
                <a:gd name="T47" fmla="*/ 252 h 331"/>
                <a:gd name="T48" fmla="*/ 87 w 502"/>
                <a:gd name="T49" fmla="*/ 215 h 331"/>
                <a:gd name="T50" fmla="*/ 44 w 502"/>
                <a:gd name="T51" fmla="*/ 171 h 331"/>
                <a:gd name="T52" fmla="*/ 42 w 502"/>
                <a:gd name="T53" fmla="*/ 166 h 331"/>
                <a:gd name="T54" fmla="*/ 53 w 502"/>
                <a:gd name="T55" fmla="*/ 157 h 331"/>
                <a:gd name="T56" fmla="*/ 30 w 502"/>
                <a:gd name="T57" fmla="*/ 119 h 331"/>
                <a:gd name="T58" fmla="*/ 5 w 502"/>
                <a:gd name="T59" fmla="*/ 100 h 331"/>
                <a:gd name="T60" fmla="*/ 9 w 502"/>
                <a:gd name="T61" fmla="*/ 81 h 331"/>
                <a:gd name="T62" fmla="*/ 10 w 502"/>
                <a:gd name="T63" fmla="*/ 62 h 331"/>
                <a:gd name="T64" fmla="*/ 31 w 502"/>
                <a:gd name="T65" fmla="*/ 63 h 331"/>
                <a:gd name="T66" fmla="*/ 61 w 502"/>
                <a:gd name="T67" fmla="*/ 41 h 331"/>
                <a:gd name="T68" fmla="*/ 122 w 502"/>
                <a:gd name="T69" fmla="*/ 29 h 331"/>
                <a:gd name="T70" fmla="*/ 142 w 502"/>
                <a:gd name="T71" fmla="*/ 45 h 331"/>
                <a:gd name="T72" fmla="*/ 170 w 502"/>
                <a:gd name="T73" fmla="*/ 32 h 331"/>
                <a:gd name="T74" fmla="*/ 206 w 502"/>
                <a:gd name="T75" fmla="*/ 53 h 331"/>
                <a:gd name="T76" fmla="*/ 230 w 502"/>
                <a:gd name="T77" fmla="*/ 64 h 331"/>
                <a:gd name="T78" fmla="*/ 313 w 502"/>
                <a:gd name="T79" fmla="*/ 91 h 331"/>
                <a:gd name="T80" fmla="*/ 313 w 502"/>
                <a:gd name="T81" fmla="*/ 83 h 331"/>
                <a:gd name="T82" fmla="*/ 322 w 502"/>
                <a:gd name="T83" fmla="*/ 68 h 331"/>
                <a:gd name="T84" fmla="*/ 365 w 502"/>
                <a:gd name="T85" fmla="*/ 28 h 331"/>
                <a:gd name="T86" fmla="*/ 387 w 502"/>
                <a:gd name="T87" fmla="*/ 34 h 331"/>
                <a:gd name="T88" fmla="*/ 407 w 502"/>
                <a:gd name="T89" fmla="*/ 38 h 331"/>
                <a:gd name="T90" fmla="*/ 416 w 502"/>
                <a:gd name="T91" fmla="*/ 43 h 331"/>
                <a:gd name="T92" fmla="*/ 422 w 502"/>
                <a:gd name="T93" fmla="*/ 52 h 331"/>
                <a:gd name="T94" fmla="*/ 436 w 502"/>
                <a:gd name="T95" fmla="*/ 55 h 331"/>
                <a:gd name="T96" fmla="*/ 448 w 502"/>
                <a:gd name="T97" fmla="*/ 57 h 331"/>
                <a:gd name="T98" fmla="*/ 455 w 502"/>
                <a:gd name="T99" fmla="*/ 52 h 331"/>
                <a:gd name="T100" fmla="*/ 458 w 502"/>
                <a:gd name="T101" fmla="*/ 40 h 331"/>
                <a:gd name="T102" fmla="*/ 470 w 502"/>
                <a:gd name="T103" fmla="*/ 34 h 331"/>
                <a:gd name="T104" fmla="*/ 474 w 502"/>
                <a:gd name="T105" fmla="*/ 25 h 331"/>
                <a:gd name="T106" fmla="*/ 481 w 502"/>
                <a:gd name="T107" fmla="*/ 12 h 331"/>
                <a:gd name="T108" fmla="*/ 487 w 502"/>
                <a:gd name="T109" fmla="*/ 2 h 331"/>
                <a:gd name="T110" fmla="*/ 496 w 502"/>
                <a:gd name="T111" fmla="*/ 2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2" h="331">
                  <a:moveTo>
                    <a:pt x="502" y="6"/>
                  </a:moveTo>
                  <a:lnTo>
                    <a:pt x="499" y="10"/>
                  </a:lnTo>
                  <a:lnTo>
                    <a:pt x="498" y="13"/>
                  </a:lnTo>
                  <a:lnTo>
                    <a:pt x="494" y="19"/>
                  </a:lnTo>
                  <a:lnTo>
                    <a:pt x="488" y="39"/>
                  </a:lnTo>
                  <a:lnTo>
                    <a:pt x="479" y="48"/>
                  </a:lnTo>
                  <a:lnTo>
                    <a:pt x="479" y="49"/>
                  </a:lnTo>
                  <a:lnTo>
                    <a:pt x="479" y="50"/>
                  </a:lnTo>
                  <a:lnTo>
                    <a:pt x="480" y="54"/>
                  </a:lnTo>
                  <a:lnTo>
                    <a:pt x="484" y="61"/>
                  </a:lnTo>
                  <a:lnTo>
                    <a:pt x="485" y="62"/>
                  </a:lnTo>
                  <a:lnTo>
                    <a:pt x="485" y="63"/>
                  </a:lnTo>
                  <a:lnTo>
                    <a:pt x="484" y="64"/>
                  </a:lnTo>
                  <a:lnTo>
                    <a:pt x="481" y="69"/>
                  </a:lnTo>
                  <a:lnTo>
                    <a:pt x="480" y="70"/>
                  </a:lnTo>
                  <a:lnTo>
                    <a:pt x="480" y="72"/>
                  </a:lnTo>
                  <a:lnTo>
                    <a:pt x="480" y="74"/>
                  </a:lnTo>
                  <a:lnTo>
                    <a:pt x="482" y="77"/>
                  </a:lnTo>
                  <a:lnTo>
                    <a:pt x="483" y="79"/>
                  </a:lnTo>
                  <a:lnTo>
                    <a:pt x="483" y="82"/>
                  </a:lnTo>
                  <a:lnTo>
                    <a:pt x="482" y="85"/>
                  </a:lnTo>
                  <a:lnTo>
                    <a:pt x="462" y="105"/>
                  </a:lnTo>
                  <a:lnTo>
                    <a:pt x="453" y="107"/>
                  </a:lnTo>
                  <a:lnTo>
                    <a:pt x="453" y="108"/>
                  </a:lnTo>
                  <a:lnTo>
                    <a:pt x="452" y="109"/>
                  </a:lnTo>
                  <a:lnTo>
                    <a:pt x="452" y="111"/>
                  </a:lnTo>
                  <a:lnTo>
                    <a:pt x="452" y="113"/>
                  </a:lnTo>
                  <a:lnTo>
                    <a:pt x="457" y="120"/>
                  </a:lnTo>
                  <a:lnTo>
                    <a:pt x="458" y="123"/>
                  </a:lnTo>
                  <a:lnTo>
                    <a:pt x="457" y="128"/>
                  </a:lnTo>
                  <a:lnTo>
                    <a:pt x="457" y="132"/>
                  </a:lnTo>
                  <a:lnTo>
                    <a:pt x="463" y="145"/>
                  </a:lnTo>
                  <a:lnTo>
                    <a:pt x="468" y="167"/>
                  </a:lnTo>
                  <a:lnTo>
                    <a:pt x="470" y="171"/>
                  </a:lnTo>
                  <a:lnTo>
                    <a:pt x="470" y="172"/>
                  </a:lnTo>
                  <a:lnTo>
                    <a:pt x="470" y="174"/>
                  </a:lnTo>
                  <a:lnTo>
                    <a:pt x="470" y="174"/>
                  </a:lnTo>
                  <a:lnTo>
                    <a:pt x="469" y="175"/>
                  </a:lnTo>
                  <a:lnTo>
                    <a:pt x="465" y="177"/>
                  </a:lnTo>
                  <a:lnTo>
                    <a:pt x="459" y="184"/>
                  </a:lnTo>
                  <a:lnTo>
                    <a:pt x="459" y="185"/>
                  </a:lnTo>
                  <a:lnTo>
                    <a:pt x="460" y="195"/>
                  </a:lnTo>
                  <a:lnTo>
                    <a:pt x="464" y="196"/>
                  </a:lnTo>
                  <a:lnTo>
                    <a:pt x="467" y="200"/>
                  </a:lnTo>
                  <a:lnTo>
                    <a:pt x="468" y="202"/>
                  </a:lnTo>
                  <a:lnTo>
                    <a:pt x="469" y="210"/>
                  </a:lnTo>
                  <a:lnTo>
                    <a:pt x="471" y="215"/>
                  </a:lnTo>
                  <a:lnTo>
                    <a:pt x="477" y="221"/>
                  </a:lnTo>
                  <a:lnTo>
                    <a:pt x="485" y="236"/>
                  </a:lnTo>
                  <a:lnTo>
                    <a:pt x="485" y="237"/>
                  </a:lnTo>
                  <a:lnTo>
                    <a:pt x="485" y="238"/>
                  </a:lnTo>
                  <a:lnTo>
                    <a:pt x="484" y="241"/>
                  </a:lnTo>
                  <a:lnTo>
                    <a:pt x="483" y="242"/>
                  </a:lnTo>
                  <a:lnTo>
                    <a:pt x="483" y="245"/>
                  </a:lnTo>
                  <a:lnTo>
                    <a:pt x="484" y="246"/>
                  </a:lnTo>
                  <a:lnTo>
                    <a:pt x="484" y="246"/>
                  </a:lnTo>
                  <a:lnTo>
                    <a:pt x="485" y="247"/>
                  </a:lnTo>
                  <a:lnTo>
                    <a:pt x="492" y="249"/>
                  </a:lnTo>
                  <a:lnTo>
                    <a:pt x="497" y="253"/>
                  </a:lnTo>
                  <a:lnTo>
                    <a:pt x="497" y="255"/>
                  </a:lnTo>
                  <a:lnTo>
                    <a:pt x="498" y="275"/>
                  </a:lnTo>
                  <a:lnTo>
                    <a:pt x="487" y="284"/>
                  </a:lnTo>
                  <a:lnTo>
                    <a:pt x="485" y="288"/>
                  </a:lnTo>
                  <a:lnTo>
                    <a:pt x="484" y="291"/>
                  </a:lnTo>
                  <a:lnTo>
                    <a:pt x="485" y="296"/>
                  </a:lnTo>
                  <a:lnTo>
                    <a:pt x="486" y="300"/>
                  </a:lnTo>
                  <a:lnTo>
                    <a:pt x="487" y="301"/>
                  </a:lnTo>
                  <a:lnTo>
                    <a:pt x="486" y="302"/>
                  </a:lnTo>
                  <a:lnTo>
                    <a:pt x="481" y="314"/>
                  </a:lnTo>
                  <a:lnTo>
                    <a:pt x="477" y="314"/>
                  </a:lnTo>
                  <a:lnTo>
                    <a:pt x="423" y="301"/>
                  </a:lnTo>
                  <a:lnTo>
                    <a:pt x="415" y="305"/>
                  </a:lnTo>
                  <a:lnTo>
                    <a:pt x="413" y="305"/>
                  </a:lnTo>
                  <a:lnTo>
                    <a:pt x="404" y="301"/>
                  </a:lnTo>
                  <a:lnTo>
                    <a:pt x="401" y="302"/>
                  </a:lnTo>
                  <a:lnTo>
                    <a:pt x="399" y="305"/>
                  </a:lnTo>
                  <a:lnTo>
                    <a:pt x="398" y="311"/>
                  </a:lnTo>
                  <a:lnTo>
                    <a:pt x="395" y="320"/>
                  </a:lnTo>
                  <a:lnTo>
                    <a:pt x="394" y="321"/>
                  </a:lnTo>
                  <a:lnTo>
                    <a:pt x="389" y="324"/>
                  </a:lnTo>
                  <a:lnTo>
                    <a:pt x="385" y="324"/>
                  </a:lnTo>
                  <a:lnTo>
                    <a:pt x="380" y="319"/>
                  </a:lnTo>
                  <a:lnTo>
                    <a:pt x="377" y="318"/>
                  </a:lnTo>
                  <a:lnTo>
                    <a:pt x="353" y="323"/>
                  </a:lnTo>
                  <a:lnTo>
                    <a:pt x="346" y="331"/>
                  </a:lnTo>
                  <a:lnTo>
                    <a:pt x="336" y="318"/>
                  </a:lnTo>
                  <a:lnTo>
                    <a:pt x="334" y="314"/>
                  </a:lnTo>
                  <a:lnTo>
                    <a:pt x="331" y="311"/>
                  </a:lnTo>
                  <a:lnTo>
                    <a:pt x="319" y="306"/>
                  </a:lnTo>
                  <a:lnTo>
                    <a:pt x="315" y="308"/>
                  </a:lnTo>
                  <a:lnTo>
                    <a:pt x="310" y="307"/>
                  </a:lnTo>
                  <a:lnTo>
                    <a:pt x="304" y="302"/>
                  </a:lnTo>
                  <a:lnTo>
                    <a:pt x="299" y="292"/>
                  </a:lnTo>
                  <a:lnTo>
                    <a:pt x="291" y="283"/>
                  </a:lnTo>
                  <a:lnTo>
                    <a:pt x="256" y="272"/>
                  </a:lnTo>
                  <a:lnTo>
                    <a:pt x="252" y="274"/>
                  </a:lnTo>
                  <a:lnTo>
                    <a:pt x="249" y="273"/>
                  </a:lnTo>
                  <a:lnTo>
                    <a:pt x="246" y="271"/>
                  </a:lnTo>
                  <a:lnTo>
                    <a:pt x="243" y="264"/>
                  </a:lnTo>
                  <a:lnTo>
                    <a:pt x="243" y="260"/>
                  </a:lnTo>
                  <a:lnTo>
                    <a:pt x="215" y="256"/>
                  </a:lnTo>
                  <a:lnTo>
                    <a:pt x="214" y="255"/>
                  </a:lnTo>
                  <a:lnTo>
                    <a:pt x="212" y="250"/>
                  </a:lnTo>
                  <a:lnTo>
                    <a:pt x="211" y="248"/>
                  </a:lnTo>
                  <a:lnTo>
                    <a:pt x="210" y="248"/>
                  </a:lnTo>
                  <a:lnTo>
                    <a:pt x="205" y="249"/>
                  </a:lnTo>
                  <a:lnTo>
                    <a:pt x="203" y="251"/>
                  </a:lnTo>
                  <a:lnTo>
                    <a:pt x="202" y="253"/>
                  </a:lnTo>
                  <a:lnTo>
                    <a:pt x="202" y="266"/>
                  </a:lnTo>
                  <a:lnTo>
                    <a:pt x="201" y="267"/>
                  </a:lnTo>
                  <a:lnTo>
                    <a:pt x="195" y="271"/>
                  </a:lnTo>
                  <a:lnTo>
                    <a:pt x="178" y="269"/>
                  </a:lnTo>
                  <a:lnTo>
                    <a:pt x="171" y="274"/>
                  </a:lnTo>
                  <a:lnTo>
                    <a:pt x="166" y="269"/>
                  </a:lnTo>
                  <a:lnTo>
                    <a:pt x="165" y="268"/>
                  </a:lnTo>
                  <a:lnTo>
                    <a:pt x="165" y="267"/>
                  </a:lnTo>
                  <a:lnTo>
                    <a:pt x="165" y="255"/>
                  </a:lnTo>
                  <a:lnTo>
                    <a:pt x="165" y="254"/>
                  </a:lnTo>
                  <a:lnTo>
                    <a:pt x="164" y="254"/>
                  </a:lnTo>
                  <a:lnTo>
                    <a:pt x="163" y="252"/>
                  </a:lnTo>
                  <a:lnTo>
                    <a:pt x="137" y="246"/>
                  </a:lnTo>
                  <a:lnTo>
                    <a:pt x="137" y="245"/>
                  </a:lnTo>
                  <a:lnTo>
                    <a:pt x="136" y="243"/>
                  </a:lnTo>
                  <a:lnTo>
                    <a:pt x="132" y="237"/>
                  </a:lnTo>
                  <a:lnTo>
                    <a:pt x="87" y="215"/>
                  </a:lnTo>
                  <a:lnTo>
                    <a:pt x="72" y="217"/>
                  </a:lnTo>
                  <a:lnTo>
                    <a:pt x="43" y="186"/>
                  </a:lnTo>
                  <a:lnTo>
                    <a:pt x="44" y="181"/>
                  </a:lnTo>
                  <a:lnTo>
                    <a:pt x="44" y="172"/>
                  </a:lnTo>
                  <a:lnTo>
                    <a:pt x="44" y="171"/>
                  </a:lnTo>
                  <a:lnTo>
                    <a:pt x="43" y="170"/>
                  </a:lnTo>
                  <a:lnTo>
                    <a:pt x="42" y="168"/>
                  </a:lnTo>
                  <a:lnTo>
                    <a:pt x="42" y="168"/>
                  </a:lnTo>
                  <a:lnTo>
                    <a:pt x="42" y="167"/>
                  </a:lnTo>
                  <a:lnTo>
                    <a:pt x="42" y="166"/>
                  </a:lnTo>
                  <a:lnTo>
                    <a:pt x="42" y="165"/>
                  </a:lnTo>
                  <a:lnTo>
                    <a:pt x="51" y="162"/>
                  </a:lnTo>
                  <a:lnTo>
                    <a:pt x="52" y="161"/>
                  </a:lnTo>
                  <a:lnTo>
                    <a:pt x="52" y="160"/>
                  </a:lnTo>
                  <a:lnTo>
                    <a:pt x="53" y="157"/>
                  </a:lnTo>
                  <a:lnTo>
                    <a:pt x="52" y="134"/>
                  </a:lnTo>
                  <a:lnTo>
                    <a:pt x="52" y="133"/>
                  </a:lnTo>
                  <a:lnTo>
                    <a:pt x="48" y="129"/>
                  </a:lnTo>
                  <a:lnTo>
                    <a:pt x="31" y="120"/>
                  </a:lnTo>
                  <a:lnTo>
                    <a:pt x="30" y="119"/>
                  </a:lnTo>
                  <a:lnTo>
                    <a:pt x="30" y="118"/>
                  </a:lnTo>
                  <a:lnTo>
                    <a:pt x="30" y="111"/>
                  </a:lnTo>
                  <a:lnTo>
                    <a:pt x="30" y="110"/>
                  </a:lnTo>
                  <a:lnTo>
                    <a:pt x="29" y="109"/>
                  </a:lnTo>
                  <a:lnTo>
                    <a:pt x="5" y="100"/>
                  </a:lnTo>
                  <a:lnTo>
                    <a:pt x="0" y="93"/>
                  </a:lnTo>
                  <a:lnTo>
                    <a:pt x="1" y="91"/>
                  </a:lnTo>
                  <a:lnTo>
                    <a:pt x="2" y="85"/>
                  </a:lnTo>
                  <a:lnTo>
                    <a:pt x="3" y="84"/>
                  </a:lnTo>
                  <a:lnTo>
                    <a:pt x="9" y="81"/>
                  </a:lnTo>
                  <a:lnTo>
                    <a:pt x="12" y="76"/>
                  </a:lnTo>
                  <a:lnTo>
                    <a:pt x="13" y="68"/>
                  </a:lnTo>
                  <a:lnTo>
                    <a:pt x="13" y="66"/>
                  </a:lnTo>
                  <a:lnTo>
                    <a:pt x="12" y="64"/>
                  </a:lnTo>
                  <a:lnTo>
                    <a:pt x="10" y="62"/>
                  </a:lnTo>
                  <a:lnTo>
                    <a:pt x="9" y="56"/>
                  </a:lnTo>
                  <a:lnTo>
                    <a:pt x="14" y="55"/>
                  </a:lnTo>
                  <a:lnTo>
                    <a:pt x="21" y="57"/>
                  </a:lnTo>
                  <a:lnTo>
                    <a:pt x="28" y="62"/>
                  </a:lnTo>
                  <a:lnTo>
                    <a:pt x="31" y="63"/>
                  </a:lnTo>
                  <a:lnTo>
                    <a:pt x="43" y="56"/>
                  </a:lnTo>
                  <a:lnTo>
                    <a:pt x="44" y="55"/>
                  </a:lnTo>
                  <a:lnTo>
                    <a:pt x="46" y="48"/>
                  </a:lnTo>
                  <a:lnTo>
                    <a:pt x="47" y="47"/>
                  </a:lnTo>
                  <a:lnTo>
                    <a:pt x="61" y="41"/>
                  </a:lnTo>
                  <a:lnTo>
                    <a:pt x="63" y="41"/>
                  </a:lnTo>
                  <a:lnTo>
                    <a:pt x="69" y="46"/>
                  </a:lnTo>
                  <a:lnTo>
                    <a:pt x="114" y="45"/>
                  </a:lnTo>
                  <a:lnTo>
                    <a:pt x="117" y="41"/>
                  </a:lnTo>
                  <a:lnTo>
                    <a:pt x="122" y="29"/>
                  </a:lnTo>
                  <a:lnTo>
                    <a:pt x="126" y="26"/>
                  </a:lnTo>
                  <a:lnTo>
                    <a:pt x="136" y="26"/>
                  </a:lnTo>
                  <a:lnTo>
                    <a:pt x="137" y="27"/>
                  </a:lnTo>
                  <a:lnTo>
                    <a:pt x="141" y="44"/>
                  </a:lnTo>
                  <a:lnTo>
                    <a:pt x="142" y="45"/>
                  </a:lnTo>
                  <a:lnTo>
                    <a:pt x="147" y="45"/>
                  </a:lnTo>
                  <a:lnTo>
                    <a:pt x="153" y="40"/>
                  </a:lnTo>
                  <a:lnTo>
                    <a:pt x="165" y="39"/>
                  </a:lnTo>
                  <a:lnTo>
                    <a:pt x="168" y="36"/>
                  </a:lnTo>
                  <a:lnTo>
                    <a:pt x="170" y="32"/>
                  </a:lnTo>
                  <a:lnTo>
                    <a:pt x="174" y="26"/>
                  </a:lnTo>
                  <a:lnTo>
                    <a:pt x="177" y="25"/>
                  </a:lnTo>
                  <a:lnTo>
                    <a:pt x="197" y="32"/>
                  </a:lnTo>
                  <a:lnTo>
                    <a:pt x="204" y="42"/>
                  </a:lnTo>
                  <a:lnTo>
                    <a:pt x="206" y="53"/>
                  </a:lnTo>
                  <a:lnTo>
                    <a:pt x="207" y="55"/>
                  </a:lnTo>
                  <a:lnTo>
                    <a:pt x="208" y="56"/>
                  </a:lnTo>
                  <a:lnTo>
                    <a:pt x="226" y="57"/>
                  </a:lnTo>
                  <a:lnTo>
                    <a:pt x="228" y="60"/>
                  </a:lnTo>
                  <a:lnTo>
                    <a:pt x="230" y="64"/>
                  </a:lnTo>
                  <a:lnTo>
                    <a:pt x="265" y="90"/>
                  </a:lnTo>
                  <a:lnTo>
                    <a:pt x="287" y="86"/>
                  </a:lnTo>
                  <a:lnTo>
                    <a:pt x="298" y="93"/>
                  </a:lnTo>
                  <a:lnTo>
                    <a:pt x="311" y="93"/>
                  </a:lnTo>
                  <a:lnTo>
                    <a:pt x="313" y="91"/>
                  </a:lnTo>
                  <a:lnTo>
                    <a:pt x="314" y="90"/>
                  </a:lnTo>
                  <a:lnTo>
                    <a:pt x="315" y="88"/>
                  </a:lnTo>
                  <a:lnTo>
                    <a:pt x="315" y="87"/>
                  </a:lnTo>
                  <a:lnTo>
                    <a:pt x="314" y="85"/>
                  </a:lnTo>
                  <a:lnTo>
                    <a:pt x="313" y="83"/>
                  </a:lnTo>
                  <a:lnTo>
                    <a:pt x="312" y="82"/>
                  </a:lnTo>
                  <a:lnTo>
                    <a:pt x="312" y="81"/>
                  </a:lnTo>
                  <a:lnTo>
                    <a:pt x="312" y="80"/>
                  </a:lnTo>
                  <a:lnTo>
                    <a:pt x="313" y="79"/>
                  </a:lnTo>
                  <a:lnTo>
                    <a:pt x="322" y="68"/>
                  </a:lnTo>
                  <a:lnTo>
                    <a:pt x="324" y="61"/>
                  </a:lnTo>
                  <a:lnTo>
                    <a:pt x="327" y="56"/>
                  </a:lnTo>
                  <a:lnTo>
                    <a:pt x="362" y="37"/>
                  </a:lnTo>
                  <a:lnTo>
                    <a:pt x="365" y="33"/>
                  </a:lnTo>
                  <a:lnTo>
                    <a:pt x="365" y="28"/>
                  </a:lnTo>
                  <a:lnTo>
                    <a:pt x="366" y="27"/>
                  </a:lnTo>
                  <a:lnTo>
                    <a:pt x="366" y="26"/>
                  </a:lnTo>
                  <a:lnTo>
                    <a:pt x="367" y="26"/>
                  </a:lnTo>
                  <a:lnTo>
                    <a:pt x="370" y="26"/>
                  </a:lnTo>
                  <a:lnTo>
                    <a:pt x="387" y="34"/>
                  </a:lnTo>
                  <a:lnTo>
                    <a:pt x="389" y="32"/>
                  </a:lnTo>
                  <a:lnTo>
                    <a:pt x="404" y="31"/>
                  </a:lnTo>
                  <a:lnTo>
                    <a:pt x="404" y="31"/>
                  </a:lnTo>
                  <a:lnTo>
                    <a:pt x="406" y="32"/>
                  </a:lnTo>
                  <a:lnTo>
                    <a:pt x="407" y="38"/>
                  </a:lnTo>
                  <a:lnTo>
                    <a:pt x="411" y="38"/>
                  </a:lnTo>
                  <a:lnTo>
                    <a:pt x="411" y="40"/>
                  </a:lnTo>
                  <a:lnTo>
                    <a:pt x="414" y="40"/>
                  </a:lnTo>
                  <a:lnTo>
                    <a:pt x="414" y="43"/>
                  </a:lnTo>
                  <a:lnTo>
                    <a:pt x="416" y="43"/>
                  </a:lnTo>
                  <a:lnTo>
                    <a:pt x="417" y="47"/>
                  </a:lnTo>
                  <a:lnTo>
                    <a:pt x="419" y="47"/>
                  </a:lnTo>
                  <a:lnTo>
                    <a:pt x="419" y="49"/>
                  </a:lnTo>
                  <a:lnTo>
                    <a:pt x="422" y="49"/>
                  </a:lnTo>
                  <a:lnTo>
                    <a:pt x="422" y="52"/>
                  </a:lnTo>
                  <a:lnTo>
                    <a:pt x="424" y="52"/>
                  </a:lnTo>
                  <a:lnTo>
                    <a:pt x="424" y="54"/>
                  </a:lnTo>
                  <a:lnTo>
                    <a:pt x="434" y="53"/>
                  </a:lnTo>
                  <a:lnTo>
                    <a:pt x="434" y="55"/>
                  </a:lnTo>
                  <a:lnTo>
                    <a:pt x="436" y="55"/>
                  </a:lnTo>
                  <a:lnTo>
                    <a:pt x="436" y="58"/>
                  </a:lnTo>
                  <a:lnTo>
                    <a:pt x="443" y="57"/>
                  </a:lnTo>
                  <a:lnTo>
                    <a:pt x="443" y="60"/>
                  </a:lnTo>
                  <a:lnTo>
                    <a:pt x="448" y="60"/>
                  </a:lnTo>
                  <a:lnTo>
                    <a:pt x="448" y="57"/>
                  </a:lnTo>
                  <a:lnTo>
                    <a:pt x="450" y="57"/>
                  </a:lnTo>
                  <a:lnTo>
                    <a:pt x="450" y="55"/>
                  </a:lnTo>
                  <a:lnTo>
                    <a:pt x="452" y="54"/>
                  </a:lnTo>
                  <a:lnTo>
                    <a:pt x="452" y="52"/>
                  </a:lnTo>
                  <a:lnTo>
                    <a:pt x="455" y="52"/>
                  </a:lnTo>
                  <a:lnTo>
                    <a:pt x="454" y="47"/>
                  </a:lnTo>
                  <a:lnTo>
                    <a:pt x="456" y="47"/>
                  </a:lnTo>
                  <a:lnTo>
                    <a:pt x="456" y="42"/>
                  </a:lnTo>
                  <a:lnTo>
                    <a:pt x="459" y="42"/>
                  </a:lnTo>
                  <a:lnTo>
                    <a:pt x="458" y="40"/>
                  </a:lnTo>
                  <a:lnTo>
                    <a:pt x="465" y="39"/>
                  </a:lnTo>
                  <a:lnTo>
                    <a:pt x="465" y="37"/>
                  </a:lnTo>
                  <a:lnTo>
                    <a:pt x="468" y="37"/>
                  </a:lnTo>
                  <a:lnTo>
                    <a:pt x="468" y="34"/>
                  </a:lnTo>
                  <a:lnTo>
                    <a:pt x="470" y="34"/>
                  </a:lnTo>
                  <a:lnTo>
                    <a:pt x="470" y="32"/>
                  </a:lnTo>
                  <a:lnTo>
                    <a:pt x="472" y="32"/>
                  </a:lnTo>
                  <a:lnTo>
                    <a:pt x="472" y="29"/>
                  </a:lnTo>
                  <a:lnTo>
                    <a:pt x="475" y="29"/>
                  </a:lnTo>
                  <a:lnTo>
                    <a:pt x="474" y="25"/>
                  </a:lnTo>
                  <a:lnTo>
                    <a:pt x="476" y="24"/>
                  </a:lnTo>
                  <a:lnTo>
                    <a:pt x="476" y="17"/>
                  </a:lnTo>
                  <a:lnTo>
                    <a:pt x="478" y="17"/>
                  </a:lnTo>
                  <a:lnTo>
                    <a:pt x="478" y="13"/>
                  </a:lnTo>
                  <a:lnTo>
                    <a:pt x="481" y="12"/>
                  </a:lnTo>
                  <a:lnTo>
                    <a:pt x="480" y="10"/>
                  </a:lnTo>
                  <a:lnTo>
                    <a:pt x="485" y="10"/>
                  </a:lnTo>
                  <a:lnTo>
                    <a:pt x="485" y="7"/>
                  </a:lnTo>
                  <a:lnTo>
                    <a:pt x="487" y="7"/>
                  </a:lnTo>
                  <a:lnTo>
                    <a:pt x="487" y="2"/>
                  </a:lnTo>
                  <a:lnTo>
                    <a:pt x="491" y="2"/>
                  </a:lnTo>
                  <a:lnTo>
                    <a:pt x="491" y="0"/>
                  </a:lnTo>
                  <a:lnTo>
                    <a:pt x="494" y="0"/>
                  </a:lnTo>
                  <a:lnTo>
                    <a:pt x="494" y="2"/>
                  </a:lnTo>
                  <a:lnTo>
                    <a:pt x="496" y="2"/>
                  </a:lnTo>
                  <a:lnTo>
                    <a:pt x="496" y="4"/>
                  </a:lnTo>
                  <a:lnTo>
                    <a:pt x="501" y="4"/>
                  </a:lnTo>
                  <a:lnTo>
                    <a:pt x="501" y="6"/>
                  </a:lnTo>
                  <a:lnTo>
                    <a:pt x="502" y="6"/>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55" name="Freeform 141"/>
            <p:cNvSpPr>
              <a:spLocks/>
            </p:cNvSpPr>
            <p:nvPr/>
          </p:nvSpPr>
          <p:spPr bwMode="auto">
            <a:xfrm>
              <a:off x="4321176" y="868362"/>
              <a:ext cx="774700" cy="966788"/>
            </a:xfrm>
            <a:custGeom>
              <a:avLst/>
              <a:gdLst>
                <a:gd name="T0" fmla="*/ 349 w 488"/>
                <a:gd name="T1" fmla="*/ 36 h 609"/>
                <a:gd name="T2" fmla="*/ 387 w 488"/>
                <a:gd name="T3" fmla="*/ 40 h 609"/>
                <a:gd name="T4" fmla="*/ 459 w 488"/>
                <a:gd name="T5" fmla="*/ 76 h 609"/>
                <a:gd name="T6" fmla="*/ 486 w 488"/>
                <a:gd name="T7" fmla="*/ 103 h 609"/>
                <a:gd name="T8" fmla="*/ 476 w 488"/>
                <a:gd name="T9" fmla="*/ 150 h 609"/>
                <a:gd name="T10" fmla="*/ 482 w 488"/>
                <a:gd name="T11" fmla="*/ 188 h 609"/>
                <a:gd name="T12" fmla="*/ 437 w 488"/>
                <a:gd name="T13" fmla="*/ 223 h 609"/>
                <a:gd name="T14" fmla="*/ 445 w 488"/>
                <a:gd name="T15" fmla="*/ 233 h 609"/>
                <a:gd name="T16" fmla="*/ 458 w 488"/>
                <a:gd name="T17" fmla="*/ 265 h 609"/>
                <a:gd name="T18" fmla="*/ 458 w 488"/>
                <a:gd name="T19" fmla="*/ 319 h 609"/>
                <a:gd name="T20" fmla="*/ 465 w 488"/>
                <a:gd name="T21" fmla="*/ 374 h 609"/>
                <a:gd name="T22" fmla="*/ 462 w 488"/>
                <a:gd name="T23" fmla="*/ 407 h 609"/>
                <a:gd name="T24" fmla="*/ 449 w 488"/>
                <a:gd name="T25" fmla="*/ 426 h 609"/>
                <a:gd name="T26" fmla="*/ 446 w 488"/>
                <a:gd name="T27" fmla="*/ 446 h 609"/>
                <a:gd name="T28" fmla="*/ 443 w 488"/>
                <a:gd name="T29" fmla="*/ 471 h 609"/>
                <a:gd name="T30" fmla="*/ 426 w 488"/>
                <a:gd name="T31" fmla="*/ 496 h 609"/>
                <a:gd name="T32" fmla="*/ 399 w 488"/>
                <a:gd name="T33" fmla="*/ 520 h 609"/>
                <a:gd name="T34" fmla="*/ 404 w 488"/>
                <a:gd name="T35" fmla="*/ 546 h 609"/>
                <a:gd name="T36" fmla="*/ 380 w 488"/>
                <a:gd name="T37" fmla="*/ 576 h 609"/>
                <a:gd name="T38" fmla="*/ 364 w 488"/>
                <a:gd name="T39" fmla="*/ 594 h 609"/>
                <a:gd name="T40" fmla="*/ 357 w 488"/>
                <a:gd name="T41" fmla="*/ 604 h 609"/>
                <a:gd name="T42" fmla="*/ 340 w 488"/>
                <a:gd name="T43" fmla="*/ 594 h 609"/>
                <a:gd name="T44" fmla="*/ 329 w 488"/>
                <a:gd name="T45" fmla="*/ 582 h 609"/>
                <a:gd name="T46" fmla="*/ 327 w 488"/>
                <a:gd name="T47" fmla="*/ 548 h 609"/>
                <a:gd name="T48" fmla="*/ 307 w 488"/>
                <a:gd name="T49" fmla="*/ 525 h 609"/>
                <a:gd name="T50" fmla="*/ 280 w 488"/>
                <a:gd name="T51" fmla="*/ 515 h 609"/>
                <a:gd name="T52" fmla="*/ 263 w 488"/>
                <a:gd name="T53" fmla="*/ 507 h 609"/>
                <a:gd name="T54" fmla="*/ 248 w 488"/>
                <a:gd name="T55" fmla="*/ 485 h 609"/>
                <a:gd name="T56" fmla="*/ 237 w 488"/>
                <a:gd name="T57" fmla="*/ 471 h 609"/>
                <a:gd name="T58" fmla="*/ 226 w 488"/>
                <a:gd name="T59" fmla="*/ 452 h 609"/>
                <a:gd name="T60" fmla="*/ 207 w 488"/>
                <a:gd name="T61" fmla="*/ 431 h 609"/>
                <a:gd name="T62" fmla="*/ 192 w 488"/>
                <a:gd name="T63" fmla="*/ 401 h 609"/>
                <a:gd name="T64" fmla="*/ 179 w 488"/>
                <a:gd name="T65" fmla="*/ 390 h 609"/>
                <a:gd name="T66" fmla="*/ 155 w 488"/>
                <a:gd name="T67" fmla="*/ 390 h 609"/>
                <a:gd name="T68" fmla="*/ 121 w 488"/>
                <a:gd name="T69" fmla="*/ 380 h 609"/>
                <a:gd name="T70" fmla="*/ 103 w 488"/>
                <a:gd name="T71" fmla="*/ 353 h 609"/>
                <a:gd name="T72" fmla="*/ 81 w 488"/>
                <a:gd name="T73" fmla="*/ 343 h 609"/>
                <a:gd name="T74" fmla="*/ 72 w 488"/>
                <a:gd name="T75" fmla="*/ 317 h 609"/>
                <a:gd name="T76" fmla="*/ 76 w 488"/>
                <a:gd name="T77" fmla="*/ 289 h 609"/>
                <a:gd name="T78" fmla="*/ 61 w 488"/>
                <a:gd name="T79" fmla="*/ 285 h 609"/>
                <a:gd name="T80" fmla="*/ 55 w 488"/>
                <a:gd name="T81" fmla="*/ 266 h 609"/>
                <a:gd name="T82" fmla="*/ 51 w 488"/>
                <a:gd name="T83" fmla="*/ 246 h 609"/>
                <a:gd name="T84" fmla="*/ 46 w 488"/>
                <a:gd name="T85" fmla="*/ 241 h 609"/>
                <a:gd name="T86" fmla="*/ 41 w 488"/>
                <a:gd name="T87" fmla="*/ 232 h 609"/>
                <a:gd name="T88" fmla="*/ 38 w 488"/>
                <a:gd name="T89" fmla="*/ 227 h 609"/>
                <a:gd name="T90" fmla="*/ 42 w 488"/>
                <a:gd name="T91" fmla="*/ 218 h 609"/>
                <a:gd name="T92" fmla="*/ 30 w 488"/>
                <a:gd name="T93" fmla="*/ 205 h 609"/>
                <a:gd name="T94" fmla="*/ 20 w 488"/>
                <a:gd name="T95" fmla="*/ 198 h 609"/>
                <a:gd name="T96" fmla="*/ 5 w 488"/>
                <a:gd name="T97" fmla="*/ 182 h 609"/>
                <a:gd name="T98" fmla="*/ 2 w 488"/>
                <a:gd name="T99" fmla="*/ 169 h 609"/>
                <a:gd name="T100" fmla="*/ 17 w 488"/>
                <a:gd name="T101" fmla="*/ 156 h 609"/>
                <a:gd name="T102" fmla="*/ 29 w 488"/>
                <a:gd name="T103" fmla="*/ 126 h 609"/>
                <a:gd name="T104" fmla="*/ 41 w 488"/>
                <a:gd name="T105" fmla="*/ 115 h 609"/>
                <a:gd name="T106" fmla="*/ 51 w 488"/>
                <a:gd name="T107" fmla="*/ 95 h 609"/>
                <a:gd name="T108" fmla="*/ 95 w 488"/>
                <a:gd name="T109" fmla="*/ 104 h 609"/>
                <a:gd name="T110" fmla="*/ 194 w 488"/>
                <a:gd name="T111" fmla="*/ 72 h 609"/>
                <a:gd name="T112" fmla="*/ 286 w 488"/>
                <a:gd name="T113" fmla="*/ 59 h 609"/>
                <a:gd name="T114" fmla="*/ 332 w 488"/>
                <a:gd name="T115" fmla="*/ 8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8" h="609">
                  <a:moveTo>
                    <a:pt x="350" y="10"/>
                  </a:moveTo>
                  <a:lnTo>
                    <a:pt x="355" y="18"/>
                  </a:lnTo>
                  <a:lnTo>
                    <a:pt x="355" y="20"/>
                  </a:lnTo>
                  <a:lnTo>
                    <a:pt x="355" y="21"/>
                  </a:lnTo>
                  <a:lnTo>
                    <a:pt x="355" y="22"/>
                  </a:lnTo>
                  <a:lnTo>
                    <a:pt x="351" y="26"/>
                  </a:lnTo>
                  <a:lnTo>
                    <a:pt x="351" y="27"/>
                  </a:lnTo>
                  <a:lnTo>
                    <a:pt x="349" y="35"/>
                  </a:lnTo>
                  <a:lnTo>
                    <a:pt x="349" y="36"/>
                  </a:lnTo>
                  <a:lnTo>
                    <a:pt x="349" y="38"/>
                  </a:lnTo>
                  <a:lnTo>
                    <a:pt x="351" y="39"/>
                  </a:lnTo>
                  <a:lnTo>
                    <a:pt x="363" y="34"/>
                  </a:lnTo>
                  <a:lnTo>
                    <a:pt x="384" y="36"/>
                  </a:lnTo>
                  <a:lnTo>
                    <a:pt x="386" y="37"/>
                  </a:lnTo>
                  <a:lnTo>
                    <a:pt x="387" y="38"/>
                  </a:lnTo>
                  <a:lnTo>
                    <a:pt x="387" y="39"/>
                  </a:lnTo>
                  <a:lnTo>
                    <a:pt x="387" y="39"/>
                  </a:lnTo>
                  <a:lnTo>
                    <a:pt x="387" y="40"/>
                  </a:lnTo>
                  <a:lnTo>
                    <a:pt x="385" y="43"/>
                  </a:lnTo>
                  <a:lnTo>
                    <a:pt x="385" y="44"/>
                  </a:lnTo>
                  <a:lnTo>
                    <a:pt x="385" y="45"/>
                  </a:lnTo>
                  <a:lnTo>
                    <a:pt x="385" y="46"/>
                  </a:lnTo>
                  <a:lnTo>
                    <a:pt x="406" y="58"/>
                  </a:lnTo>
                  <a:lnTo>
                    <a:pt x="434" y="60"/>
                  </a:lnTo>
                  <a:lnTo>
                    <a:pt x="440" y="66"/>
                  </a:lnTo>
                  <a:lnTo>
                    <a:pt x="445" y="77"/>
                  </a:lnTo>
                  <a:lnTo>
                    <a:pt x="459" y="76"/>
                  </a:lnTo>
                  <a:lnTo>
                    <a:pt x="460" y="77"/>
                  </a:lnTo>
                  <a:lnTo>
                    <a:pt x="461" y="78"/>
                  </a:lnTo>
                  <a:lnTo>
                    <a:pt x="462" y="84"/>
                  </a:lnTo>
                  <a:lnTo>
                    <a:pt x="463" y="86"/>
                  </a:lnTo>
                  <a:lnTo>
                    <a:pt x="464" y="87"/>
                  </a:lnTo>
                  <a:lnTo>
                    <a:pt x="467" y="88"/>
                  </a:lnTo>
                  <a:lnTo>
                    <a:pt x="473" y="87"/>
                  </a:lnTo>
                  <a:lnTo>
                    <a:pt x="484" y="96"/>
                  </a:lnTo>
                  <a:lnTo>
                    <a:pt x="486" y="103"/>
                  </a:lnTo>
                  <a:lnTo>
                    <a:pt x="488" y="123"/>
                  </a:lnTo>
                  <a:lnTo>
                    <a:pt x="488" y="124"/>
                  </a:lnTo>
                  <a:lnTo>
                    <a:pt x="487" y="125"/>
                  </a:lnTo>
                  <a:lnTo>
                    <a:pt x="481" y="129"/>
                  </a:lnTo>
                  <a:lnTo>
                    <a:pt x="480" y="131"/>
                  </a:lnTo>
                  <a:lnTo>
                    <a:pt x="478" y="136"/>
                  </a:lnTo>
                  <a:lnTo>
                    <a:pt x="477" y="139"/>
                  </a:lnTo>
                  <a:lnTo>
                    <a:pt x="476" y="146"/>
                  </a:lnTo>
                  <a:lnTo>
                    <a:pt x="476" y="150"/>
                  </a:lnTo>
                  <a:lnTo>
                    <a:pt x="478" y="153"/>
                  </a:lnTo>
                  <a:lnTo>
                    <a:pt x="479" y="156"/>
                  </a:lnTo>
                  <a:lnTo>
                    <a:pt x="478" y="159"/>
                  </a:lnTo>
                  <a:lnTo>
                    <a:pt x="476" y="162"/>
                  </a:lnTo>
                  <a:lnTo>
                    <a:pt x="475" y="181"/>
                  </a:lnTo>
                  <a:lnTo>
                    <a:pt x="476" y="182"/>
                  </a:lnTo>
                  <a:lnTo>
                    <a:pt x="476" y="183"/>
                  </a:lnTo>
                  <a:lnTo>
                    <a:pt x="479" y="187"/>
                  </a:lnTo>
                  <a:lnTo>
                    <a:pt x="482" y="188"/>
                  </a:lnTo>
                  <a:lnTo>
                    <a:pt x="464" y="200"/>
                  </a:lnTo>
                  <a:lnTo>
                    <a:pt x="453" y="201"/>
                  </a:lnTo>
                  <a:lnTo>
                    <a:pt x="441" y="207"/>
                  </a:lnTo>
                  <a:lnTo>
                    <a:pt x="438" y="209"/>
                  </a:lnTo>
                  <a:lnTo>
                    <a:pt x="433" y="218"/>
                  </a:lnTo>
                  <a:lnTo>
                    <a:pt x="433" y="219"/>
                  </a:lnTo>
                  <a:lnTo>
                    <a:pt x="434" y="221"/>
                  </a:lnTo>
                  <a:lnTo>
                    <a:pt x="435" y="222"/>
                  </a:lnTo>
                  <a:lnTo>
                    <a:pt x="437" y="223"/>
                  </a:lnTo>
                  <a:lnTo>
                    <a:pt x="442" y="220"/>
                  </a:lnTo>
                  <a:lnTo>
                    <a:pt x="444" y="221"/>
                  </a:lnTo>
                  <a:lnTo>
                    <a:pt x="448" y="224"/>
                  </a:lnTo>
                  <a:lnTo>
                    <a:pt x="448" y="224"/>
                  </a:lnTo>
                  <a:lnTo>
                    <a:pt x="449" y="226"/>
                  </a:lnTo>
                  <a:lnTo>
                    <a:pt x="449" y="227"/>
                  </a:lnTo>
                  <a:lnTo>
                    <a:pt x="448" y="227"/>
                  </a:lnTo>
                  <a:lnTo>
                    <a:pt x="446" y="230"/>
                  </a:lnTo>
                  <a:lnTo>
                    <a:pt x="445" y="233"/>
                  </a:lnTo>
                  <a:lnTo>
                    <a:pt x="445" y="237"/>
                  </a:lnTo>
                  <a:lnTo>
                    <a:pt x="444" y="239"/>
                  </a:lnTo>
                  <a:lnTo>
                    <a:pt x="439" y="244"/>
                  </a:lnTo>
                  <a:lnTo>
                    <a:pt x="440" y="248"/>
                  </a:lnTo>
                  <a:lnTo>
                    <a:pt x="446" y="254"/>
                  </a:lnTo>
                  <a:lnTo>
                    <a:pt x="454" y="256"/>
                  </a:lnTo>
                  <a:lnTo>
                    <a:pt x="456" y="258"/>
                  </a:lnTo>
                  <a:lnTo>
                    <a:pt x="457" y="262"/>
                  </a:lnTo>
                  <a:lnTo>
                    <a:pt x="458" y="265"/>
                  </a:lnTo>
                  <a:lnTo>
                    <a:pt x="455" y="276"/>
                  </a:lnTo>
                  <a:lnTo>
                    <a:pt x="456" y="287"/>
                  </a:lnTo>
                  <a:lnTo>
                    <a:pt x="456" y="288"/>
                  </a:lnTo>
                  <a:lnTo>
                    <a:pt x="464" y="296"/>
                  </a:lnTo>
                  <a:lnTo>
                    <a:pt x="464" y="307"/>
                  </a:lnTo>
                  <a:lnTo>
                    <a:pt x="468" y="314"/>
                  </a:lnTo>
                  <a:lnTo>
                    <a:pt x="462" y="316"/>
                  </a:lnTo>
                  <a:lnTo>
                    <a:pt x="459" y="319"/>
                  </a:lnTo>
                  <a:lnTo>
                    <a:pt x="458" y="319"/>
                  </a:lnTo>
                  <a:lnTo>
                    <a:pt x="458" y="321"/>
                  </a:lnTo>
                  <a:lnTo>
                    <a:pt x="458" y="323"/>
                  </a:lnTo>
                  <a:lnTo>
                    <a:pt x="465" y="337"/>
                  </a:lnTo>
                  <a:lnTo>
                    <a:pt x="467" y="343"/>
                  </a:lnTo>
                  <a:lnTo>
                    <a:pt x="468" y="347"/>
                  </a:lnTo>
                  <a:lnTo>
                    <a:pt x="469" y="351"/>
                  </a:lnTo>
                  <a:lnTo>
                    <a:pt x="468" y="354"/>
                  </a:lnTo>
                  <a:lnTo>
                    <a:pt x="460" y="367"/>
                  </a:lnTo>
                  <a:lnTo>
                    <a:pt x="465" y="374"/>
                  </a:lnTo>
                  <a:lnTo>
                    <a:pt x="466" y="380"/>
                  </a:lnTo>
                  <a:lnTo>
                    <a:pt x="470" y="388"/>
                  </a:lnTo>
                  <a:lnTo>
                    <a:pt x="471" y="391"/>
                  </a:lnTo>
                  <a:lnTo>
                    <a:pt x="471" y="393"/>
                  </a:lnTo>
                  <a:lnTo>
                    <a:pt x="470" y="394"/>
                  </a:lnTo>
                  <a:lnTo>
                    <a:pt x="470" y="395"/>
                  </a:lnTo>
                  <a:lnTo>
                    <a:pt x="466" y="396"/>
                  </a:lnTo>
                  <a:lnTo>
                    <a:pt x="462" y="400"/>
                  </a:lnTo>
                  <a:lnTo>
                    <a:pt x="462" y="407"/>
                  </a:lnTo>
                  <a:lnTo>
                    <a:pt x="461" y="408"/>
                  </a:lnTo>
                  <a:lnTo>
                    <a:pt x="461" y="409"/>
                  </a:lnTo>
                  <a:lnTo>
                    <a:pt x="450" y="417"/>
                  </a:lnTo>
                  <a:lnTo>
                    <a:pt x="448" y="421"/>
                  </a:lnTo>
                  <a:lnTo>
                    <a:pt x="448" y="421"/>
                  </a:lnTo>
                  <a:lnTo>
                    <a:pt x="448" y="423"/>
                  </a:lnTo>
                  <a:lnTo>
                    <a:pt x="448" y="423"/>
                  </a:lnTo>
                  <a:lnTo>
                    <a:pt x="449" y="424"/>
                  </a:lnTo>
                  <a:lnTo>
                    <a:pt x="449" y="426"/>
                  </a:lnTo>
                  <a:lnTo>
                    <a:pt x="449" y="427"/>
                  </a:lnTo>
                  <a:lnTo>
                    <a:pt x="449" y="428"/>
                  </a:lnTo>
                  <a:lnTo>
                    <a:pt x="449" y="429"/>
                  </a:lnTo>
                  <a:lnTo>
                    <a:pt x="441" y="436"/>
                  </a:lnTo>
                  <a:lnTo>
                    <a:pt x="441" y="437"/>
                  </a:lnTo>
                  <a:lnTo>
                    <a:pt x="441" y="438"/>
                  </a:lnTo>
                  <a:lnTo>
                    <a:pt x="441" y="440"/>
                  </a:lnTo>
                  <a:lnTo>
                    <a:pt x="446" y="445"/>
                  </a:lnTo>
                  <a:lnTo>
                    <a:pt x="446" y="446"/>
                  </a:lnTo>
                  <a:lnTo>
                    <a:pt x="446" y="447"/>
                  </a:lnTo>
                  <a:lnTo>
                    <a:pt x="446" y="448"/>
                  </a:lnTo>
                  <a:lnTo>
                    <a:pt x="446" y="449"/>
                  </a:lnTo>
                  <a:lnTo>
                    <a:pt x="446" y="450"/>
                  </a:lnTo>
                  <a:lnTo>
                    <a:pt x="438" y="456"/>
                  </a:lnTo>
                  <a:lnTo>
                    <a:pt x="437" y="457"/>
                  </a:lnTo>
                  <a:lnTo>
                    <a:pt x="437" y="459"/>
                  </a:lnTo>
                  <a:lnTo>
                    <a:pt x="438" y="462"/>
                  </a:lnTo>
                  <a:lnTo>
                    <a:pt x="443" y="471"/>
                  </a:lnTo>
                  <a:lnTo>
                    <a:pt x="443" y="472"/>
                  </a:lnTo>
                  <a:lnTo>
                    <a:pt x="443" y="476"/>
                  </a:lnTo>
                  <a:lnTo>
                    <a:pt x="443" y="477"/>
                  </a:lnTo>
                  <a:lnTo>
                    <a:pt x="442" y="477"/>
                  </a:lnTo>
                  <a:lnTo>
                    <a:pt x="438" y="479"/>
                  </a:lnTo>
                  <a:lnTo>
                    <a:pt x="438" y="480"/>
                  </a:lnTo>
                  <a:lnTo>
                    <a:pt x="436" y="489"/>
                  </a:lnTo>
                  <a:lnTo>
                    <a:pt x="435" y="491"/>
                  </a:lnTo>
                  <a:lnTo>
                    <a:pt x="426" y="496"/>
                  </a:lnTo>
                  <a:lnTo>
                    <a:pt x="424" y="499"/>
                  </a:lnTo>
                  <a:lnTo>
                    <a:pt x="415" y="506"/>
                  </a:lnTo>
                  <a:lnTo>
                    <a:pt x="403" y="502"/>
                  </a:lnTo>
                  <a:lnTo>
                    <a:pt x="401" y="503"/>
                  </a:lnTo>
                  <a:lnTo>
                    <a:pt x="400" y="503"/>
                  </a:lnTo>
                  <a:lnTo>
                    <a:pt x="399" y="504"/>
                  </a:lnTo>
                  <a:lnTo>
                    <a:pt x="399" y="506"/>
                  </a:lnTo>
                  <a:lnTo>
                    <a:pt x="399" y="519"/>
                  </a:lnTo>
                  <a:lnTo>
                    <a:pt x="399" y="520"/>
                  </a:lnTo>
                  <a:lnTo>
                    <a:pt x="396" y="526"/>
                  </a:lnTo>
                  <a:lnTo>
                    <a:pt x="396" y="527"/>
                  </a:lnTo>
                  <a:lnTo>
                    <a:pt x="396" y="528"/>
                  </a:lnTo>
                  <a:lnTo>
                    <a:pt x="397" y="528"/>
                  </a:lnTo>
                  <a:lnTo>
                    <a:pt x="400" y="533"/>
                  </a:lnTo>
                  <a:lnTo>
                    <a:pt x="400" y="534"/>
                  </a:lnTo>
                  <a:lnTo>
                    <a:pt x="402" y="539"/>
                  </a:lnTo>
                  <a:lnTo>
                    <a:pt x="403" y="543"/>
                  </a:lnTo>
                  <a:lnTo>
                    <a:pt x="404" y="546"/>
                  </a:lnTo>
                  <a:lnTo>
                    <a:pt x="403" y="548"/>
                  </a:lnTo>
                  <a:lnTo>
                    <a:pt x="403" y="549"/>
                  </a:lnTo>
                  <a:lnTo>
                    <a:pt x="397" y="554"/>
                  </a:lnTo>
                  <a:lnTo>
                    <a:pt x="389" y="555"/>
                  </a:lnTo>
                  <a:lnTo>
                    <a:pt x="386" y="559"/>
                  </a:lnTo>
                  <a:lnTo>
                    <a:pt x="385" y="564"/>
                  </a:lnTo>
                  <a:lnTo>
                    <a:pt x="383" y="567"/>
                  </a:lnTo>
                  <a:lnTo>
                    <a:pt x="382" y="572"/>
                  </a:lnTo>
                  <a:lnTo>
                    <a:pt x="380" y="576"/>
                  </a:lnTo>
                  <a:lnTo>
                    <a:pt x="380" y="577"/>
                  </a:lnTo>
                  <a:lnTo>
                    <a:pt x="380" y="578"/>
                  </a:lnTo>
                  <a:lnTo>
                    <a:pt x="381" y="579"/>
                  </a:lnTo>
                  <a:lnTo>
                    <a:pt x="382" y="582"/>
                  </a:lnTo>
                  <a:lnTo>
                    <a:pt x="382" y="584"/>
                  </a:lnTo>
                  <a:lnTo>
                    <a:pt x="390" y="595"/>
                  </a:lnTo>
                  <a:lnTo>
                    <a:pt x="375" y="596"/>
                  </a:lnTo>
                  <a:lnTo>
                    <a:pt x="375" y="593"/>
                  </a:lnTo>
                  <a:lnTo>
                    <a:pt x="364" y="594"/>
                  </a:lnTo>
                  <a:lnTo>
                    <a:pt x="364" y="606"/>
                  </a:lnTo>
                  <a:lnTo>
                    <a:pt x="362" y="606"/>
                  </a:lnTo>
                  <a:lnTo>
                    <a:pt x="361" y="607"/>
                  </a:lnTo>
                  <a:lnTo>
                    <a:pt x="361" y="607"/>
                  </a:lnTo>
                  <a:lnTo>
                    <a:pt x="362" y="609"/>
                  </a:lnTo>
                  <a:lnTo>
                    <a:pt x="359" y="609"/>
                  </a:lnTo>
                  <a:lnTo>
                    <a:pt x="359" y="606"/>
                  </a:lnTo>
                  <a:lnTo>
                    <a:pt x="357" y="606"/>
                  </a:lnTo>
                  <a:lnTo>
                    <a:pt x="357" y="604"/>
                  </a:lnTo>
                  <a:lnTo>
                    <a:pt x="354" y="604"/>
                  </a:lnTo>
                  <a:lnTo>
                    <a:pt x="354" y="602"/>
                  </a:lnTo>
                  <a:lnTo>
                    <a:pt x="349" y="602"/>
                  </a:lnTo>
                  <a:lnTo>
                    <a:pt x="349" y="598"/>
                  </a:lnTo>
                  <a:lnTo>
                    <a:pt x="347" y="598"/>
                  </a:lnTo>
                  <a:lnTo>
                    <a:pt x="347" y="596"/>
                  </a:lnTo>
                  <a:lnTo>
                    <a:pt x="342" y="596"/>
                  </a:lnTo>
                  <a:lnTo>
                    <a:pt x="342" y="593"/>
                  </a:lnTo>
                  <a:lnTo>
                    <a:pt x="340" y="594"/>
                  </a:lnTo>
                  <a:lnTo>
                    <a:pt x="339" y="591"/>
                  </a:lnTo>
                  <a:lnTo>
                    <a:pt x="335" y="591"/>
                  </a:lnTo>
                  <a:lnTo>
                    <a:pt x="334" y="587"/>
                  </a:lnTo>
                  <a:lnTo>
                    <a:pt x="329" y="587"/>
                  </a:lnTo>
                  <a:lnTo>
                    <a:pt x="329" y="585"/>
                  </a:lnTo>
                  <a:lnTo>
                    <a:pt x="327" y="585"/>
                  </a:lnTo>
                  <a:lnTo>
                    <a:pt x="327" y="584"/>
                  </a:lnTo>
                  <a:lnTo>
                    <a:pt x="334" y="587"/>
                  </a:lnTo>
                  <a:lnTo>
                    <a:pt x="329" y="582"/>
                  </a:lnTo>
                  <a:lnTo>
                    <a:pt x="329" y="582"/>
                  </a:lnTo>
                  <a:lnTo>
                    <a:pt x="329" y="578"/>
                  </a:lnTo>
                  <a:lnTo>
                    <a:pt x="331" y="573"/>
                  </a:lnTo>
                  <a:lnTo>
                    <a:pt x="331" y="571"/>
                  </a:lnTo>
                  <a:lnTo>
                    <a:pt x="329" y="571"/>
                  </a:lnTo>
                  <a:lnTo>
                    <a:pt x="330" y="559"/>
                  </a:lnTo>
                  <a:lnTo>
                    <a:pt x="328" y="557"/>
                  </a:lnTo>
                  <a:lnTo>
                    <a:pt x="329" y="549"/>
                  </a:lnTo>
                  <a:lnTo>
                    <a:pt x="327" y="548"/>
                  </a:lnTo>
                  <a:lnTo>
                    <a:pt x="322" y="545"/>
                  </a:lnTo>
                  <a:lnTo>
                    <a:pt x="322" y="543"/>
                  </a:lnTo>
                  <a:lnTo>
                    <a:pt x="320" y="539"/>
                  </a:lnTo>
                  <a:lnTo>
                    <a:pt x="316" y="537"/>
                  </a:lnTo>
                  <a:lnTo>
                    <a:pt x="314" y="537"/>
                  </a:lnTo>
                  <a:lnTo>
                    <a:pt x="314" y="535"/>
                  </a:lnTo>
                  <a:lnTo>
                    <a:pt x="313" y="533"/>
                  </a:lnTo>
                  <a:lnTo>
                    <a:pt x="313" y="531"/>
                  </a:lnTo>
                  <a:lnTo>
                    <a:pt x="307" y="525"/>
                  </a:lnTo>
                  <a:lnTo>
                    <a:pt x="305" y="525"/>
                  </a:lnTo>
                  <a:lnTo>
                    <a:pt x="302" y="521"/>
                  </a:lnTo>
                  <a:lnTo>
                    <a:pt x="300" y="521"/>
                  </a:lnTo>
                  <a:lnTo>
                    <a:pt x="293" y="513"/>
                  </a:lnTo>
                  <a:lnTo>
                    <a:pt x="290" y="513"/>
                  </a:lnTo>
                  <a:lnTo>
                    <a:pt x="290" y="512"/>
                  </a:lnTo>
                  <a:lnTo>
                    <a:pt x="281" y="512"/>
                  </a:lnTo>
                  <a:lnTo>
                    <a:pt x="280" y="513"/>
                  </a:lnTo>
                  <a:lnTo>
                    <a:pt x="280" y="515"/>
                  </a:lnTo>
                  <a:lnTo>
                    <a:pt x="275" y="516"/>
                  </a:lnTo>
                  <a:lnTo>
                    <a:pt x="271" y="513"/>
                  </a:lnTo>
                  <a:lnTo>
                    <a:pt x="271" y="513"/>
                  </a:lnTo>
                  <a:lnTo>
                    <a:pt x="271" y="513"/>
                  </a:lnTo>
                  <a:lnTo>
                    <a:pt x="267" y="512"/>
                  </a:lnTo>
                  <a:lnTo>
                    <a:pt x="266" y="512"/>
                  </a:lnTo>
                  <a:lnTo>
                    <a:pt x="266" y="512"/>
                  </a:lnTo>
                  <a:lnTo>
                    <a:pt x="265" y="512"/>
                  </a:lnTo>
                  <a:lnTo>
                    <a:pt x="263" y="507"/>
                  </a:lnTo>
                  <a:lnTo>
                    <a:pt x="254" y="499"/>
                  </a:lnTo>
                  <a:lnTo>
                    <a:pt x="254" y="495"/>
                  </a:lnTo>
                  <a:lnTo>
                    <a:pt x="256" y="493"/>
                  </a:lnTo>
                  <a:lnTo>
                    <a:pt x="256" y="488"/>
                  </a:lnTo>
                  <a:lnTo>
                    <a:pt x="254" y="485"/>
                  </a:lnTo>
                  <a:lnTo>
                    <a:pt x="254" y="483"/>
                  </a:lnTo>
                  <a:lnTo>
                    <a:pt x="253" y="486"/>
                  </a:lnTo>
                  <a:lnTo>
                    <a:pt x="253" y="484"/>
                  </a:lnTo>
                  <a:lnTo>
                    <a:pt x="248" y="485"/>
                  </a:lnTo>
                  <a:lnTo>
                    <a:pt x="248" y="482"/>
                  </a:lnTo>
                  <a:lnTo>
                    <a:pt x="245" y="482"/>
                  </a:lnTo>
                  <a:lnTo>
                    <a:pt x="245" y="480"/>
                  </a:lnTo>
                  <a:lnTo>
                    <a:pt x="243" y="480"/>
                  </a:lnTo>
                  <a:lnTo>
                    <a:pt x="242" y="475"/>
                  </a:lnTo>
                  <a:lnTo>
                    <a:pt x="240" y="476"/>
                  </a:lnTo>
                  <a:lnTo>
                    <a:pt x="240" y="473"/>
                  </a:lnTo>
                  <a:lnTo>
                    <a:pt x="238" y="473"/>
                  </a:lnTo>
                  <a:lnTo>
                    <a:pt x="237" y="471"/>
                  </a:lnTo>
                  <a:lnTo>
                    <a:pt x="233" y="471"/>
                  </a:lnTo>
                  <a:lnTo>
                    <a:pt x="232" y="459"/>
                  </a:lnTo>
                  <a:lnTo>
                    <a:pt x="230" y="460"/>
                  </a:lnTo>
                  <a:lnTo>
                    <a:pt x="230" y="457"/>
                  </a:lnTo>
                  <a:lnTo>
                    <a:pt x="227" y="457"/>
                  </a:lnTo>
                  <a:lnTo>
                    <a:pt x="227" y="455"/>
                  </a:lnTo>
                  <a:lnTo>
                    <a:pt x="225" y="455"/>
                  </a:lnTo>
                  <a:lnTo>
                    <a:pt x="225" y="452"/>
                  </a:lnTo>
                  <a:lnTo>
                    <a:pt x="226" y="452"/>
                  </a:lnTo>
                  <a:lnTo>
                    <a:pt x="226" y="446"/>
                  </a:lnTo>
                  <a:lnTo>
                    <a:pt x="224" y="444"/>
                  </a:lnTo>
                  <a:lnTo>
                    <a:pt x="218" y="444"/>
                  </a:lnTo>
                  <a:lnTo>
                    <a:pt x="218" y="442"/>
                  </a:lnTo>
                  <a:lnTo>
                    <a:pt x="216" y="442"/>
                  </a:lnTo>
                  <a:lnTo>
                    <a:pt x="215" y="439"/>
                  </a:lnTo>
                  <a:lnTo>
                    <a:pt x="215" y="434"/>
                  </a:lnTo>
                  <a:lnTo>
                    <a:pt x="207" y="433"/>
                  </a:lnTo>
                  <a:lnTo>
                    <a:pt x="207" y="431"/>
                  </a:lnTo>
                  <a:lnTo>
                    <a:pt x="206" y="431"/>
                  </a:lnTo>
                  <a:lnTo>
                    <a:pt x="205" y="425"/>
                  </a:lnTo>
                  <a:lnTo>
                    <a:pt x="206" y="412"/>
                  </a:lnTo>
                  <a:lnTo>
                    <a:pt x="198" y="411"/>
                  </a:lnTo>
                  <a:lnTo>
                    <a:pt x="198" y="407"/>
                  </a:lnTo>
                  <a:lnTo>
                    <a:pt x="194" y="407"/>
                  </a:lnTo>
                  <a:lnTo>
                    <a:pt x="194" y="405"/>
                  </a:lnTo>
                  <a:lnTo>
                    <a:pt x="192" y="405"/>
                  </a:lnTo>
                  <a:lnTo>
                    <a:pt x="192" y="401"/>
                  </a:lnTo>
                  <a:lnTo>
                    <a:pt x="189" y="400"/>
                  </a:lnTo>
                  <a:lnTo>
                    <a:pt x="188" y="400"/>
                  </a:lnTo>
                  <a:lnTo>
                    <a:pt x="188" y="399"/>
                  </a:lnTo>
                  <a:lnTo>
                    <a:pt x="187" y="399"/>
                  </a:lnTo>
                  <a:lnTo>
                    <a:pt x="187" y="398"/>
                  </a:lnTo>
                  <a:lnTo>
                    <a:pt x="187" y="396"/>
                  </a:lnTo>
                  <a:lnTo>
                    <a:pt x="185" y="394"/>
                  </a:lnTo>
                  <a:lnTo>
                    <a:pt x="181" y="394"/>
                  </a:lnTo>
                  <a:lnTo>
                    <a:pt x="179" y="390"/>
                  </a:lnTo>
                  <a:lnTo>
                    <a:pt x="175" y="390"/>
                  </a:lnTo>
                  <a:lnTo>
                    <a:pt x="175" y="391"/>
                  </a:lnTo>
                  <a:lnTo>
                    <a:pt x="173" y="391"/>
                  </a:lnTo>
                  <a:lnTo>
                    <a:pt x="171" y="389"/>
                  </a:lnTo>
                  <a:lnTo>
                    <a:pt x="165" y="389"/>
                  </a:lnTo>
                  <a:lnTo>
                    <a:pt x="163" y="387"/>
                  </a:lnTo>
                  <a:lnTo>
                    <a:pt x="153" y="386"/>
                  </a:lnTo>
                  <a:lnTo>
                    <a:pt x="153" y="388"/>
                  </a:lnTo>
                  <a:lnTo>
                    <a:pt x="155" y="390"/>
                  </a:lnTo>
                  <a:lnTo>
                    <a:pt x="155" y="394"/>
                  </a:lnTo>
                  <a:lnTo>
                    <a:pt x="155" y="394"/>
                  </a:lnTo>
                  <a:lnTo>
                    <a:pt x="153" y="396"/>
                  </a:lnTo>
                  <a:lnTo>
                    <a:pt x="147" y="391"/>
                  </a:lnTo>
                  <a:lnTo>
                    <a:pt x="145" y="391"/>
                  </a:lnTo>
                  <a:lnTo>
                    <a:pt x="143" y="389"/>
                  </a:lnTo>
                  <a:lnTo>
                    <a:pt x="121" y="386"/>
                  </a:lnTo>
                  <a:lnTo>
                    <a:pt x="121" y="380"/>
                  </a:lnTo>
                  <a:lnTo>
                    <a:pt x="121" y="380"/>
                  </a:lnTo>
                  <a:lnTo>
                    <a:pt x="119" y="376"/>
                  </a:lnTo>
                  <a:lnTo>
                    <a:pt x="117" y="376"/>
                  </a:lnTo>
                  <a:lnTo>
                    <a:pt x="114" y="370"/>
                  </a:lnTo>
                  <a:lnTo>
                    <a:pt x="114" y="361"/>
                  </a:lnTo>
                  <a:lnTo>
                    <a:pt x="110" y="357"/>
                  </a:lnTo>
                  <a:lnTo>
                    <a:pt x="108" y="357"/>
                  </a:lnTo>
                  <a:lnTo>
                    <a:pt x="108" y="355"/>
                  </a:lnTo>
                  <a:lnTo>
                    <a:pt x="103" y="355"/>
                  </a:lnTo>
                  <a:lnTo>
                    <a:pt x="103" y="353"/>
                  </a:lnTo>
                  <a:lnTo>
                    <a:pt x="100" y="353"/>
                  </a:lnTo>
                  <a:lnTo>
                    <a:pt x="100" y="351"/>
                  </a:lnTo>
                  <a:lnTo>
                    <a:pt x="98" y="351"/>
                  </a:lnTo>
                  <a:lnTo>
                    <a:pt x="98" y="346"/>
                  </a:lnTo>
                  <a:lnTo>
                    <a:pt x="88" y="347"/>
                  </a:lnTo>
                  <a:lnTo>
                    <a:pt x="88" y="345"/>
                  </a:lnTo>
                  <a:lnTo>
                    <a:pt x="84" y="345"/>
                  </a:lnTo>
                  <a:lnTo>
                    <a:pt x="84" y="342"/>
                  </a:lnTo>
                  <a:lnTo>
                    <a:pt x="81" y="343"/>
                  </a:lnTo>
                  <a:lnTo>
                    <a:pt x="81" y="331"/>
                  </a:lnTo>
                  <a:lnTo>
                    <a:pt x="79" y="326"/>
                  </a:lnTo>
                  <a:lnTo>
                    <a:pt x="78" y="326"/>
                  </a:lnTo>
                  <a:lnTo>
                    <a:pt x="77" y="322"/>
                  </a:lnTo>
                  <a:lnTo>
                    <a:pt x="76" y="322"/>
                  </a:lnTo>
                  <a:lnTo>
                    <a:pt x="76" y="320"/>
                  </a:lnTo>
                  <a:lnTo>
                    <a:pt x="74" y="317"/>
                  </a:lnTo>
                  <a:lnTo>
                    <a:pt x="72" y="317"/>
                  </a:lnTo>
                  <a:lnTo>
                    <a:pt x="72" y="317"/>
                  </a:lnTo>
                  <a:lnTo>
                    <a:pt x="75" y="317"/>
                  </a:lnTo>
                  <a:lnTo>
                    <a:pt x="75" y="315"/>
                  </a:lnTo>
                  <a:lnTo>
                    <a:pt x="77" y="314"/>
                  </a:lnTo>
                  <a:lnTo>
                    <a:pt x="77" y="308"/>
                  </a:lnTo>
                  <a:lnTo>
                    <a:pt x="76" y="308"/>
                  </a:lnTo>
                  <a:lnTo>
                    <a:pt x="76" y="303"/>
                  </a:lnTo>
                  <a:lnTo>
                    <a:pt x="77" y="302"/>
                  </a:lnTo>
                  <a:lnTo>
                    <a:pt x="78" y="291"/>
                  </a:lnTo>
                  <a:lnTo>
                    <a:pt x="76" y="289"/>
                  </a:lnTo>
                  <a:lnTo>
                    <a:pt x="74" y="289"/>
                  </a:lnTo>
                  <a:lnTo>
                    <a:pt x="72" y="290"/>
                  </a:lnTo>
                  <a:lnTo>
                    <a:pt x="68" y="289"/>
                  </a:lnTo>
                  <a:lnTo>
                    <a:pt x="68" y="289"/>
                  </a:lnTo>
                  <a:lnTo>
                    <a:pt x="67" y="289"/>
                  </a:lnTo>
                  <a:lnTo>
                    <a:pt x="63" y="287"/>
                  </a:lnTo>
                  <a:lnTo>
                    <a:pt x="61" y="287"/>
                  </a:lnTo>
                  <a:lnTo>
                    <a:pt x="61" y="285"/>
                  </a:lnTo>
                  <a:lnTo>
                    <a:pt x="61" y="285"/>
                  </a:lnTo>
                  <a:lnTo>
                    <a:pt x="58" y="283"/>
                  </a:lnTo>
                  <a:lnTo>
                    <a:pt x="58" y="278"/>
                  </a:lnTo>
                  <a:lnTo>
                    <a:pt x="57" y="278"/>
                  </a:lnTo>
                  <a:lnTo>
                    <a:pt x="58" y="276"/>
                  </a:lnTo>
                  <a:lnTo>
                    <a:pt x="56" y="274"/>
                  </a:lnTo>
                  <a:lnTo>
                    <a:pt x="56" y="270"/>
                  </a:lnTo>
                  <a:lnTo>
                    <a:pt x="54" y="268"/>
                  </a:lnTo>
                  <a:lnTo>
                    <a:pt x="54" y="266"/>
                  </a:lnTo>
                  <a:lnTo>
                    <a:pt x="55" y="266"/>
                  </a:lnTo>
                  <a:lnTo>
                    <a:pt x="55" y="262"/>
                  </a:lnTo>
                  <a:lnTo>
                    <a:pt x="57" y="260"/>
                  </a:lnTo>
                  <a:lnTo>
                    <a:pt x="57" y="259"/>
                  </a:lnTo>
                  <a:lnTo>
                    <a:pt x="54" y="256"/>
                  </a:lnTo>
                  <a:lnTo>
                    <a:pt x="54" y="255"/>
                  </a:lnTo>
                  <a:lnTo>
                    <a:pt x="53" y="255"/>
                  </a:lnTo>
                  <a:lnTo>
                    <a:pt x="53" y="254"/>
                  </a:lnTo>
                  <a:lnTo>
                    <a:pt x="53" y="249"/>
                  </a:lnTo>
                  <a:lnTo>
                    <a:pt x="51" y="246"/>
                  </a:lnTo>
                  <a:lnTo>
                    <a:pt x="51" y="245"/>
                  </a:lnTo>
                  <a:lnTo>
                    <a:pt x="51" y="245"/>
                  </a:lnTo>
                  <a:lnTo>
                    <a:pt x="50" y="245"/>
                  </a:lnTo>
                  <a:lnTo>
                    <a:pt x="50" y="243"/>
                  </a:lnTo>
                  <a:lnTo>
                    <a:pt x="51" y="243"/>
                  </a:lnTo>
                  <a:lnTo>
                    <a:pt x="51" y="243"/>
                  </a:lnTo>
                  <a:lnTo>
                    <a:pt x="52" y="243"/>
                  </a:lnTo>
                  <a:lnTo>
                    <a:pt x="52" y="241"/>
                  </a:lnTo>
                  <a:lnTo>
                    <a:pt x="46" y="241"/>
                  </a:lnTo>
                  <a:lnTo>
                    <a:pt x="46" y="241"/>
                  </a:lnTo>
                  <a:lnTo>
                    <a:pt x="41" y="241"/>
                  </a:lnTo>
                  <a:lnTo>
                    <a:pt x="41" y="240"/>
                  </a:lnTo>
                  <a:lnTo>
                    <a:pt x="43" y="240"/>
                  </a:lnTo>
                  <a:lnTo>
                    <a:pt x="43" y="238"/>
                  </a:lnTo>
                  <a:lnTo>
                    <a:pt x="41" y="238"/>
                  </a:lnTo>
                  <a:lnTo>
                    <a:pt x="39" y="236"/>
                  </a:lnTo>
                  <a:lnTo>
                    <a:pt x="39" y="234"/>
                  </a:lnTo>
                  <a:lnTo>
                    <a:pt x="41" y="232"/>
                  </a:lnTo>
                  <a:lnTo>
                    <a:pt x="41" y="230"/>
                  </a:lnTo>
                  <a:lnTo>
                    <a:pt x="41" y="230"/>
                  </a:lnTo>
                  <a:lnTo>
                    <a:pt x="41" y="230"/>
                  </a:lnTo>
                  <a:lnTo>
                    <a:pt x="40" y="230"/>
                  </a:lnTo>
                  <a:lnTo>
                    <a:pt x="40" y="229"/>
                  </a:lnTo>
                  <a:lnTo>
                    <a:pt x="39" y="230"/>
                  </a:lnTo>
                  <a:lnTo>
                    <a:pt x="39" y="230"/>
                  </a:lnTo>
                  <a:lnTo>
                    <a:pt x="37" y="229"/>
                  </a:lnTo>
                  <a:lnTo>
                    <a:pt x="38" y="227"/>
                  </a:lnTo>
                  <a:lnTo>
                    <a:pt x="38" y="227"/>
                  </a:lnTo>
                  <a:lnTo>
                    <a:pt x="38" y="225"/>
                  </a:lnTo>
                  <a:lnTo>
                    <a:pt x="40" y="225"/>
                  </a:lnTo>
                  <a:lnTo>
                    <a:pt x="40" y="224"/>
                  </a:lnTo>
                  <a:lnTo>
                    <a:pt x="41" y="224"/>
                  </a:lnTo>
                  <a:lnTo>
                    <a:pt x="40" y="223"/>
                  </a:lnTo>
                  <a:lnTo>
                    <a:pt x="40" y="221"/>
                  </a:lnTo>
                  <a:lnTo>
                    <a:pt x="42" y="219"/>
                  </a:lnTo>
                  <a:lnTo>
                    <a:pt x="42" y="218"/>
                  </a:lnTo>
                  <a:lnTo>
                    <a:pt x="42" y="218"/>
                  </a:lnTo>
                  <a:lnTo>
                    <a:pt x="42" y="215"/>
                  </a:lnTo>
                  <a:lnTo>
                    <a:pt x="40" y="213"/>
                  </a:lnTo>
                  <a:lnTo>
                    <a:pt x="41" y="207"/>
                  </a:lnTo>
                  <a:lnTo>
                    <a:pt x="39" y="205"/>
                  </a:lnTo>
                  <a:lnTo>
                    <a:pt x="37" y="205"/>
                  </a:lnTo>
                  <a:lnTo>
                    <a:pt x="37" y="206"/>
                  </a:lnTo>
                  <a:lnTo>
                    <a:pt x="31" y="207"/>
                  </a:lnTo>
                  <a:lnTo>
                    <a:pt x="30" y="205"/>
                  </a:lnTo>
                  <a:lnTo>
                    <a:pt x="30" y="205"/>
                  </a:lnTo>
                  <a:lnTo>
                    <a:pt x="28" y="205"/>
                  </a:lnTo>
                  <a:lnTo>
                    <a:pt x="27" y="202"/>
                  </a:lnTo>
                  <a:lnTo>
                    <a:pt x="27" y="202"/>
                  </a:lnTo>
                  <a:lnTo>
                    <a:pt x="25" y="201"/>
                  </a:lnTo>
                  <a:lnTo>
                    <a:pt x="25" y="200"/>
                  </a:lnTo>
                  <a:lnTo>
                    <a:pt x="23" y="200"/>
                  </a:lnTo>
                  <a:lnTo>
                    <a:pt x="20" y="199"/>
                  </a:lnTo>
                  <a:lnTo>
                    <a:pt x="20" y="198"/>
                  </a:lnTo>
                  <a:lnTo>
                    <a:pt x="15" y="198"/>
                  </a:lnTo>
                  <a:lnTo>
                    <a:pt x="15" y="196"/>
                  </a:lnTo>
                  <a:lnTo>
                    <a:pt x="13" y="196"/>
                  </a:lnTo>
                  <a:lnTo>
                    <a:pt x="13" y="192"/>
                  </a:lnTo>
                  <a:lnTo>
                    <a:pt x="10" y="192"/>
                  </a:lnTo>
                  <a:lnTo>
                    <a:pt x="10" y="185"/>
                  </a:lnTo>
                  <a:lnTo>
                    <a:pt x="9" y="185"/>
                  </a:lnTo>
                  <a:lnTo>
                    <a:pt x="9" y="182"/>
                  </a:lnTo>
                  <a:lnTo>
                    <a:pt x="5" y="182"/>
                  </a:lnTo>
                  <a:lnTo>
                    <a:pt x="5" y="180"/>
                  </a:lnTo>
                  <a:lnTo>
                    <a:pt x="4" y="178"/>
                  </a:lnTo>
                  <a:lnTo>
                    <a:pt x="2" y="178"/>
                  </a:lnTo>
                  <a:lnTo>
                    <a:pt x="2" y="176"/>
                  </a:lnTo>
                  <a:lnTo>
                    <a:pt x="2" y="176"/>
                  </a:lnTo>
                  <a:lnTo>
                    <a:pt x="2" y="172"/>
                  </a:lnTo>
                  <a:lnTo>
                    <a:pt x="0" y="170"/>
                  </a:lnTo>
                  <a:lnTo>
                    <a:pt x="0" y="169"/>
                  </a:lnTo>
                  <a:lnTo>
                    <a:pt x="2" y="169"/>
                  </a:lnTo>
                  <a:lnTo>
                    <a:pt x="1" y="167"/>
                  </a:lnTo>
                  <a:lnTo>
                    <a:pt x="2" y="167"/>
                  </a:lnTo>
                  <a:lnTo>
                    <a:pt x="2" y="165"/>
                  </a:lnTo>
                  <a:lnTo>
                    <a:pt x="6" y="164"/>
                  </a:lnTo>
                  <a:lnTo>
                    <a:pt x="6" y="163"/>
                  </a:lnTo>
                  <a:lnTo>
                    <a:pt x="10" y="161"/>
                  </a:lnTo>
                  <a:lnTo>
                    <a:pt x="10" y="161"/>
                  </a:lnTo>
                  <a:lnTo>
                    <a:pt x="17" y="158"/>
                  </a:lnTo>
                  <a:lnTo>
                    <a:pt x="17" y="156"/>
                  </a:lnTo>
                  <a:lnTo>
                    <a:pt x="22" y="155"/>
                  </a:lnTo>
                  <a:lnTo>
                    <a:pt x="22" y="153"/>
                  </a:lnTo>
                  <a:lnTo>
                    <a:pt x="24" y="153"/>
                  </a:lnTo>
                  <a:lnTo>
                    <a:pt x="23" y="141"/>
                  </a:lnTo>
                  <a:lnTo>
                    <a:pt x="25" y="141"/>
                  </a:lnTo>
                  <a:lnTo>
                    <a:pt x="27" y="139"/>
                  </a:lnTo>
                  <a:lnTo>
                    <a:pt x="27" y="131"/>
                  </a:lnTo>
                  <a:lnTo>
                    <a:pt x="25" y="129"/>
                  </a:lnTo>
                  <a:lnTo>
                    <a:pt x="29" y="126"/>
                  </a:lnTo>
                  <a:lnTo>
                    <a:pt x="31" y="126"/>
                  </a:lnTo>
                  <a:lnTo>
                    <a:pt x="31" y="128"/>
                  </a:lnTo>
                  <a:lnTo>
                    <a:pt x="35" y="128"/>
                  </a:lnTo>
                  <a:lnTo>
                    <a:pt x="35" y="119"/>
                  </a:lnTo>
                  <a:lnTo>
                    <a:pt x="36" y="119"/>
                  </a:lnTo>
                  <a:lnTo>
                    <a:pt x="36" y="117"/>
                  </a:lnTo>
                  <a:lnTo>
                    <a:pt x="41" y="116"/>
                  </a:lnTo>
                  <a:lnTo>
                    <a:pt x="40" y="116"/>
                  </a:lnTo>
                  <a:lnTo>
                    <a:pt x="41" y="115"/>
                  </a:lnTo>
                  <a:lnTo>
                    <a:pt x="42" y="111"/>
                  </a:lnTo>
                  <a:lnTo>
                    <a:pt x="43" y="111"/>
                  </a:lnTo>
                  <a:lnTo>
                    <a:pt x="42" y="104"/>
                  </a:lnTo>
                  <a:lnTo>
                    <a:pt x="44" y="104"/>
                  </a:lnTo>
                  <a:lnTo>
                    <a:pt x="44" y="102"/>
                  </a:lnTo>
                  <a:lnTo>
                    <a:pt x="47" y="102"/>
                  </a:lnTo>
                  <a:lnTo>
                    <a:pt x="46" y="99"/>
                  </a:lnTo>
                  <a:lnTo>
                    <a:pt x="51" y="99"/>
                  </a:lnTo>
                  <a:lnTo>
                    <a:pt x="51" y="95"/>
                  </a:lnTo>
                  <a:lnTo>
                    <a:pt x="53" y="94"/>
                  </a:lnTo>
                  <a:lnTo>
                    <a:pt x="53" y="94"/>
                  </a:lnTo>
                  <a:lnTo>
                    <a:pt x="55" y="96"/>
                  </a:lnTo>
                  <a:lnTo>
                    <a:pt x="55" y="96"/>
                  </a:lnTo>
                  <a:lnTo>
                    <a:pt x="68" y="99"/>
                  </a:lnTo>
                  <a:lnTo>
                    <a:pt x="84" y="96"/>
                  </a:lnTo>
                  <a:lnTo>
                    <a:pt x="90" y="98"/>
                  </a:lnTo>
                  <a:lnTo>
                    <a:pt x="94" y="103"/>
                  </a:lnTo>
                  <a:lnTo>
                    <a:pt x="95" y="104"/>
                  </a:lnTo>
                  <a:lnTo>
                    <a:pt x="96" y="104"/>
                  </a:lnTo>
                  <a:lnTo>
                    <a:pt x="99" y="103"/>
                  </a:lnTo>
                  <a:lnTo>
                    <a:pt x="100" y="99"/>
                  </a:lnTo>
                  <a:lnTo>
                    <a:pt x="120" y="87"/>
                  </a:lnTo>
                  <a:lnTo>
                    <a:pt x="182" y="95"/>
                  </a:lnTo>
                  <a:lnTo>
                    <a:pt x="190" y="87"/>
                  </a:lnTo>
                  <a:lnTo>
                    <a:pt x="193" y="82"/>
                  </a:lnTo>
                  <a:lnTo>
                    <a:pt x="194" y="73"/>
                  </a:lnTo>
                  <a:lnTo>
                    <a:pt x="194" y="72"/>
                  </a:lnTo>
                  <a:lnTo>
                    <a:pt x="195" y="71"/>
                  </a:lnTo>
                  <a:lnTo>
                    <a:pt x="217" y="64"/>
                  </a:lnTo>
                  <a:lnTo>
                    <a:pt x="237" y="42"/>
                  </a:lnTo>
                  <a:lnTo>
                    <a:pt x="251" y="43"/>
                  </a:lnTo>
                  <a:lnTo>
                    <a:pt x="277" y="63"/>
                  </a:lnTo>
                  <a:lnTo>
                    <a:pt x="283" y="63"/>
                  </a:lnTo>
                  <a:lnTo>
                    <a:pt x="285" y="61"/>
                  </a:lnTo>
                  <a:lnTo>
                    <a:pt x="286" y="60"/>
                  </a:lnTo>
                  <a:lnTo>
                    <a:pt x="286" y="59"/>
                  </a:lnTo>
                  <a:lnTo>
                    <a:pt x="286" y="57"/>
                  </a:lnTo>
                  <a:lnTo>
                    <a:pt x="284" y="54"/>
                  </a:lnTo>
                  <a:lnTo>
                    <a:pt x="284" y="51"/>
                  </a:lnTo>
                  <a:lnTo>
                    <a:pt x="284" y="43"/>
                  </a:lnTo>
                  <a:lnTo>
                    <a:pt x="285" y="41"/>
                  </a:lnTo>
                  <a:lnTo>
                    <a:pt x="286" y="40"/>
                  </a:lnTo>
                  <a:lnTo>
                    <a:pt x="307" y="23"/>
                  </a:lnTo>
                  <a:lnTo>
                    <a:pt x="312" y="0"/>
                  </a:lnTo>
                  <a:lnTo>
                    <a:pt x="332" y="8"/>
                  </a:lnTo>
                  <a:lnTo>
                    <a:pt x="340" y="16"/>
                  </a:lnTo>
                  <a:lnTo>
                    <a:pt x="343" y="16"/>
                  </a:lnTo>
                  <a:lnTo>
                    <a:pt x="348" y="13"/>
                  </a:lnTo>
                  <a:lnTo>
                    <a:pt x="350" y="10"/>
                  </a:lnTo>
                  <a:close/>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56" name="Freeform 142"/>
            <p:cNvSpPr>
              <a:spLocks/>
            </p:cNvSpPr>
            <p:nvPr/>
          </p:nvSpPr>
          <p:spPr bwMode="auto">
            <a:xfrm>
              <a:off x="4321176" y="868362"/>
              <a:ext cx="774700" cy="966788"/>
            </a:xfrm>
            <a:custGeom>
              <a:avLst/>
              <a:gdLst>
                <a:gd name="T0" fmla="*/ 349 w 488"/>
                <a:gd name="T1" fmla="*/ 36 h 609"/>
                <a:gd name="T2" fmla="*/ 387 w 488"/>
                <a:gd name="T3" fmla="*/ 40 h 609"/>
                <a:gd name="T4" fmla="*/ 459 w 488"/>
                <a:gd name="T5" fmla="*/ 76 h 609"/>
                <a:gd name="T6" fmla="*/ 486 w 488"/>
                <a:gd name="T7" fmla="*/ 103 h 609"/>
                <a:gd name="T8" fmla="*/ 476 w 488"/>
                <a:gd name="T9" fmla="*/ 150 h 609"/>
                <a:gd name="T10" fmla="*/ 482 w 488"/>
                <a:gd name="T11" fmla="*/ 188 h 609"/>
                <a:gd name="T12" fmla="*/ 437 w 488"/>
                <a:gd name="T13" fmla="*/ 223 h 609"/>
                <a:gd name="T14" fmla="*/ 445 w 488"/>
                <a:gd name="T15" fmla="*/ 233 h 609"/>
                <a:gd name="T16" fmla="*/ 458 w 488"/>
                <a:gd name="T17" fmla="*/ 265 h 609"/>
                <a:gd name="T18" fmla="*/ 458 w 488"/>
                <a:gd name="T19" fmla="*/ 319 h 609"/>
                <a:gd name="T20" fmla="*/ 465 w 488"/>
                <a:gd name="T21" fmla="*/ 374 h 609"/>
                <a:gd name="T22" fmla="*/ 462 w 488"/>
                <a:gd name="T23" fmla="*/ 407 h 609"/>
                <a:gd name="T24" fmla="*/ 449 w 488"/>
                <a:gd name="T25" fmla="*/ 426 h 609"/>
                <a:gd name="T26" fmla="*/ 446 w 488"/>
                <a:gd name="T27" fmla="*/ 446 h 609"/>
                <a:gd name="T28" fmla="*/ 443 w 488"/>
                <a:gd name="T29" fmla="*/ 471 h 609"/>
                <a:gd name="T30" fmla="*/ 426 w 488"/>
                <a:gd name="T31" fmla="*/ 496 h 609"/>
                <a:gd name="T32" fmla="*/ 399 w 488"/>
                <a:gd name="T33" fmla="*/ 520 h 609"/>
                <a:gd name="T34" fmla="*/ 404 w 488"/>
                <a:gd name="T35" fmla="*/ 546 h 609"/>
                <a:gd name="T36" fmla="*/ 380 w 488"/>
                <a:gd name="T37" fmla="*/ 576 h 609"/>
                <a:gd name="T38" fmla="*/ 364 w 488"/>
                <a:gd name="T39" fmla="*/ 594 h 609"/>
                <a:gd name="T40" fmla="*/ 357 w 488"/>
                <a:gd name="T41" fmla="*/ 604 h 609"/>
                <a:gd name="T42" fmla="*/ 340 w 488"/>
                <a:gd name="T43" fmla="*/ 594 h 609"/>
                <a:gd name="T44" fmla="*/ 329 w 488"/>
                <a:gd name="T45" fmla="*/ 582 h 609"/>
                <a:gd name="T46" fmla="*/ 327 w 488"/>
                <a:gd name="T47" fmla="*/ 548 h 609"/>
                <a:gd name="T48" fmla="*/ 307 w 488"/>
                <a:gd name="T49" fmla="*/ 525 h 609"/>
                <a:gd name="T50" fmla="*/ 280 w 488"/>
                <a:gd name="T51" fmla="*/ 515 h 609"/>
                <a:gd name="T52" fmla="*/ 263 w 488"/>
                <a:gd name="T53" fmla="*/ 507 h 609"/>
                <a:gd name="T54" fmla="*/ 248 w 488"/>
                <a:gd name="T55" fmla="*/ 485 h 609"/>
                <a:gd name="T56" fmla="*/ 237 w 488"/>
                <a:gd name="T57" fmla="*/ 471 h 609"/>
                <a:gd name="T58" fmla="*/ 226 w 488"/>
                <a:gd name="T59" fmla="*/ 452 h 609"/>
                <a:gd name="T60" fmla="*/ 207 w 488"/>
                <a:gd name="T61" fmla="*/ 431 h 609"/>
                <a:gd name="T62" fmla="*/ 192 w 488"/>
                <a:gd name="T63" fmla="*/ 401 h 609"/>
                <a:gd name="T64" fmla="*/ 179 w 488"/>
                <a:gd name="T65" fmla="*/ 390 h 609"/>
                <a:gd name="T66" fmla="*/ 155 w 488"/>
                <a:gd name="T67" fmla="*/ 390 h 609"/>
                <a:gd name="T68" fmla="*/ 121 w 488"/>
                <a:gd name="T69" fmla="*/ 380 h 609"/>
                <a:gd name="T70" fmla="*/ 103 w 488"/>
                <a:gd name="T71" fmla="*/ 353 h 609"/>
                <a:gd name="T72" fmla="*/ 81 w 488"/>
                <a:gd name="T73" fmla="*/ 343 h 609"/>
                <a:gd name="T74" fmla="*/ 72 w 488"/>
                <a:gd name="T75" fmla="*/ 317 h 609"/>
                <a:gd name="T76" fmla="*/ 76 w 488"/>
                <a:gd name="T77" fmla="*/ 289 h 609"/>
                <a:gd name="T78" fmla="*/ 61 w 488"/>
                <a:gd name="T79" fmla="*/ 285 h 609"/>
                <a:gd name="T80" fmla="*/ 55 w 488"/>
                <a:gd name="T81" fmla="*/ 266 h 609"/>
                <a:gd name="T82" fmla="*/ 51 w 488"/>
                <a:gd name="T83" fmla="*/ 246 h 609"/>
                <a:gd name="T84" fmla="*/ 46 w 488"/>
                <a:gd name="T85" fmla="*/ 241 h 609"/>
                <a:gd name="T86" fmla="*/ 41 w 488"/>
                <a:gd name="T87" fmla="*/ 232 h 609"/>
                <a:gd name="T88" fmla="*/ 38 w 488"/>
                <a:gd name="T89" fmla="*/ 227 h 609"/>
                <a:gd name="T90" fmla="*/ 42 w 488"/>
                <a:gd name="T91" fmla="*/ 218 h 609"/>
                <a:gd name="T92" fmla="*/ 30 w 488"/>
                <a:gd name="T93" fmla="*/ 205 h 609"/>
                <a:gd name="T94" fmla="*/ 20 w 488"/>
                <a:gd name="T95" fmla="*/ 198 h 609"/>
                <a:gd name="T96" fmla="*/ 5 w 488"/>
                <a:gd name="T97" fmla="*/ 182 h 609"/>
                <a:gd name="T98" fmla="*/ 2 w 488"/>
                <a:gd name="T99" fmla="*/ 169 h 609"/>
                <a:gd name="T100" fmla="*/ 17 w 488"/>
                <a:gd name="T101" fmla="*/ 156 h 609"/>
                <a:gd name="T102" fmla="*/ 29 w 488"/>
                <a:gd name="T103" fmla="*/ 126 h 609"/>
                <a:gd name="T104" fmla="*/ 41 w 488"/>
                <a:gd name="T105" fmla="*/ 115 h 609"/>
                <a:gd name="T106" fmla="*/ 51 w 488"/>
                <a:gd name="T107" fmla="*/ 95 h 609"/>
                <a:gd name="T108" fmla="*/ 95 w 488"/>
                <a:gd name="T109" fmla="*/ 104 h 609"/>
                <a:gd name="T110" fmla="*/ 194 w 488"/>
                <a:gd name="T111" fmla="*/ 72 h 609"/>
                <a:gd name="T112" fmla="*/ 286 w 488"/>
                <a:gd name="T113" fmla="*/ 59 h 609"/>
                <a:gd name="T114" fmla="*/ 332 w 488"/>
                <a:gd name="T115" fmla="*/ 8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8" h="609">
                  <a:moveTo>
                    <a:pt x="350" y="10"/>
                  </a:moveTo>
                  <a:lnTo>
                    <a:pt x="355" y="18"/>
                  </a:lnTo>
                  <a:lnTo>
                    <a:pt x="355" y="20"/>
                  </a:lnTo>
                  <a:lnTo>
                    <a:pt x="355" y="21"/>
                  </a:lnTo>
                  <a:lnTo>
                    <a:pt x="355" y="22"/>
                  </a:lnTo>
                  <a:lnTo>
                    <a:pt x="351" y="26"/>
                  </a:lnTo>
                  <a:lnTo>
                    <a:pt x="351" y="27"/>
                  </a:lnTo>
                  <a:lnTo>
                    <a:pt x="349" y="35"/>
                  </a:lnTo>
                  <a:lnTo>
                    <a:pt x="349" y="36"/>
                  </a:lnTo>
                  <a:lnTo>
                    <a:pt x="349" y="38"/>
                  </a:lnTo>
                  <a:lnTo>
                    <a:pt x="351" y="39"/>
                  </a:lnTo>
                  <a:lnTo>
                    <a:pt x="363" y="34"/>
                  </a:lnTo>
                  <a:lnTo>
                    <a:pt x="384" y="36"/>
                  </a:lnTo>
                  <a:lnTo>
                    <a:pt x="386" y="37"/>
                  </a:lnTo>
                  <a:lnTo>
                    <a:pt x="387" y="38"/>
                  </a:lnTo>
                  <a:lnTo>
                    <a:pt x="387" y="39"/>
                  </a:lnTo>
                  <a:lnTo>
                    <a:pt x="387" y="39"/>
                  </a:lnTo>
                  <a:lnTo>
                    <a:pt x="387" y="40"/>
                  </a:lnTo>
                  <a:lnTo>
                    <a:pt x="385" y="43"/>
                  </a:lnTo>
                  <a:lnTo>
                    <a:pt x="385" y="44"/>
                  </a:lnTo>
                  <a:lnTo>
                    <a:pt x="385" y="45"/>
                  </a:lnTo>
                  <a:lnTo>
                    <a:pt x="385" y="46"/>
                  </a:lnTo>
                  <a:lnTo>
                    <a:pt x="406" y="58"/>
                  </a:lnTo>
                  <a:lnTo>
                    <a:pt x="434" y="60"/>
                  </a:lnTo>
                  <a:lnTo>
                    <a:pt x="440" y="66"/>
                  </a:lnTo>
                  <a:lnTo>
                    <a:pt x="445" y="77"/>
                  </a:lnTo>
                  <a:lnTo>
                    <a:pt x="459" y="76"/>
                  </a:lnTo>
                  <a:lnTo>
                    <a:pt x="460" y="77"/>
                  </a:lnTo>
                  <a:lnTo>
                    <a:pt x="461" y="78"/>
                  </a:lnTo>
                  <a:lnTo>
                    <a:pt x="462" y="84"/>
                  </a:lnTo>
                  <a:lnTo>
                    <a:pt x="463" y="86"/>
                  </a:lnTo>
                  <a:lnTo>
                    <a:pt x="464" y="87"/>
                  </a:lnTo>
                  <a:lnTo>
                    <a:pt x="467" y="88"/>
                  </a:lnTo>
                  <a:lnTo>
                    <a:pt x="473" y="87"/>
                  </a:lnTo>
                  <a:lnTo>
                    <a:pt x="484" y="96"/>
                  </a:lnTo>
                  <a:lnTo>
                    <a:pt x="486" y="103"/>
                  </a:lnTo>
                  <a:lnTo>
                    <a:pt x="488" y="123"/>
                  </a:lnTo>
                  <a:lnTo>
                    <a:pt x="488" y="124"/>
                  </a:lnTo>
                  <a:lnTo>
                    <a:pt x="487" y="125"/>
                  </a:lnTo>
                  <a:lnTo>
                    <a:pt x="481" y="129"/>
                  </a:lnTo>
                  <a:lnTo>
                    <a:pt x="480" y="131"/>
                  </a:lnTo>
                  <a:lnTo>
                    <a:pt x="478" y="136"/>
                  </a:lnTo>
                  <a:lnTo>
                    <a:pt x="477" y="139"/>
                  </a:lnTo>
                  <a:lnTo>
                    <a:pt x="476" y="146"/>
                  </a:lnTo>
                  <a:lnTo>
                    <a:pt x="476" y="150"/>
                  </a:lnTo>
                  <a:lnTo>
                    <a:pt x="478" y="153"/>
                  </a:lnTo>
                  <a:lnTo>
                    <a:pt x="479" y="156"/>
                  </a:lnTo>
                  <a:lnTo>
                    <a:pt x="478" y="159"/>
                  </a:lnTo>
                  <a:lnTo>
                    <a:pt x="476" y="162"/>
                  </a:lnTo>
                  <a:lnTo>
                    <a:pt x="475" y="181"/>
                  </a:lnTo>
                  <a:lnTo>
                    <a:pt x="476" y="182"/>
                  </a:lnTo>
                  <a:lnTo>
                    <a:pt x="476" y="183"/>
                  </a:lnTo>
                  <a:lnTo>
                    <a:pt x="479" y="187"/>
                  </a:lnTo>
                  <a:lnTo>
                    <a:pt x="482" y="188"/>
                  </a:lnTo>
                  <a:lnTo>
                    <a:pt x="464" y="200"/>
                  </a:lnTo>
                  <a:lnTo>
                    <a:pt x="453" y="201"/>
                  </a:lnTo>
                  <a:lnTo>
                    <a:pt x="441" y="207"/>
                  </a:lnTo>
                  <a:lnTo>
                    <a:pt x="438" y="209"/>
                  </a:lnTo>
                  <a:lnTo>
                    <a:pt x="433" y="218"/>
                  </a:lnTo>
                  <a:lnTo>
                    <a:pt x="433" y="219"/>
                  </a:lnTo>
                  <a:lnTo>
                    <a:pt x="434" y="221"/>
                  </a:lnTo>
                  <a:lnTo>
                    <a:pt x="435" y="222"/>
                  </a:lnTo>
                  <a:lnTo>
                    <a:pt x="437" y="223"/>
                  </a:lnTo>
                  <a:lnTo>
                    <a:pt x="442" y="220"/>
                  </a:lnTo>
                  <a:lnTo>
                    <a:pt x="444" y="221"/>
                  </a:lnTo>
                  <a:lnTo>
                    <a:pt x="448" y="224"/>
                  </a:lnTo>
                  <a:lnTo>
                    <a:pt x="448" y="224"/>
                  </a:lnTo>
                  <a:lnTo>
                    <a:pt x="449" y="226"/>
                  </a:lnTo>
                  <a:lnTo>
                    <a:pt x="449" y="227"/>
                  </a:lnTo>
                  <a:lnTo>
                    <a:pt x="448" y="227"/>
                  </a:lnTo>
                  <a:lnTo>
                    <a:pt x="446" y="230"/>
                  </a:lnTo>
                  <a:lnTo>
                    <a:pt x="445" y="233"/>
                  </a:lnTo>
                  <a:lnTo>
                    <a:pt x="445" y="237"/>
                  </a:lnTo>
                  <a:lnTo>
                    <a:pt x="444" y="239"/>
                  </a:lnTo>
                  <a:lnTo>
                    <a:pt x="439" y="244"/>
                  </a:lnTo>
                  <a:lnTo>
                    <a:pt x="440" y="248"/>
                  </a:lnTo>
                  <a:lnTo>
                    <a:pt x="446" y="254"/>
                  </a:lnTo>
                  <a:lnTo>
                    <a:pt x="454" y="256"/>
                  </a:lnTo>
                  <a:lnTo>
                    <a:pt x="456" y="258"/>
                  </a:lnTo>
                  <a:lnTo>
                    <a:pt x="457" y="262"/>
                  </a:lnTo>
                  <a:lnTo>
                    <a:pt x="458" y="265"/>
                  </a:lnTo>
                  <a:lnTo>
                    <a:pt x="455" y="276"/>
                  </a:lnTo>
                  <a:lnTo>
                    <a:pt x="456" y="287"/>
                  </a:lnTo>
                  <a:lnTo>
                    <a:pt x="456" y="288"/>
                  </a:lnTo>
                  <a:lnTo>
                    <a:pt x="464" y="296"/>
                  </a:lnTo>
                  <a:lnTo>
                    <a:pt x="464" y="307"/>
                  </a:lnTo>
                  <a:lnTo>
                    <a:pt x="468" y="314"/>
                  </a:lnTo>
                  <a:lnTo>
                    <a:pt x="462" y="316"/>
                  </a:lnTo>
                  <a:lnTo>
                    <a:pt x="459" y="319"/>
                  </a:lnTo>
                  <a:lnTo>
                    <a:pt x="458" y="319"/>
                  </a:lnTo>
                  <a:lnTo>
                    <a:pt x="458" y="321"/>
                  </a:lnTo>
                  <a:lnTo>
                    <a:pt x="458" y="323"/>
                  </a:lnTo>
                  <a:lnTo>
                    <a:pt x="465" y="337"/>
                  </a:lnTo>
                  <a:lnTo>
                    <a:pt x="467" y="343"/>
                  </a:lnTo>
                  <a:lnTo>
                    <a:pt x="468" y="347"/>
                  </a:lnTo>
                  <a:lnTo>
                    <a:pt x="469" y="351"/>
                  </a:lnTo>
                  <a:lnTo>
                    <a:pt x="468" y="354"/>
                  </a:lnTo>
                  <a:lnTo>
                    <a:pt x="460" y="367"/>
                  </a:lnTo>
                  <a:lnTo>
                    <a:pt x="465" y="374"/>
                  </a:lnTo>
                  <a:lnTo>
                    <a:pt x="466" y="380"/>
                  </a:lnTo>
                  <a:lnTo>
                    <a:pt x="470" y="388"/>
                  </a:lnTo>
                  <a:lnTo>
                    <a:pt x="471" y="391"/>
                  </a:lnTo>
                  <a:lnTo>
                    <a:pt x="471" y="393"/>
                  </a:lnTo>
                  <a:lnTo>
                    <a:pt x="470" y="394"/>
                  </a:lnTo>
                  <a:lnTo>
                    <a:pt x="470" y="395"/>
                  </a:lnTo>
                  <a:lnTo>
                    <a:pt x="466" y="396"/>
                  </a:lnTo>
                  <a:lnTo>
                    <a:pt x="462" y="400"/>
                  </a:lnTo>
                  <a:lnTo>
                    <a:pt x="462" y="407"/>
                  </a:lnTo>
                  <a:lnTo>
                    <a:pt x="461" y="408"/>
                  </a:lnTo>
                  <a:lnTo>
                    <a:pt x="461" y="409"/>
                  </a:lnTo>
                  <a:lnTo>
                    <a:pt x="450" y="417"/>
                  </a:lnTo>
                  <a:lnTo>
                    <a:pt x="448" y="421"/>
                  </a:lnTo>
                  <a:lnTo>
                    <a:pt x="448" y="421"/>
                  </a:lnTo>
                  <a:lnTo>
                    <a:pt x="448" y="423"/>
                  </a:lnTo>
                  <a:lnTo>
                    <a:pt x="448" y="423"/>
                  </a:lnTo>
                  <a:lnTo>
                    <a:pt x="449" y="424"/>
                  </a:lnTo>
                  <a:lnTo>
                    <a:pt x="449" y="426"/>
                  </a:lnTo>
                  <a:lnTo>
                    <a:pt x="449" y="427"/>
                  </a:lnTo>
                  <a:lnTo>
                    <a:pt x="449" y="428"/>
                  </a:lnTo>
                  <a:lnTo>
                    <a:pt x="449" y="429"/>
                  </a:lnTo>
                  <a:lnTo>
                    <a:pt x="441" y="436"/>
                  </a:lnTo>
                  <a:lnTo>
                    <a:pt x="441" y="437"/>
                  </a:lnTo>
                  <a:lnTo>
                    <a:pt x="441" y="438"/>
                  </a:lnTo>
                  <a:lnTo>
                    <a:pt x="441" y="440"/>
                  </a:lnTo>
                  <a:lnTo>
                    <a:pt x="446" y="445"/>
                  </a:lnTo>
                  <a:lnTo>
                    <a:pt x="446" y="446"/>
                  </a:lnTo>
                  <a:lnTo>
                    <a:pt x="446" y="447"/>
                  </a:lnTo>
                  <a:lnTo>
                    <a:pt x="446" y="448"/>
                  </a:lnTo>
                  <a:lnTo>
                    <a:pt x="446" y="449"/>
                  </a:lnTo>
                  <a:lnTo>
                    <a:pt x="446" y="450"/>
                  </a:lnTo>
                  <a:lnTo>
                    <a:pt x="438" y="456"/>
                  </a:lnTo>
                  <a:lnTo>
                    <a:pt x="437" y="457"/>
                  </a:lnTo>
                  <a:lnTo>
                    <a:pt x="437" y="459"/>
                  </a:lnTo>
                  <a:lnTo>
                    <a:pt x="438" y="462"/>
                  </a:lnTo>
                  <a:lnTo>
                    <a:pt x="443" y="471"/>
                  </a:lnTo>
                  <a:lnTo>
                    <a:pt x="443" y="472"/>
                  </a:lnTo>
                  <a:lnTo>
                    <a:pt x="443" y="476"/>
                  </a:lnTo>
                  <a:lnTo>
                    <a:pt x="443" y="477"/>
                  </a:lnTo>
                  <a:lnTo>
                    <a:pt x="442" y="477"/>
                  </a:lnTo>
                  <a:lnTo>
                    <a:pt x="438" y="479"/>
                  </a:lnTo>
                  <a:lnTo>
                    <a:pt x="438" y="480"/>
                  </a:lnTo>
                  <a:lnTo>
                    <a:pt x="436" y="489"/>
                  </a:lnTo>
                  <a:lnTo>
                    <a:pt x="435" y="491"/>
                  </a:lnTo>
                  <a:lnTo>
                    <a:pt x="426" y="496"/>
                  </a:lnTo>
                  <a:lnTo>
                    <a:pt x="424" y="499"/>
                  </a:lnTo>
                  <a:lnTo>
                    <a:pt x="415" y="506"/>
                  </a:lnTo>
                  <a:lnTo>
                    <a:pt x="403" y="502"/>
                  </a:lnTo>
                  <a:lnTo>
                    <a:pt x="401" y="503"/>
                  </a:lnTo>
                  <a:lnTo>
                    <a:pt x="400" y="503"/>
                  </a:lnTo>
                  <a:lnTo>
                    <a:pt x="399" y="504"/>
                  </a:lnTo>
                  <a:lnTo>
                    <a:pt x="399" y="506"/>
                  </a:lnTo>
                  <a:lnTo>
                    <a:pt x="399" y="519"/>
                  </a:lnTo>
                  <a:lnTo>
                    <a:pt x="399" y="520"/>
                  </a:lnTo>
                  <a:lnTo>
                    <a:pt x="396" y="526"/>
                  </a:lnTo>
                  <a:lnTo>
                    <a:pt x="396" y="527"/>
                  </a:lnTo>
                  <a:lnTo>
                    <a:pt x="396" y="528"/>
                  </a:lnTo>
                  <a:lnTo>
                    <a:pt x="397" y="528"/>
                  </a:lnTo>
                  <a:lnTo>
                    <a:pt x="400" y="533"/>
                  </a:lnTo>
                  <a:lnTo>
                    <a:pt x="400" y="534"/>
                  </a:lnTo>
                  <a:lnTo>
                    <a:pt x="402" y="539"/>
                  </a:lnTo>
                  <a:lnTo>
                    <a:pt x="403" y="543"/>
                  </a:lnTo>
                  <a:lnTo>
                    <a:pt x="404" y="546"/>
                  </a:lnTo>
                  <a:lnTo>
                    <a:pt x="403" y="548"/>
                  </a:lnTo>
                  <a:lnTo>
                    <a:pt x="403" y="549"/>
                  </a:lnTo>
                  <a:lnTo>
                    <a:pt x="397" y="554"/>
                  </a:lnTo>
                  <a:lnTo>
                    <a:pt x="389" y="555"/>
                  </a:lnTo>
                  <a:lnTo>
                    <a:pt x="386" y="559"/>
                  </a:lnTo>
                  <a:lnTo>
                    <a:pt x="385" y="564"/>
                  </a:lnTo>
                  <a:lnTo>
                    <a:pt x="383" y="567"/>
                  </a:lnTo>
                  <a:lnTo>
                    <a:pt x="382" y="572"/>
                  </a:lnTo>
                  <a:lnTo>
                    <a:pt x="380" y="576"/>
                  </a:lnTo>
                  <a:lnTo>
                    <a:pt x="380" y="577"/>
                  </a:lnTo>
                  <a:lnTo>
                    <a:pt x="380" y="578"/>
                  </a:lnTo>
                  <a:lnTo>
                    <a:pt x="381" y="579"/>
                  </a:lnTo>
                  <a:lnTo>
                    <a:pt x="382" y="582"/>
                  </a:lnTo>
                  <a:lnTo>
                    <a:pt x="382" y="584"/>
                  </a:lnTo>
                  <a:lnTo>
                    <a:pt x="390" y="595"/>
                  </a:lnTo>
                  <a:lnTo>
                    <a:pt x="375" y="596"/>
                  </a:lnTo>
                  <a:lnTo>
                    <a:pt x="375" y="593"/>
                  </a:lnTo>
                  <a:lnTo>
                    <a:pt x="364" y="594"/>
                  </a:lnTo>
                  <a:lnTo>
                    <a:pt x="364" y="606"/>
                  </a:lnTo>
                  <a:lnTo>
                    <a:pt x="362" y="606"/>
                  </a:lnTo>
                  <a:lnTo>
                    <a:pt x="361" y="607"/>
                  </a:lnTo>
                  <a:lnTo>
                    <a:pt x="361" y="607"/>
                  </a:lnTo>
                  <a:lnTo>
                    <a:pt x="362" y="609"/>
                  </a:lnTo>
                  <a:lnTo>
                    <a:pt x="359" y="609"/>
                  </a:lnTo>
                  <a:lnTo>
                    <a:pt x="359" y="606"/>
                  </a:lnTo>
                  <a:lnTo>
                    <a:pt x="357" y="606"/>
                  </a:lnTo>
                  <a:lnTo>
                    <a:pt x="357" y="604"/>
                  </a:lnTo>
                  <a:lnTo>
                    <a:pt x="354" y="604"/>
                  </a:lnTo>
                  <a:lnTo>
                    <a:pt x="354" y="602"/>
                  </a:lnTo>
                  <a:lnTo>
                    <a:pt x="349" y="602"/>
                  </a:lnTo>
                  <a:lnTo>
                    <a:pt x="349" y="598"/>
                  </a:lnTo>
                  <a:lnTo>
                    <a:pt x="347" y="598"/>
                  </a:lnTo>
                  <a:lnTo>
                    <a:pt x="347" y="596"/>
                  </a:lnTo>
                  <a:lnTo>
                    <a:pt x="342" y="596"/>
                  </a:lnTo>
                  <a:lnTo>
                    <a:pt x="342" y="593"/>
                  </a:lnTo>
                  <a:lnTo>
                    <a:pt x="340" y="594"/>
                  </a:lnTo>
                  <a:lnTo>
                    <a:pt x="339" y="591"/>
                  </a:lnTo>
                  <a:lnTo>
                    <a:pt x="335" y="591"/>
                  </a:lnTo>
                  <a:lnTo>
                    <a:pt x="334" y="587"/>
                  </a:lnTo>
                  <a:lnTo>
                    <a:pt x="329" y="587"/>
                  </a:lnTo>
                  <a:lnTo>
                    <a:pt x="329" y="585"/>
                  </a:lnTo>
                  <a:lnTo>
                    <a:pt x="327" y="585"/>
                  </a:lnTo>
                  <a:lnTo>
                    <a:pt x="327" y="584"/>
                  </a:lnTo>
                  <a:lnTo>
                    <a:pt x="334" y="587"/>
                  </a:lnTo>
                  <a:lnTo>
                    <a:pt x="329" y="582"/>
                  </a:lnTo>
                  <a:lnTo>
                    <a:pt x="329" y="582"/>
                  </a:lnTo>
                  <a:lnTo>
                    <a:pt x="329" y="578"/>
                  </a:lnTo>
                  <a:lnTo>
                    <a:pt x="331" y="573"/>
                  </a:lnTo>
                  <a:lnTo>
                    <a:pt x="331" y="571"/>
                  </a:lnTo>
                  <a:lnTo>
                    <a:pt x="329" y="571"/>
                  </a:lnTo>
                  <a:lnTo>
                    <a:pt x="330" y="559"/>
                  </a:lnTo>
                  <a:lnTo>
                    <a:pt x="328" y="557"/>
                  </a:lnTo>
                  <a:lnTo>
                    <a:pt x="329" y="549"/>
                  </a:lnTo>
                  <a:lnTo>
                    <a:pt x="327" y="548"/>
                  </a:lnTo>
                  <a:lnTo>
                    <a:pt x="322" y="545"/>
                  </a:lnTo>
                  <a:lnTo>
                    <a:pt x="322" y="543"/>
                  </a:lnTo>
                  <a:lnTo>
                    <a:pt x="320" y="539"/>
                  </a:lnTo>
                  <a:lnTo>
                    <a:pt x="316" y="537"/>
                  </a:lnTo>
                  <a:lnTo>
                    <a:pt x="314" y="537"/>
                  </a:lnTo>
                  <a:lnTo>
                    <a:pt x="314" y="535"/>
                  </a:lnTo>
                  <a:lnTo>
                    <a:pt x="313" y="533"/>
                  </a:lnTo>
                  <a:lnTo>
                    <a:pt x="313" y="531"/>
                  </a:lnTo>
                  <a:lnTo>
                    <a:pt x="307" y="525"/>
                  </a:lnTo>
                  <a:lnTo>
                    <a:pt x="305" y="525"/>
                  </a:lnTo>
                  <a:lnTo>
                    <a:pt x="302" y="521"/>
                  </a:lnTo>
                  <a:lnTo>
                    <a:pt x="300" y="521"/>
                  </a:lnTo>
                  <a:lnTo>
                    <a:pt x="293" y="513"/>
                  </a:lnTo>
                  <a:lnTo>
                    <a:pt x="290" y="513"/>
                  </a:lnTo>
                  <a:lnTo>
                    <a:pt x="290" y="512"/>
                  </a:lnTo>
                  <a:lnTo>
                    <a:pt x="281" y="512"/>
                  </a:lnTo>
                  <a:lnTo>
                    <a:pt x="280" y="513"/>
                  </a:lnTo>
                  <a:lnTo>
                    <a:pt x="280" y="515"/>
                  </a:lnTo>
                  <a:lnTo>
                    <a:pt x="275" y="516"/>
                  </a:lnTo>
                  <a:lnTo>
                    <a:pt x="271" y="513"/>
                  </a:lnTo>
                  <a:lnTo>
                    <a:pt x="271" y="513"/>
                  </a:lnTo>
                  <a:lnTo>
                    <a:pt x="271" y="513"/>
                  </a:lnTo>
                  <a:lnTo>
                    <a:pt x="267" y="512"/>
                  </a:lnTo>
                  <a:lnTo>
                    <a:pt x="266" y="512"/>
                  </a:lnTo>
                  <a:lnTo>
                    <a:pt x="266" y="512"/>
                  </a:lnTo>
                  <a:lnTo>
                    <a:pt x="265" y="512"/>
                  </a:lnTo>
                  <a:lnTo>
                    <a:pt x="263" y="507"/>
                  </a:lnTo>
                  <a:lnTo>
                    <a:pt x="254" y="499"/>
                  </a:lnTo>
                  <a:lnTo>
                    <a:pt x="254" y="495"/>
                  </a:lnTo>
                  <a:lnTo>
                    <a:pt x="256" y="493"/>
                  </a:lnTo>
                  <a:lnTo>
                    <a:pt x="256" y="488"/>
                  </a:lnTo>
                  <a:lnTo>
                    <a:pt x="254" y="485"/>
                  </a:lnTo>
                  <a:lnTo>
                    <a:pt x="254" y="483"/>
                  </a:lnTo>
                  <a:lnTo>
                    <a:pt x="253" y="486"/>
                  </a:lnTo>
                  <a:lnTo>
                    <a:pt x="253" y="484"/>
                  </a:lnTo>
                  <a:lnTo>
                    <a:pt x="248" y="485"/>
                  </a:lnTo>
                  <a:lnTo>
                    <a:pt x="248" y="482"/>
                  </a:lnTo>
                  <a:lnTo>
                    <a:pt x="245" y="482"/>
                  </a:lnTo>
                  <a:lnTo>
                    <a:pt x="245" y="480"/>
                  </a:lnTo>
                  <a:lnTo>
                    <a:pt x="243" y="480"/>
                  </a:lnTo>
                  <a:lnTo>
                    <a:pt x="242" y="475"/>
                  </a:lnTo>
                  <a:lnTo>
                    <a:pt x="240" y="476"/>
                  </a:lnTo>
                  <a:lnTo>
                    <a:pt x="240" y="473"/>
                  </a:lnTo>
                  <a:lnTo>
                    <a:pt x="238" y="473"/>
                  </a:lnTo>
                  <a:lnTo>
                    <a:pt x="237" y="471"/>
                  </a:lnTo>
                  <a:lnTo>
                    <a:pt x="233" y="471"/>
                  </a:lnTo>
                  <a:lnTo>
                    <a:pt x="232" y="459"/>
                  </a:lnTo>
                  <a:lnTo>
                    <a:pt x="230" y="460"/>
                  </a:lnTo>
                  <a:lnTo>
                    <a:pt x="230" y="457"/>
                  </a:lnTo>
                  <a:lnTo>
                    <a:pt x="227" y="457"/>
                  </a:lnTo>
                  <a:lnTo>
                    <a:pt x="227" y="455"/>
                  </a:lnTo>
                  <a:lnTo>
                    <a:pt x="225" y="455"/>
                  </a:lnTo>
                  <a:lnTo>
                    <a:pt x="225" y="452"/>
                  </a:lnTo>
                  <a:lnTo>
                    <a:pt x="226" y="452"/>
                  </a:lnTo>
                  <a:lnTo>
                    <a:pt x="226" y="446"/>
                  </a:lnTo>
                  <a:lnTo>
                    <a:pt x="224" y="444"/>
                  </a:lnTo>
                  <a:lnTo>
                    <a:pt x="218" y="444"/>
                  </a:lnTo>
                  <a:lnTo>
                    <a:pt x="218" y="442"/>
                  </a:lnTo>
                  <a:lnTo>
                    <a:pt x="216" y="442"/>
                  </a:lnTo>
                  <a:lnTo>
                    <a:pt x="215" y="439"/>
                  </a:lnTo>
                  <a:lnTo>
                    <a:pt x="215" y="434"/>
                  </a:lnTo>
                  <a:lnTo>
                    <a:pt x="207" y="433"/>
                  </a:lnTo>
                  <a:lnTo>
                    <a:pt x="207" y="431"/>
                  </a:lnTo>
                  <a:lnTo>
                    <a:pt x="206" y="431"/>
                  </a:lnTo>
                  <a:lnTo>
                    <a:pt x="205" y="425"/>
                  </a:lnTo>
                  <a:lnTo>
                    <a:pt x="206" y="412"/>
                  </a:lnTo>
                  <a:lnTo>
                    <a:pt x="198" y="411"/>
                  </a:lnTo>
                  <a:lnTo>
                    <a:pt x="198" y="407"/>
                  </a:lnTo>
                  <a:lnTo>
                    <a:pt x="194" y="407"/>
                  </a:lnTo>
                  <a:lnTo>
                    <a:pt x="194" y="405"/>
                  </a:lnTo>
                  <a:lnTo>
                    <a:pt x="192" y="405"/>
                  </a:lnTo>
                  <a:lnTo>
                    <a:pt x="192" y="401"/>
                  </a:lnTo>
                  <a:lnTo>
                    <a:pt x="189" y="400"/>
                  </a:lnTo>
                  <a:lnTo>
                    <a:pt x="188" y="400"/>
                  </a:lnTo>
                  <a:lnTo>
                    <a:pt x="188" y="399"/>
                  </a:lnTo>
                  <a:lnTo>
                    <a:pt x="187" y="399"/>
                  </a:lnTo>
                  <a:lnTo>
                    <a:pt x="187" y="398"/>
                  </a:lnTo>
                  <a:lnTo>
                    <a:pt x="187" y="396"/>
                  </a:lnTo>
                  <a:lnTo>
                    <a:pt x="185" y="394"/>
                  </a:lnTo>
                  <a:lnTo>
                    <a:pt x="181" y="394"/>
                  </a:lnTo>
                  <a:lnTo>
                    <a:pt x="179" y="390"/>
                  </a:lnTo>
                  <a:lnTo>
                    <a:pt x="175" y="390"/>
                  </a:lnTo>
                  <a:lnTo>
                    <a:pt x="175" y="391"/>
                  </a:lnTo>
                  <a:lnTo>
                    <a:pt x="173" y="391"/>
                  </a:lnTo>
                  <a:lnTo>
                    <a:pt x="171" y="389"/>
                  </a:lnTo>
                  <a:lnTo>
                    <a:pt x="165" y="389"/>
                  </a:lnTo>
                  <a:lnTo>
                    <a:pt x="163" y="387"/>
                  </a:lnTo>
                  <a:lnTo>
                    <a:pt x="153" y="386"/>
                  </a:lnTo>
                  <a:lnTo>
                    <a:pt x="153" y="388"/>
                  </a:lnTo>
                  <a:lnTo>
                    <a:pt x="155" y="390"/>
                  </a:lnTo>
                  <a:lnTo>
                    <a:pt x="155" y="394"/>
                  </a:lnTo>
                  <a:lnTo>
                    <a:pt x="155" y="394"/>
                  </a:lnTo>
                  <a:lnTo>
                    <a:pt x="153" y="396"/>
                  </a:lnTo>
                  <a:lnTo>
                    <a:pt x="147" y="391"/>
                  </a:lnTo>
                  <a:lnTo>
                    <a:pt x="145" y="391"/>
                  </a:lnTo>
                  <a:lnTo>
                    <a:pt x="143" y="389"/>
                  </a:lnTo>
                  <a:lnTo>
                    <a:pt x="121" y="386"/>
                  </a:lnTo>
                  <a:lnTo>
                    <a:pt x="121" y="380"/>
                  </a:lnTo>
                  <a:lnTo>
                    <a:pt x="121" y="380"/>
                  </a:lnTo>
                  <a:lnTo>
                    <a:pt x="119" y="376"/>
                  </a:lnTo>
                  <a:lnTo>
                    <a:pt x="117" y="376"/>
                  </a:lnTo>
                  <a:lnTo>
                    <a:pt x="114" y="370"/>
                  </a:lnTo>
                  <a:lnTo>
                    <a:pt x="114" y="361"/>
                  </a:lnTo>
                  <a:lnTo>
                    <a:pt x="110" y="357"/>
                  </a:lnTo>
                  <a:lnTo>
                    <a:pt x="108" y="357"/>
                  </a:lnTo>
                  <a:lnTo>
                    <a:pt x="108" y="355"/>
                  </a:lnTo>
                  <a:lnTo>
                    <a:pt x="103" y="355"/>
                  </a:lnTo>
                  <a:lnTo>
                    <a:pt x="103" y="353"/>
                  </a:lnTo>
                  <a:lnTo>
                    <a:pt x="100" y="353"/>
                  </a:lnTo>
                  <a:lnTo>
                    <a:pt x="100" y="351"/>
                  </a:lnTo>
                  <a:lnTo>
                    <a:pt x="98" y="351"/>
                  </a:lnTo>
                  <a:lnTo>
                    <a:pt x="98" y="346"/>
                  </a:lnTo>
                  <a:lnTo>
                    <a:pt x="88" y="347"/>
                  </a:lnTo>
                  <a:lnTo>
                    <a:pt x="88" y="345"/>
                  </a:lnTo>
                  <a:lnTo>
                    <a:pt x="84" y="345"/>
                  </a:lnTo>
                  <a:lnTo>
                    <a:pt x="84" y="342"/>
                  </a:lnTo>
                  <a:lnTo>
                    <a:pt x="81" y="343"/>
                  </a:lnTo>
                  <a:lnTo>
                    <a:pt x="81" y="331"/>
                  </a:lnTo>
                  <a:lnTo>
                    <a:pt x="79" y="326"/>
                  </a:lnTo>
                  <a:lnTo>
                    <a:pt x="78" y="326"/>
                  </a:lnTo>
                  <a:lnTo>
                    <a:pt x="77" y="322"/>
                  </a:lnTo>
                  <a:lnTo>
                    <a:pt x="76" y="322"/>
                  </a:lnTo>
                  <a:lnTo>
                    <a:pt x="76" y="320"/>
                  </a:lnTo>
                  <a:lnTo>
                    <a:pt x="74" y="317"/>
                  </a:lnTo>
                  <a:lnTo>
                    <a:pt x="72" y="317"/>
                  </a:lnTo>
                  <a:lnTo>
                    <a:pt x="72" y="317"/>
                  </a:lnTo>
                  <a:lnTo>
                    <a:pt x="75" y="317"/>
                  </a:lnTo>
                  <a:lnTo>
                    <a:pt x="75" y="315"/>
                  </a:lnTo>
                  <a:lnTo>
                    <a:pt x="77" y="314"/>
                  </a:lnTo>
                  <a:lnTo>
                    <a:pt x="77" y="308"/>
                  </a:lnTo>
                  <a:lnTo>
                    <a:pt x="76" y="308"/>
                  </a:lnTo>
                  <a:lnTo>
                    <a:pt x="76" y="303"/>
                  </a:lnTo>
                  <a:lnTo>
                    <a:pt x="77" y="302"/>
                  </a:lnTo>
                  <a:lnTo>
                    <a:pt x="78" y="291"/>
                  </a:lnTo>
                  <a:lnTo>
                    <a:pt x="76" y="289"/>
                  </a:lnTo>
                  <a:lnTo>
                    <a:pt x="74" y="289"/>
                  </a:lnTo>
                  <a:lnTo>
                    <a:pt x="72" y="290"/>
                  </a:lnTo>
                  <a:lnTo>
                    <a:pt x="68" y="289"/>
                  </a:lnTo>
                  <a:lnTo>
                    <a:pt x="68" y="289"/>
                  </a:lnTo>
                  <a:lnTo>
                    <a:pt x="67" y="289"/>
                  </a:lnTo>
                  <a:lnTo>
                    <a:pt x="63" y="287"/>
                  </a:lnTo>
                  <a:lnTo>
                    <a:pt x="61" y="287"/>
                  </a:lnTo>
                  <a:lnTo>
                    <a:pt x="61" y="285"/>
                  </a:lnTo>
                  <a:lnTo>
                    <a:pt x="61" y="285"/>
                  </a:lnTo>
                  <a:lnTo>
                    <a:pt x="58" y="283"/>
                  </a:lnTo>
                  <a:lnTo>
                    <a:pt x="58" y="278"/>
                  </a:lnTo>
                  <a:lnTo>
                    <a:pt x="57" y="278"/>
                  </a:lnTo>
                  <a:lnTo>
                    <a:pt x="58" y="276"/>
                  </a:lnTo>
                  <a:lnTo>
                    <a:pt x="56" y="274"/>
                  </a:lnTo>
                  <a:lnTo>
                    <a:pt x="56" y="270"/>
                  </a:lnTo>
                  <a:lnTo>
                    <a:pt x="54" y="268"/>
                  </a:lnTo>
                  <a:lnTo>
                    <a:pt x="54" y="266"/>
                  </a:lnTo>
                  <a:lnTo>
                    <a:pt x="55" y="266"/>
                  </a:lnTo>
                  <a:lnTo>
                    <a:pt x="55" y="262"/>
                  </a:lnTo>
                  <a:lnTo>
                    <a:pt x="57" y="260"/>
                  </a:lnTo>
                  <a:lnTo>
                    <a:pt x="57" y="259"/>
                  </a:lnTo>
                  <a:lnTo>
                    <a:pt x="54" y="256"/>
                  </a:lnTo>
                  <a:lnTo>
                    <a:pt x="54" y="255"/>
                  </a:lnTo>
                  <a:lnTo>
                    <a:pt x="53" y="255"/>
                  </a:lnTo>
                  <a:lnTo>
                    <a:pt x="53" y="254"/>
                  </a:lnTo>
                  <a:lnTo>
                    <a:pt x="53" y="249"/>
                  </a:lnTo>
                  <a:lnTo>
                    <a:pt x="51" y="246"/>
                  </a:lnTo>
                  <a:lnTo>
                    <a:pt x="51" y="245"/>
                  </a:lnTo>
                  <a:lnTo>
                    <a:pt x="51" y="245"/>
                  </a:lnTo>
                  <a:lnTo>
                    <a:pt x="50" y="245"/>
                  </a:lnTo>
                  <a:lnTo>
                    <a:pt x="50" y="243"/>
                  </a:lnTo>
                  <a:lnTo>
                    <a:pt x="51" y="243"/>
                  </a:lnTo>
                  <a:lnTo>
                    <a:pt x="51" y="243"/>
                  </a:lnTo>
                  <a:lnTo>
                    <a:pt x="52" y="243"/>
                  </a:lnTo>
                  <a:lnTo>
                    <a:pt x="52" y="241"/>
                  </a:lnTo>
                  <a:lnTo>
                    <a:pt x="46" y="241"/>
                  </a:lnTo>
                  <a:lnTo>
                    <a:pt x="46" y="241"/>
                  </a:lnTo>
                  <a:lnTo>
                    <a:pt x="41" y="241"/>
                  </a:lnTo>
                  <a:lnTo>
                    <a:pt x="41" y="240"/>
                  </a:lnTo>
                  <a:lnTo>
                    <a:pt x="43" y="240"/>
                  </a:lnTo>
                  <a:lnTo>
                    <a:pt x="43" y="238"/>
                  </a:lnTo>
                  <a:lnTo>
                    <a:pt x="41" y="238"/>
                  </a:lnTo>
                  <a:lnTo>
                    <a:pt x="39" y="236"/>
                  </a:lnTo>
                  <a:lnTo>
                    <a:pt x="39" y="234"/>
                  </a:lnTo>
                  <a:lnTo>
                    <a:pt x="41" y="232"/>
                  </a:lnTo>
                  <a:lnTo>
                    <a:pt x="41" y="230"/>
                  </a:lnTo>
                  <a:lnTo>
                    <a:pt x="41" y="230"/>
                  </a:lnTo>
                  <a:lnTo>
                    <a:pt x="41" y="230"/>
                  </a:lnTo>
                  <a:lnTo>
                    <a:pt x="40" y="230"/>
                  </a:lnTo>
                  <a:lnTo>
                    <a:pt x="40" y="229"/>
                  </a:lnTo>
                  <a:lnTo>
                    <a:pt x="39" y="230"/>
                  </a:lnTo>
                  <a:lnTo>
                    <a:pt x="39" y="230"/>
                  </a:lnTo>
                  <a:lnTo>
                    <a:pt x="37" y="229"/>
                  </a:lnTo>
                  <a:lnTo>
                    <a:pt x="38" y="227"/>
                  </a:lnTo>
                  <a:lnTo>
                    <a:pt x="38" y="227"/>
                  </a:lnTo>
                  <a:lnTo>
                    <a:pt x="38" y="225"/>
                  </a:lnTo>
                  <a:lnTo>
                    <a:pt x="40" y="225"/>
                  </a:lnTo>
                  <a:lnTo>
                    <a:pt x="40" y="224"/>
                  </a:lnTo>
                  <a:lnTo>
                    <a:pt x="41" y="224"/>
                  </a:lnTo>
                  <a:lnTo>
                    <a:pt x="40" y="223"/>
                  </a:lnTo>
                  <a:lnTo>
                    <a:pt x="40" y="221"/>
                  </a:lnTo>
                  <a:lnTo>
                    <a:pt x="42" y="219"/>
                  </a:lnTo>
                  <a:lnTo>
                    <a:pt x="42" y="218"/>
                  </a:lnTo>
                  <a:lnTo>
                    <a:pt x="42" y="218"/>
                  </a:lnTo>
                  <a:lnTo>
                    <a:pt x="42" y="215"/>
                  </a:lnTo>
                  <a:lnTo>
                    <a:pt x="40" y="213"/>
                  </a:lnTo>
                  <a:lnTo>
                    <a:pt x="41" y="207"/>
                  </a:lnTo>
                  <a:lnTo>
                    <a:pt x="39" y="205"/>
                  </a:lnTo>
                  <a:lnTo>
                    <a:pt x="37" y="205"/>
                  </a:lnTo>
                  <a:lnTo>
                    <a:pt x="37" y="206"/>
                  </a:lnTo>
                  <a:lnTo>
                    <a:pt x="31" y="207"/>
                  </a:lnTo>
                  <a:lnTo>
                    <a:pt x="30" y="205"/>
                  </a:lnTo>
                  <a:lnTo>
                    <a:pt x="30" y="205"/>
                  </a:lnTo>
                  <a:lnTo>
                    <a:pt x="28" y="205"/>
                  </a:lnTo>
                  <a:lnTo>
                    <a:pt x="27" y="202"/>
                  </a:lnTo>
                  <a:lnTo>
                    <a:pt x="27" y="202"/>
                  </a:lnTo>
                  <a:lnTo>
                    <a:pt x="25" y="201"/>
                  </a:lnTo>
                  <a:lnTo>
                    <a:pt x="25" y="200"/>
                  </a:lnTo>
                  <a:lnTo>
                    <a:pt x="23" y="200"/>
                  </a:lnTo>
                  <a:lnTo>
                    <a:pt x="20" y="199"/>
                  </a:lnTo>
                  <a:lnTo>
                    <a:pt x="20" y="198"/>
                  </a:lnTo>
                  <a:lnTo>
                    <a:pt x="15" y="198"/>
                  </a:lnTo>
                  <a:lnTo>
                    <a:pt x="15" y="196"/>
                  </a:lnTo>
                  <a:lnTo>
                    <a:pt x="13" y="196"/>
                  </a:lnTo>
                  <a:lnTo>
                    <a:pt x="13" y="192"/>
                  </a:lnTo>
                  <a:lnTo>
                    <a:pt x="10" y="192"/>
                  </a:lnTo>
                  <a:lnTo>
                    <a:pt x="10" y="185"/>
                  </a:lnTo>
                  <a:lnTo>
                    <a:pt x="9" y="185"/>
                  </a:lnTo>
                  <a:lnTo>
                    <a:pt x="9" y="182"/>
                  </a:lnTo>
                  <a:lnTo>
                    <a:pt x="5" y="182"/>
                  </a:lnTo>
                  <a:lnTo>
                    <a:pt x="5" y="180"/>
                  </a:lnTo>
                  <a:lnTo>
                    <a:pt x="4" y="178"/>
                  </a:lnTo>
                  <a:lnTo>
                    <a:pt x="2" y="178"/>
                  </a:lnTo>
                  <a:lnTo>
                    <a:pt x="2" y="176"/>
                  </a:lnTo>
                  <a:lnTo>
                    <a:pt x="2" y="176"/>
                  </a:lnTo>
                  <a:lnTo>
                    <a:pt x="2" y="172"/>
                  </a:lnTo>
                  <a:lnTo>
                    <a:pt x="0" y="170"/>
                  </a:lnTo>
                  <a:lnTo>
                    <a:pt x="0" y="169"/>
                  </a:lnTo>
                  <a:lnTo>
                    <a:pt x="2" y="169"/>
                  </a:lnTo>
                  <a:lnTo>
                    <a:pt x="1" y="167"/>
                  </a:lnTo>
                  <a:lnTo>
                    <a:pt x="2" y="167"/>
                  </a:lnTo>
                  <a:lnTo>
                    <a:pt x="2" y="165"/>
                  </a:lnTo>
                  <a:lnTo>
                    <a:pt x="6" y="164"/>
                  </a:lnTo>
                  <a:lnTo>
                    <a:pt x="6" y="163"/>
                  </a:lnTo>
                  <a:lnTo>
                    <a:pt x="10" y="161"/>
                  </a:lnTo>
                  <a:lnTo>
                    <a:pt x="10" y="161"/>
                  </a:lnTo>
                  <a:lnTo>
                    <a:pt x="17" y="158"/>
                  </a:lnTo>
                  <a:lnTo>
                    <a:pt x="17" y="156"/>
                  </a:lnTo>
                  <a:lnTo>
                    <a:pt x="22" y="155"/>
                  </a:lnTo>
                  <a:lnTo>
                    <a:pt x="22" y="153"/>
                  </a:lnTo>
                  <a:lnTo>
                    <a:pt x="24" y="153"/>
                  </a:lnTo>
                  <a:lnTo>
                    <a:pt x="23" y="141"/>
                  </a:lnTo>
                  <a:lnTo>
                    <a:pt x="25" y="141"/>
                  </a:lnTo>
                  <a:lnTo>
                    <a:pt x="27" y="139"/>
                  </a:lnTo>
                  <a:lnTo>
                    <a:pt x="27" y="131"/>
                  </a:lnTo>
                  <a:lnTo>
                    <a:pt x="25" y="129"/>
                  </a:lnTo>
                  <a:lnTo>
                    <a:pt x="29" y="126"/>
                  </a:lnTo>
                  <a:lnTo>
                    <a:pt x="31" y="126"/>
                  </a:lnTo>
                  <a:lnTo>
                    <a:pt x="31" y="128"/>
                  </a:lnTo>
                  <a:lnTo>
                    <a:pt x="35" y="128"/>
                  </a:lnTo>
                  <a:lnTo>
                    <a:pt x="35" y="119"/>
                  </a:lnTo>
                  <a:lnTo>
                    <a:pt x="36" y="119"/>
                  </a:lnTo>
                  <a:lnTo>
                    <a:pt x="36" y="117"/>
                  </a:lnTo>
                  <a:lnTo>
                    <a:pt x="41" y="116"/>
                  </a:lnTo>
                  <a:lnTo>
                    <a:pt x="40" y="116"/>
                  </a:lnTo>
                  <a:lnTo>
                    <a:pt x="41" y="115"/>
                  </a:lnTo>
                  <a:lnTo>
                    <a:pt x="42" y="111"/>
                  </a:lnTo>
                  <a:lnTo>
                    <a:pt x="43" y="111"/>
                  </a:lnTo>
                  <a:lnTo>
                    <a:pt x="42" y="104"/>
                  </a:lnTo>
                  <a:lnTo>
                    <a:pt x="44" y="104"/>
                  </a:lnTo>
                  <a:lnTo>
                    <a:pt x="44" y="102"/>
                  </a:lnTo>
                  <a:lnTo>
                    <a:pt x="47" y="102"/>
                  </a:lnTo>
                  <a:lnTo>
                    <a:pt x="46" y="99"/>
                  </a:lnTo>
                  <a:lnTo>
                    <a:pt x="51" y="99"/>
                  </a:lnTo>
                  <a:lnTo>
                    <a:pt x="51" y="95"/>
                  </a:lnTo>
                  <a:lnTo>
                    <a:pt x="53" y="94"/>
                  </a:lnTo>
                  <a:lnTo>
                    <a:pt x="53" y="94"/>
                  </a:lnTo>
                  <a:lnTo>
                    <a:pt x="55" y="96"/>
                  </a:lnTo>
                  <a:lnTo>
                    <a:pt x="55" y="96"/>
                  </a:lnTo>
                  <a:lnTo>
                    <a:pt x="68" y="99"/>
                  </a:lnTo>
                  <a:lnTo>
                    <a:pt x="84" y="96"/>
                  </a:lnTo>
                  <a:lnTo>
                    <a:pt x="90" y="98"/>
                  </a:lnTo>
                  <a:lnTo>
                    <a:pt x="94" y="103"/>
                  </a:lnTo>
                  <a:lnTo>
                    <a:pt x="95" y="104"/>
                  </a:lnTo>
                  <a:lnTo>
                    <a:pt x="96" y="104"/>
                  </a:lnTo>
                  <a:lnTo>
                    <a:pt x="99" y="103"/>
                  </a:lnTo>
                  <a:lnTo>
                    <a:pt x="100" y="99"/>
                  </a:lnTo>
                  <a:lnTo>
                    <a:pt x="120" y="87"/>
                  </a:lnTo>
                  <a:lnTo>
                    <a:pt x="182" y="95"/>
                  </a:lnTo>
                  <a:lnTo>
                    <a:pt x="190" y="87"/>
                  </a:lnTo>
                  <a:lnTo>
                    <a:pt x="193" y="82"/>
                  </a:lnTo>
                  <a:lnTo>
                    <a:pt x="194" y="73"/>
                  </a:lnTo>
                  <a:lnTo>
                    <a:pt x="194" y="72"/>
                  </a:lnTo>
                  <a:lnTo>
                    <a:pt x="195" y="71"/>
                  </a:lnTo>
                  <a:lnTo>
                    <a:pt x="217" y="64"/>
                  </a:lnTo>
                  <a:lnTo>
                    <a:pt x="237" y="42"/>
                  </a:lnTo>
                  <a:lnTo>
                    <a:pt x="251" y="43"/>
                  </a:lnTo>
                  <a:lnTo>
                    <a:pt x="277" y="63"/>
                  </a:lnTo>
                  <a:lnTo>
                    <a:pt x="283" y="63"/>
                  </a:lnTo>
                  <a:lnTo>
                    <a:pt x="285" y="61"/>
                  </a:lnTo>
                  <a:lnTo>
                    <a:pt x="286" y="60"/>
                  </a:lnTo>
                  <a:lnTo>
                    <a:pt x="286" y="59"/>
                  </a:lnTo>
                  <a:lnTo>
                    <a:pt x="286" y="57"/>
                  </a:lnTo>
                  <a:lnTo>
                    <a:pt x="284" y="54"/>
                  </a:lnTo>
                  <a:lnTo>
                    <a:pt x="284" y="51"/>
                  </a:lnTo>
                  <a:lnTo>
                    <a:pt x="284" y="43"/>
                  </a:lnTo>
                  <a:lnTo>
                    <a:pt x="285" y="41"/>
                  </a:lnTo>
                  <a:lnTo>
                    <a:pt x="286" y="40"/>
                  </a:lnTo>
                  <a:lnTo>
                    <a:pt x="307" y="23"/>
                  </a:lnTo>
                  <a:lnTo>
                    <a:pt x="312" y="0"/>
                  </a:lnTo>
                  <a:lnTo>
                    <a:pt x="332" y="8"/>
                  </a:lnTo>
                  <a:lnTo>
                    <a:pt x="340" y="16"/>
                  </a:lnTo>
                  <a:lnTo>
                    <a:pt x="343" y="16"/>
                  </a:lnTo>
                  <a:lnTo>
                    <a:pt x="348" y="13"/>
                  </a:lnTo>
                  <a:lnTo>
                    <a:pt x="350" y="1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57" name="Freeform 143"/>
            <p:cNvSpPr>
              <a:spLocks noEditPoints="1"/>
            </p:cNvSpPr>
            <p:nvPr/>
          </p:nvSpPr>
          <p:spPr bwMode="auto">
            <a:xfrm>
              <a:off x="4875213" y="457200"/>
              <a:ext cx="1128713" cy="914400"/>
            </a:xfrm>
            <a:custGeom>
              <a:avLst/>
              <a:gdLst>
                <a:gd name="T0" fmla="*/ 670 w 711"/>
                <a:gd name="T1" fmla="*/ 286 h 576"/>
                <a:gd name="T2" fmla="*/ 688 w 711"/>
                <a:gd name="T3" fmla="*/ 320 h 576"/>
                <a:gd name="T4" fmla="*/ 711 w 711"/>
                <a:gd name="T5" fmla="*/ 367 h 576"/>
                <a:gd name="T6" fmla="*/ 700 w 711"/>
                <a:gd name="T7" fmla="*/ 378 h 576"/>
                <a:gd name="T8" fmla="*/ 690 w 711"/>
                <a:gd name="T9" fmla="*/ 401 h 576"/>
                <a:gd name="T10" fmla="*/ 660 w 711"/>
                <a:gd name="T11" fmla="*/ 429 h 576"/>
                <a:gd name="T12" fmla="*/ 593 w 711"/>
                <a:gd name="T13" fmla="*/ 477 h 576"/>
                <a:gd name="T14" fmla="*/ 613 w 711"/>
                <a:gd name="T15" fmla="*/ 511 h 576"/>
                <a:gd name="T16" fmla="*/ 526 w 711"/>
                <a:gd name="T17" fmla="*/ 525 h 576"/>
                <a:gd name="T18" fmla="*/ 525 w 711"/>
                <a:gd name="T19" fmla="*/ 539 h 576"/>
                <a:gd name="T20" fmla="*/ 490 w 711"/>
                <a:gd name="T21" fmla="*/ 543 h 576"/>
                <a:gd name="T22" fmla="*/ 454 w 711"/>
                <a:gd name="T23" fmla="*/ 522 h 576"/>
                <a:gd name="T24" fmla="*/ 430 w 711"/>
                <a:gd name="T25" fmla="*/ 560 h 576"/>
                <a:gd name="T26" fmla="*/ 367 w 711"/>
                <a:gd name="T27" fmla="*/ 559 h 576"/>
                <a:gd name="T28" fmla="*/ 287 w 711"/>
                <a:gd name="T29" fmla="*/ 546 h 576"/>
                <a:gd name="T30" fmla="*/ 216 w 711"/>
                <a:gd name="T31" fmla="*/ 557 h 576"/>
                <a:gd name="T32" fmla="*/ 186 w 711"/>
                <a:gd name="T33" fmla="*/ 572 h 576"/>
                <a:gd name="T34" fmla="*/ 131 w 711"/>
                <a:gd name="T35" fmla="*/ 568 h 576"/>
                <a:gd name="T36" fmla="*/ 108 w 711"/>
                <a:gd name="T37" fmla="*/ 521 h 576"/>
                <a:gd name="T38" fmla="*/ 96 w 711"/>
                <a:gd name="T39" fmla="*/ 492 h 576"/>
                <a:gd name="T40" fmla="*/ 93 w 711"/>
                <a:gd name="T41" fmla="*/ 479 h 576"/>
                <a:gd name="T42" fmla="*/ 104 w 711"/>
                <a:gd name="T43" fmla="*/ 460 h 576"/>
                <a:gd name="T44" fmla="*/ 129 w 711"/>
                <a:gd name="T45" fmla="*/ 418 h 576"/>
                <a:gd name="T46" fmla="*/ 132 w 711"/>
                <a:gd name="T47" fmla="*/ 388 h 576"/>
                <a:gd name="T48" fmla="*/ 115 w 711"/>
                <a:gd name="T49" fmla="*/ 346 h 576"/>
                <a:gd name="T50" fmla="*/ 85 w 711"/>
                <a:gd name="T51" fmla="*/ 319 h 576"/>
                <a:gd name="T52" fmla="*/ 38 w 711"/>
                <a:gd name="T53" fmla="*/ 298 h 576"/>
                <a:gd name="T54" fmla="*/ 0 w 711"/>
                <a:gd name="T55" fmla="*/ 294 h 576"/>
                <a:gd name="T56" fmla="*/ 21 w 711"/>
                <a:gd name="T57" fmla="*/ 256 h 576"/>
                <a:gd name="T58" fmla="*/ 80 w 711"/>
                <a:gd name="T59" fmla="*/ 204 h 576"/>
                <a:gd name="T60" fmla="*/ 142 w 711"/>
                <a:gd name="T61" fmla="*/ 188 h 576"/>
                <a:gd name="T62" fmla="*/ 186 w 711"/>
                <a:gd name="T63" fmla="*/ 165 h 576"/>
                <a:gd name="T64" fmla="*/ 197 w 711"/>
                <a:gd name="T65" fmla="*/ 147 h 576"/>
                <a:gd name="T66" fmla="*/ 321 w 711"/>
                <a:gd name="T67" fmla="*/ 138 h 576"/>
                <a:gd name="T68" fmla="*/ 324 w 711"/>
                <a:gd name="T69" fmla="*/ 100 h 576"/>
                <a:gd name="T70" fmla="*/ 359 w 711"/>
                <a:gd name="T71" fmla="*/ 72 h 576"/>
                <a:gd name="T72" fmla="*/ 392 w 711"/>
                <a:gd name="T73" fmla="*/ 59 h 576"/>
                <a:gd name="T74" fmla="*/ 434 w 711"/>
                <a:gd name="T75" fmla="*/ 66 h 576"/>
                <a:gd name="T76" fmla="*/ 498 w 711"/>
                <a:gd name="T77" fmla="*/ 17 h 576"/>
                <a:gd name="T78" fmla="*/ 568 w 711"/>
                <a:gd name="T79" fmla="*/ 39 h 576"/>
                <a:gd name="T80" fmla="*/ 572 w 711"/>
                <a:gd name="T81" fmla="*/ 62 h 576"/>
                <a:gd name="T82" fmla="*/ 585 w 711"/>
                <a:gd name="T83" fmla="*/ 105 h 576"/>
                <a:gd name="T84" fmla="*/ 589 w 711"/>
                <a:gd name="T85" fmla="*/ 144 h 576"/>
                <a:gd name="T86" fmla="*/ 652 w 711"/>
                <a:gd name="T87" fmla="*/ 167 h 576"/>
                <a:gd name="T88" fmla="*/ 660 w 711"/>
                <a:gd name="T89" fmla="*/ 202 h 576"/>
                <a:gd name="T90" fmla="*/ 656 w 711"/>
                <a:gd name="T91" fmla="*/ 243 h 576"/>
                <a:gd name="T92" fmla="*/ 399 w 711"/>
                <a:gd name="T93" fmla="*/ 252 h 576"/>
                <a:gd name="T94" fmla="*/ 437 w 711"/>
                <a:gd name="T95" fmla="*/ 280 h 576"/>
                <a:gd name="T96" fmla="*/ 415 w 711"/>
                <a:gd name="T97" fmla="*/ 294 h 576"/>
                <a:gd name="T98" fmla="*/ 406 w 711"/>
                <a:gd name="T99" fmla="*/ 323 h 576"/>
                <a:gd name="T100" fmla="*/ 317 w 711"/>
                <a:gd name="T101" fmla="*/ 351 h 576"/>
                <a:gd name="T102" fmla="*/ 312 w 711"/>
                <a:gd name="T103" fmla="*/ 328 h 576"/>
                <a:gd name="T104" fmla="*/ 284 w 711"/>
                <a:gd name="T105" fmla="*/ 291 h 576"/>
                <a:gd name="T106" fmla="*/ 295 w 711"/>
                <a:gd name="T107" fmla="*/ 281 h 576"/>
                <a:gd name="T108" fmla="*/ 313 w 711"/>
                <a:gd name="T109" fmla="*/ 259 h 576"/>
                <a:gd name="T110" fmla="*/ 359 w 711"/>
                <a:gd name="T111" fmla="*/ 235 h 576"/>
                <a:gd name="T112" fmla="*/ 397 w 711"/>
                <a:gd name="T113" fmla="*/ 248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1" h="576">
                  <a:moveTo>
                    <a:pt x="679" y="267"/>
                  </a:moveTo>
                  <a:lnTo>
                    <a:pt x="672" y="265"/>
                  </a:lnTo>
                  <a:lnTo>
                    <a:pt x="667" y="266"/>
                  </a:lnTo>
                  <a:lnTo>
                    <a:pt x="668" y="272"/>
                  </a:lnTo>
                  <a:lnTo>
                    <a:pt x="670" y="274"/>
                  </a:lnTo>
                  <a:lnTo>
                    <a:pt x="671" y="276"/>
                  </a:lnTo>
                  <a:lnTo>
                    <a:pt x="671" y="278"/>
                  </a:lnTo>
                  <a:lnTo>
                    <a:pt x="670" y="286"/>
                  </a:lnTo>
                  <a:lnTo>
                    <a:pt x="667" y="291"/>
                  </a:lnTo>
                  <a:lnTo>
                    <a:pt x="661" y="294"/>
                  </a:lnTo>
                  <a:lnTo>
                    <a:pt x="660" y="295"/>
                  </a:lnTo>
                  <a:lnTo>
                    <a:pt x="659" y="301"/>
                  </a:lnTo>
                  <a:lnTo>
                    <a:pt x="658" y="303"/>
                  </a:lnTo>
                  <a:lnTo>
                    <a:pt x="663" y="310"/>
                  </a:lnTo>
                  <a:lnTo>
                    <a:pt x="687" y="319"/>
                  </a:lnTo>
                  <a:lnTo>
                    <a:pt x="688" y="320"/>
                  </a:lnTo>
                  <a:lnTo>
                    <a:pt x="688" y="321"/>
                  </a:lnTo>
                  <a:lnTo>
                    <a:pt x="688" y="328"/>
                  </a:lnTo>
                  <a:lnTo>
                    <a:pt x="688" y="329"/>
                  </a:lnTo>
                  <a:lnTo>
                    <a:pt x="689" y="330"/>
                  </a:lnTo>
                  <a:lnTo>
                    <a:pt x="706" y="339"/>
                  </a:lnTo>
                  <a:lnTo>
                    <a:pt x="710" y="343"/>
                  </a:lnTo>
                  <a:lnTo>
                    <a:pt x="710" y="344"/>
                  </a:lnTo>
                  <a:lnTo>
                    <a:pt x="711" y="367"/>
                  </a:lnTo>
                  <a:lnTo>
                    <a:pt x="710" y="370"/>
                  </a:lnTo>
                  <a:lnTo>
                    <a:pt x="710" y="371"/>
                  </a:lnTo>
                  <a:lnTo>
                    <a:pt x="709" y="372"/>
                  </a:lnTo>
                  <a:lnTo>
                    <a:pt x="700" y="375"/>
                  </a:lnTo>
                  <a:lnTo>
                    <a:pt x="700" y="376"/>
                  </a:lnTo>
                  <a:lnTo>
                    <a:pt x="700" y="377"/>
                  </a:lnTo>
                  <a:lnTo>
                    <a:pt x="700" y="378"/>
                  </a:lnTo>
                  <a:lnTo>
                    <a:pt x="700" y="378"/>
                  </a:lnTo>
                  <a:lnTo>
                    <a:pt x="701" y="380"/>
                  </a:lnTo>
                  <a:lnTo>
                    <a:pt x="702" y="381"/>
                  </a:lnTo>
                  <a:lnTo>
                    <a:pt x="702" y="382"/>
                  </a:lnTo>
                  <a:lnTo>
                    <a:pt x="702" y="391"/>
                  </a:lnTo>
                  <a:lnTo>
                    <a:pt x="701" y="396"/>
                  </a:lnTo>
                  <a:lnTo>
                    <a:pt x="695" y="397"/>
                  </a:lnTo>
                  <a:lnTo>
                    <a:pt x="692" y="401"/>
                  </a:lnTo>
                  <a:lnTo>
                    <a:pt x="690" y="401"/>
                  </a:lnTo>
                  <a:lnTo>
                    <a:pt x="681" y="399"/>
                  </a:lnTo>
                  <a:lnTo>
                    <a:pt x="680" y="400"/>
                  </a:lnTo>
                  <a:lnTo>
                    <a:pt x="680" y="401"/>
                  </a:lnTo>
                  <a:lnTo>
                    <a:pt x="677" y="413"/>
                  </a:lnTo>
                  <a:lnTo>
                    <a:pt x="678" y="423"/>
                  </a:lnTo>
                  <a:lnTo>
                    <a:pt x="676" y="426"/>
                  </a:lnTo>
                  <a:lnTo>
                    <a:pt x="675" y="428"/>
                  </a:lnTo>
                  <a:lnTo>
                    <a:pt x="660" y="429"/>
                  </a:lnTo>
                  <a:lnTo>
                    <a:pt x="655" y="435"/>
                  </a:lnTo>
                  <a:lnTo>
                    <a:pt x="609" y="446"/>
                  </a:lnTo>
                  <a:lnTo>
                    <a:pt x="608" y="447"/>
                  </a:lnTo>
                  <a:lnTo>
                    <a:pt x="605" y="454"/>
                  </a:lnTo>
                  <a:lnTo>
                    <a:pt x="605" y="462"/>
                  </a:lnTo>
                  <a:lnTo>
                    <a:pt x="604" y="464"/>
                  </a:lnTo>
                  <a:lnTo>
                    <a:pt x="594" y="475"/>
                  </a:lnTo>
                  <a:lnTo>
                    <a:pt x="593" y="477"/>
                  </a:lnTo>
                  <a:lnTo>
                    <a:pt x="593" y="488"/>
                  </a:lnTo>
                  <a:lnTo>
                    <a:pt x="595" y="489"/>
                  </a:lnTo>
                  <a:lnTo>
                    <a:pt x="597" y="492"/>
                  </a:lnTo>
                  <a:lnTo>
                    <a:pt x="612" y="500"/>
                  </a:lnTo>
                  <a:lnTo>
                    <a:pt x="613" y="501"/>
                  </a:lnTo>
                  <a:lnTo>
                    <a:pt x="613" y="502"/>
                  </a:lnTo>
                  <a:lnTo>
                    <a:pt x="614" y="507"/>
                  </a:lnTo>
                  <a:lnTo>
                    <a:pt x="613" y="511"/>
                  </a:lnTo>
                  <a:lnTo>
                    <a:pt x="609" y="520"/>
                  </a:lnTo>
                  <a:lnTo>
                    <a:pt x="595" y="527"/>
                  </a:lnTo>
                  <a:lnTo>
                    <a:pt x="589" y="528"/>
                  </a:lnTo>
                  <a:lnTo>
                    <a:pt x="587" y="530"/>
                  </a:lnTo>
                  <a:lnTo>
                    <a:pt x="584" y="531"/>
                  </a:lnTo>
                  <a:lnTo>
                    <a:pt x="580" y="529"/>
                  </a:lnTo>
                  <a:lnTo>
                    <a:pt x="537" y="530"/>
                  </a:lnTo>
                  <a:lnTo>
                    <a:pt x="526" y="525"/>
                  </a:lnTo>
                  <a:lnTo>
                    <a:pt x="523" y="527"/>
                  </a:lnTo>
                  <a:lnTo>
                    <a:pt x="522" y="528"/>
                  </a:lnTo>
                  <a:lnTo>
                    <a:pt x="522" y="529"/>
                  </a:lnTo>
                  <a:lnTo>
                    <a:pt x="521" y="530"/>
                  </a:lnTo>
                  <a:lnTo>
                    <a:pt x="522" y="533"/>
                  </a:lnTo>
                  <a:lnTo>
                    <a:pt x="523" y="534"/>
                  </a:lnTo>
                  <a:lnTo>
                    <a:pt x="524" y="536"/>
                  </a:lnTo>
                  <a:lnTo>
                    <a:pt x="525" y="539"/>
                  </a:lnTo>
                  <a:lnTo>
                    <a:pt x="525" y="540"/>
                  </a:lnTo>
                  <a:lnTo>
                    <a:pt x="524" y="541"/>
                  </a:lnTo>
                  <a:lnTo>
                    <a:pt x="523" y="542"/>
                  </a:lnTo>
                  <a:lnTo>
                    <a:pt x="511" y="543"/>
                  </a:lnTo>
                  <a:lnTo>
                    <a:pt x="510" y="545"/>
                  </a:lnTo>
                  <a:lnTo>
                    <a:pt x="510" y="546"/>
                  </a:lnTo>
                  <a:lnTo>
                    <a:pt x="510" y="561"/>
                  </a:lnTo>
                  <a:lnTo>
                    <a:pt x="490" y="543"/>
                  </a:lnTo>
                  <a:lnTo>
                    <a:pt x="489" y="541"/>
                  </a:lnTo>
                  <a:lnTo>
                    <a:pt x="489" y="536"/>
                  </a:lnTo>
                  <a:lnTo>
                    <a:pt x="489" y="534"/>
                  </a:lnTo>
                  <a:lnTo>
                    <a:pt x="485" y="532"/>
                  </a:lnTo>
                  <a:lnTo>
                    <a:pt x="482" y="531"/>
                  </a:lnTo>
                  <a:lnTo>
                    <a:pt x="480" y="533"/>
                  </a:lnTo>
                  <a:lnTo>
                    <a:pt x="475" y="533"/>
                  </a:lnTo>
                  <a:lnTo>
                    <a:pt x="454" y="522"/>
                  </a:lnTo>
                  <a:lnTo>
                    <a:pt x="451" y="522"/>
                  </a:lnTo>
                  <a:lnTo>
                    <a:pt x="444" y="528"/>
                  </a:lnTo>
                  <a:lnTo>
                    <a:pt x="439" y="538"/>
                  </a:lnTo>
                  <a:lnTo>
                    <a:pt x="439" y="541"/>
                  </a:lnTo>
                  <a:lnTo>
                    <a:pt x="441" y="554"/>
                  </a:lnTo>
                  <a:lnTo>
                    <a:pt x="440" y="555"/>
                  </a:lnTo>
                  <a:lnTo>
                    <a:pt x="437" y="558"/>
                  </a:lnTo>
                  <a:lnTo>
                    <a:pt x="430" y="560"/>
                  </a:lnTo>
                  <a:lnTo>
                    <a:pt x="413" y="575"/>
                  </a:lnTo>
                  <a:lnTo>
                    <a:pt x="410" y="575"/>
                  </a:lnTo>
                  <a:lnTo>
                    <a:pt x="409" y="574"/>
                  </a:lnTo>
                  <a:lnTo>
                    <a:pt x="408" y="572"/>
                  </a:lnTo>
                  <a:lnTo>
                    <a:pt x="407" y="571"/>
                  </a:lnTo>
                  <a:lnTo>
                    <a:pt x="390" y="561"/>
                  </a:lnTo>
                  <a:lnTo>
                    <a:pt x="377" y="564"/>
                  </a:lnTo>
                  <a:lnTo>
                    <a:pt x="367" y="559"/>
                  </a:lnTo>
                  <a:lnTo>
                    <a:pt x="357" y="559"/>
                  </a:lnTo>
                  <a:lnTo>
                    <a:pt x="352" y="562"/>
                  </a:lnTo>
                  <a:lnTo>
                    <a:pt x="338" y="554"/>
                  </a:lnTo>
                  <a:lnTo>
                    <a:pt x="321" y="563"/>
                  </a:lnTo>
                  <a:lnTo>
                    <a:pt x="309" y="562"/>
                  </a:lnTo>
                  <a:lnTo>
                    <a:pt x="290" y="546"/>
                  </a:lnTo>
                  <a:lnTo>
                    <a:pt x="289" y="546"/>
                  </a:lnTo>
                  <a:lnTo>
                    <a:pt x="287" y="546"/>
                  </a:lnTo>
                  <a:lnTo>
                    <a:pt x="284" y="548"/>
                  </a:lnTo>
                  <a:lnTo>
                    <a:pt x="270" y="550"/>
                  </a:lnTo>
                  <a:lnTo>
                    <a:pt x="266" y="555"/>
                  </a:lnTo>
                  <a:lnTo>
                    <a:pt x="264" y="559"/>
                  </a:lnTo>
                  <a:lnTo>
                    <a:pt x="262" y="560"/>
                  </a:lnTo>
                  <a:lnTo>
                    <a:pt x="220" y="561"/>
                  </a:lnTo>
                  <a:lnTo>
                    <a:pt x="217" y="558"/>
                  </a:lnTo>
                  <a:lnTo>
                    <a:pt x="216" y="557"/>
                  </a:lnTo>
                  <a:lnTo>
                    <a:pt x="216" y="552"/>
                  </a:lnTo>
                  <a:lnTo>
                    <a:pt x="215" y="551"/>
                  </a:lnTo>
                  <a:lnTo>
                    <a:pt x="214" y="551"/>
                  </a:lnTo>
                  <a:lnTo>
                    <a:pt x="207" y="550"/>
                  </a:lnTo>
                  <a:lnTo>
                    <a:pt x="199" y="554"/>
                  </a:lnTo>
                  <a:lnTo>
                    <a:pt x="195" y="563"/>
                  </a:lnTo>
                  <a:lnTo>
                    <a:pt x="188" y="567"/>
                  </a:lnTo>
                  <a:lnTo>
                    <a:pt x="186" y="572"/>
                  </a:lnTo>
                  <a:lnTo>
                    <a:pt x="185" y="572"/>
                  </a:lnTo>
                  <a:lnTo>
                    <a:pt x="177" y="572"/>
                  </a:lnTo>
                  <a:lnTo>
                    <a:pt x="168" y="576"/>
                  </a:lnTo>
                  <a:lnTo>
                    <a:pt x="157" y="571"/>
                  </a:lnTo>
                  <a:lnTo>
                    <a:pt x="151" y="566"/>
                  </a:lnTo>
                  <a:lnTo>
                    <a:pt x="147" y="566"/>
                  </a:lnTo>
                  <a:lnTo>
                    <a:pt x="139" y="570"/>
                  </a:lnTo>
                  <a:lnTo>
                    <a:pt x="131" y="568"/>
                  </a:lnTo>
                  <a:lnTo>
                    <a:pt x="119" y="573"/>
                  </a:lnTo>
                  <a:lnTo>
                    <a:pt x="115" y="566"/>
                  </a:lnTo>
                  <a:lnTo>
                    <a:pt x="115" y="555"/>
                  </a:lnTo>
                  <a:lnTo>
                    <a:pt x="107" y="547"/>
                  </a:lnTo>
                  <a:lnTo>
                    <a:pt x="107" y="546"/>
                  </a:lnTo>
                  <a:lnTo>
                    <a:pt x="106" y="535"/>
                  </a:lnTo>
                  <a:lnTo>
                    <a:pt x="109" y="524"/>
                  </a:lnTo>
                  <a:lnTo>
                    <a:pt x="108" y="521"/>
                  </a:lnTo>
                  <a:lnTo>
                    <a:pt x="107" y="517"/>
                  </a:lnTo>
                  <a:lnTo>
                    <a:pt x="105" y="515"/>
                  </a:lnTo>
                  <a:lnTo>
                    <a:pt x="97" y="513"/>
                  </a:lnTo>
                  <a:lnTo>
                    <a:pt x="91" y="507"/>
                  </a:lnTo>
                  <a:lnTo>
                    <a:pt x="90" y="503"/>
                  </a:lnTo>
                  <a:lnTo>
                    <a:pt x="95" y="498"/>
                  </a:lnTo>
                  <a:lnTo>
                    <a:pt x="96" y="496"/>
                  </a:lnTo>
                  <a:lnTo>
                    <a:pt x="96" y="492"/>
                  </a:lnTo>
                  <a:lnTo>
                    <a:pt x="97" y="489"/>
                  </a:lnTo>
                  <a:lnTo>
                    <a:pt x="99" y="486"/>
                  </a:lnTo>
                  <a:lnTo>
                    <a:pt x="100" y="486"/>
                  </a:lnTo>
                  <a:lnTo>
                    <a:pt x="100" y="485"/>
                  </a:lnTo>
                  <a:lnTo>
                    <a:pt x="99" y="483"/>
                  </a:lnTo>
                  <a:lnTo>
                    <a:pt x="99" y="483"/>
                  </a:lnTo>
                  <a:lnTo>
                    <a:pt x="95" y="480"/>
                  </a:lnTo>
                  <a:lnTo>
                    <a:pt x="93" y="479"/>
                  </a:lnTo>
                  <a:lnTo>
                    <a:pt x="88" y="482"/>
                  </a:lnTo>
                  <a:lnTo>
                    <a:pt x="86" y="481"/>
                  </a:lnTo>
                  <a:lnTo>
                    <a:pt x="85" y="480"/>
                  </a:lnTo>
                  <a:lnTo>
                    <a:pt x="84" y="478"/>
                  </a:lnTo>
                  <a:lnTo>
                    <a:pt x="84" y="477"/>
                  </a:lnTo>
                  <a:lnTo>
                    <a:pt x="89" y="468"/>
                  </a:lnTo>
                  <a:lnTo>
                    <a:pt x="92" y="466"/>
                  </a:lnTo>
                  <a:lnTo>
                    <a:pt x="104" y="460"/>
                  </a:lnTo>
                  <a:lnTo>
                    <a:pt x="115" y="459"/>
                  </a:lnTo>
                  <a:lnTo>
                    <a:pt x="133" y="447"/>
                  </a:lnTo>
                  <a:lnTo>
                    <a:pt x="130" y="446"/>
                  </a:lnTo>
                  <a:lnTo>
                    <a:pt x="127" y="442"/>
                  </a:lnTo>
                  <a:lnTo>
                    <a:pt x="127" y="441"/>
                  </a:lnTo>
                  <a:lnTo>
                    <a:pt x="126" y="440"/>
                  </a:lnTo>
                  <a:lnTo>
                    <a:pt x="127" y="421"/>
                  </a:lnTo>
                  <a:lnTo>
                    <a:pt x="129" y="418"/>
                  </a:lnTo>
                  <a:lnTo>
                    <a:pt x="130" y="415"/>
                  </a:lnTo>
                  <a:lnTo>
                    <a:pt x="129" y="412"/>
                  </a:lnTo>
                  <a:lnTo>
                    <a:pt x="127" y="409"/>
                  </a:lnTo>
                  <a:lnTo>
                    <a:pt x="127" y="405"/>
                  </a:lnTo>
                  <a:lnTo>
                    <a:pt x="128" y="398"/>
                  </a:lnTo>
                  <a:lnTo>
                    <a:pt x="129" y="395"/>
                  </a:lnTo>
                  <a:lnTo>
                    <a:pt x="131" y="390"/>
                  </a:lnTo>
                  <a:lnTo>
                    <a:pt x="132" y="388"/>
                  </a:lnTo>
                  <a:lnTo>
                    <a:pt x="138" y="384"/>
                  </a:lnTo>
                  <a:lnTo>
                    <a:pt x="139" y="383"/>
                  </a:lnTo>
                  <a:lnTo>
                    <a:pt x="139" y="382"/>
                  </a:lnTo>
                  <a:lnTo>
                    <a:pt x="137" y="362"/>
                  </a:lnTo>
                  <a:lnTo>
                    <a:pt x="135" y="355"/>
                  </a:lnTo>
                  <a:lnTo>
                    <a:pt x="124" y="346"/>
                  </a:lnTo>
                  <a:lnTo>
                    <a:pt x="118" y="347"/>
                  </a:lnTo>
                  <a:lnTo>
                    <a:pt x="115" y="346"/>
                  </a:lnTo>
                  <a:lnTo>
                    <a:pt x="114" y="345"/>
                  </a:lnTo>
                  <a:lnTo>
                    <a:pt x="113" y="343"/>
                  </a:lnTo>
                  <a:lnTo>
                    <a:pt x="112" y="337"/>
                  </a:lnTo>
                  <a:lnTo>
                    <a:pt x="111" y="336"/>
                  </a:lnTo>
                  <a:lnTo>
                    <a:pt x="110" y="335"/>
                  </a:lnTo>
                  <a:lnTo>
                    <a:pt x="96" y="336"/>
                  </a:lnTo>
                  <a:lnTo>
                    <a:pt x="91" y="325"/>
                  </a:lnTo>
                  <a:lnTo>
                    <a:pt x="85" y="319"/>
                  </a:lnTo>
                  <a:lnTo>
                    <a:pt x="57" y="317"/>
                  </a:lnTo>
                  <a:lnTo>
                    <a:pt x="36" y="305"/>
                  </a:lnTo>
                  <a:lnTo>
                    <a:pt x="36" y="304"/>
                  </a:lnTo>
                  <a:lnTo>
                    <a:pt x="36" y="303"/>
                  </a:lnTo>
                  <a:lnTo>
                    <a:pt x="36" y="302"/>
                  </a:lnTo>
                  <a:lnTo>
                    <a:pt x="38" y="299"/>
                  </a:lnTo>
                  <a:lnTo>
                    <a:pt x="38" y="298"/>
                  </a:lnTo>
                  <a:lnTo>
                    <a:pt x="38" y="298"/>
                  </a:lnTo>
                  <a:lnTo>
                    <a:pt x="38" y="297"/>
                  </a:lnTo>
                  <a:lnTo>
                    <a:pt x="37" y="296"/>
                  </a:lnTo>
                  <a:lnTo>
                    <a:pt x="35" y="295"/>
                  </a:lnTo>
                  <a:lnTo>
                    <a:pt x="14" y="293"/>
                  </a:lnTo>
                  <a:lnTo>
                    <a:pt x="2" y="298"/>
                  </a:lnTo>
                  <a:lnTo>
                    <a:pt x="0" y="297"/>
                  </a:lnTo>
                  <a:lnTo>
                    <a:pt x="0" y="295"/>
                  </a:lnTo>
                  <a:lnTo>
                    <a:pt x="0" y="294"/>
                  </a:lnTo>
                  <a:lnTo>
                    <a:pt x="2" y="286"/>
                  </a:lnTo>
                  <a:lnTo>
                    <a:pt x="2" y="285"/>
                  </a:lnTo>
                  <a:lnTo>
                    <a:pt x="6" y="281"/>
                  </a:lnTo>
                  <a:lnTo>
                    <a:pt x="6" y="280"/>
                  </a:lnTo>
                  <a:lnTo>
                    <a:pt x="6" y="279"/>
                  </a:lnTo>
                  <a:lnTo>
                    <a:pt x="6" y="277"/>
                  </a:lnTo>
                  <a:lnTo>
                    <a:pt x="1" y="269"/>
                  </a:lnTo>
                  <a:lnTo>
                    <a:pt x="21" y="256"/>
                  </a:lnTo>
                  <a:lnTo>
                    <a:pt x="23" y="251"/>
                  </a:lnTo>
                  <a:lnTo>
                    <a:pt x="27" y="247"/>
                  </a:lnTo>
                  <a:lnTo>
                    <a:pt x="27" y="246"/>
                  </a:lnTo>
                  <a:lnTo>
                    <a:pt x="29" y="241"/>
                  </a:lnTo>
                  <a:lnTo>
                    <a:pt x="32" y="235"/>
                  </a:lnTo>
                  <a:lnTo>
                    <a:pt x="49" y="220"/>
                  </a:lnTo>
                  <a:lnTo>
                    <a:pt x="69" y="217"/>
                  </a:lnTo>
                  <a:lnTo>
                    <a:pt x="80" y="204"/>
                  </a:lnTo>
                  <a:lnTo>
                    <a:pt x="88" y="201"/>
                  </a:lnTo>
                  <a:lnTo>
                    <a:pt x="115" y="203"/>
                  </a:lnTo>
                  <a:lnTo>
                    <a:pt x="116" y="203"/>
                  </a:lnTo>
                  <a:lnTo>
                    <a:pt x="116" y="202"/>
                  </a:lnTo>
                  <a:lnTo>
                    <a:pt x="118" y="197"/>
                  </a:lnTo>
                  <a:lnTo>
                    <a:pt x="118" y="196"/>
                  </a:lnTo>
                  <a:lnTo>
                    <a:pt x="136" y="186"/>
                  </a:lnTo>
                  <a:lnTo>
                    <a:pt x="142" y="188"/>
                  </a:lnTo>
                  <a:lnTo>
                    <a:pt x="148" y="193"/>
                  </a:lnTo>
                  <a:lnTo>
                    <a:pt x="156" y="193"/>
                  </a:lnTo>
                  <a:lnTo>
                    <a:pt x="156" y="185"/>
                  </a:lnTo>
                  <a:lnTo>
                    <a:pt x="157" y="182"/>
                  </a:lnTo>
                  <a:lnTo>
                    <a:pt x="158" y="180"/>
                  </a:lnTo>
                  <a:lnTo>
                    <a:pt x="183" y="173"/>
                  </a:lnTo>
                  <a:lnTo>
                    <a:pt x="185" y="170"/>
                  </a:lnTo>
                  <a:lnTo>
                    <a:pt x="186" y="165"/>
                  </a:lnTo>
                  <a:lnTo>
                    <a:pt x="187" y="164"/>
                  </a:lnTo>
                  <a:lnTo>
                    <a:pt x="198" y="162"/>
                  </a:lnTo>
                  <a:lnTo>
                    <a:pt x="199" y="161"/>
                  </a:lnTo>
                  <a:lnTo>
                    <a:pt x="200" y="160"/>
                  </a:lnTo>
                  <a:lnTo>
                    <a:pt x="200" y="158"/>
                  </a:lnTo>
                  <a:lnTo>
                    <a:pt x="200" y="155"/>
                  </a:lnTo>
                  <a:lnTo>
                    <a:pt x="198" y="152"/>
                  </a:lnTo>
                  <a:lnTo>
                    <a:pt x="197" y="147"/>
                  </a:lnTo>
                  <a:lnTo>
                    <a:pt x="198" y="145"/>
                  </a:lnTo>
                  <a:lnTo>
                    <a:pt x="198" y="143"/>
                  </a:lnTo>
                  <a:lnTo>
                    <a:pt x="202" y="140"/>
                  </a:lnTo>
                  <a:lnTo>
                    <a:pt x="252" y="149"/>
                  </a:lnTo>
                  <a:lnTo>
                    <a:pt x="266" y="142"/>
                  </a:lnTo>
                  <a:lnTo>
                    <a:pt x="284" y="148"/>
                  </a:lnTo>
                  <a:lnTo>
                    <a:pt x="292" y="139"/>
                  </a:lnTo>
                  <a:lnTo>
                    <a:pt x="321" y="138"/>
                  </a:lnTo>
                  <a:lnTo>
                    <a:pt x="322" y="137"/>
                  </a:lnTo>
                  <a:lnTo>
                    <a:pt x="325" y="132"/>
                  </a:lnTo>
                  <a:lnTo>
                    <a:pt x="325" y="119"/>
                  </a:lnTo>
                  <a:lnTo>
                    <a:pt x="324" y="117"/>
                  </a:lnTo>
                  <a:lnTo>
                    <a:pt x="323" y="114"/>
                  </a:lnTo>
                  <a:lnTo>
                    <a:pt x="323" y="104"/>
                  </a:lnTo>
                  <a:lnTo>
                    <a:pt x="323" y="101"/>
                  </a:lnTo>
                  <a:lnTo>
                    <a:pt x="324" y="100"/>
                  </a:lnTo>
                  <a:lnTo>
                    <a:pt x="338" y="99"/>
                  </a:lnTo>
                  <a:lnTo>
                    <a:pt x="339" y="98"/>
                  </a:lnTo>
                  <a:lnTo>
                    <a:pt x="344" y="91"/>
                  </a:lnTo>
                  <a:lnTo>
                    <a:pt x="358" y="87"/>
                  </a:lnTo>
                  <a:lnTo>
                    <a:pt x="359" y="87"/>
                  </a:lnTo>
                  <a:lnTo>
                    <a:pt x="359" y="85"/>
                  </a:lnTo>
                  <a:lnTo>
                    <a:pt x="360" y="83"/>
                  </a:lnTo>
                  <a:lnTo>
                    <a:pt x="359" y="72"/>
                  </a:lnTo>
                  <a:lnTo>
                    <a:pt x="359" y="71"/>
                  </a:lnTo>
                  <a:lnTo>
                    <a:pt x="355" y="66"/>
                  </a:lnTo>
                  <a:lnTo>
                    <a:pt x="355" y="65"/>
                  </a:lnTo>
                  <a:lnTo>
                    <a:pt x="355" y="63"/>
                  </a:lnTo>
                  <a:lnTo>
                    <a:pt x="356" y="60"/>
                  </a:lnTo>
                  <a:lnTo>
                    <a:pt x="364" y="60"/>
                  </a:lnTo>
                  <a:lnTo>
                    <a:pt x="368" y="62"/>
                  </a:lnTo>
                  <a:lnTo>
                    <a:pt x="392" y="59"/>
                  </a:lnTo>
                  <a:lnTo>
                    <a:pt x="393" y="60"/>
                  </a:lnTo>
                  <a:lnTo>
                    <a:pt x="394" y="62"/>
                  </a:lnTo>
                  <a:lnTo>
                    <a:pt x="394" y="69"/>
                  </a:lnTo>
                  <a:lnTo>
                    <a:pt x="395" y="70"/>
                  </a:lnTo>
                  <a:lnTo>
                    <a:pt x="397" y="73"/>
                  </a:lnTo>
                  <a:lnTo>
                    <a:pt x="398" y="74"/>
                  </a:lnTo>
                  <a:lnTo>
                    <a:pt x="434" y="67"/>
                  </a:lnTo>
                  <a:lnTo>
                    <a:pt x="434" y="66"/>
                  </a:lnTo>
                  <a:lnTo>
                    <a:pt x="437" y="60"/>
                  </a:lnTo>
                  <a:lnTo>
                    <a:pt x="443" y="54"/>
                  </a:lnTo>
                  <a:lnTo>
                    <a:pt x="464" y="53"/>
                  </a:lnTo>
                  <a:lnTo>
                    <a:pt x="481" y="36"/>
                  </a:lnTo>
                  <a:lnTo>
                    <a:pt x="481" y="36"/>
                  </a:lnTo>
                  <a:lnTo>
                    <a:pt x="482" y="30"/>
                  </a:lnTo>
                  <a:lnTo>
                    <a:pt x="486" y="24"/>
                  </a:lnTo>
                  <a:lnTo>
                    <a:pt x="498" y="17"/>
                  </a:lnTo>
                  <a:lnTo>
                    <a:pt x="501" y="13"/>
                  </a:lnTo>
                  <a:lnTo>
                    <a:pt x="502" y="7"/>
                  </a:lnTo>
                  <a:lnTo>
                    <a:pt x="506" y="0"/>
                  </a:lnTo>
                  <a:lnTo>
                    <a:pt x="519" y="8"/>
                  </a:lnTo>
                  <a:lnTo>
                    <a:pt x="535" y="11"/>
                  </a:lnTo>
                  <a:lnTo>
                    <a:pt x="567" y="36"/>
                  </a:lnTo>
                  <a:lnTo>
                    <a:pt x="567" y="37"/>
                  </a:lnTo>
                  <a:lnTo>
                    <a:pt x="568" y="39"/>
                  </a:lnTo>
                  <a:lnTo>
                    <a:pt x="569" y="45"/>
                  </a:lnTo>
                  <a:lnTo>
                    <a:pt x="572" y="48"/>
                  </a:lnTo>
                  <a:lnTo>
                    <a:pt x="580" y="50"/>
                  </a:lnTo>
                  <a:lnTo>
                    <a:pt x="573" y="56"/>
                  </a:lnTo>
                  <a:lnTo>
                    <a:pt x="572" y="57"/>
                  </a:lnTo>
                  <a:lnTo>
                    <a:pt x="571" y="59"/>
                  </a:lnTo>
                  <a:lnTo>
                    <a:pt x="571" y="60"/>
                  </a:lnTo>
                  <a:lnTo>
                    <a:pt x="572" y="62"/>
                  </a:lnTo>
                  <a:lnTo>
                    <a:pt x="573" y="65"/>
                  </a:lnTo>
                  <a:lnTo>
                    <a:pt x="579" y="71"/>
                  </a:lnTo>
                  <a:lnTo>
                    <a:pt x="580" y="73"/>
                  </a:lnTo>
                  <a:lnTo>
                    <a:pt x="581" y="88"/>
                  </a:lnTo>
                  <a:lnTo>
                    <a:pt x="586" y="98"/>
                  </a:lnTo>
                  <a:lnTo>
                    <a:pt x="586" y="104"/>
                  </a:lnTo>
                  <a:lnTo>
                    <a:pt x="586" y="105"/>
                  </a:lnTo>
                  <a:lnTo>
                    <a:pt x="585" y="105"/>
                  </a:lnTo>
                  <a:lnTo>
                    <a:pt x="581" y="111"/>
                  </a:lnTo>
                  <a:lnTo>
                    <a:pt x="579" y="118"/>
                  </a:lnTo>
                  <a:lnTo>
                    <a:pt x="575" y="121"/>
                  </a:lnTo>
                  <a:lnTo>
                    <a:pt x="574" y="122"/>
                  </a:lnTo>
                  <a:lnTo>
                    <a:pt x="574" y="124"/>
                  </a:lnTo>
                  <a:lnTo>
                    <a:pt x="575" y="131"/>
                  </a:lnTo>
                  <a:lnTo>
                    <a:pt x="585" y="145"/>
                  </a:lnTo>
                  <a:lnTo>
                    <a:pt x="589" y="144"/>
                  </a:lnTo>
                  <a:lnTo>
                    <a:pt x="599" y="148"/>
                  </a:lnTo>
                  <a:lnTo>
                    <a:pt x="602" y="151"/>
                  </a:lnTo>
                  <a:lnTo>
                    <a:pt x="602" y="153"/>
                  </a:lnTo>
                  <a:lnTo>
                    <a:pt x="603" y="165"/>
                  </a:lnTo>
                  <a:lnTo>
                    <a:pt x="604" y="166"/>
                  </a:lnTo>
                  <a:lnTo>
                    <a:pt x="606" y="169"/>
                  </a:lnTo>
                  <a:lnTo>
                    <a:pt x="636" y="173"/>
                  </a:lnTo>
                  <a:lnTo>
                    <a:pt x="652" y="167"/>
                  </a:lnTo>
                  <a:lnTo>
                    <a:pt x="657" y="170"/>
                  </a:lnTo>
                  <a:lnTo>
                    <a:pt x="659" y="173"/>
                  </a:lnTo>
                  <a:lnTo>
                    <a:pt x="662" y="189"/>
                  </a:lnTo>
                  <a:lnTo>
                    <a:pt x="662" y="191"/>
                  </a:lnTo>
                  <a:lnTo>
                    <a:pt x="661" y="192"/>
                  </a:lnTo>
                  <a:lnTo>
                    <a:pt x="660" y="194"/>
                  </a:lnTo>
                  <a:lnTo>
                    <a:pt x="659" y="198"/>
                  </a:lnTo>
                  <a:lnTo>
                    <a:pt x="660" y="202"/>
                  </a:lnTo>
                  <a:lnTo>
                    <a:pt x="660" y="203"/>
                  </a:lnTo>
                  <a:lnTo>
                    <a:pt x="664" y="208"/>
                  </a:lnTo>
                  <a:lnTo>
                    <a:pt x="665" y="210"/>
                  </a:lnTo>
                  <a:lnTo>
                    <a:pt x="665" y="228"/>
                  </a:lnTo>
                  <a:lnTo>
                    <a:pt x="664" y="229"/>
                  </a:lnTo>
                  <a:lnTo>
                    <a:pt x="657" y="237"/>
                  </a:lnTo>
                  <a:lnTo>
                    <a:pt x="656" y="238"/>
                  </a:lnTo>
                  <a:lnTo>
                    <a:pt x="656" y="243"/>
                  </a:lnTo>
                  <a:lnTo>
                    <a:pt x="657" y="246"/>
                  </a:lnTo>
                  <a:lnTo>
                    <a:pt x="660" y="249"/>
                  </a:lnTo>
                  <a:lnTo>
                    <a:pt x="675" y="253"/>
                  </a:lnTo>
                  <a:lnTo>
                    <a:pt x="679" y="257"/>
                  </a:lnTo>
                  <a:lnTo>
                    <a:pt x="679" y="258"/>
                  </a:lnTo>
                  <a:lnTo>
                    <a:pt x="679" y="267"/>
                  </a:lnTo>
                  <a:close/>
                  <a:moveTo>
                    <a:pt x="397" y="248"/>
                  </a:moveTo>
                  <a:lnTo>
                    <a:pt x="399" y="252"/>
                  </a:lnTo>
                  <a:lnTo>
                    <a:pt x="419" y="258"/>
                  </a:lnTo>
                  <a:lnTo>
                    <a:pt x="419" y="259"/>
                  </a:lnTo>
                  <a:lnTo>
                    <a:pt x="420" y="260"/>
                  </a:lnTo>
                  <a:lnTo>
                    <a:pt x="421" y="264"/>
                  </a:lnTo>
                  <a:lnTo>
                    <a:pt x="421" y="265"/>
                  </a:lnTo>
                  <a:lnTo>
                    <a:pt x="434" y="273"/>
                  </a:lnTo>
                  <a:lnTo>
                    <a:pt x="437" y="278"/>
                  </a:lnTo>
                  <a:lnTo>
                    <a:pt x="437" y="280"/>
                  </a:lnTo>
                  <a:lnTo>
                    <a:pt x="437" y="282"/>
                  </a:lnTo>
                  <a:lnTo>
                    <a:pt x="436" y="283"/>
                  </a:lnTo>
                  <a:lnTo>
                    <a:pt x="435" y="285"/>
                  </a:lnTo>
                  <a:lnTo>
                    <a:pt x="416" y="289"/>
                  </a:lnTo>
                  <a:lnTo>
                    <a:pt x="415" y="291"/>
                  </a:lnTo>
                  <a:lnTo>
                    <a:pt x="415" y="291"/>
                  </a:lnTo>
                  <a:lnTo>
                    <a:pt x="414" y="292"/>
                  </a:lnTo>
                  <a:lnTo>
                    <a:pt x="415" y="294"/>
                  </a:lnTo>
                  <a:lnTo>
                    <a:pt x="415" y="295"/>
                  </a:lnTo>
                  <a:lnTo>
                    <a:pt x="419" y="299"/>
                  </a:lnTo>
                  <a:lnTo>
                    <a:pt x="420" y="301"/>
                  </a:lnTo>
                  <a:lnTo>
                    <a:pt x="420" y="302"/>
                  </a:lnTo>
                  <a:lnTo>
                    <a:pt x="420" y="312"/>
                  </a:lnTo>
                  <a:lnTo>
                    <a:pt x="419" y="313"/>
                  </a:lnTo>
                  <a:lnTo>
                    <a:pt x="412" y="322"/>
                  </a:lnTo>
                  <a:lnTo>
                    <a:pt x="406" y="323"/>
                  </a:lnTo>
                  <a:lnTo>
                    <a:pt x="404" y="322"/>
                  </a:lnTo>
                  <a:lnTo>
                    <a:pt x="401" y="319"/>
                  </a:lnTo>
                  <a:lnTo>
                    <a:pt x="380" y="318"/>
                  </a:lnTo>
                  <a:lnTo>
                    <a:pt x="332" y="340"/>
                  </a:lnTo>
                  <a:lnTo>
                    <a:pt x="332" y="341"/>
                  </a:lnTo>
                  <a:lnTo>
                    <a:pt x="330" y="345"/>
                  </a:lnTo>
                  <a:lnTo>
                    <a:pt x="327" y="349"/>
                  </a:lnTo>
                  <a:lnTo>
                    <a:pt x="317" y="351"/>
                  </a:lnTo>
                  <a:lnTo>
                    <a:pt x="314" y="350"/>
                  </a:lnTo>
                  <a:lnTo>
                    <a:pt x="312" y="348"/>
                  </a:lnTo>
                  <a:lnTo>
                    <a:pt x="311" y="346"/>
                  </a:lnTo>
                  <a:lnTo>
                    <a:pt x="311" y="344"/>
                  </a:lnTo>
                  <a:lnTo>
                    <a:pt x="314" y="333"/>
                  </a:lnTo>
                  <a:lnTo>
                    <a:pt x="314" y="330"/>
                  </a:lnTo>
                  <a:lnTo>
                    <a:pt x="313" y="329"/>
                  </a:lnTo>
                  <a:lnTo>
                    <a:pt x="312" y="328"/>
                  </a:lnTo>
                  <a:lnTo>
                    <a:pt x="304" y="324"/>
                  </a:lnTo>
                  <a:lnTo>
                    <a:pt x="303" y="323"/>
                  </a:lnTo>
                  <a:lnTo>
                    <a:pt x="303" y="322"/>
                  </a:lnTo>
                  <a:lnTo>
                    <a:pt x="302" y="312"/>
                  </a:lnTo>
                  <a:lnTo>
                    <a:pt x="302" y="310"/>
                  </a:lnTo>
                  <a:lnTo>
                    <a:pt x="295" y="306"/>
                  </a:lnTo>
                  <a:lnTo>
                    <a:pt x="284" y="292"/>
                  </a:lnTo>
                  <a:lnTo>
                    <a:pt x="284" y="291"/>
                  </a:lnTo>
                  <a:lnTo>
                    <a:pt x="284" y="290"/>
                  </a:lnTo>
                  <a:lnTo>
                    <a:pt x="284" y="289"/>
                  </a:lnTo>
                  <a:lnTo>
                    <a:pt x="284" y="288"/>
                  </a:lnTo>
                  <a:lnTo>
                    <a:pt x="294" y="284"/>
                  </a:lnTo>
                  <a:lnTo>
                    <a:pt x="294" y="283"/>
                  </a:lnTo>
                  <a:lnTo>
                    <a:pt x="295" y="282"/>
                  </a:lnTo>
                  <a:lnTo>
                    <a:pt x="295" y="281"/>
                  </a:lnTo>
                  <a:lnTo>
                    <a:pt x="295" y="281"/>
                  </a:lnTo>
                  <a:lnTo>
                    <a:pt x="294" y="280"/>
                  </a:lnTo>
                  <a:lnTo>
                    <a:pt x="281" y="269"/>
                  </a:lnTo>
                  <a:lnTo>
                    <a:pt x="280" y="268"/>
                  </a:lnTo>
                  <a:lnTo>
                    <a:pt x="280" y="267"/>
                  </a:lnTo>
                  <a:lnTo>
                    <a:pt x="280" y="266"/>
                  </a:lnTo>
                  <a:lnTo>
                    <a:pt x="281" y="265"/>
                  </a:lnTo>
                  <a:lnTo>
                    <a:pt x="303" y="257"/>
                  </a:lnTo>
                  <a:lnTo>
                    <a:pt x="313" y="259"/>
                  </a:lnTo>
                  <a:lnTo>
                    <a:pt x="317" y="258"/>
                  </a:lnTo>
                  <a:lnTo>
                    <a:pt x="318" y="257"/>
                  </a:lnTo>
                  <a:lnTo>
                    <a:pt x="320" y="250"/>
                  </a:lnTo>
                  <a:lnTo>
                    <a:pt x="321" y="248"/>
                  </a:lnTo>
                  <a:lnTo>
                    <a:pt x="336" y="247"/>
                  </a:lnTo>
                  <a:lnTo>
                    <a:pt x="345" y="240"/>
                  </a:lnTo>
                  <a:lnTo>
                    <a:pt x="354" y="238"/>
                  </a:lnTo>
                  <a:lnTo>
                    <a:pt x="359" y="235"/>
                  </a:lnTo>
                  <a:lnTo>
                    <a:pt x="379" y="231"/>
                  </a:lnTo>
                  <a:lnTo>
                    <a:pt x="379" y="232"/>
                  </a:lnTo>
                  <a:lnTo>
                    <a:pt x="380" y="232"/>
                  </a:lnTo>
                  <a:lnTo>
                    <a:pt x="382" y="236"/>
                  </a:lnTo>
                  <a:lnTo>
                    <a:pt x="384" y="239"/>
                  </a:lnTo>
                  <a:lnTo>
                    <a:pt x="395" y="244"/>
                  </a:lnTo>
                  <a:lnTo>
                    <a:pt x="397" y="246"/>
                  </a:lnTo>
                  <a:lnTo>
                    <a:pt x="397" y="248"/>
                  </a:lnTo>
                  <a:close/>
                </a:path>
              </a:pathLst>
            </a:custGeom>
            <a:solidFill>
              <a:srgbClr val="F9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58" name="Freeform 144"/>
            <p:cNvSpPr>
              <a:spLocks/>
            </p:cNvSpPr>
            <p:nvPr/>
          </p:nvSpPr>
          <p:spPr bwMode="auto">
            <a:xfrm>
              <a:off x="4875213" y="457200"/>
              <a:ext cx="1128713" cy="914400"/>
            </a:xfrm>
            <a:custGeom>
              <a:avLst/>
              <a:gdLst>
                <a:gd name="T0" fmla="*/ 671 w 711"/>
                <a:gd name="T1" fmla="*/ 276 h 576"/>
                <a:gd name="T2" fmla="*/ 659 w 711"/>
                <a:gd name="T3" fmla="*/ 301 h 576"/>
                <a:gd name="T4" fmla="*/ 688 w 711"/>
                <a:gd name="T5" fmla="*/ 328 h 576"/>
                <a:gd name="T6" fmla="*/ 711 w 711"/>
                <a:gd name="T7" fmla="*/ 367 h 576"/>
                <a:gd name="T8" fmla="*/ 700 w 711"/>
                <a:gd name="T9" fmla="*/ 377 h 576"/>
                <a:gd name="T10" fmla="*/ 702 w 711"/>
                <a:gd name="T11" fmla="*/ 391 h 576"/>
                <a:gd name="T12" fmla="*/ 680 w 711"/>
                <a:gd name="T13" fmla="*/ 400 h 576"/>
                <a:gd name="T14" fmla="*/ 660 w 711"/>
                <a:gd name="T15" fmla="*/ 429 h 576"/>
                <a:gd name="T16" fmla="*/ 604 w 711"/>
                <a:gd name="T17" fmla="*/ 464 h 576"/>
                <a:gd name="T18" fmla="*/ 612 w 711"/>
                <a:gd name="T19" fmla="*/ 500 h 576"/>
                <a:gd name="T20" fmla="*/ 595 w 711"/>
                <a:gd name="T21" fmla="*/ 527 h 576"/>
                <a:gd name="T22" fmla="*/ 526 w 711"/>
                <a:gd name="T23" fmla="*/ 525 h 576"/>
                <a:gd name="T24" fmla="*/ 523 w 711"/>
                <a:gd name="T25" fmla="*/ 534 h 576"/>
                <a:gd name="T26" fmla="*/ 511 w 711"/>
                <a:gd name="T27" fmla="*/ 543 h 576"/>
                <a:gd name="T28" fmla="*/ 489 w 711"/>
                <a:gd name="T29" fmla="*/ 536 h 576"/>
                <a:gd name="T30" fmla="*/ 454 w 711"/>
                <a:gd name="T31" fmla="*/ 522 h 576"/>
                <a:gd name="T32" fmla="*/ 440 w 711"/>
                <a:gd name="T33" fmla="*/ 555 h 576"/>
                <a:gd name="T34" fmla="*/ 408 w 711"/>
                <a:gd name="T35" fmla="*/ 572 h 576"/>
                <a:gd name="T36" fmla="*/ 352 w 711"/>
                <a:gd name="T37" fmla="*/ 562 h 576"/>
                <a:gd name="T38" fmla="*/ 287 w 711"/>
                <a:gd name="T39" fmla="*/ 546 h 576"/>
                <a:gd name="T40" fmla="*/ 220 w 711"/>
                <a:gd name="T41" fmla="*/ 561 h 576"/>
                <a:gd name="T42" fmla="*/ 207 w 711"/>
                <a:gd name="T43" fmla="*/ 550 h 576"/>
                <a:gd name="T44" fmla="*/ 177 w 711"/>
                <a:gd name="T45" fmla="*/ 572 h 576"/>
                <a:gd name="T46" fmla="*/ 131 w 711"/>
                <a:gd name="T47" fmla="*/ 568 h 576"/>
                <a:gd name="T48" fmla="*/ 106 w 711"/>
                <a:gd name="T49" fmla="*/ 535 h 576"/>
                <a:gd name="T50" fmla="*/ 91 w 711"/>
                <a:gd name="T51" fmla="*/ 507 h 576"/>
                <a:gd name="T52" fmla="*/ 99 w 711"/>
                <a:gd name="T53" fmla="*/ 486 h 576"/>
                <a:gd name="T54" fmla="*/ 93 w 711"/>
                <a:gd name="T55" fmla="*/ 479 h 576"/>
                <a:gd name="T56" fmla="*/ 89 w 711"/>
                <a:gd name="T57" fmla="*/ 468 h 576"/>
                <a:gd name="T58" fmla="*/ 127 w 711"/>
                <a:gd name="T59" fmla="*/ 442 h 576"/>
                <a:gd name="T60" fmla="*/ 129 w 711"/>
                <a:gd name="T61" fmla="*/ 412 h 576"/>
                <a:gd name="T62" fmla="*/ 132 w 711"/>
                <a:gd name="T63" fmla="*/ 388 h 576"/>
                <a:gd name="T64" fmla="*/ 124 w 711"/>
                <a:gd name="T65" fmla="*/ 346 h 576"/>
                <a:gd name="T66" fmla="*/ 111 w 711"/>
                <a:gd name="T67" fmla="*/ 336 h 576"/>
                <a:gd name="T68" fmla="*/ 36 w 711"/>
                <a:gd name="T69" fmla="*/ 305 h 576"/>
                <a:gd name="T70" fmla="*/ 38 w 711"/>
                <a:gd name="T71" fmla="*/ 298 h 576"/>
                <a:gd name="T72" fmla="*/ 0 w 711"/>
                <a:gd name="T73" fmla="*/ 297 h 576"/>
                <a:gd name="T74" fmla="*/ 6 w 711"/>
                <a:gd name="T75" fmla="*/ 280 h 576"/>
                <a:gd name="T76" fmla="*/ 27 w 711"/>
                <a:gd name="T77" fmla="*/ 247 h 576"/>
                <a:gd name="T78" fmla="*/ 80 w 711"/>
                <a:gd name="T79" fmla="*/ 204 h 576"/>
                <a:gd name="T80" fmla="*/ 118 w 711"/>
                <a:gd name="T81" fmla="*/ 196 h 576"/>
                <a:gd name="T82" fmla="*/ 157 w 711"/>
                <a:gd name="T83" fmla="*/ 182 h 576"/>
                <a:gd name="T84" fmla="*/ 198 w 711"/>
                <a:gd name="T85" fmla="*/ 162 h 576"/>
                <a:gd name="T86" fmla="*/ 197 w 711"/>
                <a:gd name="T87" fmla="*/ 147 h 576"/>
                <a:gd name="T88" fmla="*/ 284 w 711"/>
                <a:gd name="T89" fmla="*/ 148 h 576"/>
                <a:gd name="T90" fmla="*/ 324 w 711"/>
                <a:gd name="T91" fmla="*/ 117 h 576"/>
                <a:gd name="T92" fmla="*/ 339 w 711"/>
                <a:gd name="T93" fmla="*/ 98 h 576"/>
                <a:gd name="T94" fmla="*/ 359 w 711"/>
                <a:gd name="T95" fmla="*/ 72 h 576"/>
                <a:gd name="T96" fmla="*/ 364 w 711"/>
                <a:gd name="T97" fmla="*/ 60 h 576"/>
                <a:gd name="T98" fmla="*/ 395 w 711"/>
                <a:gd name="T99" fmla="*/ 70 h 576"/>
                <a:gd name="T100" fmla="*/ 443 w 711"/>
                <a:gd name="T101" fmla="*/ 54 h 576"/>
                <a:gd name="T102" fmla="*/ 498 w 711"/>
                <a:gd name="T103" fmla="*/ 17 h 576"/>
                <a:gd name="T104" fmla="*/ 567 w 711"/>
                <a:gd name="T105" fmla="*/ 36 h 576"/>
                <a:gd name="T106" fmla="*/ 573 w 711"/>
                <a:gd name="T107" fmla="*/ 56 h 576"/>
                <a:gd name="T108" fmla="*/ 579 w 711"/>
                <a:gd name="T109" fmla="*/ 71 h 576"/>
                <a:gd name="T110" fmla="*/ 585 w 711"/>
                <a:gd name="T111" fmla="*/ 105 h 576"/>
                <a:gd name="T112" fmla="*/ 575 w 711"/>
                <a:gd name="T113" fmla="*/ 131 h 576"/>
                <a:gd name="T114" fmla="*/ 603 w 711"/>
                <a:gd name="T115" fmla="*/ 165 h 576"/>
                <a:gd name="T116" fmla="*/ 659 w 711"/>
                <a:gd name="T117" fmla="*/ 173 h 576"/>
                <a:gd name="T118" fmla="*/ 660 w 711"/>
                <a:gd name="T119" fmla="*/ 202 h 576"/>
                <a:gd name="T120" fmla="*/ 657 w 711"/>
                <a:gd name="T121" fmla="*/ 237 h 576"/>
                <a:gd name="T122" fmla="*/ 679 w 711"/>
                <a:gd name="T123" fmla="*/ 257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1" h="576">
                  <a:moveTo>
                    <a:pt x="679" y="267"/>
                  </a:moveTo>
                  <a:lnTo>
                    <a:pt x="672" y="265"/>
                  </a:lnTo>
                  <a:lnTo>
                    <a:pt x="667" y="266"/>
                  </a:lnTo>
                  <a:lnTo>
                    <a:pt x="668" y="272"/>
                  </a:lnTo>
                  <a:lnTo>
                    <a:pt x="670" y="274"/>
                  </a:lnTo>
                  <a:lnTo>
                    <a:pt x="671" y="276"/>
                  </a:lnTo>
                  <a:lnTo>
                    <a:pt x="671" y="278"/>
                  </a:lnTo>
                  <a:lnTo>
                    <a:pt x="670" y="286"/>
                  </a:lnTo>
                  <a:lnTo>
                    <a:pt x="667" y="291"/>
                  </a:lnTo>
                  <a:lnTo>
                    <a:pt x="661" y="294"/>
                  </a:lnTo>
                  <a:lnTo>
                    <a:pt x="660" y="295"/>
                  </a:lnTo>
                  <a:lnTo>
                    <a:pt x="659" y="301"/>
                  </a:lnTo>
                  <a:lnTo>
                    <a:pt x="658" y="303"/>
                  </a:lnTo>
                  <a:lnTo>
                    <a:pt x="663" y="310"/>
                  </a:lnTo>
                  <a:lnTo>
                    <a:pt x="687" y="319"/>
                  </a:lnTo>
                  <a:lnTo>
                    <a:pt x="688" y="320"/>
                  </a:lnTo>
                  <a:lnTo>
                    <a:pt x="688" y="321"/>
                  </a:lnTo>
                  <a:lnTo>
                    <a:pt x="688" y="328"/>
                  </a:lnTo>
                  <a:lnTo>
                    <a:pt x="688" y="329"/>
                  </a:lnTo>
                  <a:lnTo>
                    <a:pt x="689" y="330"/>
                  </a:lnTo>
                  <a:lnTo>
                    <a:pt x="706" y="339"/>
                  </a:lnTo>
                  <a:lnTo>
                    <a:pt x="710" y="343"/>
                  </a:lnTo>
                  <a:lnTo>
                    <a:pt x="710" y="344"/>
                  </a:lnTo>
                  <a:lnTo>
                    <a:pt x="711" y="367"/>
                  </a:lnTo>
                  <a:lnTo>
                    <a:pt x="710" y="370"/>
                  </a:lnTo>
                  <a:lnTo>
                    <a:pt x="710" y="371"/>
                  </a:lnTo>
                  <a:lnTo>
                    <a:pt x="709" y="372"/>
                  </a:lnTo>
                  <a:lnTo>
                    <a:pt x="700" y="375"/>
                  </a:lnTo>
                  <a:lnTo>
                    <a:pt x="700" y="376"/>
                  </a:lnTo>
                  <a:lnTo>
                    <a:pt x="700" y="377"/>
                  </a:lnTo>
                  <a:lnTo>
                    <a:pt x="700" y="378"/>
                  </a:lnTo>
                  <a:lnTo>
                    <a:pt x="700" y="378"/>
                  </a:lnTo>
                  <a:lnTo>
                    <a:pt x="701" y="380"/>
                  </a:lnTo>
                  <a:lnTo>
                    <a:pt x="702" y="381"/>
                  </a:lnTo>
                  <a:lnTo>
                    <a:pt x="702" y="382"/>
                  </a:lnTo>
                  <a:lnTo>
                    <a:pt x="702" y="391"/>
                  </a:lnTo>
                  <a:lnTo>
                    <a:pt x="701" y="396"/>
                  </a:lnTo>
                  <a:lnTo>
                    <a:pt x="695" y="397"/>
                  </a:lnTo>
                  <a:lnTo>
                    <a:pt x="692" y="401"/>
                  </a:lnTo>
                  <a:lnTo>
                    <a:pt x="690" y="401"/>
                  </a:lnTo>
                  <a:lnTo>
                    <a:pt x="681" y="399"/>
                  </a:lnTo>
                  <a:lnTo>
                    <a:pt x="680" y="400"/>
                  </a:lnTo>
                  <a:lnTo>
                    <a:pt x="680" y="401"/>
                  </a:lnTo>
                  <a:lnTo>
                    <a:pt x="677" y="413"/>
                  </a:lnTo>
                  <a:lnTo>
                    <a:pt x="678" y="423"/>
                  </a:lnTo>
                  <a:lnTo>
                    <a:pt x="676" y="426"/>
                  </a:lnTo>
                  <a:lnTo>
                    <a:pt x="675" y="428"/>
                  </a:lnTo>
                  <a:lnTo>
                    <a:pt x="660" y="429"/>
                  </a:lnTo>
                  <a:lnTo>
                    <a:pt x="655" y="435"/>
                  </a:lnTo>
                  <a:lnTo>
                    <a:pt x="609" y="446"/>
                  </a:lnTo>
                  <a:lnTo>
                    <a:pt x="608" y="447"/>
                  </a:lnTo>
                  <a:lnTo>
                    <a:pt x="605" y="454"/>
                  </a:lnTo>
                  <a:lnTo>
                    <a:pt x="605" y="462"/>
                  </a:lnTo>
                  <a:lnTo>
                    <a:pt x="604" y="464"/>
                  </a:lnTo>
                  <a:lnTo>
                    <a:pt x="594" y="475"/>
                  </a:lnTo>
                  <a:lnTo>
                    <a:pt x="593" y="477"/>
                  </a:lnTo>
                  <a:lnTo>
                    <a:pt x="593" y="488"/>
                  </a:lnTo>
                  <a:lnTo>
                    <a:pt x="595" y="489"/>
                  </a:lnTo>
                  <a:lnTo>
                    <a:pt x="597" y="492"/>
                  </a:lnTo>
                  <a:lnTo>
                    <a:pt x="612" y="500"/>
                  </a:lnTo>
                  <a:lnTo>
                    <a:pt x="613" y="501"/>
                  </a:lnTo>
                  <a:lnTo>
                    <a:pt x="613" y="502"/>
                  </a:lnTo>
                  <a:lnTo>
                    <a:pt x="614" y="507"/>
                  </a:lnTo>
                  <a:lnTo>
                    <a:pt x="613" y="511"/>
                  </a:lnTo>
                  <a:lnTo>
                    <a:pt x="609" y="520"/>
                  </a:lnTo>
                  <a:lnTo>
                    <a:pt x="595" y="527"/>
                  </a:lnTo>
                  <a:lnTo>
                    <a:pt x="589" y="528"/>
                  </a:lnTo>
                  <a:lnTo>
                    <a:pt x="587" y="530"/>
                  </a:lnTo>
                  <a:lnTo>
                    <a:pt x="584" y="531"/>
                  </a:lnTo>
                  <a:lnTo>
                    <a:pt x="580" y="529"/>
                  </a:lnTo>
                  <a:lnTo>
                    <a:pt x="537" y="530"/>
                  </a:lnTo>
                  <a:lnTo>
                    <a:pt x="526" y="525"/>
                  </a:lnTo>
                  <a:lnTo>
                    <a:pt x="523" y="527"/>
                  </a:lnTo>
                  <a:lnTo>
                    <a:pt x="522" y="528"/>
                  </a:lnTo>
                  <a:lnTo>
                    <a:pt x="522" y="529"/>
                  </a:lnTo>
                  <a:lnTo>
                    <a:pt x="521" y="530"/>
                  </a:lnTo>
                  <a:lnTo>
                    <a:pt x="522" y="533"/>
                  </a:lnTo>
                  <a:lnTo>
                    <a:pt x="523" y="534"/>
                  </a:lnTo>
                  <a:lnTo>
                    <a:pt x="524" y="536"/>
                  </a:lnTo>
                  <a:lnTo>
                    <a:pt x="525" y="539"/>
                  </a:lnTo>
                  <a:lnTo>
                    <a:pt x="525" y="540"/>
                  </a:lnTo>
                  <a:lnTo>
                    <a:pt x="524" y="541"/>
                  </a:lnTo>
                  <a:lnTo>
                    <a:pt x="523" y="542"/>
                  </a:lnTo>
                  <a:lnTo>
                    <a:pt x="511" y="543"/>
                  </a:lnTo>
                  <a:lnTo>
                    <a:pt x="510" y="545"/>
                  </a:lnTo>
                  <a:lnTo>
                    <a:pt x="510" y="546"/>
                  </a:lnTo>
                  <a:lnTo>
                    <a:pt x="510" y="561"/>
                  </a:lnTo>
                  <a:lnTo>
                    <a:pt x="490" y="543"/>
                  </a:lnTo>
                  <a:lnTo>
                    <a:pt x="489" y="541"/>
                  </a:lnTo>
                  <a:lnTo>
                    <a:pt x="489" y="536"/>
                  </a:lnTo>
                  <a:lnTo>
                    <a:pt x="489" y="534"/>
                  </a:lnTo>
                  <a:lnTo>
                    <a:pt x="485" y="532"/>
                  </a:lnTo>
                  <a:lnTo>
                    <a:pt x="482" y="531"/>
                  </a:lnTo>
                  <a:lnTo>
                    <a:pt x="480" y="533"/>
                  </a:lnTo>
                  <a:lnTo>
                    <a:pt x="475" y="533"/>
                  </a:lnTo>
                  <a:lnTo>
                    <a:pt x="454" y="522"/>
                  </a:lnTo>
                  <a:lnTo>
                    <a:pt x="451" y="522"/>
                  </a:lnTo>
                  <a:lnTo>
                    <a:pt x="444" y="528"/>
                  </a:lnTo>
                  <a:lnTo>
                    <a:pt x="439" y="538"/>
                  </a:lnTo>
                  <a:lnTo>
                    <a:pt x="439" y="541"/>
                  </a:lnTo>
                  <a:lnTo>
                    <a:pt x="441" y="554"/>
                  </a:lnTo>
                  <a:lnTo>
                    <a:pt x="440" y="555"/>
                  </a:lnTo>
                  <a:lnTo>
                    <a:pt x="437" y="558"/>
                  </a:lnTo>
                  <a:lnTo>
                    <a:pt x="430" y="560"/>
                  </a:lnTo>
                  <a:lnTo>
                    <a:pt x="413" y="575"/>
                  </a:lnTo>
                  <a:lnTo>
                    <a:pt x="410" y="575"/>
                  </a:lnTo>
                  <a:lnTo>
                    <a:pt x="409" y="574"/>
                  </a:lnTo>
                  <a:lnTo>
                    <a:pt x="408" y="572"/>
                  </a:lnTo>
                  <a:lnTo>
                    <a:pt x="407" y="571"/>
                  </a:lnTo>
                  <a:lnTo>
                    <a:pt x="390" y="561"/>
                  </a:lnTo>
                  <a:lnTo>
                    <a:pt x="377" y="564"/>
                  </a:lnTo>
                  <a:lnTo>
                    <a:pt x="367" y="559"/>
                  </a:lnTo>
                  <a:lnTo>
                    <a:pt x="357" y="559"/>
                  </a:lnTo>
                  <a:lnTo>
                    <a:pt x="352" y="562"/>
                  </a:lnTo>
                  <a:lnTo>
                    <a:pt x="338" y="554"/>
                  </a:lnTo>
                  <a:lnTo>
                    <a:pt x="321" y="563"/>
                  </a:lnTo>
                  <a:lnTo>
                    <a:pt x="309" y="562"/>
                  </a:lnTo>
                  <a:lnTo>
                    <a:pt x="290" y="546"/>
                  </a:lnTo>
                  <a:lnTo>
                    <a:pt x="289" y="546"/>
                  </a:lnTo>
                  <a:lnTo>
                    <a:pt x="287" y="546"/>
                  </a:lnTo>
                  <a:lnTo>
                    <a:pt x="284" y="548"/>
                  </a:lnTo>
                  <a:lnTo>
                    <a:pt x="270" y="550"/>
                  </a:lnTo>
                  <a:lnTo>
                    <a:pt x="266" y="555"/>
                  </a:lnTo>
                  <a:lnTo>
                    <a:pt x="264" y="559"/>
                  </a:lnTo>
                  <a:lnTo>
                    <a:pt x="262" y="560"/>
                  </a:lnTo>
                  <a:lnTo>
                    <a:pt x="220" y="561"/>
                  </a:lnTo>
                  <a:lnTo>
                    <a:pt x="217" y="558"/>
                  </a:lnTo>
                  <a:lnTo>
                    <a:pt x="216" y="557"/>
                  </a:lnTo>
                  <a:lnTo>
                    <a:pt x="216" y="552"/>
                  </a:lnTo>
                  <a:lnTo>
                    <a:pt x="215" y="551"/>
                  </a:lnTo>
                  <a:lnTo>
                    <a:pt x="214" y="551"/>
                  </a:lnTo>
                  <a:lnTo>
                    <a:pt x="207" y="550"/>
                  </a:lnTo>
                  <a:lnTo>
                    <a:pt x="199" y="554"/>
                  </a:lnTo>
                  <a:lnTo>
                    <a:pt x="195" y="563"/>
                  </a:lnTo>
                  <a:lnTo>
                    <a:pt x="188" y="567"/>
                  </a:lnTo>
                  <a:lnTo>
                    <a:pt x="186" y="572"/>
                  </a:lnTo>
                  <a:lnTo>
                    <a:pt x="185" y="572"/>
                  </a:lnTo>
                  <a:lnTo>
                    <a:pt x="177" y="572"/>
                  </a:lnTo>
                  <a:lnTo>
                    <a:pt x="168" y="576"/>
                  </a:lnTo>
                  <a:lnTo>
                    <a:pt x="157" y="571"/>
                  </a:lnTo>
                  <a:lnTo>
                    <a:pt x="151" y="566"/>
                  </a:lnTo>
                  <a:lnTo>
                    <a:pt x="147" y="566"/>
                  </a:lnTo>
                  <a:lnTo>
                    <a:pt x="139" y="570"/>
                  </a:lnTo>
                  <a:lnTo>
                    <a:pt x="131" y="568"/>
                  </a:lnTo>
                  <a:lnTo>
                    <a:pt x="119" y="573"/>
                  </a:lnTo>
                  <a:lnTo>
                    <a:pt x="115" y="566"/>
                  </a:lnTo>
                  <a:lnTo>
                    <a:pt x="115" y="555"/>
                  </a:lnTo>
                  <a:lnTo>
                    <a:pt x="107" y="547"/>
                  </a:lnTo>
                  <a:lnTo>
                    <a:pt x="107" y="546"/>
                  </a:lnTo>
                  <a:lnTo>
                    <a:pt x="106" y="535"/>
                  </a:lnTo>
                  <a:lnTo>
                    <a:pt x="109" y="524"/>
                  </a:lnTo>
                  <a:lnTo>
                    <a:pt x="108" y="521"/>
                  </a:lnTo>
                  <a:lnTo>
                    <a:pt x="107" y="517"/>
                  </a:lnTo>
                  <a:lnTo>
                    <a:pt x="105" y="515"/>
                  </a:lnTo>
                  <a:lnTo>
                    <a:pt x="97" y="513"/>
                  </a:lnTo>
                  <a:lnTo>
                    <a:pt x="91" y="507"/>
                  </a:lnTo>
                  <a:lnTo>
                    <a:pt x="90" y="503"/>
                  </a:lnTo>
                  <a:lnTo>
                    <a:pt x="95" y="498"/>
                  </a:lnTo>
                  <a:lnTo>
                    <a:pt x="96" y="496"/>
                  </a:lnTo>
                  <a:lnTo>
                    <a:pt x="96" y="492"/>
                  </a:lnTo>
                  <a:lnTo>
                    <a:pt x="97" y="489"/>
                  </a:lnTo>
                  <a:lnTo>
                    <a:pt x="99" y="486"/>
                  </a:lnTo>
                  <a:lnTo>
                    <a:pt x="100" y="486"/>
                  </a:lnTo>
                  <a:lnTo>
                    <a:pt x="100" y="485"/>
                  </a:lnTo>
                  <a:lnTo>
                    <a:pt x="99" y="483"/>
                  </a:lnTo>
                  <a:lnTo>
                    <a:pt x="99" y="483"/>
                  </a:lnTo>
                  <a:lnTo>
                    <a:pt x="95" y="480"/>
                  </a:lnTo>
                  <a:lnTo>
                    <a:pt x="93" y="479"/>
                  </a:lnTo>
                  <a:lnTo>
                    <a:pt x="88" y="482"/>
                  </a:lnTo>
                  <a:lnTo>
                    <a:pt x="86" y="481"/>
                  </a:lnTo>
                  <a:lnTo>
                    <a:pt x="85" y="480"/>
                  </a:lnTo>
                  <a:lnTo>
                    <a:pt x="84" y="478"/>
                  </a:lnTo>
                  <a:lnTo>
                    <a:pt x="84" y="477"/>
                  </a:lnTo>
                  <a:lnTo>
                    <a:pt x="89" y="468"/>
                  </a:lnTo>
                  <a:lnTo>
                    <a:pt x="92" y="466"/>
                  </a:lnTo>
                  <a:lnTo>
                    <a:pt x="104" y="460"/>
                  </a:lnTo>
                  <a:lnTo>
                    <a:pt x="115" y="459"/>
                  </a:lnTo>
                  <a:lnTo>
                    <a:pt x="133" y="447"/>
                  </a:lnTo>
                  <a:lnTo>
                    <a:pt x="130" y="446"/>
                  </a:lnTo>
                  <a:lnTo>
                    <a:pt x="127" y="442"/>
                  </a:lnTo>
                  <a:lnTo>
                    <a:pt x="127" y="441"/>
                  </a:lnTo>
                  <a:lnTo>
                    <a:pt x="126" y="440"/>
                  </a:lnTo>
                  <a:lnTo>
                    <a:pt x="127" y="421"/>
                  </a:lnTo>
                  <a:lnTo>
                    <a:pt x="129" y="418"/>
                  </a:lnTo>
                  <a:lnTo>
                    <a:pt x="130" y="415"/>
                  </a:lnTo>
                  <a:lnTo>
                    <a:pt x="129" y="412"/>
                  </a:lnTo>
                  <a:lnTo>
                    <a:pt x="127" y="409"/>
                  </a:lnTo>
                  <a:lnTo>
                    <a:pt x="127" y="405"/>
                  </a:lnTo>
                  <a:lnTo>
                    <a:pt x="128" y="398"/>
                  </a:lnTo>
                  <a:lnTo>
                    <a:pt x="129" y="395"/>
                  </a:lnTo>
                  <a:lnTo>
                    <a:pt x="131" y="390"/>
                  </a:lnTo>
                  <a:lnTo>
                    <a:pt x="132" y="388"/>
                  </a:lnTo>
                  <a:lnTo>
                    <a:pt x="138" y="384"/>
                  </a:lnTo>
                  <a:lnTo>
                    <a:pt x="139" y="383"/>
                  </a:lnTo>
                  <a:lnTo>
                    <a:pt x="139" y="382"/>
                  </a:lnTo>
                  <a:lnTo>
                    <a:pt x="137" y="362"/>
                  </a:lnTo>
                  <a:lnTo>
                    <a:pt x="135" y="355"/>
                  </a:lnTo>
                  <a:lnTo>
                    <a:pt x="124" y="346"/>
                  </a:lnTo>
                  <a:lnTo>
                    <a:pt x="118" y="347"/>
                  </a:lnTo>
                  <a:lnTo>
                    <a:pt x="115" y="346"/>
                  </a:lnTo>
                  <a:lnTo>
                    <a:pt x="114" y="345"/>
                  </a:lnTo>
                  <a:lnTo>
                    <a:pt x="113" y="343"/>
                  </a:lnTo>
                  <a:lnTo>
                    <a:pt x="112" y="337"/>
                  </a:lnTo>
                  <a:lnTo>
                    <a:pt x="111" y="336"/>
                  </a:lnTo>
                  <a:lnTo>
                    <a:pt x="110" y="335"/>
                  </a:lnTo>
                  <a:lnTo>
                    <a:pt x="96" y="336"/>
                  </a:lnTo>
                  <a:lnTo>
                    <a:pt x="91" y="325"/>
                  </a:lnTo>
                  <a:lnTo>
                    <a:pt x="85" y="319"/>
                  </a:lnTo>
                  <a:lnTo>
                    <a:pt x="57" y="317"/>
                  </a:lnTo>
                  <a:lnTo>
                    <a:pt x="36" y="305"/>
                  </a:lnTo>
                  <a:lnTo>
                    <a:pt x="36" y="304"/>
                  </a:lnTo>
                  <a:lnTo>
                    <a:pt x="36" y="303"/>
                  </a:lnTo>
                  <a:lnTo>
                    <a:pt x="36" y="302"/>
                  </a:lnTo>
                  <a:lnTo>
                    <a:pt x="38" y="299"/>
                  </a:lnTo>
                  <a:lnTo>
                    <a:pt x="38" y="298"/>
                  </a:lnTo>
                  <a:lnTo>
                    <a:pt x="38" y="298"/>
                  </a:lnTo>
                  <a:lnTo>
                    <a:pt x="38" y="297"/>
                  </a:lnTo>
                  <a:lnTo>
                    <a:pt x="37" y="296"/>
                  </a:lnTo>
                  <a:lnTo>
                    <a:pt x="35" y="295"/>
                  </a:lnTo>
                  <a:lnTo>
                    <a:pt x="14" y="293"/>
                  </a:lnTo>
                  <a:lnTo>
                    <a:pt x="2" y="298"/>
                  </a:lnTo>
                  <a:lnTo>
                    <a:pt x="0" y="297"/>
                  </a:lnTo>
                  <a:lnTo>
                    <a:pt x="0" y="295"/>
                  </a:lnTo>
                  <a:lnTo>
                    <a:pt x="0" y="294"/>
                  </a:lnTo>
                  <a:lnTo>
                    <a:pt x="2" y="286"/>
                  </a:lnTo>
                  <a:lnTo>
                    <a:pt x="2" y="285"/>
                  </a:lnTo>
                  <a:lnTo>
                    <a:pt x="6" y="281"/>
                  </a:lnTo>
                  <a:lnTo>
                    <a:pt x="6" y="280"/>
                  </a:lnTo>
                  <a:lnTo>
                    <a:pt x="6" y="279"/>
                  </a:lnTo>
                  <a:lnTo>
                    <a:pt x="6" y="277"/>
                  </a:lnTo>
                  <a:lnTo>
                    <a:pt x="1" y="269"/>
                  </a:lnTo>
                  <a:lnTo>
                    <a:pt x="21" y="256"/>
                  </a:lnTo>
                  <a:lnTo>
                    <a:pt x="23" y="251"/>
                  </a:lnTo>
                  <a:lnTo>
                    <a:pt x="27" y="247"/>
                  </a:lnTo>
                  <a:lnTo>
                    <a:pt x="27" y="246"/>
                  </a:lnTo>
                  <a:lnTo>
                    <a:pt x="29" y="241"/>
                  </a:lnTo>
                  <a:lnTo>
                    <a:pt x="32" y="235"/>
                  </a:lnTo>
                  <a:lnTo>
                    <a:pt x="49" y="220"/>
                  </a:lnTo>
                  <a:lnTo>
                    <a:pt x="69" y="217"/>
                  </a:lnTo>
                  <a:lnTo>
                    <a:pt x="80" y="204"/>
                  </a:lnTo>
                  <a:lnTo>
                    <a:pt x="88" y="201"/>
                  </a:lnTo>
                  <a:lnTo>
                    <a:pt x="115" y="203"/>
                  </a:lnTo>
                  <a:lnTo>
                    <a:pt x="116" y="203"/>
                  </a:lnTo>
                  <a:lnTo>
                    <a:pt x="116" y="202"/>
                  </a:lnTo>
                  <a:lnTo>
                    <a:pt x="118" y="197"/>
                  </a:lnTo>
                  <a:lnTo>
                    <a:pt x="118" y="196"/>
                  </a:lnTo>
                  <a:lnTo>
                    <a:pt x="136" y="186"/>
                  </a:lnTo>
                  <a:lnTo>
                    <a:pt x="142" y="188"/>
                  </a:lnTo>
                  <a:lnTo>
                    <a:pt x="148" y="193"/>
                  </a:lnTo>
                  <a:lnTo>
                    <a:pt x="156" y="193"/>
                  </a:lnTo>
                  <a:lnTo>
                    <a:pt x="156" y="185"/>
                  </a:lnTo>
                  <a:lnTo>
                    <a:pt x="157" y="182"/>
                  </a:lnTo>
                  <a:lnTo>
                    <a:pt x="158" y="180"/>
                  </a:lnTo>
                  <a:lnTo>
                    <a:pt x="183" y="173"/>
                  </a:lnTo>
                  <a:lnTo>
                    <a:pt x="185" y="170"/>
                  </a:lnTo>
                  <a:lnTo>
                    <a:pt x="186" y="165"/>
                  </a:lnTo>
                  <a:lnTo>
                    <a:pt x="187" y="164"/>
                  </a:lnTo>
                  <a:lnTo>
                    <a:pt x="198" y="162"/>
                  </a:lnTo>
                  <a:lnTo>
                    <a:pt x="199" y="161"/>
                  </a:lnTo>
                  <a:lnTo>
                    <a:pt x="200" y="160"/>
                  </a:lnTo>
                  <a:lnTo>
                    <a:pt x="200" y="158"/>
                  </a:lnTo>
                  <a:lnTo>
                    <a:pt x="200" y="155"/>
                  </a:lnTo>
                  <a:lnTo>
                    <a:pt x="198" y="152"/>
                  </a:lnTo>
                  <a:lnTo>
                    <a:pt x="197" y="147"/>
                  </a:lnTo>
                  <a:lnTo>
                    <a:pt x="198" y="145"/>
                  </a:lnTo>
                  <a:lnTo>
                    <a:pt x="198" y="143"/>
                  </a:lnTo>
                  <a:lnTo>
                    <a:pt x="202" y="140"/>
                  </a:lnTo>
                  <a:lnTo>
                    <a:pt x="252" y="149"/>
                  </a:lnTo>
                  <a:lnTo>
                    <a:pt x="266" y="142"/>
                  </a:lnTo>
                  <a:lnTo>
                    <a:pt x="284" y="148"/>
                  </a:lnTo>
                  <a:lnTo>
                    <a:pt x="292" y="139"/>
                  </a:lnTo>
                  <a:lnTo>
                    <a:pt x="321" y="138"/>
                  </a:lnTo>
                  <a:lnTo>
                    <a:pt x="322" y="137"/>
                  </a:lnTo>
                  <a:lnTo>
                    <a:pt x="325" y="132"/>
                  </a:lnTo>
                  <a:lnTo>
                    <a:pt x="325" y="119"/>
                  </a:lnTo>
                  <a:lnTo>
                    <a:pt x="324" y="117"/>
                  </a:lnTo>
                  <a:lnTo>
                    <a:pt x="323" y="114"/>
                  </a:lnTo>
                  <a:lnTo>
                    <a:pt x="323" y="104"/>
                  </a:lnTo>
                  <a:lnTo>
                    <a:pt x="323" y="101"/>
                  </a:lnTo>
                  <a:lnTo>
                    <a:pt x="324" y="100"/>
                  </a:lnTo>
                  <a:lnTo>
                    <a:pt x="338" y="99"/>
                  </a:lnTo>
                  <a:lnTo>
                    <a:pt x="339" y="98"/>
                  </a:lnTo>
                  <a:lnTo>
                    <a:pt x="344" y="91"/>
                  </a:lnTo>
                  <a:lnTo>
                    <a:pt x="358" y="87"/>
                  </a:lnTo>
                  <a:lnTo>
                    <a:pt x="359" y="87"/>
                  </a:lnTo>
                  <a:lnTo>
                    <a:pt x="359" y="85"/>
                  </a:lnTo>
                  <a:lnTo>
                    <a:pt x="360" y="83"/>
                  </a:lnTo>
                  <a:lnTo>
                    <a:pt x="359" y="72"/>
                  </a:lnTo>
                  <a:lnTo>
                    <a:pt x="359" y="71"/>
                  </a:lnTo>
                  <a:lnTo>
                    <a:pt x="355" y="66"/>
                  </a:lnTo>
                  <a:lnTo>
                    <a:pt x="355" y="65"/>
                  </a:lnTo>
                  <a:lnTo>
                    <a:pt x="355" y="63"/>
                  </a:lnTo>
                  <a:lnTo>
                    <a:pt x="356" y="60"/>
                  </a:lnTo>
                  <a:lnTo>
                    <a:pt x="364" y="60"/>
                  </a:lnTo>
                  <a:lnTo>
                    <a:pt x="368" y="62"/>
                  </a:lnTo>
                  <a:lnTo>
                    <a:pt x="392" y="59"/>
                  </a:lnTo>
                  <a:lnTo>
                    <a:pt x="393" y="60"/>
                  </a:lnTo>
                  <a:lnTo>
                    <a:pt x="394" y="62"/>
                  </a:lnTo>
                  <a:lnTo>
                    <a:pt x="394" y="69"/>
                  </a:lnTo>
                  <a:lnTo>
                    <a:pt x="395" y="70"/>
                  </a:lnTo>
                  <a:lnTo>
                    <a:pt x="397" y="73"/>
                  </a:lnTo>
                  <a:lnTo>
                    <a:pt x="398" y="74"/>
                  </a:lnTo>
                  <a:lnTo>
                    <a:pt x="434" y="67"/>
                  </a:lnTo>
                  <a:lnTo>
                    <a:pt x="434" y="66"/>
                  </a:lnTo>
                  <a:lnTo>
                    <a:pt x="437" y="60"/>
                  </a:lnTo>
                  <a:lnTo>
                    <a:pt x="443" y="54"/>
                  </a:lnTo>
                  <a:lnTo>
                    <a:pt x="464" y="53"/>
                  </a:lnTo>
                  <a:lnTo>
                    <a:pt x="481" y="36"/>
                  </a:lnTo>
                  <a:lnTo>
                    <a:pt x="481" y="36"/>
                  </a:lnTo>
                  <a:lnTo>
                    <a:pt x="482" y="30"/>
                  </a:lnTo>
                  <a:lnTo>
                    <a:pt x="486" y="24"/>
                  </a:lnTo>
                  <a:lnTo>
                    <a:pt x="498" y="17"/>
                  </a:lnTo>
                  <a:lnTo>
                    <a:pt x="501" y="13"/>
                  </a:lnTo>
                  <a:lnTo>
                    <a:pt x="502" y="7"/>
                  </a:lnTo>
                  <a:lnTo>
                    <a:pt x="506" y="0"/>
                  </a:lnTo>
                  <a:lnTo>
                    <a:pt x="519" y="8"/>
                  </a:lnTo>
                  <a:lnTo>
                    <a:pt x="535" y="11"/>
                  </a:lnTo>
                  <a:lnTo>
                    <a:pt x="567" y="36"/>
                  </a:lnTo>
                  <a:lnTo>
                    <a:pt x="567" y="37"/>
                  </a:lnTo>
                  <a:lnTo>
                    <a:pt x="568" y="39"/>
                  </a:lnTo>
                  <a:lnTo>
                    <a:pt x="569" y="45"/>
                  </a:lnTo>
                  <a:lnTo>
                    <a:pt x="572" y="48"/>
                  </a:lnTo>
                  <a:lnTo>
                    <a:pt x="580" y="50"/>
                  </a:lnTo>
                  <a:lnTo>
                    <a:pt x="573" y="56"/>
                  </a:lnTo>
                  <a:lnTo>
                    <a:pt x="572" y="57"/>
                  </a:lnTo>
                  <a:lnTo>
                    <a:pt x="571" y="59"/>
                  </a:lnTo>
                  <a:lnTo>
                    <a:pt x="571" y="60"/>
                  </a:lnTo>
                  <a:lnTo>
                    <a:pt x="572" y="62"/>
                  </a:lnTo>
                  <a:lnTo>
                    <a:pt x="573" y="65"/>
                  </a:lnTo>
                  <a:lnTo>
                    <a:pt x="579" y="71"/>
                  </a:lnTo>
                  <a:lnTo>
                    <a:pt x="580" y="73"/>
                  </a:lnTo>
                  <a:lnTo>
                    <a:pt x="581" y="88"/>
                  </a:lnTo>
                  <a:lnTo>
                    <a:pt x="586" y="98"/>
                  </a:lnTo>
                  <a:lnTo>
                    <a:pt x="586" y="104"/>
                  </a:lnTo>
                  <a:lnTo>
                    <a:pt x="586" y="105"/>
                  </a:lnTo>
                  <a:lnTo>
                    <a:pt x="585" y="105"/>
                  </a:lnTo>
                  <a:lnTo>
                    <a:pt x="581" y="111"/>
                  </a:lnTo>
                  <a:lnTo>
                    <a:pt x="579" y="118"/>
                  </a:lnTo>
                  <a:lnTo>
                    <a:pt x="575" y="121"/>
                  </a:lnTo>
                  <a:lnTo>
                    <a:pt x="574" y="122"/>
                  </a:lnTo>
                  <a:lnTo>
                    <a:pt x="574" y="124"/>
                  </a:lnTo>
                  <a:lnTo>
                    <a:pt x="575" y="131"/>
                  </a:lnTo>
                  <a:lnTo>
                    <a:pt x="585" y="145"/>
                  </a:lnTo>
                  <a:lnTo>
                    <a:pt x="589" y="144"/>
                  </a:lnTo>
                  <a:lnTo>
                    <a:pt x="599" y="148"/>
                  </a:lnTo>
                  <a:lnTo>
                    <a:pt x="602" y="151"/>
                  </a:lnTo>
                  <a:lnTo>
                    <a:pt x="602" y="153"/>
                  </a:lnTo>
                  <a:lnTo>
                    <a:pt x="603" y="165"/>
                  </a:lnTo>
                  <a:lnTo>
                    <a:pt x="604" y="166"/>
                  </a:lnTo>
                  <a:lnTo>
                    <a:pt x="606" y="169"/>
                  </a:lnTo>
                  <a:lnTo>
                    <a:pt x="636" y="173"/>
                  </a:lnTo>
                  <a:lnTo>
                    <a:pt x="652" y="167"/>
                  </a:lnTo>
                  <a:lnTo>
                    <a:pt x="657" y="170"/>
                  </a:lnTo>
                  <a:lnTo>
                    <a:pt x="659" y="173"/>
                  </a:lnTo>
                  <a:lnTo>
                    <a:pt x="662" y="189"/>
                  </a:lnTo>
                  <a:lnTo>
                    <a:pt x="662" y="191"/>
                  </a:lnTo>
                  <a:lnTo>
                    <a:pt x="661" y="192"/>
                  </a:lnTo>
                  <a:lnTo>
                    <a:pt x="660" y="194"/>
                  </a:lnTo>
                  <a:lnTo>
                    <a:pt x="659" y="198"/>
                  </a:lnTo>
                  <a:lnTo>
                    <a:pt x="660" y="202"/>
                  </a:lnTo>
                  <a:lnTo>
                    <a:pt x="660" y="203"/>
                  </a:lnTo>
                  <a:lnTo>
                    <a:pt x="664" y="208"/>
                  </a:lnTo>
                  <a:lnTo>
                    <a:pt x="665" y="210"/>
                  </a:lnTo>
                  <a:lnTo>
                    <a:pt x="665" y="228"/>
                  </a:lnTo>
                  <a:lnTo>
                    <a:pt x="664" y="229"/>
                  </a:lnTo>
                  <a:lnTo>
                    <a:pt x="657" y="237"/>
                  </a:lnTo>
                  <a:lnTo>
                    <a:pt x="656" y="238"/>
                  </a:lnTo>
                  <a:lnTo>
                    <a:pt x="656" y="243"/>
                  </a:lnTo>
                  <a:lnTo>
                    <a:pt x="657" y="246"/>
                  </a:lnTo>
                  <a:lnTo>
                    <a:pt x="660" y="249"/>
                  </a:lnTo>
                  <a:lnTo>
                    <a:pt x="675" y="253"/>
                  </a:lnTo>
                  <a:lnTo>
                    <a:pt x="679" y="257"/>
                  </a:lnTo>
                  <a:lnTo>
                    <a:pt x="679" y="258"/>
                  </a:lnTo>
                  <a:lnTo>
                    <a:pt x="679" y="267"/>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59" name="Freeform 145"/>
            <p:cNvSpPr>
              <a:spLocks/>
            </p:cNvSpPr>
            <p:nvPr/>
          </p:nvSpPr>
          <p:spPr bwMode="auto">
            <a:xfrm>
              <a:off x="5319713" y="823912"/>
              <a:ext cx="249238" cy="190500"/>
            </a:xfrm>
            <a:custGeom>
              <a:avLst/>
              <a:gdLst>
                <a:gd name="T0" fmla="*/ 119 w 157"/>
                <a:gd name="T1" fmla="*/ 21 h 120"/>
                <a:gd name="T2" fmla="*/ 139 w 157"/>
                <a:gd name="T3" fmla="*/ 28 h 120"/>
                <a:gd name="T4" fmla="*/ 141 w 157"/>
                <a:gd name="T5" fmla="*/ 33 h 120"/>
                <a:gd name="T6" fmla="*/ 154 w 157"/>
                <a:gd name="T7" fmla="*/ 42 h 120"/>
                <a:gd name="T8" fmla="*/ 157 w 157"/>
                <a:gd name="T9" fmla="*/ 49 h 120"/>
                <a:gd name="T10" fmla="*/ 156 w 157"/>
                <a:gd name="T11" fmla="*/ 52 h 120"/>
                <a:gd name="T12" fmla="*/ 136 w 157"/>
                <a:gd name="T13" fmla="*/ 58 h 120"/>
                <a:gd name="T14" fmla="*/ 135 w 157"/>
                <a:gd name="T15" fmla="*/ 60 h 120"/>
                <a:gd name="T16" fmla="*/ 135 w 157"/>
                <a:gd name="T17" fmla="*/ 63 h 120"/>
                <a:gd name="T18" fmla="*/ 139 w 157"/>
                <a:gd name="T19" fmla="*/ 68 h 120"/>
                <a:gd name="T20" fmla="*/ 140 w 157"/>
                <a:gd name="T21" fmla="*/ 71 h 120"/>
                <a:gd name="T22" fmla="*/ 139 w 157"/>
                <a:gd name="T23" fmla="*/ 82 h 120"/>
                <a:gd name="T24" fmla="*/ 126 w 157"/>
                <a:gd name="T25" fmla="*/ 92 h 120"/>
                <a:gd name="T26" fmla="*/ 121 w 157"/>
                <a:gd name="T27" fmla="*/ 88 h 120"/>
                <a:gd name="T28" fmla="*/ 52 w 157"/>
                <a:gd name="T29" fmla="*/ 109 h 120"/>
                <a:gd name="T30" fmla="*/ 50 w 157"/>
                <a:gd name="T31" fmla="*/ 114 h 120"/>
                <a:gd name="T32" fmla="*/ 37 w 157"/>
                <a:gd name="T33" fmla="*/ 120 h 120"/>
                <a:gd name="T34" fmla="*/ 32 w 157"/>
                <a:gd name="T35" fmla="*/ 117 h 120"/>
                <a:gd name="T36" fmla="*/ 31 w 157"/>
                <a:gd name="T37" fmla="*/ 113 h 120"/>
                <a:gd name="T38" fmla="*/ 34 w 157"/>
                <a:gd name="T39" fmla="*/ 99 h 120"/>
                <a:gd name="T40" fmla="*/ 32 w 157"/>
                <a:gd name="T41" fmla="*/ 97 h 120"/>
                <a:gd name="T42" fmla="*/ 23 w 157"/>
                <a:gd name="T43" fmla="*/ 92 h 120"/>
                <a:gd name="T44" fmla="*/ 22 w 157"/>
                <a:gd name="T45" fmla="*/ 81 h 120"/>
                <a:gd name="T46" fmla="*/ 15 w 157"/>
                <a:gd name="T47" fmla="*/ 75 h 120"/>
                <a:gd name="T48" fmla="*/ 4 w 157"/>
                <a:gd name="T49" fmla="*/ 60 h 120"/>
                <a:gd name="T50" fmla="*/ 4 w 157"/>
                <a:gd name="T51" fmla="*/ 58 h 120"/>
                <a:gd name="T52" fmla="*/ 14 w 157"/>
                <a:gd name="T53" fmla="*/ 53 h 120"/>
                <a:gd name="T54" fmla="*/ 15 w 157"/>
                <a:gd name="T55" fmla="*/ 51 h 120"/>
                <a:gd name="T56" fmla="*/ 15 w 157"/>
                <a:gd name="T57" fmla="*/ 50 h 120"/>
                <a:gd name="T58" fmla="*/ 1 w 157"/>
                <a:gd name="T59" fmla="*/ 38 h 120"/>
                <a:gd name="T60" fmla="*/ 0 w 157"/>
                <a:gd name="T61" fmla="*/ 36 h 120"/>
                <a:gd name="T62" fmla="*/ 1 w 157"/>
                <a:gd name="T63" fmla="*/ 34 h 120"/>
                <a:gd name="T64" fmla="*/ 33 w 157"/>
                <a:gd name="T65" fmla="*/ 28 h 120"/>
                <a:gd name="T66" fmla="*/ 38 w 157"/>
                <a:gd name="T67" fmla="*/ 26 h 120"/>
                <a:gd name="T68" fmla="*/ 41 w 157"/>
                <a:gd name="T69" fmla="*/ 17 h 120"/>
                <a:gd name="T70" fmla="*/ 65 w 157"/>
                <a:gd name="T71" fmla="*/ 9 h 120"/>
                <a:gd name="T72" fmla="*/ 79 w 157"/>
                <a:gd name="T73" fmla="*/ 4 h 120"/>
                <a:gd name="T74" fmla="*/ 99 w 157"/>
                <a:gd name="T75" fmla="*/ 1 h 120"/>
                <a:gd name="T76" fmla="*/ 102 w 157"/>
                <a:gd name="T77" fmla="*/ 5 h 120"/>
                <a:gd name="T78" fmla="*/ 115 w 157"/>
                <a:gd name="T79" fmla="*/ 13 h 120"/>
                <a:gd name="T80" fmla="*/ 117 w 157"/>
                <a:gd name="T81" fmla="*/ 1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7" h="120">
                  <a:moveTo>
                    <a:pt x="117" y="17"/>
                  </a:moveTo>
                  <a:lnTo>
                    <a:pt x="119" y="21"/>
                  </a:lnTo>
                  <a:lnTo>
                    <a:pt x="139" y="27"/>
                  </a:lnTo>
                  <a:lnTo>
                    <a:pt x="139" y="28"/>
                  </a:lnTo>
                  <a:lnTo>
                    <a:pt x="140" y="29"/>
                  </a:lnTo>
                  <a:lnTo>
                    <a:pt x="141" y="33"/>
                  </a:lnTo>
                  <a:lnTo>
                    <a:pt x="141" y="34"/>
                  </a:lnTo>
                  <a:lnTo>
                    <a:pt x="154" y="42"/>
                  </a:lnTo>
                  <a:lnTo>
                    <a:pt x="157" y="47"/>
                  </a:lnTo>
                  <a:lnTo>
                    <a:pt x="157" y="49"/>
                  </a:lnTo>
                  <a:lnTo>
                    <a:pt x="157" y="51"/>
                  </a:lnTo>
                  <a:lnTo>
                    <a:pt x="156" y="52"/>
                  </a:lnTo>
                  <a:lnTo>
                    <a:pt x="155" y="54"/>
                  </a:lnTo>
                  <a:lnTo>
                    <a:pt x="136" y="58"/>
                  </a:lnTo>
                  <a:lnTo>
                    <a:pt x="135" y="60"/>
                  </a:lnTo>
                  <a:lnTo>
                    <a:pt x="135" y="60"/>
                  </a:lnTo>
                  <a:lnTo>
                    <a:pt x="134" y="61"/>
                  </a:lnTo>
                  <a:lnTo>
                    <a:pt x="135" y="63"/>
                  </a:lnTo>
                  <a:lnTo>
                    <a:pt x="135" y="64"/>
                  </a:lnTo>
                  <a:lnTo>
                    <a:pt x="139" y="68"/>
                  </a:lnTo>
                  <a:lnTo>
                    <a:pt x="140" y="70"/>
                  </a:lnTo>
                  <a:lnTo>
                    <a:pt x="140" y="71"/>
                  </a:lnTo>
                  <a:lnTo>
                    <a:pt x="140" y="81"/>
                  </a:lnTo>
                  <a:lnTo>
                    <a:pt x="139" y="82"/>
                  </a:lnTo>
                  <a:lnTo>
                    <a:pt x="132" y="91"/>
                  </a:lnTo>
                  <a:lnTo>
                    <a:pt x="126" y="92"/>
                  </a:lnTo>
                  <a:lnTo>
                    <a:pt x="124" y="91"/>
                  </a:lnTo>
                  <a:lnTo>
                    <a:pt x="121" y="88"/>
                  </a:lnTo>
                  <a:lnTo>
                    <a:pt x="100" y="87"/>
                  </a:lnTo>
                  <a:lnTo>
                    <a:pt x="52" y="109"/>
                  </a:lnTo>
                  <a:lnTo>
                    <a:pt x="52" y="110"/>
                  </a:lnTo>
                  <a:lnTo>
                    <a:pt x="50" y="114"/>
                  </a:lnTo>
                  <a:lnTo>
                    <a:pt x="47" y="118"/>
                  </a:lnTo>
                  <a:lnTo>
                    <a:pt x="37" y="120"/>
                  </a:lnTo>
                  <a:lnTo>
                    <a:pt x="34" y="119"/>
                  </a:lnTo>
                  <a:lnTo>
                    <a:pt x="32" y="117"/>
                  </a:lnTo>
                  <a:lnTo>
                    <a:pt x="31" y="115"/>
                  </a:lnTo>
                  <a:lnTo>
                    <a:pt x="31" y="113"/>
                  </a:lnTo>
                  <a:lnTo>
                    <a:pt x="34" y="102"/>
                  </a:lnTo>
                  <a:lnTo>
                    <a:pt x="34" y="99"/>
                  </a:lnTo>
                  <a:lnTo>
                    <a:pt x="33" y="98"/>
                  </a:lnTo>
                  <a:lnTo>
                    <a:pt x="32" y="97"/>
                  </a:lnTo>
                  <a:lnTo>
                    <a:pt x="24" y="93"/>
                  </a:lnTo>
                  <a:lnTo>
                    <a:pt x="23" y="92"/>
                  </a:lnTo>
                  <a:lnTo>
                    <a:pt x="23" y="91"/>
                  </a:lnTo>
                  <a:lnTo>
                    <a:pt x="22" y="81"/>
                  </a:lnTo>
                  <a:lnTo>
                    <a:pt x="22" y="79"/>
                  </a:lnTo>
                  <a:lnTo>
                    <a:pt x="15" y="75"/>
                  </a:lnTo>
                  <a:lnTo>
                    <a:pt x="4" y="61"/>
                  </a:lnTo>
                  <a:lnTo>
                    <a:pt x="4" y="60"/>
                  </a:lnTo>
                  <a:lnTo>
                    <a:pt x="4" y="59"/>
                  </a:lnTo>
                  <a:lnTo>
                    <a:pt x="4" y="58"/>
                  </a:lnTo>
                  <a:lnTo>
                    <a:pt x="4" y="57"/>
                  </a:lnTo>
                  <a:lnTo>
                    <a:pt x="14" y="53"/>
                  </a:lnTo>
                  <a:lnTo>
                    <a:pt x="14" y="52"/>
                  </a:lnTo>
                  <a:lnTo>
                    <a:pt x="15" y="51"/>
                  </a:lnTo>
                  <a:lnTo>
                    <a:pt x="15" y="50"/>
                  </a:lnTo>
                  <a:lnTo>
                    <a:pt x="15" y="50"/>
                  </a:lnTo>
                  <a:lnTo>
                    <a:pt x="14" y="49"/>
                  </a:lnTo>
                  <a:lnTo>
                    <a:pt x="1" y="38"/>
                  </a:lnTo>
                  <a:lnTo>
                    <a:pt x="0" y="37"/>
                  </a:lnTo>
                  <a:lnTo>
                    <a:pt x="0" y="36"/>
                  </a:lnTo>
                  <a:lnTo>
                    <a:pt x="0" y="35"/>
                  </a:lnTo>
                  <a:lnTo>
                    <a:pt x="1" y="34"/>
                  </a:lnTo>
                  <a:lnTo>
                    <a:pt x="23" y="26"/>
                  </a:lnTo>
                  <a:lnTo>
                    <a:pt x="33" y="28"/>
                  </a:lnTo>
                  <a:lnTo>
                    <a:pt x="37" y="27"/>
                  </a:lnTo>
                  <a:lnTo>
                    <a:pt x="38" y="26"/>
                  </a:lnTo>
                  <a:lnTo>
                    <a:pt x="40" y="19"/>
                  </a:lnTo>
                  <a:lnTo>
                    <a:pt x="41" y="17"/>
                  </a:lnTo>
                  <a:lnTo>
                    <a:pt x="56" y="16"/>
                  </a:lnTo>
                  <a:lnTo>
                    <a:pt x="65" y="9"/>
                  </a:lnTo>
                  <a:lnTo>
                    <a:pt x="74" y="7"/>
                  </a:lnTo>
                  <a:lnTo>
                    <a:pt x="79" y="4"/>
                  </a:lnTo>
                  <a:lnTo>
                    <a:pt x="99" y="0"/>
                  </a:lnTo>
                  <a:lnTo>
                    <a:pt x="99" y="1"/>
                  </a:lnTo>
                  <a:lnTo>
                    <a:pt x="100" y="1"/>
                  </a:lnTo>
                  <a:lnTo>
                    <a:pt x="102" y="5"/>
                  </a:lnTo>
                  <a:lnTo>
                    <a:pt x="104" y="8"/>
                  </a:lnTo>
                  <a:lnTo>
                    <a:pt x="115" y="13"/>
                  </a:lnTo>
                  <a:lnTo>
                    <a:pt x="117" y="15"/>
                  </a:lnTo>
                  <a:lnTo>
                    <a:pt x="117" y="17"/>
                  </a:lnTo>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60" name="Freeform 146"/>
            <p:cNvSpPr>
              <a:spLocks/>
            </p:cNvSpPr>
            <p:nvPr/>
          </p:nvSpPr>
          <p:spPr bwMode="auto">
            <a:xfrm>
              <a:off x="4652963" y="88900"/>
              <a:ext cx="889000" cy="804863"/>
            </a:xfrm>
            <a:custGeom>
              <a:avLst/>
              <a:gdLst>
                <a:gd name="T0" fmla="*/ 497 w 560"/>
                <a:gd name="T1" fmla="*/ 134 h 507"/>
                <a:gd name="T2" fmla="*/ 485 w 560"/>
                <a:gd name="T3" fmla="*/ 169 h 507"/>
                <a:gd name="T4" fmla="*/ 471 w 560"/>
                <a:gd name="T5" fmla="*/ 183 h 507"/>
                <a:gd name="T6" fmla="*/ 494 w 560"/>
                <a:gd name="T7" fmla="*/ 289 h 507"/>
                <a:gd name="T8" fmla="*/ 499 w 560"/>
                <a:gd name="T9" fmla="*/ 317 h 507"/>
                <a:gd name="T10" fmla="*/ 463 w 560"/>
                <a:gd name="T11" fmla="*/ 346 h 507"/>
                <a:gd name="T12" fmla="*/ 392 w 560"/>
                <a:gd name="T13" fmla="*/ 381 h 507"/>
                <a:gd name="T14" fmla="*/ 339 w 560"/>
                <a:gd name="T15" fmla="*/ 393 h 507"/>
                <a:gd name="T16" fmla="*/ 296 w 560"/>
                <a:gd name="T17" fmla="*/ 425 h 507"/>
                <a:gd name="T18" fmla="*/ 228 w 560"/>
                <a:gd name="T19" fmla="*/ 433 h 507"/>
                <a:gd name="T20" fmla="*/ 161 w 560"/>
                <a:gd name="T21" fmla="*/ 488 h 507"/>
                <a:gd name="T22" fmla="*/ 87 w 560"/>
                <a:gd name="T23" fmla="*/ 480 h 507"/>
                <a:gd name="T24" fmla="*/ 102 w 560"/>
                <a:gd name="T25" fmla="*/ 462 h 507"/>
                <a:gd name="T26" fmla="*/ 92 w 560"/>
                <a:gd name="T27" fmla="*/ 428 h 507"/>
                <a:gd name="T28" fmla="*/ 87 w 560"/>
                <a:gd name="T29" fmla="*/ 411 h 507"/>
                <a:gd name="T30" fmla="*/ 83 w 560"/>
                <a:gd name="T31" fmla="*/ 383 h 507"/>
                <a:gd name="T32" fmla="*/ 72 w 560"/>
                <a:gd name="T33" fmla="*/ 362 h 507"/>
                <a:gd name="T34" fmla="*/ 6 w 560"/>
                <a:gd name="T35" fmla="*/ 337 h 507"/>
                <a:gd name="T36" fmla="*/ 4 w 560"/>
                <a:gd name="T37" fmla="*/ 314 h 507"/>
                <a:gd name="T38" fmla="*/ 18 w 560"/>
                <a:gd name="T39" fmla="*/ 282 h 507"/>
                <a:gd name="T40" fmla="*/ 44 w 560"/>
                <a:gd name="T41" fmla="*/ 278 h 507"/>
                <a:gd name="T42" fmla="*/ 63 w 560"/>
                <a:gd name="T43" fmla="*/ 279 h 507"/>
                <a:gd name="T44" fmla="*/ 78 w 560"/>
                <a:gd name="T45" fmla="*/ 269 h 507"/>
                <a:gd name="T46" fmla="*/ 81 w 560"/>
                <a:gd name="T47" fmla="*/ 253 h 507"/>
                <a:gd name="T48" fmla="*/ 90 w 560"/>
                <a:gd name="T49" fmla="*/ 238 h 507"/>
                <a:gd name="T50" fmla="*/ 105 w 560"/>
                <a:gd name="T51" fmla="*/ 243 h 507"/>
                <a:gd name="T52" fmla="*/ 122 w 560"/>
                <a:gd name="T53" fmla="*/ 226 h 507"/>
                <a:gd name="T54" fmla="*/ 133 w 560"/>
                <a:gd name="T55" fmla="*/ 208 h 507"/>
                <a:gd name="T56" fmla="*/ 143 w 560"/>
                <a:gd name="T57" fmla="*/ 213 h 507"/>
                <a:gd name="T58" fmla="*/ 153 w 560"/>
                <a:gd name="T59" fmla="*/ 229 h 507"/>
                <a:gd name="T60" fmla="*/ 167 w 560"/>
                <a:gd name="T61" fmla="*/ 226 h 507"/>
                <a:gd name="T62" fmla="*/ 181 w 560"/>
                <a:gd name="T63" fmla="*/ 216 h 507"/>
                <a:gd name="T64" fmla="*/ 184 w 560"/>
                <a:gd name="T65" fmla="*/ 198 h 507"/>
                <a:gd name="T66" fmla="*/ 190 w 560"/>
                <a:gd name="T67" fmla="*/ 179 h 507"/>
                <a:gd name="T68" fmla="*/ 220 w 560"/>
                <a:gd name="T69" fmla="*/ 172 h 507"/>
                <a:gd name="T70" fmla="*/ 232 w 560"/>
                <a:gd name="T71" fmla="*/ 164 h 507"/>
                <a:gd name="T72" fmla="*/ 246 w 560"/>
                <a:gd name="T73" fmla="*/ 172 h 507"/>
                <a:gd name="T74" fmla="*/ 286 w 560"/>
                <a:gd name="T75" fmla="*/ 173 h 507"/>
                <a:gd name="T76" fmla="*/ 309 w 560"/>
                <a:gd name="T77" fmla="*/ 159 h 507"/>
                <a:gd name="T78" fmla="*/ 321 w 560"/>
                <a:gd name="T79" fmla="*/ 140 h 507"/>
                <a:gd name="T80" fmla="*/ 341 w 560"/>
                <a:gd name="T81" fmla="*/ 130 h 507"/>
                <a:gd name="T82" fmla="*/ 364 w 560"/>
                <a:gd name="T83" fmla="*/ 130 h 507"/>
                <a:gd name="T84" fmla="*/ 382 w 560"/>
                <a:gd name="T85" fmla="*/ 119 h 507"/>
                <a:gd name="T86" fmla="*/ 413 w 560"/>
                <a:gd name="T87" fmla="*/ 106 h 507"/>
                <a:gd name="T88" fmla="*/ 434 w 560"/>
                <a:gd name="T89" fmla="*/ 90 h 507"/>
                <a:gd name="T90" fmla="*/ 467 w 560"/>
                <a:gd name="T91" fmla="*/ 88 h 507"/>
                <a:gd name="T92" fmla="*/ 477 w 560"/>
                <a:gd name="T93" fmla="*/ 67 h 507"/>
                <a:gd name="T94" fmla="*/ 451 w 560"/>
                <a:gd name="T95" fmla="*/ 52 h 507"/>
                <a:gd name="T96" fmla="*/ 430 w 560"/>
                <a:gd name="T97" fmla="*/ 43 h 507"/>
                <a:gd name="T98" fmla="*/ 430 w 560"/>
                <a:gd name="T99" fmla="*/ 30 h 507"/>
                <a:gd name="T100" fmla="*/ 439 w 560"/>
                <a:gd name="T101" fmla="*/ 15 h 507"/>
                <a:gd name="T102" fmla="*/ 447 w 560"/>
                <a:gd name="T103" fmla="*/ 10 h 507"/>
                <a:gd name="T104" fmla="*/ 467 w 560"/>
                <a:gd name="T105" fmla="*/ 15 h 507"/>
                <a:gd name="T106" fmla="*/ 500 w 560"/>
                <a:gd name="T107" fmla="*/ 20 h 507"/>
                <a:gd name="T108" fmla="*/ 509 w 560"/>
                <a:gd name="T109" fmla="*/ 12 h 507"/>
                <a:gd name="T110" fmla="*/ 522 w 560"/>
                <a:gd name="T111" fmla="*/ 29 h 507"/>
                <a:gd name="T112" fmla="*/ 539 w 560"/>
                <a:gd name="T113" fmla="*/ 36 h 507"/>
                <a:gd name="T114" fmla="*/ 538 w 560"/>
                <a:gd name="T115" fmla="*/ 55 h 507"/>
                <a:gd name="T116" fmla="*/ 529 w 560"/>
                <a:gd name="T117" fmla="*/ 70 h 507"/>
                <a:gd name="T118" fmla="*/ 557 w 560"/>
                <a:gd name="T119" fmla="*/ 64 h 507"/>
                <a:gd name="T120" fmla="*/ 550 w 560"/>
                <a:gd name="T121" fmla="*/ 91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0" h="507">
                  <a:moveTo>
                    <a:pt x="556" y="110"/>
                  </a:moveTo>
                  <a:lnTo>
                    <a:pt x="534" y="125"/>
                  </a:lnTo>
                  <a:lnTo>
                    <a:pt x="531" y="132"/>
                  </a:lnTo>
                  <a:lnTo>
                    <a:pt x="529" y="140"/>
                  </a:lnTo>
                  <a:lnTo>
                    <a:pt x="528" y="141"/>
                  </a:lnTo>
                  <a:lnTo>
                    <a:pt x="524" y="144"/>
                  </a:lnTo>
                  <a:lnTo>
                    <a:pt x="515" y="145"/>
                  </a:lnTo>
                  <a:lnTo>
                    <a:pt x="499" y="134"/>
                  </a:lnTo>
                  <a:lnTo>
                    <a:pt x="497" y="134"/>
                  </a:lnTo>
                  <a:lnTo>
                    <a:pt x="495" y="135"/>
                  </a:lnTo>
                  <a:lnTo>
                    <a:pt x="493" y="137"/>
                  </a:lnTo>
                  <a:lnTo>
                    <a:pt x="493" y="141"/>
                  </a:lnTo>
                  <a:lnTo>
                    <a:pt x="493" y="152"/>
                  </a:lnTo>
                  <a:lnTo>
                    <a:pt x="493" y="155"/>
                  </a:lnTo>
                  <a:lnTo>
                    <a:pt x="485" y="166"/>
                  </a:lnTo>
                  <a:lnTo>
                    <a:pt x="485" y="166"/>
                  </a:lnTo>
                  <a:lnTo>
                    <a:pt x="485" y="168"/>
                  </a:lnTo>
                  <a:lnTo>
                    <a:pt x="485" y="169"/>
                  </a:lnTo>
                  <a:lnTo>
                    <a:pt x="487" y="171"/>
                  </a:lnTo>
                  <a:lnTo>
                    <a:pt x="487" y="173"/>
                  </a:lnTo>
                  <a:lnTo>
                    <a:pt x="487" y="175"/>
                  </a:lnTo>
                  <a:lnTo>
                    <a:pt x="487" y="177"/>
                  </a:lnTo>
                  <a:lnTo>
                    <a:pt x="486" y="178"/>
                  </a:lnTo>
                  <a:lnTo>
                    <a:pt x="481" y="181"/>
                  </a:lnTo>
                  <a:lnTo>
                    <a:pt x="474" y="180"/>
                  </a:lnTo>
                  <a:lnTo>
                    <a:pt x="471" y="182"/>
                  </a:lnTo>
                  <a:lnTo>
                    <a:pt x="471" y="183"/>
                  </a:lnTo>
                  <a:lnTo>
                    <a:pt x="467" y="206"/>
                  </a:lnTo>
                  <a:lnTo>
                    <a:pt x="457" y="216"/>
                  </a:lnTo>
                  <a:lnTo>
                    <a:pt x="481" y="272"/>
                  </a:lnTo>
                  <a:lnTo>
                    <a:pt x="485" y="277"/>
                  </a:lnTo>
                  <a:lnTo>
                    <a:pt x="485" y="279"/>
                  </a:lnTo>
                  <a:lnTo>
                    <a:pt x="486" y="283"/>
                  </a:lnTo>
                  <a:lnTo>
                    <a:pt x="487" y="284"/>
                  </a:lnTo>
                  <a:lnTo>
                    <a:pt x="490" y="287"/>
                  </a:lnTo>
                  <a:lnTo>
                    <a:pt x="494" y="289"/>
                  </a:lnTo>
                  <a:lnTo>
                    <a:pt x="495" y="291"/>
                  </a:lnTo>
                  <a:lnTo>
                    <a:pt x="496" y="292"/>
                  </a:lnTo>
                  <a:lnTo>
                    <a:pt x="495" y="295"/>
                  </a:lnTo>
                  <a:lnTo>
                    <a:pt x="495" y="297"/>
                  </a:lnTo>
                  <a:lnTo>
                    <a:pt x="495" y="298"/>
                  </a:lnTo>
                  <a:lnTo>
                    <a:pt x="499" y="303"/>
                  </a:lnTo>
                  <a:lnTo>
                    <a:pt x="499" y="304"/>
                  </a:lnTo>
                  <a:lnTo>
                    <a:pt x="500" y="315"/>
                  </a:lnTo>
                  <a:lnTo>
                    <a:pt x="499" y="317"/>
                  </a:lnTo>
                  <a:lnTo>
                    <a:pt x="499" y="319"/>
                  </a:lnTo>
                  <a:lnTo>
                    <a:pt x="498" y="319"/>
                  </a:lnTo>
                  <a:lnTo>
                    <a:pt x="484" y="323"/>
                  </a:lnTo>
                  <a:lnTo>
                    <a:pt x="479" y="330"/>
                  </a:lnTo>
                  <a:lnTo>
                    <a:pt x="478" y="331"/>
                  </a:lnTo>
                  <a:lnTo>
                    <a:pt x="464" y="332"/>
                  </a:lnTo>
                  <a:lnTo>
                    <a:pt x="463" y="333"/>
                  </a:lnTo>
                  <a:lnTo>
                    <a:pt x="463" y="336"/>
                  </a:lnTo>
                  <a:lnTo>
                    <a:pt x="463" y="346"/>
                  </a:lnTo>
                  <a:lnTo>
                    <a:pt x="464" y="349"/>
                  </a:lnTo>
                  <a:lnTo>
                    <a:pt x="465" y="351"/>
                  </a:lnTo>
                  <a:lnTo>
                    <a:pt x="465" y="364"/>
                  </a:lnTo>
                  <a:lnTo>
                    <a:pt x="462" y="369"/>
                  </a:lnTo>
                  <a:lnTo>
                    <a:pt x="461" y="370"/>
                  </a:lnTo>
                  <a:lnTo>
                    <a:pt x="432" y="371"/>
                  </a:lnTo>
                  <a:lnTo>
                    <a:pt x="424" y="380"/>
                  </a:lnTo>
                  <a:lnTo>
                    <a:pt x="406" y="374"/>
                  </a:lnTo>
                  <a:lnTo>
                    <a:pt x="392" y="381"/>
                  </a:lnTo>
                  <a:lnTo>
                    <a:pt x="342" y="372"/>
                  </a:lnTo>
                  <a:lnTo>
                    <a:pt x="338" y="375"/>
                  </a:lnTo>
                  <a:lnTo>
                    <a:pt x="338" y="377"/>
                  </a:lnTo>
                  <a:lnTo>
                    <a:pt x="337" y="379"/>
                  </a:lnTo>
                  <a:lnTo>
                    <a:pt x="338" y="384"/>
                  </a:lnTo>
                  <a:lnTo>
                    <a:pt x="340" y="387"/>
                  </a:lnTo>
                  <a:lnTo>
                    <a:pt x="340" y="390"/>
                  </a:lnTo>
                  <a:lnTo>
                    <a:pt x="340" y="392"/>
                  </a:lnTo>
                  <a:lnTo>
                    <a:pt x="339" y="393"/>
                  </a:lnTo>
                  <a:lnTo>
                    <a:pt x="338" y="394"/>
                  </a:lnTo>
                  <a:lnTo>
                    <a:pt x="327" y="396"/>
                  </a:lnTo>
                  <a:lnTo>
                    <a:pt x="326" y="397"/>
                  </a:lnTo>
                  <a:lnTo>
                    <a:pt x="325" y="402"/>
                  </a:lnTo>
                  <a:lnTo>
                    <a:pt x="323" y="405"/>
                  </a:lnTo>
                  <a:lnTo>
                    <a:pt x="298" y="412"/>
                  </a:lnTo>
                  <a:lnTo>
                    <a:pt x="297" y="414"/>
                  </a:lnTo>
                  <a:lnTo>
                    <a:pt x="296" y="417"/>
                  </a:lnTo>
                  <a:lnTo>
                    <a:pt x="296" y="425"/>
                  </a:lnTo>
                  <a:lnTo>
                    <a:pt x="288" y="425"/>
                  </a:lnTo>
                  <a:lnTo>
                    <a:pt x="282" y="420"/>
                  </a:lnTo>
                  <a:lnTo>
                    <a:pt x="276" y="418"/>
                  </a:lnTo>
                  <a:lnTo>
                    <a:pt x="258" y="428"/>
                  </a:lnTo>
                  <a:lnTo>
                    <a:pt x="258" y="429"/>
                  </a:lnTo>
                  <a:lnTo>
                    <a:pt x="256" y="434"/>
                  </a:lnTo>
                  <a:lnTo>
                    <a:pt x="256" y="435"/>
                  </a:lnTo>
                  <a:lnTo>
                    <a:pt x="255" y="435"/>
                  </a:lnTo>
                  <a:lnTo>
                    <a:pt x="228" y="433"/>
                  </a:lnTo>
                  <a:lnTo>
                    <a:pt x="220" y="436"/>
                  </a:lnTo>
                  <a:lnTo>
                    <a:pt x="209" y="449"/>
                  </a:lnTo>
                  <a:lnTo>
                    <a:pt x="189" y="452"/>
                  </a:lnTo>
                  <a:lnTo>
                    <a:pt x="172" y="467"/>
                  </a:lnTo>
                  <a:lnTo>
                    <a:pt x="169" y="473"/>
                  </a:lnTo>
                  <a:lnTo>
                    <a:pt x="167" y="478"/>
                  </a:lnTo>
                  <a:lnTo>
                    <a:pt x="167" y="479"/>
                  </a:lnTo>
                  <a:lnTo>
                    <a:pt x="163" y="483"/>
                  </a:lnTo>
                  <a:lnTo>
                    <a:pt x="161" y="488"/>
                  </a:lnTo>
                  <a:lnTo>
                    <a:pt x="141" y="501"/>
                  </a:lnTo>
                  <a:lnTo>
                    <a:pt x="139" y="504"/>
                  </a:lnTo>
                  <a:lnTo>
                    <a:pt x="134" y="507"/>
                  </a:lnTo>
                  <a:lnTo>
                    <a:pt x="131" y="507"/>
                  </a:lnTo>
                  <a:lnTo>
                    <a:pt x="123" y="499"/>
                  </a:lnTo>
                  <a:lnTo>
                    <a:pt x="103" y="491"/>
                  </a:lnTo>
                  <a:lnTo>
                    <a:pt x="103" y="488"/>
                  </a:lnTo>
                  <a:lnTo>
                    <a:pt x="102" y="485"/>
                  </a:lnTo>
                  <a:lnTo>
                    <a:pt x="87" y="480"/>
                  </a:lnTo>
                  <a:lnTo>
                    <a:pt x="86" y="479"/>
                  </a:lnTo>
                  <a:lnTo>
                    <a:pt x="85" y="478"/>
                  </a:lnTo>
                  <a:lnTo>
                    <a:pt x="86" y="476"/>
                  </a:lnTo>
                  <a:lnTo>
                    <a:pt x="86" y="475"/>
                  </a:lnTo>
                  <a:lnTo>
                    <a:pt x="89" y="470"/>
                  </a:lnTo>
                  <a:lnTo>
                    <a:pt x="90" y="470"/>
                  </a:lnTo>
                  <a:lnTo>
                    <a:pt x="96" y="470"/>
                  </a:lnTo>
                  <a:lnTo>
                    <a:pt x="99" y="469"/>
                  </a:lnTo>
                  <a:lnTo>
                    <a:pt x="102" y="462"/>
                  </a:lnTo>
                  <a:lnTo>
                    <a:pt x="102" y="461"/>
                  </a:lnTo>
                  <a:lnTo>
                    <a:pt x="102" y="459"/>
                  </a:lnTo>
                  <a:lnTo>
                    <a:pt x="102" y="458"/>
                  </a:lnTo>
                  <a:lnTo>
                    <a:pt x="90" y="439"/>
                  </a:lnTo>
                  <a:lnTo>
                    <a:pt x="90" y="438"/>
                  </a:lnTo>
                  <a:lnTo>
                    <a:pt x="90" y="436"/>
                  </a:lnTo>
                  <a:lnTo>
                    <a:pt x="92" y="433"/>
                  </a:lnTo>
                  <a:lnTo>
                    <a:pt x="92" y="431"/>
                  </a:lnTo>
                  <a:lnTo>
                    <a:pt x="92" y="428"/>
                  </a:lnTo>
                  <a:lnTo>
                    <a:pt x="91" y="425"/>
                  </a:lnTo>
                  <a:lnTo>
                    <a:pt x="86" y="423"/>
                  </a:lnTo>
                  <a:lnTo>
                    <a:pt x="85" y="422"/>
                  </a:lnTo>
                  <a:lnTo>
                    <a:pt x="84" y="420"/>
                  </a:lnTo>
                  <a:lnTo>
                    <a:pt x="84" y="420"/>
                  </a:lnTo>
                  <a:lnTo>
                    <a:pt x="84" y="419"/>
                  </a:lnTo>
                  <a:lnTo>
                    <a:pt x="87" y="415"/>
                  </a:lnTo>
                  <a:lnTo>
                    <a:pt x="87" y="414"/>
                  </a:lnTo>
                  <a:lnTo>
                    <a:pt x="87" y="411"/>
                  </a:lnTo>
                  <a:lnTo>
                    <a:pt x="82" y="402"/>
                  </a:lnTo>
                  <a:lnTo>
                    <a:pt x="82" y="401"/>
                  </a:lnTo>
                  <a:lnTo>
                    <a:pt x="82" y="399"/>
                  </a:lnTo>
                  <a:lnTo>
                    <a:pt x="83" y="398"/>
                  </a:lnTo>
                  <a:lnTo>
                    <a:pt x="84" y="396"/>
                  </a:lnTo>
                  <a:lnTo>
                    <a:pt x="84" y="395"/>
                  </a:lnTo>
                  <a:lnTo>
                    <a:pt x="84" y="387"/>
                  </a:lnTo>
                  <a:lnTo>
                    <a:pt x="83" y="384"/>
                  </a:lnTo>
                  <a:lnTo>
                    <a:pt x="83" y="383"/>
                  </a:lnTo>
                  <a:lnTo>
                    <a:pt x="83" y="381"/>
                  </a:lnTo>
                  <a:lnTo>
                    <a:pt x="84" y="381"/>
                  </a:lnTo>
                  <a:lnTo>
                    <a:pt x="87" y="379"/>
                  </a:lnTo>
                  <a:lnTo>
                    <a:pt x="88" y="377"/>
                  </a:lnTo>
                  <a:lnTo>
                    <a:pt x="89" y="375"/>
                  </a:lnTo>
                  <a:lnTo>
                    <a:pt x="88" y="370"/>
                  </a:lnTo>
                  <a:lnTo>
                    <a:pt x="82" y="362"/>
                  </a:lnTo>
                  <a:lnTo>
                    <a:pt x="78" y="360"/>
                  </a:lnTo>
                  <a:lnTo>
                    <a:pt x="72" y="362"/>
                  </a:lnTo>
                  <a:lnTo>
                    <a:pt x="54" y="359"/>
                  </a:lnTo>
                  <a:lnTo>
                    <a:pt x="48" y="362"/>
                  </a:lnTo>
                  <a:lnTo>
                    <a:pt x="46" y="360"/>
                  </a:lnTo>
                  <a:lnTo>
                    <a:pt x="44" y="358"/>
                  </a:lnTo>
                  <a:lnTo>
                    <a:pt x="44" y="357"/>
                  </a:lnTo>
                  <a:lnTo>
                    <a:pt x="43" y="352"/>
                  </a:lnTo>
                  <a:lnTo>
                    <a:pt x="42" y="351"/>
                  </a:lnTo>
                  <a:lnTo>
                    <a:pt x="34" y="345"/>
                  </a:lnTo>
                  <a:lnTo>
                    <a:pt x="6" y="337"/>
                  </a:lnTo>
                  <a:lnTo>
                    <a:pt x="5" y="336"/>
                  </a:lnTo>
                  <a:lnTo>
                    <a:pt x="1" y="325"/>
                  </a:lnTo>
                  <a:lnTo>
                    <a:pt x="1" y="325"/>
                  </a:lnTo>
                  <a:lnTo>
                    <a:pt x="0" y="321"/>
                  </a:lnTo>
                  <a:lnTo>
                    <a:pt x="1" y="321"/>
                  </a:lnTo>
                  <a:lnTo>
                    <a:pt x="1" y="319"/>
                  </a:lnTo>
                  <a:lnTo>
                    <a:pt x="4" y="319"/>
                  </a:lnTo>
                  <a:lnTo>
                    <a:pt x="3" y="314"/>
                  </a:lnTo>
                  <a:lnTo>
                    <a:pt x="4" y="314"/>
                  </a:lnTo>
                  <a:lnTo>
                    <a:pt x="11" y="310"/>
                  </a:lnTo>
                  <a:lnTo>
                    <a:pt x="11" y="309"/>
                  </a:lnTo>
                  <a:lnTo>
                    <a:pt x="12" y="309"/>
                  </a:lnTo>
                  <a:lnTo>
                    <a:pt x="12" y="306"/>
                  </a:lnTo>
                  <a:lnTo>
                    <a:pt x="15" y="306"/>
                  </a:lnTo>
                  <a:lnTo>
                    <a:pt x="14" y="292"/>
                  </a:lnTo>
                  <a:lnTo>
                    <a:pt x="16" y="292"/>
                  </a:lnTo>
                  <a:lnTo>
                    <a:pt x="15" y="283"/>
                  </a:lnTo>
                  <a:lnTo>
                    <a:pt x="18" y="282"/>
                  </a:lnTo>
                  <a:lnTo>
                    <a:pt x="17" y="276"/>
                  </a:lnTo>
                  <a:lnTo>
                    <a:pt x="22" y="275"/>
                  </a:lnTo>
                  <a:lnTo>
                    <a:pt x="24" y="275"/>
                  </a:lnTo>
                  <a:lnTo>
                    <a:pt x="25" y="279"/>
                  </a:lnTo>
                  <a:lnTo>
                    <a:pt x="29" y="279"/>
                  </a:lnTo>
                  <a:lnTo>
                    <a:pt x="30" y="282"/>
                  </a:lnTo>
                  <a:lnTo>
                    <a:pt x="36" y="281"/>
                  </a:lnTo>
                  <a:lnTo>
                    <a:pt x="36" y="279"/>
                  </a:lnTo>
                  <a:lnTo>
                    <a:pt x="44" y="278"/>
                  </a:lnTo>
                  <a:lnTo>
                    <a:pt x="43" y="276"/>
                  </a:lnTo>
                  <a:lnTo>
                    <a:pt x="48" y="276"/>
                  </a:lnTo>
                  <a:lnTo>
                    <a:pt x="48" y="273"/>
                  </a:lnTo>
                  <a:lnTo>
                    <a:pt x="51" y="273"/>
                  </a:lnTo>
                  <a:lnTo>
                    <a:pt x="52" y="276"/>
                  </a:lnTo>
                  <a:lnTo>
                    <a:pt x="52" y="280"/>
                  </a:lnTo>
                  <a:lnTo>
                    <a:pt x="54" y="278"/>
                  </a:lnTo>
                  <a:lnTo>
                    <a:pt x="62" y="279"/>
                  </a:lnTo>
                  <a:lnTo>
                    <a:pt x="63" y="279"/>
                  </a:lnTo>
                  <a:lnTo>
                    <a:pt x="65" y="279"/>
                  </a:lnTo>
                  <a:lnTo>
                    <a:pt x="64" y="281"/>
                  </a:lnTo>
                  <a:lnTo>
                    <a:pt x="71" y="281"/>
                  </a:lnTo>
                  <a:lnTo>
                    <a:pt x="72" y="274"/>
                  </a:lnTo>
                  <a:lnTo>
                    <a:pt x="74" y="273"/>
                  </a:lnTo>
                  <a:lnTo>
                    <a:pt x="74" y="271"/>
                  </a:lnTo>
                  <a:lnTo>
                    <a:pt x="76" y="271"/>
                  </a:lnTo>
                  <a:lnTo>
                    <a:pt x="76" y="269"/>
                  </a:lnTo>
                  <a:lnTo>
                    <a:pt x="78" y="269"/>
                  </a:lnTo>
                  <a:lnTo>
                    <a:pt x="78" y="264"/>
                  </a:lnTo>
                  <a:lnTo>
                    <a:pt x="80" y="264"/>
                  </a:lnTo>
                  <a:lnTo>
                    <a:pt x="80" y="262"/>
                  </a:lnTo>
                  <a:lnTo>
                    <a:pt x="80" y="262"/>
                  </a:lnTo>
                  <a:lnTo>
                    <a:pt x="83" y="261"/>
                  </a:lnTo>
                  <a:lnTo>
                    <a:pt x="82" y="259"/>
                  </a:lnTo>
                  <a:lnTo>
                    <a:pt x="83" y="259"/>
                  </a:lnTo>
                  <a:lnTo>
                    <a:pt x="83" y="253"/>
                  </a:lnTo>
                  <a:lnTo>
                    <a:pt x="81" y="253"/>
                  </a:lnTo>
                  <a:lnTo>
                    <a:pt x="81" y="251"/>
                  </a:lnTo>
                  <a:lnTo>
                    <a:pt x="83" y="250"/>
                  </a:lnTo>
                  <a:lnTo>
                    <a:pt x="84" y="250"/>
                  </a:lnTo>
                  <a:lnTo>
                    <a:pt x="84" y="247"/>
                  </a:lnTo>
                  <a:lnTo>
                    <a:pt x="86" y="247"/>
                  </a:lnTo>
                  <a:lnTo>
                    <a:pt x="86" y="241"/>
                  </a:lnTo>
                  <a:lnTo>
                    <a:pt x="88" y="240"/>
                  </a:lnTo>
                  <a:lnTo>
                    <a:pt x="88" y="238"/>
                  </a:lnTo>
                  <a:lnTo>
                    <a:pt x="90" y="238"/>
                  </a:lnTo>
                  <a:lnTo>
                    <a:pt x="90" y="234"/>
                  </a:lnTo>
                  <a:lnTo>
                    <a:pt x="92" y="234"/>
                  </a:lnTo>
                  <a:lnTo>
                    <a:pt x="92" y="232"/>
                  </a:lnTo>
                  <a:lnTo>
                    <a:pt x="95" y="232"/>
                  </a:lnTo>
                  <a:lnTo>
                    <a:pt x="95" y="234"/>
                  </a:lnTo>
                  <a:lnTo>
                    <a:pt x="102" y="235"/>
                  </a:lnTo>
                  <a:lnTo>
                    <a:pt x="102" y="241"/>
                  </a:lnTo>
                  <a:lnTo>
                    <a:pt x="105" y="241"/>
                  </a:lnTo>
                  <a:lnTo>
                    <a:pt x="105" y="243"/>
                  </a:lnTo>
                  <a:lnTo>
                    <a:pt x="107" y="243"/>
                  </a:lnTo>
                  <a:lnTo>
                    <a:pt x="107" y="241"/>
                  </a:lnTo>
                  <a:lnTo>
                    <a:pt x="116" y="240"/>
                  </a:lnTo>
                  <a:lnTo>
                    <a:pt x="116" y="229"/>
                  </a:lnTo>
                  <a:lnTo>
                    <a:pt x="120" y="228"/>
                  </a:lnTo>
                  <a:lnTo>
                    <a:pt x="120" y="227"/>
                  </a:lnTo>
                  <a:lnTo>
                    <a:pt x="120" y="226"/>
                  </a:lnTo>
                  <a:lnTo>
                    <a:pt x="120" y="226"/>
                  </a:lnTo>
                  <a:lnTo>
                    <a:pt x="122" y="226"/>
                  </a:lnTo>
                  <a:lnTo>
                    <a:pt x="122" y="223"/>
                  </a:lnTo>
                  <a:lnTo>
                    <a:pt x="129" y="223"/>
                  </a:lnTo>
                  <a:lnTo>
                    <a:pt x="129" y="220"/>
                  </a:lnTo>
                  <a:lnTo>
                    <a:pt x="131" y="220"/>
                  </a:lnTo>
                  <a:lnTo>
                    <a:pt x="131" y="220"/>
                  </a:lnTo>
                  <a:lnTo>
                    <a:pt x="133" y="220"/>
                  </a:lnTo>
                  <a:lnTo>
                    <a:pt x="134" y="218"/>
                  </a:lnTo>
                  <a:lnTo>
                    <a:pt x="134" y="217"/>
                  </a:lnTo>
                  <a:lnTo>
                    <a:pt x="133" y="208"/>
                  </a:lnTo>
                  <a:lnTo>
                    <a:pt x="135" y="208"/>
                  </a:lnTo>
                  <a:lnTo>
                    <a:pt x="137" y="210"/>
                  </a:lnTo>
                  <a:lnTo>
                    <a:pt x="137" y="208"/>
                  </a:lnTo>
                  <a:lnTo>
                    <a:pt x="138" y="208"/>
                  </a:lnTo>
                  <a:lnTo>
                    <a:pt x="138" y="210"/>
                  </a:lnTo>
                  <a:lnTo>
                    <a:pt x="140" y="210"/>
                  </a:lnTo>
                  <a:lnTo>
                    <a:pt x="140" y="212"/>
                  </a:lnTo>
                  <a:lnTo>
                    <a:pt x="141" y="213"/>
                  </a:lnTo>
                  <a:lnTo>
                    <a:pt x="143" y="213"/>
                  </a:lnTo>
                  <a:lnTo>
                    <a:pt x="143" y="215"/>
                  </a:lnTo>
                  <a:lnTo>
                    <a:pt x="145" y="215"/>
                  </a:lnTo>
                  <a:lnTo>
                    <a:pt x="144" y="219"/>
                  </a:lnTo>
                  <a:lnTo>
                    <a:pt x="146" y="221"/>
                  </a:lnTo>
                  <a:lnTo>
                    <a:pt x="146" y="225"/>
                  </a:lnTo>
                  <a:lnTo>
                    <a:pt x="150" y="225"/>
                  </a:lnTo>
                  <a:lnTo>
                    <a:pt x="149" y="227"/>
                  </a:lnTo>
                  <a:lnTo>
                    <a:pt x="151" y="227"/>
                  </a:lnTo>
                  <a:lnTo>
                    <a:pt x="153" y="229"/>
                  </a:lnTo>
                  <a:lnTo>
                    <a:pt x="157" y="229"/>
                  </a:lnTo>
                  <a:lnTo>
                    <a:pt x="159" y="232"/>
                  </a:lnTo>
                  <a:lnTo>
                    <a:pt x="163" y="234"/>
                  </a:lnTo>
                  <a:lnTo>
                    <a:pt x="163" y="230"/>
                  </a:lnTo>
                  <a:lnTo>
                    <a:pt x="163" y="230"/>
                  </a:lnTo>
                  <a:lnTo>
                    <a:pt x="165" y="230"/>
                  </a:lnTo>
                  <a:lnTo>
                    <a:pt x="165" y="228"/>
                  </a:lnTo>
                  <a:lnTo>
                    <a:pt x="166" y="227"/>
                  </a:lnTo>
                  <a:lnTo>
                    <a:pt x="167" y="226"/>
                  </a:lnTo>
                  <a:lnTo>
                    <a:pt x="167" y="225"/>
                  </a:lnTo>
                  <a:lnTo>
                    <a:pt x="171" y="221"/>
                  </a:lnTo>
                  <a:lnTo>
                    <a:pt x="172" y="219"/>
                  </a:lnTo>
                  <a:lnTo>
                    <a:pt x="173" y="219"/>
                  </a:lnTo>
                  <a:lnTo>
                    <a:pt x="173" y="217"/>
                  </a:lnTo>
                  <a:lnTo>
                    <a:pt x="176" y="217"/>
                  </a:lnTo>
                  <a:lnTo>
                    <a:pt x="176" y="217"/>
                  </a:lnTo>
                  <a:lnTo>
                    <a:pt x="179" y="216"/>
                  </a:lnTo>
                  <a:lnTo>
                    <a:pt x="181" y="216"/>
                  </a:lnTo>
                  <a:lnTo>
                    <a:pt x="184" y="214"/>
                  </a:lnTo>
                  <a:lnTo>
                    <a:pt x="184" y="208"/>
                  </a:lnTo>
                  <a:lnTo>
                    <a:pt x="182" y="210"/>
                  </a:lnTo>
                  <a:lnTo>
                    <a:pt x="180" y="208"/>
                  </a:lnTo>
                  <a:lnTo>
                    <a:pt x="180" y="203"/>
                  </a:lnTo>
                  <a:lnTo>
                    <a:pt x="182" y="202"/>
                  </a:lnTo>
                  <a:lnTo>
                    <a:pt x="182" y="200"/>
                  </a:lnTo>
                  <a:lnTo>
                    <a:pt x="184" y="200"/>
                  </a:lnTo>
                  <a:lnTo>
                    <a:pt x="184" y="198"/>
                  </a:lnTo>
                  <a:lnTo>
                    <a:pt x="189" y="198"/>
                  </a:lnTo>
                  <a:lnTo>
                    <a:pt x="189" y="196"/>
                  </a:lnTo>
                  <a:lnTo>
                    <a:pt x="190" y="195"/>
                  </a:lnTo>
                  <a:lnTo>
                    <a:pt x="190" y="193"/>
                  </a:lnTo>
                  <a:lnTo>
                    <a:pt x="191" y="193"/>
                  </a:lnTo>
                  <a:lnTo>
                    <a:pt x="191" y="185"/>
                  </a:lnTo>
                  <a:lnTo>
                    <a:pt x="188" y="185"/>
                  </a:lnTo>
                  <a:lnTo>
                    <a:pt x="188" y="179"/>
                  </a:lnTo>
                  <a:lnTo>
                    <a:pt x="190" y="179"/>
                  </a:lnTo>
                  <a:lnTo>
                    <a:pt x="192" y="178"/>
                  </a:lnTo>
                  <a:lnTo>
                    <a:pt x="192" y="176"/>
                  </a:lnTo>
                  <a:lnTo>
                    <a:pt x="192" y="176"/>
                  </a:lnTo>
                  <a:lnTo>
                    <a:pt x="192" y="173"/>
                  </a:lnTo>
                  <a:lnTo>
                    <a:pt x="202" y="173"/>
                  </a:lnTo>
                  <a:lnTo>
                    <a:pt x="202" y="175"/>
                  </a:lnTo>
                  <a:lnTo>
                    <a:pt x="216" y="174"/>
                  </a:lnTo>
                  <a:lnTo>
                    <a:pt x="215" y="172"/>
                  </a:lnTo>
                  <a:lnTo>
                    <a:pt x="220" y="172"/>
                  </a:lnTo>
                  <a:lnTo>
                    <a:pt x="220" y="171"/>
                  </a:lnTo>
                  <a:lnTo>
                    <a:pt x="221" y="170"/>
                  </a:lnTo>
                  <a:lnTo>
                    <a:pt x="223" y="170"/>
                  </a:lnTo>
                  <a:lnTo>
                    <a:pt x="223" y="168"/>
                  </a:lnTo>
                  <a:lnTo>
                    <a:pt x="227" y="169"/>
                  </a:lnTo>
                  <a:lnTo>
                    <a:pt x="225" y="166"/>
                  </a:lnTo>
                  <a:lnTo>
                    <a:pt x="227" y="166"/>
                  </a:lnTo>
                  <a:lnTo>
                    <a:pt x="227" y="164"/>
                  </a:lnTo>
                  <a:lnTo>
                    <a:pt x="232" y="164"/>
                  </a:lnTo>
                  <a:lnTo>
                    <a:pt x="232" y="166"/>
                  </a:lnTo>
                  <a:lnTo>
                    <a:pt x="234" y="166"/>
                  </a:lnTo>
                  <a:lnTo>
                    <a:pt x="234" y="168"/>
                  </a:lnTo>
                  <a:lnTo>
                    <a:pt x="237" y="168"/>
                  </a:lnTo>
                  <a:lnTo>
                    <a:pt x="237" y="170"/>
                  </a:lnTo>
                  <a:lnTo>
                    <a:pt x="239" y="170"/>
                  </a:lnTo>
                  <a:lnTo>
                    <a:pt x="239" y="173"/>
                  </a:lnTo>
                  <a:lnTo>
                    <a:pt x="246" y="172"/>
                  </a:lnTo>
                  <a:lnTo>
                    <a:pt x="246" y="172"/>
                  </a:lnTo>
                  <a:lnTo>
                    <a:pt x="250" y="168"/>
                  </a:lnTo>
                  <a:lnTo>
                    <a:pt x="252" y="169"/>
                  </a:lnTo>
                  <a:lnTo>
                    <a:pt x="254" y="170"/>
                  </a:lnTo>
                  <a:lnTo>
                    <a:pt x="258" y="171"/>
                  </a:lnTo>
                  <a:lnTo>
                    <a:pt x="262" y="167"/>
                  </a:lnTo>
                  <a:lnTo>
                    <a:pt x="273" y="168"/>
                  </a:lnTo>
                  <a:lnTo>
                    <a:pt x="281" y="172"/>
                  </a:lnTo>
                  <a:lnTo>
                    <a:pt x="283" y="175"/>
                  </a:lnTo>
                  <a:lnTo>
                    <a:pt x="286" y="173"/>
                  </a:lnTo>
                  <a:lnTo>
                    <a:pt x="292" y="173"/>
                  </a:lnTo>
                  <a:lnTo>
                    <a:pt x="294" y="172"/>
                  </a:lnTo>
                  <a:lnTo>
                    <a:pt x="295" y="166"/>
                  </a:lnTo>
                  <a:lnTo>
                    <a:pt x="295" y="166"/>
                  </a:lnTo>
                  <a:lnTo>
                    <a:pt x="295" y="164"/>
                  </a:lnTo>
                  <a:lnTo>
                    <a:pt x="297" y="164"/>
                  </a:lnTo>
                  <a:lnTo>
                    <a:pt x="297" y="161"/>
                  </a:lnTo>
                  <a:lnTo>
                    <a:pt x="309" y="161"/>
                  </a:lnTo>
                  <a:lnTo>
                    <a:pt x="309" y="159"/>
                  </a:lnTo>
                  <a:lnTo>
                    <a:pt x="305" y="155"/>
                  </a:lnTo>
                  <a:lnTo>
                    <a:pt x="303" y="151"/>
                  </a:lnTo>
                  <a:lnTo>
                    <a:pt x="306" y="149"/>
                  </a:lnTo>
                  <a:lnTo>
                    <a:pt x="306" y="145"/>
                  </a:lnTo>
                  <a:lnTo>
                    <a:pt x="308" y="144"/>
                  </a:lnTo>
                  <a:lnTo>
                    <a:pt x="308" y="142"/>
                  </a:lnTo>
                  <a:lnTo>
                    <a:pt x="308" y="142"/>
                  </a:lnTo>
                  <a:lnTo>
                    <a:pt x="308" y="140"/>
                  </a:lnTo>
                  <a:lnTo>
                    <a:pt x="321" y="140"/>
                  </a:lnTo>
                  <a:lnTo>
                    <a:pt x="325" y="139"/>
                  </a:lnTo>
                  <a:lnTo>
                    <a:pt x="326" y="131"/>
                  </a:lnTo>
                  <a:lnTo>
                    <a:pt x="328" y="129"/>
                  </a:lnTo>
                  <a:lnTo>
                    <a:pt x="332" y="130"/>
                  </a:lnTo>
                  <a:lnTo>
                    <a:pt x="336" y="128"/>
                  </a:lnTo>
                  <a:lnTo>
                    <a:pt x="338" y="128"/>
                  </a:lnTo>
                  <a:lnTo>
                    <a:pt x="338" y="126"/>
                  </a:lnTo>
                  <a:lnTo>
                    <a:pt x="341" y="128"/>
                  </a:lnTo>
                  <a:lnTo>
                    <a:pt x="341" y="130"/>
                  </a:lnTo>
                  <a:lnTo>
                    <a:pt x="347" y="131"/>
                  </a:lnTo>
                  <a:lnTo>
                    <a:pt x="349" y="133"/>
                  </a:lnTo>
                  <a:lnTo>
                    <a:pt x="351" y="133"/>
                  </a:lnTo>
                  <a:lnTo>
                    <a:pt x="351" y="135"/>
                  </a:lnTo>
                  <a:lnTo>
                    <a:pt x="357" y="130"/>
                  </a:lnTo>
                  <a:lnTo>
                    <a:pt x="359" y="130"/>
                  </a:lnTo>
                  <a:lnTo>
                    <a:pt x="359" y="131"/>
                  </a:lnTo>
                  <a:lnTo>
                    <a:pt x="362" y="132"/>
                  </a:lnTo>
                  <a:lnTo>
                    <a:pt x="364" y="130"/>
                  </a:lnTo>
                  <a:lnTo>
                    <a:pt x="366" y="130"/>
                  </a:lnTo>
                  <a:lnTo>
                    <a:pt x="366" y="126"/>
                  </a:lnTo>
                  <a:lnTo>
                    <a:pt x="368" y="124"/>
                  </a:lnTo>
                  <a:lnTo>
                    <a:pt x="370" y="125"/>
                  </a:lnTo>
                  <a:lnTo>
                    <a:pt x="372" y="123"/>
                  </a:lnTo>
                  <a:lnTo>
                    <a:pt x="374" y="123"/>
                  </a:lnTo>
                  <a:lnTo>
                    <a:pt x="376" y="121"/>
                  </a:lnTo>
                  <a:lnTo>
                    <a:pt x="378" y="121"/>
                  </a:lnTo>
                  <a:lnTo>
                    <a:pt x="382" y="119"/>
                  </a:lnTo>
                  <a:lnTo>
                    <a:pt x="384" y="120"/>
                  </a:lnTo>
                  <a:lnTo>
                    <a:pt x="390" y="114"/>
                  </a:lnTo>
                  <a:lnTo>
                    <a:pt x="392" y="115"/>
                  </a:lnTo>
                  <a:lnTo>
                    <a:pt x="394" y="113"/>
                  </a:lnTo>
                  <a:lnTo>
                    <a:pt x="407" y="112"/>
                  </a:lnTo>
                  <a:lnTo>
                    <a:pt x="408" y="110"/>
                  </a:lnTo>
                  <a:lnTo>
                    <a:pt x="410" y="110"/>
                  </a:lnTo>
                  <a:lnTo>
                    <a:pt x="411" y="106"/>
                  </a:lnTo>
                  <a:lnTo>
                    <a:pt x="413" y="106"/>
                  </a:lnTo>
                  <a:lnTo>
                    <a:pt x="413" y="108"/>
                  </a:lnTo>
                  <a:lnTo>
                    <a:pt x="416" y="106"/>
                  </a:lnTo>
                  <a:lnTo>
                    <a:pt x="418" y="101"/>
                  </a:lnTo>
                  <a:lnTo>
                    <a:pt x="418" y="93"/>
                  </a:lnTo>
                  <a:lnTo>
                    <a:pt x="424" y="94"/>
                  </a:lnTo>
                  <a:lnTo>
                    <a:pt x="426" y="92"/>
                  </a:lnTo>
                  <a:lnTo>
                    <a:pt x="428" y="88"/>
                  </a:lnTo>
                  <a:lnTo>
                    <a:pt x="430" y="88"/>
                  </a:lnTo>
                  <a:lnTo>
                    <a:pt x="434" y="90"/>
                  </a:lnTo>
                  <a:lnTo>
                    <a:pt x="436" y="94"/>
                  </a:lnTo>
                  <a:lnTo>
                    <a:pt x="441" y="94"/>
                  </a:lnTo>
                  <a:lnTo>
                    <a:pt x="443" y="92"/>
                  </a:lnTo>
                  <a:lnTo>
                    <a:pt x="445" y="92"/>
                  </a:lnTo>
                  <a:lnTo>
                    <a:pt x="449" y="91"/>
                  </a:lnTo>
                  <a:lnTo>
                    <a:pt x="453" y="91"/>
                  </a:lnTo>
                  <a:lnTo>
                    <a:pt x="455" y="89"/>
                  </a:lnTo>
                  <a:lnTo>
                    <a:pt x="455" y="87"/>
                  </a:lnTo>
                  <a:lnTo>
                    <a:pt x="467" y="88"/>
                  </a:lnTo>
                  <a:lnTo>
                    <a:pt x="469" y="86"/>
                  </a:lnTo>
                  <a:lnTo>
                    <a:pt x="469" y="81"/>
                  </a:lnTo>
                  <a:lnTo>
                    <a:pt x="471" y="81"/>
                  </a:lnTo>
                  <a:lnTo>
                    <a:pt x="471" y="79"/>
                  </a:lnTo>
                  <a:lnTo>
                    <a:pt x="473" y="79"/>
                  </a:lnTo>
                  <a:lnTo>
                    <a:pt x="473" y="71"/>
                  </a:lnTo>
                  <a:lnTo>
                    <a:pt x="475" y="71"/>
                  </a:lnTo>
                  <a:lnTo>
                    <a:pt x="475" y="67"/>
                  </a:lnTo>
                  <a:lnTo>
                    <a:pt x="477" y="67"/>
                  </a:lnTo>
                  <a:lnTo>
                    <a:pt x="477" y="59"/>
                  </a:lnTo>
                  <a:lnTo>
                    <a:pt x="472" y="60"/>
                  </a:lnTo>
                  <a:lnTo>
                    <a:pt x="472" y="58"/>
                  </a:lnTo>
                  <a:lnTo>
                    <a:pt x="463" y="58"/>
                  </a:lnTo>
                  <a:lnTo>
                    <a:pt x="463" y="56"/>
                  </a:lnTo>
                  <a:lnTo>
                    <a:pt x="458" y="56"/>
                  </a:lnTo>
                  <a:lnTo>
                    <a:pt x="458" y="54"/>
                  </a:lnTo>
                  <a:lnTo>
                    <a:pt x="451" y="54"/>
                  </a:lnTo>
                  <a:lnTo>
                    <a:pt x="451" y="52"/>
                  </a:lnTo>
                  <a:lnTo>
                    <a:pt x="448" y="52"/>
                  </a:lnTo>
                  <a:lnTo>
                    <a:pt x="448" y="49"/>
                  </a:lnTo>
                  <a:lnTo>
                    <a:pt x="449" y="49"/>
                  </a:lnTo>
                  <a:lnTo>
                    <a:pt x="447" y="46"/>
                  </a:lnTo>
                  <a:lnTo>
                    <a:pt x="447" y="44"/>
                  </a:lnTo>
                  <a:lnTo>
                    <a:pt x="443" y="44"/>
                  </a:lnTo>
                  <a:lnTo>
                    <a:pt x="437" y="47"/>
                  </a:lnTo>
                  <a:lnTo>
                    <a:pt x="434" y="47"/>
                  </a:lnTo>
                  <a:lnTo>
                    <a:pt x="430" y="43"/>
                  </a:lnTo>
                  <a:lnTo>
                    <a:pt x="426" y="43"/>
                  </a:lnTo>
                  <a:lnTo>
                    <a:pt x="426" y="41"/>
                  </a:lnTo>
                  <a:lnTo>
                    <a:pt x="428" y="37"/>
                  </a:lnTo>
                  <a:lnTo>
                    <a:pt x="428" y="35"/>
                  </a:lnTo>
                  <a:lnTo>
                    <a:pt x="427" y="35"/>
                  </a:lnTo>
                  <a:lnTo>
                    <a:pt x="427" y="31"/>
                  </a:lnTo>
                  <a:lnTo>
                    <a:pt x="428" y="32"/>
                  </a:lnTo>
                  <a:lnTo>
                    <a:pt x="430" y="30"/>
                  </a:lnTo>
                  <a:lnTo>
                    <a:pt x="430" y="30"/>
                  </a:lnTo>
                  <a:lnTo>
                    <a:pt x="433" y="29"/>
                  </a:lnTo>
                  <a:lnTo>
                    <a:pt x="432" y="25"/>
                  </a:lnTo>
                  <a:lnTo>
                    <a:pt x="430" y="25"/>
                  </a:lnTo>
                  <a:lnTo>
                    <a:pt x="430" y="23"/>
                  </a:lnTo>
                  <a:lnTo>
                    <a:pt x="432" y="22"/>
                  </a:lnTo>
                  <a:lnTo>
                    <a:pt x="432" y="20"/>
                  </a:lnTo>
                  <a:lnTo>
                    <a:pt x="437" y="20"/>
                  </a:lnTo>
                  <a:lnTo>
                    <a:pt x="436" y="15"/>
                  </a:lnTo>
                  <a:lnTo>
                    <a:pt x="439" y="15"/>
                  </a:lnTo>
                  <a:lnTo>
                    <a:pt x="438" y="5"/>
                  </a:lnTo>
                  <a:lnTo>
                    <a:pt x="440" y="5"/>
                  </a:lnTo>
                  <a:lnTo>
                    <a:pt x="440" y="3"/>
                  </a:lnTo>
                  <a:lnTo>
                    <a:pt x="443" y="3"/>
                  </a:lnTo>
                  <a:lnTo>
                    <a:pt x="442" y="0"/>
                  </a:lnTo>
                  <a:lnTo>
                    <a:pt x="444" y="0"/>
                  </a:lnTo>
                  <a:lnTo>
                    <a:pt x="446" y="2"/>
                  </a:lnTo>
                  <a:lnTo>
                    <a:pt x="445" y="8"/>
                  </a:lnTo>
                  <a:lnTo>
                    <a:pt x="447" y="10"/>
                  </a:lnTo>
                  <a:lnTo>
                    <a:pt x="449" y="14"/>
                  </a:lnTo>
                  <a:lnTo>
                    <a:pt x="451" y="15"/>
                  </a:lnTo>
                  <a:lnTo>
                    <a:pt x="455" y="15"/>
                  </a:lnTo>
                  <a:lnTo>
                    <a:pt x="457" y="14"/>
                  </a:lnTo>
                  <a:lnTo>
                    <a:pt x="459" y="14"/>
                  </a:lnTo>
                  <a:lnTo>
                    <a:pt x="461" y="11"/>
                  </a:lnTo>
                  <a:lnTo>
                    <a:pt x="461" y="13"/>
                  </a:lnTo>
                  <a:lnTo>
                    <a:pt x="465" y="15"/>
                  </a:lnTo>
                  <a:lnTo>
                    <a:pt x="467" y="15"/>
                  </a:lnTo>
                  <a:lnTo>
                    <a:pt x="466" y="21"/>
                  </a:lnTo>
                  <a:lnTo>
                    <a:pt x="470" y="23"/>
                  </a:lnTo>
                  <a:lnTo>
                    <a:pt x="472" y="23"/>
                  </a:lnTo>
                  <a:lnTo>
                    <a:pt x="476" y="25"/>
                  </a:lnTo>
                  <a:lnTo>
                    <a:pt x="480" y="25"/>
                  </a:lnTo>
                  <a:lnTo>
                    <a:pt x="493" y="14"/>
                  </a:lnTo>
                  <a:lnTo>
                    <a:pt x="497" y="13"/>
                  </a:lnTo>
                  <a:lnTo>
                    <a:pt x="501" y="17"/>
                  </a:lnTo>
                  <a:lnTo>
                    <a:pt x="500" y="20"/>
                  </a:lnTo>
                  <a:lnTo>
                    <a:pt x="507" y="19"/>
                  </a:lnTo>
                  <a:lnTo>
                    <a:pt x="510" y="8"/>
                  </a:lnTo>
                  <a:lnTo>
                    <a:pt x="507" y="8"/>
                  </a:lnTo>
                  <a:lnTo>
                    <a:pt x="508" y="5"/>
                  </a:lnTo>
                  <a:lnTo>
                    <a:pt x="509" y="5"/>
                  </a:lnTo>
                  <a:lnTo>
                    <a:pt x="508" y="3"/>
                  </a:lnTo>
                  <a:lnTo>
                    <a:pt x="511" y="3"/>
                  </a:lnTo>
                  <a:lnTo>
                    <a:pt x="511" y="12"/>
                  </a:lnTo>
                  <a:lnTo>
                    <a:pt x="509" y="12"/>
                  </a:lnTo>
                  <a:lnTo>
                    <a:pt x="510" y="17"/>
                  </a:lnTo>
                  <a:lnTo>
                    <a:pt x="510" y="17"/>
                  </a:lnTo>
                  <a:lnTo>
                    <a:pt x="509" y="19"/>
                  </a:lnTo>
                  <a:lnTo>
                    <a:pt x="511" y="21"/>
                  </a:lnTo>
                  <a:lnTo>
                    <a:pt x="523" y="23"/>
                  </a:lnTo>
                  <a:lnTo>
                    <a:pt x="523" y="24"/>
                  </a:lnTo>
                  <a:lnTo>
                    <a:pt x="520" y="27"/>
                  </a:lnTo>
                  <a:lnTo>
                    <a:pt x="520" y="29"/>
                  </a:lnTo>
                  <a:lnTo>
                    <a:pt x="522" y="29"/>
                  </a:lnTo>
                  <a:lnTo>
                    <a:pt x="526" y="27"/>
                  </a:lnTo>
                  <a:lnTo>
                    <a:pt x="530" y="27"/>
                  </a:lnTo>
                  <a:lnTo>
                    <a:pt x="532" y="29"/>
                  </a:lnTo>
                  <a:lnTo>
                    <a:pt x="535" y="31"/>
                  </a:lnTo>
                  <a:lnTo>
                    <a:pt x="535" y="32"/>
                  </a:lnTo>
                  <a:lnTo>
                    <a:pt x="536" y="32"/>
                  </a:lnTo>
                  <a:lnTo>
                    <a:pt x="537" y="34"/>
                  </a:lnTo>
                  <a:lnTo>
                    <a:pt x="539" y="34"/>
                  </a:lnTo>
                  <a:lnTo>
                    <a:pt x="539" y="36"/>
                  </a:lnTo>
                  <a:lnTo>
                    <a:pt x="541" y="36"/>
                  </a:lnTo>
                  <a:lnTo>
                    <a:pt x="542" y="46"/>
                  </a:lnTo>
                  <a:lnTo>
                    <a:pt x="540" y="46"/>
                  </a:lnTo>
                  <a:lnTo>
                    <a:pt x="540" y="48"/>
                  </a:lnTo>
                  <a:lnTo>
                    <a:pt x="540" y="50"/>
                  </a:lnTo>
                  <a:lnTo>
                    <a:pt x="538" y="50"/>
                  </a:lnTo>
                  <a:lnTo>
                    <a:pt x="538" y="52"/>
                  </a:lnTo>
                  <a:lnTo>
                    <a:pt x="538" y="53"/>
                  </a:lnTo>
                  <a:lnTo>
                    <a:pt x="538" y="55"/>
                  </a:lnTo>
                  <a:lnTo>
                    <a:pt x="536" y="55"/>
                  </a:lnTo>
                  <a:lnTo>
                    <a:pt x="535" y="56"/>
                  </a:lnTo>
                  <a:lnTo>
                    <a:pt x="535" y="58"/>
                  </a:lnTo>
                  <a:lnTo>
                    <a:pt x="533" y="60"/>
                  </a:lnTo>
                  <a:lnTo>
                    <a:pt x="533" y="62"/>
                  </a:lnTo>
                  <a:lnTo>
                    <a:pt x="531" y="63"/>
                  </a:lnTo>
                  <a:lnTo>
                    <a:pt x="531" y="68"/>
                  </a:lnTo>
                  <a:lnTo>
                    <a:pt x="529" y="68"/>
                  </a:lnTo>
                  <a:lnTo>
                    <a:pt x="529" y="70"/>
                  </a:lnTo>
                  <a:lnTo>
                    <a:pt x="532" y="70"/>
                  </a:lnTo>
                  <a:lnTo>
                    <a:pt x="532" y="72"/>
                  </a:lnTo>
                  <a:lnTo>
                    <a:pt x="543" y="71"/>
                  </a:lnTo>
                  <a:lnTo>
                    <a:pt x="543" y="69"/>
                  </a:lnTo>
                  <a:lnTo>
                    <a:pt x="550" y="69"/>
                  </a:lnTo>
                  <a:lnTo>
                    <a:pt x="550" y="66"/>
                  </a:lnTo>
                  <a:lnTo>
                    <a:pt x="553" y="66"/>
                  </a:lnTo>
                  <a:lnTo>
                    <a:pt x="552" y="64"/>
                  </a:lnTo>
                  <a:lnTo>
                    <a:pt x="557" y="64"/>
                  </a:lnTo>
                  <a:lnTo>
                    <a:pt x="557" y="66"/>
                  </a:lnTo>
                  <a:lnTo>
                    <a:pt x="559" y="66"/>
                  </a:lnTo>
                  <a:lnTo>
                    <a:pt x="560" y="75"/>
                  </a:lnTo>
                  <a:lnTo>
                    <a:pt x="558" y="75"/>
                  </a:lnTo>
                  <a:lnTo>
                    <a:pt x="558" y="77"/>
                  </a:lnTo>
                  <a:lnTo>
                    <a:pt x="557" y="77"/>
                  </a:lnTo>
                  <a:lnTo>
                    <a:pt x="557" y="79"/>
                  </a:lnTo>
                  <a:lnTo>
                    <a:pt x="551" y="83"/>
                  </a:lnTo>
                  <a:lnTo>
                    <a:pt x="550" y="91"/>
                  </a:lnTo>
                  <a:lnTo>
                    <a:pt x="549" y="93"/>
                  </a:lnTo>
                  <a:lnTo>
                    <a:pt x="549" y="97"/>
                  </a:lnTo>
                  <a:lnTo>
                    <a:pt x="546" y="98"/>
                  </a:lnTo>
                  <a:lnTo>
                    <a:pt x="544" y="102"/>
                  </a:lnTo>
                  <a:lnTo>
                    <a:pt x="546" y="106"/>
                  </a:lnTo>
                  <a:lnTo>
                    <a:pt x="548" y="106"/>
                  </a:lnTo>
                  <a:lnTo>
                    <a:pt x="556" y="110"/>
                  </a:lnTo>
                  <a:close/>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61" name="Freeform 147"/>
            <p:cNvSpPr>
              <a:spLocks/>
            </p:cNvSpPr>
            <p:nvPr/>
          </p:nvSpPr>
          <p:spPr bwMode="auto">
            <a:xfrm>
              <a:off x="4652963" y="88900"/>
              <a:ext cx="889000" cy="804863"/>
            </a:xfrm>
            <a:custGeom>
              <a:avLst/>
              <a:gdLst>
                <a:gd name="T0" fmla="*/ 497 w 560"/>
                <a:gd name="T1" fmla="*/ 134 h 507"/>
                <a:gd name="T2" fmla="*/ 485 w 560"/>
                <a:gd name="T3" fmla="*/ 169 h 507"/>
                <a:gd name="T4" fmla="*/ 471 w 560"/>
                <a:gd name="T5" fmla="*/ 183 h 507"/>
                <a:gd name="T6" fmla="*/ 494 w 560"/>
                <a:gd name="T7" fmla="*/ 289 h 507"/>
                <a:gd name="T8" fmla="*/ 499 w 560"/>
                <a:gd name="T9" fmla="*/ 317 h 507"/>
                <a:gd name="T10" fmla="*/ 463 w 560"/>
                <a:gd name="T11" fmla="*/ 346 h 507"/>
                <a:gd name="T12" fmla="*/ 392 w 560"/>
                <a:gd name="T13" fmla="*/ 381 h 507"/>
                <a:gd name="T14" fmla="*/ 339 w 560"/>
                <a:gd name="T15" fmla="*/ 393 h 507"/>
                <a:gd name="T16" fmla="*/ 296 w 560"/>
                <a:gd name="T17" fmla="*/ 425 h 507"/>
                <a:gd name="T18" fmla="*/ 228 w 560"/>
                <a:gd name="T19" fmla="*/ 433 h 507"/>
                <a:gd name="T20" fmla="*/ 161 w 560"/>
                <a:gd name="T21" fmla="*/ 488 h 507"/>
                <a:gd name="T22" fmla="*/ 87 w 560"/>
                <a:gd name="T23" fmla="*/ 480 h 507"/>
                <a:gd name="T24" fmla="*/ 102 w 560"/>
                <a:gd name="T25" fmla="*/ 462 h 507"/>
                <a:gd name="T26" fmla="*/ 92 w 560"/>
                <a:gd name="T27" fmla="*/ 428 h 507"/>
                <a:gd name="T28" fmla="*/ 87 w 560"/>
                <a:gd name="T29" fmla="*/ 411 h 507"/>
                <a:gd name="T30" fmla="*/ 83 w 560"/>
                <a:gd name="T31" fmla="*/ 383 h 507"/>
                <a:gd name="T32" fmla="*/ 72 w 560"/>
                <a:gd name="T33" fmla="*/ 362 h 507"/>
                <a:gd name="T34" fmla="*/ 6 w 560"/>
                <a:gd name="T35" fmla="*/ 337 h 507"/>
                <a:gd name="T36" fmla="*/ 4 w 560"/>
                <a:gd name="T37" fmla="*/ 314 h 507"/>
                <a:gd name="T38" fmla="*/ 18 w 560"/>
                <a:gd name="T39" fmla="*/ 282 h 507"/>
                <a:gd name="T40" fmla="*/ 44 w 560"/>
                <a:gd name="T41" fmla="*/ 278 h 507"/>
                <a:gd name="T42" fmla="*/ 63 w 560"/>
                <a:gd name="T43" fmla="*/ 279 h 507"/>
                <a:gd name="T44" fmla="*/ 78 w 560"/>
                <a:gd name="T45" fmla="*/ 269 h 507"/>
                <a:gd name="T46" fmla="*/ 81 w 560"/>
                <a:gd name="T47" fmla="*/ 253 h 507"/>
                <a:gd name="T48" fmla="*/ 90 w 560"/>
                <a:gd name="T49" fmla="*/ 238 h 507"/>
                <a:gd name="T50" fmla="*/ 105 w 560"/>
                <a:gd name="T51" fmla="*/ 243 h 507"/>
                <a:gd name="T52" fmla="*/ 122 w 560"/>
                <a:gd name="T53" fmla="*/ 226 h 507"/>
                <a:gd name="T54" fmla="*/ 133 w 560"/>
                <a:gd name="T55" fmla="*/ 208 h 507"/>
                <a:gd name="T56" fmla="*/ 143 w 560"/>
                <a:gd name="T57" fmla="*/ 213 h 507"/>
                <a:gd name="T58" fmla="*/ 153 w 560"/>
                <a:gd name="T59" fmla="*/ 229 h 507"/>
                <a:gd name="T60" fmla="*/ 167 w 560"/>
                <a:gd name="T61" fmla="*/ 226 h 507"/>
                <a:gd name="T62" fmla="*/ 181 w 560"/>
                <a:gd name="T63" fmla="*/ 216 h 507"/>
                <a:gd name="T64" fmla="*/ 184 w 560"/>
                <a:gd name="T65" fmla="*/ 198 h 507"/>
                <a:gd name="T66" fmla="*/ 190 w 560"/>
                <a:gd name="T67" fmla="*/ 179 h 507"/>
                <a:gd name="T68" fmla="*/ 220 w 560"/>
                <a:gd name="T69" fmla="*/ 172 h 507"/>
                <a:gd name="T70" fmla="*/ 232 w 560"/>
                <a:gd name="T71" fmla="*/ 164 h 507"/>
                <a:gd name="T72" fmla="*/ 246 w 560"/>
                <a:gd name="T73" fmla="*/ 172 h 507"/>
                <a:gd name="T74" fmla="*/ 286 w 560"/>
                <a:gd name="T75" fmla="*/ 173 h 507"/>
                <a:gd name="T76" fmla="*/ 309 w 560"/>
                <a:gd name="T77" fmla="*/ 159 h 507"/>
                <a:gd name="T78" fmla="*/ 321 w 560"/>
                <a:gd name="T79" fmla="*/ 140 h 507"/>
                <a:gd name="T80" fmla="*/ 341 w 560"/>
                <a:gd name="T81" fmla="*/ 130 h 507"/>
                <a:gd name="T82" fmla="*/ 364 w 560"/>
                <a:gd name="T83" fmla="*/ 130 h 507"/>
                <a:gd name="T84" fmla="*/ 382 w 560"/>
                <a:gd name="T85" fmla="*/ 119 h 507"/>
                <a:gd name="T86" fmla="*/ 413 w 560"/>
                <a:gd name="T87" fmla="*/ 106 h 507"/>
                <a:gd name="T88" fmla="*/ 434 w 560"/>
                <a:gd name="T89" fmla="*/ 90 h 507"/>
                <a:gd name="T90" fmla="*/ 467 w 560"/>
                <a:gd name="T91" fmla="*/ 88 h 507"/>
                <a:gd name="T92" fmla="*/ 477 w 560"/>
                <a:gd name="T93" fmla="*/ 67 h 507"/>
                <a:gd name="T94" fmla="*/ 451 w 560"/>
                <a:gd name="T95" fmla="*/ 52 h 507"/>
                <a:gd name="T96" fmla="*/ 430 w 560"/>
                <a:gd name="T97" fmla="*/ 43 h 507"/>
                <a:gd name="T98" fmla="*/ 430 w 560"/>
                <a:gd name="T99" fmla="*/ 30 h 507"/>
                <a:gd name="T100" fmla="*/ 439 w 560"/>
                <a:gd name="T101" fmla="*/ 15 h 507"/>
                <a:gd name="T102" fmla="*/ 447 w 560"/>
                <a:gd name="T103" fmla="*/ 10 h 507"/>
                <a:gd name="T104" fmla="*/ 467 w 560"/>
                <a:gd name="T105" fmla="*/ 15 h 507"/>
                <a:gd name="T106" fmla="*/ 500 w 560"/>
                <a:gd name="T107" fmla="*/ 20 h 507"/>
                <a:gd name="T108" fmla="*/ 509 w 560"/>
                <a:gd name="T109" fmla="*/ 12 h 507"/>
                <a:gd name="T110" fmla="*/ 522 w 560"/>
                <a:gd name="T111" fmla="*/ 29 h 507"/>
                <a:gd name="T112" fmla="*/ 539 w 560"/>
                <a:gd name="T113" fmla="*/ 36 h 507"/>
                <a:gd name="T114" fmla="*/ 538 w 560"/>
                <a:gd name="T115" fmla="*/ 55 h 507"/>
                <a:gd name="T116" fmla="*/ 529 w 560"/>
                <a:gd name="T117" fmla="*/ 70 h 507"/>
                <a:gd name="T118" fmla="*/ 557 w 560"/>
                <a:gd name="T119" fmla="*/ 64 h 507"/>
                <a:gd name="T120" fmla="*/ 550 w 560"/>
                <a:gd name="T121" fmla="*/ 91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0" h="507">
                  <a:moveTo>
                    <a:pt x="556" y="110"/>
                  </a:moveTo>
                  <a:lnTo>
                    <a:pt x="534" y="125"/>
                  </a:lnTo>
                  <a:lnTo>
                    <a:pt x="531" y="132"/>
                  </a:lnTo>
                  <a:lnTo>
                    <a:pt x="529" y="140"/>
                  </a:lnTo>
                  <a:lnTo>
                    <a:pt x="528" y="141"/>
                  </a:lnTo>
                  <a:lnTo>
                    <a:pt x="524" y="144"/>
                  </a:lnTo>
                  <a:lnTo>
                    <a:pt x="515" y="145"/>
                  </a:lnTo>
                  <a:lnTo>
                    <a:pt x="499" y="134"/>
                  </a:lnTo>
                  <a:lnTo>
                    <a:pt x="497" y="134"/>
                  </a:lnTo>
                  <a:lnTo>
                    <a:pt x="495" y="135"/>
                  </a:lnTo>
                  <a:lnTo>
                    <a:pt x="493" y="137"/>
                  </a:lnTo>
                  <a:lnTo>
                    <a:pt x="493" y="141"/>
                  </a:lnTo>
                  <a:lnTo>
                    <a:pt x="493" y="152"/>
                  </a:lnTo>
                  <a:lnTo>
                    <a:pt x="493" y="155"/>
                  </a:lnTo>
                  <a:lnTo>
                    <a:pt x="485" y="166"/>
                  </a:lnTo>
                  <a:lnTo>
                    <a:pt x="485" y="166"/>
                  </a:lnTo>
                  <a:lnTo>
                    <a:pt x="485" y="168"/>
                  </a:lnTo>
                  <a:lnTo>
                    <a:pt x="485" y="169"/>
                  </a:lnTo>
                  <a:lnTo>
                    <a:pt x="487" y="171"/>
                  </a:lnTo>
                  <a:lnTo>
                    <a:pt x="487" y="173"/>
                  </a:lnTo>
                  <a:lnTo>
                    <a:pt x="487" y="175"/>
                  </a:lnTo>
                  <a:lnTo>
                    <a:pt x="487" y="177"/>
                  </a:lnTo>
                  <a:lnTo>
                    <a:pt x="486" y="178"/>
                  </a:lnTo>
                  <a:lnTo>
                    <a:pt x="481" y="181"/>
                  </a:lnTo>
                  <a:lnTo>
                    <a:pt x="474" y="180"/>
                  </a:lnTo>
                  <a:lnTo>
                    <a:pt x="471" y="182"/>
                  </a:lnTo>
                  <a:lnTo>
                    <a:pt x="471" y="183"/>
                  </a:lnTo>
                  <a:lnTo>
                    <a:pt x="467" y="206"/>
                  </a:lnTo>
                  <a:lnTo>
                    <a:pt x="457" y="216"/>
                  </a:lnTo>
                  <a:lnTo>
                    <a:pt x="481" y="272"/>
                  </a:lnTo>
                  <a:lnTo>
                    <a:pt x="485" y="277"/>
                  </a:lnTo>
                  <a:lnTo>
                    <a:pt x="485" y="279"/>
                  </a:lnTo>
                  <a:lnTo>
                    <a:pt x="486" y="283"/>
                  </a:lnTo>
                  <a:lnTo>
                    <a:pt x="487" y="284"/>
                  </a:lnTo>
                  <a:lnTo>
                    <a:pt x="490" y="287"/>
                  </a:lnTo>
                  <a:lnTo>
                    <a:pt x="494" y="289"/>
                  </a:lnTo>
                  <a:lnTo>
                    <a:pt x="495" y="291"/>
                  </a:lnTo>
                  <a:lnTo>
                    <a:pt x="496" y="292"/>
                  </a:lnTo>
                  <a:lnTo>
                    <a:pt x="495" y="295"/>
                  </a:lnTo>
                  <a:lnTo>
                    <a:pt x="495" y="297"/>
                  </a:lnTo>
                  <a:lnTo>
                    <a:pt x="495" y="298"/>
                  </a:lnTo>
                  <a:lnTo>
                    <a:pt x="499" y="303"/>
                  </a:lnTo>
                  <a:lnTo>
                    <a:pt x="499" y="304"/>
                  </a:lnTo>
                  <a:lnTo>
                    <a:pt x="500" y="315"/>
                  </a:lnTo>
                  <a:lnTo>
                    <a:pt x="499" y="317"/>
                  </a:lnTo>
                  <a:lnTo>
                    <a:pt x="499" y="319"/>
                  </a:lnTo>
                  <a:lnTo>
                    <a:pt x="498" y="319"/>
                  </a:lnTo>
                  <a:lnTo>
                    <a:pt x="484" y="323"/>
                  </a:lnTo>
                  <a:lnTo>
                    <a:pt x="479" y="330"/>
                  </a:lnTo>
                  <a:lnTo>
                    <a:pt x="478" y="331"/>
                  </a:lnTo>
                  <a:lnTo>
                    <a:pt x="464" y="332"/>
                  </a:lnTo>
                  <a:lnTo>
                    <a:pt x="463" y="333"/>
                  </a:lnTo>
                  <a:lnTo>
                    <a:pt x="463" y="336"/>
                  </a:lnTo>
                  <a:lnTo>
                    <a:pt x="463" y="346"/>
                  </a:lnTo>
                  <a:lnTo>
                    <a:pt x="464" y="349"/>
                  </a:lnTo>
                  <a:lnTo>
                    <a:pt x="465" y="351"/>
                  </a:lnTo>
                  <a:lnTo>
                    <a:pt x="465" y="364"/>
                  </a:lnTo>
                  <a:lnTo>
                    <a:pt x="462" y="369"/>
                  </a:lnTo>
                  <a:lnTo>
                    <a:pt x="461" y="370"/>
                  </a:lnTo>
                  <a:lnTo>
                    <a:pt x="432" y="371"/>
                  </a:lnTo>
                  <a:lnTo>
                    <a:pt x="424" y="380"/>
                  </a:lnTo>
                  <a:lnTo>
                    <a:pt x="406" y="374"/>
                  </a:lnTo>
                  <a:lnTo>
                    <a:pt x="392" y="381"/>
                  </a:lnTo>
                  <a:lnTo>
                    <a:pt x="342" y="372"/>
                  </a:lnTo>
                  <a:lnTo>
                    <a:pt x="338" y="375"/>
                  </a:lnTo>
                  <a:lnTo>
                    <a:pt x="338" y="377"/>
                  </a:lnTo>
                  <a:lnTo>
                    <a:pt x="337" y="379"/>
                  </a:lnTo>
                  <a:lnTo>
                    <a:pt x="338" y="384"/>
                  </a:lnTo>
                  <a:lnTo>
                    <a:pt x="340" y="387"/>
                  </a:lnTo>
                  <a:lnTo>
                    <a:pt x="340" y="390"/>
                  </a:lnTo>
                  <a:lnTo>
                    <a:pt x="340" y="392"/>
                  </a:lnTo>
                  <a:lnTo>
                    <a:pt x="339" y="393"/>
                  </a:lnTo>
                  <a:lnTo>
                    <a:pt x="338" y="394"/>
                  </a:lnTo>
                  <a:lnTo>
                    <a:pt x="327" y="396"/>
                  </a:lnTo>
                  <a:lnTo>
                    <a:pt x="326" y="397"/>
                  </a:lnTo>
                  <a:lnTo>
                    <a:pt x="325" y="402"/>
                  </a:lnTo>
                  <a:lnTo>
                    <a:pt x="323" y="405"/>
                  </a:lnTo>
                  <a:lnTo>
                    <a:pt x="298" y="412"/>
                  </a:lnTo>
                  <a:lnTo>
                    <a:pt x="297" y="414"/>
                  </a:lnTo>
                  <a:lnTo>
                    <a:pt x="296" y="417"/>
                  </a:lnTo>
                  <a:lnTo>
                    <a:pt x="296" y="425"/>
                  </a:lnTo>
                  <a:lnTo>
                    <a:pt x="288" y="425"/>
                  </a:lnTo>
                  <a:lnTo>
                    <a:pt x="282" y="420"/>
                  </a:lnTo>
                  <a:lnTo>
                    <a:pt x="276" y="418"/>
                  </a:lnTo>
                  <a:lnTo>
                    <a:pt x="258" y="428"/>
                  </a:lnTo>
                  <a:lnTo>
                    <a:pt x="258" y="429"/>
                  </a:lnTo>
                  <a:lnTo>
                    <a:pt x="256" y="434"/>
                  </a:lnTo>
                  <a:lnTo>
                    <a:pt x="256" y="435"/>
                  </a:lnTo>
                  <a:lnTo>
                    <a:pt x="255" y="435"/>
                  </a:lnTo>
                  <a:lnTo>
                    <a:pt x="228" y="433"/>
                  </a:lnTo>
                  <a:lnTo>
                    <a:pt x="220" y="436"/>
                  </a:lnTo>
                  <a:lnTo>
                    <a:pt x="209" y="449"/>
                  </a:lnTo>
                  <a:lnTo>
                    <a:pt x="189" y="452"/>
                  </a:lnTo>
                  <a:lnTo>
                    <a:pt x="172" y="467"/>
                  </a:lnTo>
                  <a:lnTo>
                    <a:pt x="169" y="473"/>
                  </a:lnTo>
                  <a:lnTo>
                    <a:pt x="167" y="478"/>
                  </a:lnTo>
                  <a:lnTo>
                    <a:pt x="167" y="479"/>
                  </a:lnTo>
                  <a:lnTo>
                    <a:pt x="163" y="483"/>
                  </a:lnTo>
                  <a:lnTo>
                    <a:pt x="161" y="488"/>
                  </a:lnTo>
                  <a:lnTo>
                    <a:pt x="141" y="501"/>
                  </a:lnTo>
                  <a:lnTo>
                    <a:pt x="139" y="504"/>
                  </a:lnTo>
                  <a:lnTo>
                    <a:pt x="134" y="507"/>
                  </a:lnTo>
                  <a:lnTo>
                    <a:pt x="131" y="507"/>
                  </a:lnTo>
                  <a:lnTo>
                    <a:pt x="123" y="499"/>
                  </a:lnTo>
                  <a:lnTo>
                    <a:pt x="103" y="491"/>
                  </a:lnTo>
                  <a:lnTo>
                    <a:pt x="103" y="488"/>
                  </a:lnTo>
                  <a:lnTo>
                    <a:pt x="102" y="485"/>
                  </a:lnTo>
                  <a:lnTo>
                    <a:pt x="87" y="480"/>
                  </a:lnTo>
                  <a:lnTo>
                    <a:pt x="86" y="479"/>
                  </a:lnTo>
                  <a:lnTo>
                    <a:pt x="85" y="478"/>
                  </a:lnTo>
                  <a:lnTo>
                    <a:pt x="86" y="476"/>
                  </a:lnTo>
                  <a:lnTo>
                    <a:pt x="86" y="475"/>
                  </a:lnTo>
                  <a:lnTo>
                    <a:pt x="89" y="470"/>
                  </a:lnTo>
                  <a:lnTo>
                    <a:pt x="90" y="470"/>
                  </a:lnTo>
                  <a:lnTo>
                    <a:pt x="96" y="470"/>
                  </a:lnTo>
                  <a:lnTo>
                    <a:pt x="99" y="469"/>
                  </a:lnTo>
                  <a:lnTo>
                    <a:pt x="102" y="462"/>
                  </a:lnTo>
                  <a:lnTo>
                    <a:pt x="102" y="461"/>
                  </a:lnTo>
                  <a:lnTo>
                    <a:pt x="102" y="459"/>
                  </a:lnTo>
                  <a:lnTo>
                    <a:pt x="102" y="458"/>
                  </a:lnTo>
                  <a:lnTo>
                    <a:pt x="90" y="439"/>
                  </a:lnTo>
                  <a:lnTo>
                    <a:pt x="90" y="438"/>
                  </a:lnTo>
                  <a:lnTo>
                    <a:pt x="90" y="436"/>
                  </a:lnTo>
                  <a:lnTo>
                    <a:pt x="92" y="433"/>
                  </a:lnTo>
                  <a:lnTo>
                    <a:pt x="92" y="431"/>
                  </a:lnTo>
                  <a:lnTo>
                    <a:pt x="92" y="428"/>
                  </a:lnTo>
                  <a:lnTo>
                    <a:pt x="91" y="425"/>
                  </a:lnTo>
                  <a:lnTo>
                    <a:pt x="86" y="423"/>
                  </a:lnTo>
                  <a:lnTo>
                    <a:pt x="85" y="422"/>
                  </a:lnTo>
                  <a:lnTo>
                    <a:pt x="84" y="420"/>
                  </a:lnTo>
                  <a:lnTo>
                    <a:pt x="84" y="420"/>
                  </a:lnTo>
                  <a:lnTo>
                    <a:pt x="84" y="419"/>
                  </a:lnTo>
                  <a:lnTo>
                    <a:pt x="87" y="415"/>
                  </a:lnTo>
                  <a:lnTo>
                    <a:pt x="87" y="414"/>
                  </a:lnTo>
                  <a:lnTo>
                    <a:pt x="87" y="411"/>
                  </a:lnTo>
                  <a:lnTo>
                    <a:pt x="82" y="402"/>
                  </a:lnTo>
                  <a:lnTo>
                    <a:pt x="82" y="401"/>
                  </a:lnTo>
                  <a:lnTo>
                    <a:pt x="82" y="399"/>
                  </a:lnTo>
                  <a:lnTo>
                    <a:pt x="83" y="398"/>
                  </a:lnTo>
                  <a:lnTo>
                    <a:pt x="84" y="396"/>
                  </a:lnTo>
                  <a:lnTo>
                    <a:pt x="84" y="395"/>
                  </a:lnTo>
                  <a:lnTo>
                    <a:pt x="84" y="387"/>
                  </a:lnTo>
                  <a:lnTo>
                    <a:pt x="83" y="384"/>
                  </a:lnTo>
                  <a:lnTo>
                    <a:pt x="83" y="383"/>
                  </a:lnTo>
                  <a:lnTo>
                    <a:pt x="83" y="381"/>
                  </a:lnTo>
                  <a:lnTo>
                    <a:pt x="84" y="381"/>
                  </a:lnTo>
                  <a:lnTo>
                    <a:pt x="87" y="379"/>
                  </a:lnTo>
                  <a:lnTo>
                    <a:pt x="88" y="377"/>
                  </a:lnTo>
                  <a:lnTo>
                    <a:pt x="89" y="375"/>
                  </a:lnTo>
                  <a:lnTo>
                    <a:pt x="88" y="370"/>
                  </a:lnTo>
                  <a:lnTo>
                    <a:pt x="82" y="362"/>
                  </a:lnTo>
                  <a:lnTo>
                    <a:pt x="78" y="360"/>
                  </a:lnTo>
                  <a:lnTo>
                    <a:pt x="72" y="362"/>
                  </a:lnTo>
                  <a:lnTo>
                    <a:pt x="54" y="359"/>
                  </a:lnTo>
                  <a:lnTo>
                    <a:pt x="48" y="362"/>
                  </a:lnTo>
                  <a:lnTo>
                    <a:pt x="46" y="360"/>
                  </a:lnTo>
                  <a:lnTo>
                    <a:pt x="44" y="358"/>
                  </a:lnTo>
                  <a:lnTo>
                    <a:pt x="44" y="357"/>
                  </a:lnTo>
                  <a:lnTo>
                    <a:pt x="43" y="352"/>
                  </a:lnTo>
                  <a:lnTo>
                    <a:pt x="42" y="351"/>
                  </a:lnTo>
                  <a:lnTo>
                    <a:pt x="34" y="345"/>
                  </a:lnTo>
                  <a:lnTo>
                    <a:pt x="6" y="337"/>
                  </a:lnTo>
                  <a:lnTo>
                    <a:pt x="5" y="336"/>
                  </a:lnTo>
                  <a:lnTo>
                    <a:pt x="1" y="325"/>
                  </a:lnTo>
                  <a:lnTo>
                    <a:pt x="1" y="325"/>
                  </a:lnTo>
                  <a:lnTo>
                    <a:pt x="0" y="321"/>
                  </a:lnTo>
                  <a:lnTo>
                    <a:pt x="1" y="321"/>
                  </a:lnTo>
                  <a:lnTo>
                    <a:pt x="1" y="319"/>
                  </a:lnTo>
                  <a:lnTo>
                    <a:pt x="4" y="319"/>
                  </a:lnTo>
                  <a:lnTo>
                    <a:pt x="3" y="314"/>
                  </a:lnTo>
                  <a:lnTo>
                    <a:pt x="4" y="314"/>
                  </a:lnTo>
                  <a:lnTo>
                    <a:pt x="11" y="310"/>
                  </a:lnTo>
                  <a:lnTo>
                    <a:pt x="11" y="309"/>
                  </a:lnTo>
                  <a:lnTo>
                    <a:pt x="12" y="309"/>
                  </a:lnTo>
                  <a:lnTo>
                    <a:pt x="12" y="306"/>
                  </a:lnTo>
                  <a:lnTo>
                    <a:pt x="15" y="306"/>
                  </a:lnTo>
                  <a:lnTo>
                    <a:pt x="14" y="292"/>
                  </a:lnTo>
                  <a:lnTo>
                    <a:pt x="16" y="292"/>
                  </a:lnTo>
                  <a:lnTo>
                    <a:pt x="15" y="283"/>
                  </a:lnTo>
                  <a:lnTo>
                    <a:pt x="18" y="282"/>
                  </a:lnTo>
                  <a:lnTo>
                    <a:pt x="17" y="276"/>
                  </a:lnTo>
                  <a:lnTo>
                    <a:pt x="22" y="275"/>
                  </a:lnTo>
                  <a:lnTo>
                    <a:pt x="24" y="275"/>
                  </a:lnTo>
                  <a:lnTo>
                    <a:pt x="25" y="279"/>
                  </a:lnTo>
                  <a:lnTo>
                    <a:pt x="29" y="279"/>
                  </a:lnTo>
                  <a:lnTo>
                    <a:pt x="30" y="282"/>
                  </a:lnTo>
                  <a:lnTo>
                    <a:pt x="36" y="281"/>
                  </a:lnTo>
                  <a:lnTo>
                    <a:pt x="36" y="279"/>
                  </a:lnTo>
                  <a:lnTo>
                    <a:pt x="44" y="278"/>
                  </a:lnTo>
                  <a:lnTo>
                    <a:pt x="43" y="276"/>
                  </a:lnTo>
                  <a:lnTo>
                    <a:pt x="48" y="276"/>
                  </a:lnTo>
                  <a:lnTo>
                    <a:pt x="48" y="273"/>
                  </a:lnTo>
                  <a:lnTo>
                    <a:pt x="51" y="273"/>
                  </a:lnTo>
                  <a:lnTo>
                    <a:pt x="52" y="276"/>
                  </a:lnTo>
                  <a:lnTo>
                    <a:pt x="52" y="280"/>
                  </a:lnTo>
                  <a:lnTo>
                    <a:pt x="54" y="278"/>
                  </a:lnTo>
                  <a:lnTo>
                    <a:pt x="62" y="279"/>
                  </a:lnTo>
                  <a:lnTo>
                    <a:pt x="63" y="279"/>
                  </a:lnTo>
                  <a:lnTo>
                    <a:pt x="65" y="279"/>
                  </a:lnTo>
                  <a:lnTo>
                    <a:pt x="64" y="281"/>
                  </a:lnTo>
                  <a:lnTo>
                    <a:pt x="71" y="281"/>
                  </a:lnTo>
                  <a:lnTo>
                    <a:pt x="72" y="274"/>
                  </a:lnTo>
                  <a:lnTo>
                    <a:pt x="74" y="273"/>
                  </a:lnTo>
                  <a:lnTo>
                    <a:pt x="74" y="271"/>
                  </a:lnTo>
                  <a:lnTo>
                    <a:pt x="76" y="271"/>
                  </a:lnTo>
                  <a:lnTo>
                    <a:pt x="76" y="269"/>
                  </a:lnTo>
                  <a:lnTo>
                    <a:pt x="78" y="269"/>
                  </a:lnTo>
                  <a:lnTo>
                    <a:pt x="78" y="264"/>
                  </a:lnTo>
                  <a:lnTo>
                    <a:pt x="80" y="264"/>
                  </a:lnTo>
                  <a:lnTo>
                    <a:pt x="80" y="262"/>
                  </a:lnTo>
                  <a:lnTo>
                    <a:pt x="80" y="262"/>
                  </a:lnTo>
                  <a:lnTo>
                    <a:pt x="83" y="261"/>
                  </a:lnTo>
                  <a:lnTo>
                    <a:pt x="82" y="259"/>
                  </a:lnTo>
                  <a:lnTo>
                    <a:pt x="83" y="259"/>
                  </a:lnTo>
                  <a:lnTo>
                    <a:pt x="83" y="253"/>
                  </a:lnTo>
                  <a:lnTo>
                    <a:pt x="81" y="253"/>
                  </a:lnTo>
                  <a:lnTo>
                    <a:pt x="81" y="251"/>
                  </a:lnTo>
                  <a:lnTo>
                    <a:pt x="83" y="250"/>
                  </a:lnTo>
                  <a:lnTo>
                    <a:pt x="84" y="250"/>
                  </a:lnTo>
                  <a:lnTo>
                    <a:pt x="84" y="247"/>
                  </a:lnTo>
                  <a:lnTo>
                    <a:pt x="86" y="247"/>
                  </a:lnTo>
                  <a:lnTo>
                    <a:pt x="86" y="241"/>
                  </a:lnTo>
                  <a:lnTo>
                    <a:pt x="88" y="240"/>
                  </a:lnTo>
                  <a:lnTo>
                    <a:pt x="88" y="238"/>
                  </a:lnTo>
                  <a:lnTo>
                    <a:pt x="90" y="238"/>
                  </a:lnTo>
                  <a:lnTo>
                    <a:pt x="90" y="234"/>
                  </a:lnTo>
                  <a:lnTo>
                    <a:pt x="92" y="234"/>
                  </a:lnTo>
                  <a:lnTo>
                    <a:pt x="92" y="232"/>
                  </a:lnTo>
                  <a:lnTo>
                    <a:pt x="95" y="232"/>
                  </a:lnTo>
                  <a:lnTo>
                    <a:pt x="95" y="234"/>
                  </a:lnTo>
                  <a:lnTo>
                    <a:pt x="102" y="235"/>
                  </a:lnTo>
                  <a:lnTo>
                    <a:pt x="102" y="241"/>
                  </a:lnTo>
                  <a:lnTo>
                    <a:pt x="105" y="241"/>
                  </a:lnTo>
                  <a:lnTo>
                    <a:pt x="105" y="243"/>
                  </a:lnTo>
                  <a:lnTo>
                    <a:pt x="107" y="243"/>
                  </a:lnTo>
                  <a:lnTo>
                    <a:pt x="107" y="241"/>
                  </a:lnTo>
                  <a:lnTo>
                    <a:pt x="116" y="240"/>
                  </a:lnTo>
                  <a:lnTo>
                    <a:pt x="116" y="229"/>
                  </a:lnTo>
                  <a:lnTo>
                    <a:pt x="120" y="228"/>
                  </a:lnTo>
                  <a:lnTo>
                    <a:pt x="120" y="227"/>
                  </a:lnTo>
                  <a:lnTo>
                    <a:pt x="120" y="226"/>
                  </a:lnTo>
                  <a:lnTo>
                    <a:pt x="120" y="226"/>
                  </a:lnTo>
                  <a:lnTo>
                    <a:pt x="122" y="226"/>
                  </a:lnTo>
                  <a:lnTo>
                    <a:pt x="122" y="223"/>
                  </a:lnTo>
                  <a:lnTo>
                    <a:pt x="129" y="223"/>
                  </a:lnTo>
                  <a:lnTo>
                    <a:pt x="129" y="220"/>
                  </a:lnTo>
                  <a:lnTo>
                    <a:pt x="131" y="220"/>
                  </a:lnTo>
                  <a:lnTo>
                    <a:pt x="131" y="220"/>
                  </a:lnTo>
                  <a:lnTo>
                    <a:pt x="133" y="220"/>
                  </a:lnTo>
                  <a:lnTo>
                    <a:pt x="134" y="218"/>
                  </a:lnTo>
                  <a:lnTo>
                    <a:pt x="134" y="217"/>
                  </a:lnTo>
                  <a:lnTo>
                    <a:pt x="133" y="208"/>
                  </a:lnTo>
                  <a:lnTo>
                    <a:pt x="135" y="208"/>
                  </a:lnTo>
                  <a:lnTo>
                    <a:pt x="137" y="210"/>
                  </a:lnTo>
                  <a:lnTo>
                    <a:pt x="137" y="208"/>
                  </a:lnTo>
                  <a:lnTo>
                    <a:pt x="138" y="208"/>
                  </a:lnTo>
                  <a:lnTo>
                    <a:pt x="138" y="210"/>
                  </a:lnTo>
                  <a:lnTo>
                    <a:pt x="140" y="210"/>
                  </a:lnTo>
                  <a:lnTo>
                    <a:pt x="140" y="212"/>
                  </a:lnTo>
                  <a:lnTo>
                    <a:pt x="141" y="213"/>
                  </a:lnTo>
                  <a:lnTo>
                    <a:pt x="143" y="213"/>
                  </a:lnTo>
                  <a:lnTo>
                    <a:pt x="143" y="215"/>
                  </a:lnTo>
                  <a:lnTo>
                    <a:pt x="145" y="215"/>
                  </a:lnTo>
                  <a:lnTo>
                    <a:pt x="144" y="219"/>
                  </a:lnTo>
                  <a:lnTo>
                    <a:pt x="146" y="221"/>
                  </a:lnTo>
                  <a:lnTo>
                    <a:pt x="146" y="225"/>
                  </a:lnTo>
                  <a:lnTo>
                    <a:pt x="150" y="225"/>
                  </a:lnTo>
                  <a:lnTo>
                    <a:pt x="149" y="227"/>
                  </a:lnTo>
                  <a:lnTo>
                    <a:pt x="151" y="227"/>
                  </a:lnTo>
                  <a:lnTo>
                    <a:pt x="153" y="229"/>
                  </a:lnTo>
                  <a:lnTo>
                    <a:pt x="157" y="229"/>
                  </a:lnTo>
                  <a:lnTo>
                    <a:pt x="159" y="232"/>
                  </a:lnTo>
                  <a:lnTo>
                    <a:pt x="163" y="234"/>
                  </a:lnTo>
                  <a:lnTo>
                    <a:pt x="163" y="230"/>
                  </a:lnTo>
                  <a:lnTo>
                    <a:pt x="163" y="230"/>
                  </a:lnTo>
                  <a:lnTo>
                    <a:pt x="165" y="230"/>
                  </a:lnTo>
                  <a:lnTo>
                    <a:pt x="165" y="228"/>
                  </a:lnTo>
                  <a:lnTo>
                    <a:pt x="166" y="227"/>
                  </a:lnTo>
                  <a:lnTo>
                    <a:pt x="167" y="226"/>
                  </a:lnTo>
                  <a:lnTo>
                    <a:pt x="167" y="225"/>
                  </a:lnTo>
                  <a:lnTo>
                    <a:pt x="171" y="221"/>
                  </a:lnTo>
                  <a:lnTo>
                    <a:pt x="172" y="219"/>
                  </a:lnTo>
                  <a:lnTo>
                    <a:pt x="173" y="219"/>
                  </a:lnTo>
                  <a:lnTo>
                    <a:pt x="173" y="217"/>
                  </a:lnTo>
                  <a:lnTo>
                    <a:pt x="176" y="217"/>
                  </a:lnTo>
                  <a:lnTo>
                    <a:pt x="176" y="217"/>
                  </a:lnTo>
                  <a:lnTo>
                    <a:pt x="179" y="216"/>
                  </a:lnTo>
                  <a:lnTo>
                    <a:pt x="181" y="216"/>
                  </a:lnTo>
                  <a:lnTo>
                    <a:pt x="184" y="214"/>
                  </a:lnTo>
                  <a:lnTo>
                    <a:pt x="184" y="208"/>
                  </a:lnTo>
                  <a:lnTo>
                    <a:pt x="182" y="210"/>
                  </a:lnTo>
                  <a:lnTo>
                    <a:pt x="180" y="208"/>
                  </a:lnTo>
                  <a:lnTo>
                    <a:pt x="180" y="203"/>
                  </a:lnTo>
                  <a:lnTo>
                    <a:pt x="182" y="202"/>
                  </a:lnTo>
                  <a:lnTo>
                    <a:pt x="182" y="200"/>
                  </a:lnTo>
                  <a:lnTo>
                    <a:pt x="184" y="200"/>
                  </a:lnTo>
                  <a:lnTo>
                    <a:pt x="184" y="198"/>
                  </a:lnTo>
                  <a:lnTo>
                    <a:pt x="189" y="198"/>
                  </a:lnTo>
                  <a:lnTo>
                    <a:pt x="189" y="196"/>
                  </a:lnTo>
                  <a:lnTo>
                    <a:pt x="190" y="195"/>
                  </a:lnTo>
                  <a:lnTo>
                    <a:pt x="190" y="193"/>
                  </a:lnTo>
                  <a:lnTo>
                    <a:pt x="191" y="193"/>
                  </a:lnTo>
                  <a:lnTo>
                    <a:pt x="191" y="185"/>
                  </a:lnTo>
                  <a:lnTo>
                    <a:pt x="188" y="185"/>
                  </a:lnTo>
                  <a:lnTo>
                    <a:pt x="188" y="179"/>
                  </a:lnTo>
                  <a:lnTo>
                    <a:pt x="190" y="179"/>
                  </a:lnTo>
                  <a:lnTo>
                    <a:pt x="192" y="178"/>
                  </a:lnTo>
                  <a:lnTo>
                    <a:pt x="192" y="176"/>
                  </a:lnTo>
                  <a:lnTo>
                    <a:pt x="192" y="176"/>
                  </a:lnTo>
                  <a:lnTo>
                    <a:pt x="192" y="173"/>
                  </a:lnTo>
                  <a:lnTo>
                    <a:pt x="202" y="173"/>
                  </a:lnTo>
                  <a:lnTo>
                    <a:pt x="202" y="175"/>
                  </a:lnTo>
                  <a:lnTo>
                    <a:pt x="216" y="174"/>
                  </a:lnTo>
                  <a:lnTo>
                    <a:pt x="215" y="172"/>
                  </a:lnTo>
                  <a:lnTo>
                    <a:pt x="220" y="172"/>
                  </a:lnTo>
                  <a:lnTo>
                    <a:pt x="220" y="171"/>
                  </a:lnTo>
                  <a:lnTo>
                    <a:pt x="221" y="170"/>
                  </a:lnTo>
                  <a:lnTo>
                    <a:pt x="223" y="170"/>
                  </a:lnTo>
                  <a:lnTo>
                    <a:pt x="223" y="168"/>
                  </a:lnTo>
                  <a:lnTo>
                    <a:pt x="227" y="169"/>
                  </a:lnTo>
                  <a:lnTo>
                    <a:pt x="225" y="166"/>
                  </a:lnTo>
                  <a:lnTo>
                    <a:pt x="227" y="166"/>
                  </a:lnTo>
                  <a:lnTo>
                    <a:pt x="227" y="164"/>
                  </a:lnTo>
                  <a:lnTo>
                    <a:pt x="232" y="164"/>
                  </a:lnTo>
                  <a:lnTo>
                    <a:pt x="232" y="166"/>
                  </a:lnTo>
                  <a:lnTo>
                    <a:pt x="234" y="166"/>
                  </a:lnTo>
                  <a:lnTo>
                    <a:pt x="234" y="168"/>
                  </a:lnTo>
                  <a:lnTo>
                    <a:pt x="237" y="168"/>
                  </a:lnTo>
                  <a:lnTo>
                    <a:pt x="237" y="170"/>
                  </a:lnTo>
                  <a:lnTo>
                    <a:pt x="239" y="170"/>
                  </a:lnTo>
                  <a:lnTo>
                    <a:pt x="239" y="173"/>
                  </a:lnTo>
                  <a:lnTo>
                    <a:pt x="246" y="172"/>
                  </a:lnTo>
                  <a:lnTo>
                    <a:pt x="246" y="172"/>
                  </a:lnTo>
                  <a:lnTo>
                    <a:pt x="250" y="168"/>
                  </a:lnTo>
                  <a:lnTo>
                    <a:pt x="252" y="169"/>
                  </a:lnTo>
                  <a:lnTo>
                    <a:pt x="254" y="170"/>
                  </a:lnTo>
                  <a:lnTo>
                    <a:pt x="258" y="171"/>
                  </a:lnTo>
                  <a:lnTo>
                    <a:pt x="262" y="167"/>
                  </a:lnTo>
                  <a:lnTo>
                    <a:pt x="273" y="168"/>
                  </a:lnTo>
                  <a:lnTo>
                    <a:pt x="281" y="172"/>
                  </a:lnTo>
                  <a:lnTo>
                    <a:pt x="283" y="175"/>
                  </a:lnTo>
                  <a:lnTo>
                    <a:pt x="286" y="173"/>
                  </a:lnTo>
                  <a:lnTo>
                    <a:pt x="292" y="173"/>
                  </a:lnTo>
                  <a:lnTo>
                    <a:pt x="294" y="172"/>
                  </a:lnTo>
                  <a:lnTo>
                    <a:pt x="295" y="166"/>
                  </a:lnTo>
                  <a:lnTo>
                    <a:pt x="295" y="166"/>
                  </a:lnTo>
                  <a:lnTo>
                    <a:pt x="295" y="164"/>
                  </a:lnTo>
                  <a:lnTo>
                    <a:pt x="297" y="164"/>
                  </a:lnTo>
                  <a:lnTo>
                    <a:pt x="297" y="161"/>
                  </a:lnTo>
                  <a:lnTo>
                    <a:pt x="309" y="161"/>
                  </a:lnTo>
                  <a:lnTo>
                    <a:pt x="309" y="159"/>
                  </a:lnTo>
                  <a:lnTo>
                    <a:pt x="305" y="155"/>
                  </a:lnTo>
                  <a:lnTo>
                    <a:pt x="303" y="151"/>
                  </a:lnTo>
                  <a:lnTo>
                    <a:pt x="306" y="149"/>
                  </a:lnTo>
                  <a:lnTo>
                    <a:pt x="306" y="145"/>
                  </a:lnTo>
                  <a:lnTo>
                    <a:pt x="308" y="144"/>
                  </a:lnTo>
                  <a:lnTo>
                    <a:pt x="308" y="142"/>
                  </a:lnTo>
                  <a:lnTo>
                    <a:pt x="308" y="142"/>
                  </a:lnTo>
                  <a:lnTo>
                    <a:pt x="308" y="140"/>
                  </a:lnTo>
                  <a:lnTo>
                    <a:pt x="321" y="140"/>
                  </a:lnTo>
                  <a:lnTo>
                    <a:pt x="325" y="139"/>
                  </a:lnTo>
                  <a:lnTo>
                    <a:pt x="326" y="131"/>
                  </a:lnTo>
                  <a:lnTo>
                    <a:pt x="328" y="129"/>
                  </a:lnTo>
                  <a:lnTo>
                    <a:pt x="332" y="130"/>
                  </a:lnTo>
                  <a:lnTo>
                    <a:pt x="336" y="128"/>
                  </a:lnTo>
                  <a:lnTo>
                    <a:pt x="338" y="128"/>
                  </a:lnTo>
                  <a:lnTo>
                    <a:pt x="338" y="126"/>
                  </a:lnTo>
                  <a:lnTo>
                    <a:pt x="341" y="128"/>
                  </a:lnTo>
                  <a:lnTo>
                    <a:pt x="341" y="130"/>
                  </a:lnTo>
                  <a:lnTo>
                    <a:pt x="347" y="131"/>
                  </a:lnTo>
                  <a:lnTo>
                    <a:pt x="349" y="133"/>
                  </a:lnTo>
                  <a:lnTo>
                    <a:pt x="351" y="133"/>
                  </a:lnTo>
                  <a:lnTo>
                    <a:pt x="351" y="135"/>
                  </a:lnTo>
                  <a:lnTo>
                    <a:pt x="357" y="130"/>
                  </a:lnTo>
                  <a:lnTo>
                    <a:pt x="359" y="130"/>
                  </a:lnTo>
                  <a:lnTo>
                    <a:pt x="359" y="131"/>
                  </a:lnTo>
                  <a:lnTo>
                    <a:pt x="362" y="132"/>
                  </a:lnTo>
                  <a:lnTo>
                    <a:pt x="364" y="130"/>
                  </a:lnTo>
                  <a:lnTo>
                    <a:pt x="366" y="130"/>
                  </a:lnTo>
                  <a:lnTo>
                    <a:pt x="366" y="126"/>
                  </a:lnTo>
                  <a:lnTo>
                    <a:pt x="368" y="124"/>
                  </a:lnTo>
                  <a:lnTo>
                    <a:pt x="370" y="125"/>
                  </a:lnTo>
                  <a:lnTo>
                    <a:pt x="372" y="123"/>
                  </a:lnTo>
                  <a:lnTo>
                    <a:pt x="374" y="123"/>
                  </a:lnTo>
                  <a:lnTo>
                    <a:pt x="376" y="121"/>
                  </a:lnTo>
                  <a:lnTo>
                    <a:pt x="378" y="121"/>
                  </a:lnTo>
                  <a:lnTo>
                    <a:pt x="382" y="119"/>
                  </a:lnTo>
                  <a:lnTo>
                    <a:pt x="384" y="120"/>
                  </a:lnTo>
                  <a:lnTo>
                    <a:pt x="390" y="114"/>
                  </a:lnTo>
                  <a:lnTo>
                    <a:pt x="392" y="115"/>
                  </a:lnTo>
                  <a:lnTo>
                    <a:pt x="394" y="113"/>
                  </a:lnTo>
                  <a:lnTo>
                    <a:pt x="407" y="112"/>
                  </a:lnTo>
                  <a:lnTo>
                    <a:pt x="408" y="110"/>
                  </a:lnTo>
                  <a:lnTo>
                    <a:pt x="410" y="110"/>
                  </a:lnTo>
                  <a:lnTo>
                    <a:pt x="411" y="106"/>
                  </a:lnTo>
                  <a:lnTo>
                    <a:pt x="413" y="106"/>
                  </a:lnTo>
                  <a:lnTo>
                    <a:pt x="413" y="108"/>
                  </a:lnTo>
                  <a:lnTo>
                    <a:pt x="416" y="106"/>
                  </a:lnTo>
                  <a:lnTo>
                    <a:pt x="418" y="101"/>
                  </a:lnTo>
                  <a:lnTo>
                    <a:pt x="418" y="93"/>
                  </a:lnTo>
                  <a:lnTo>
                    <a:pt x="424" y="94"/>
                  </a:lnTo>
                  <a:lnTo>
                    <a:pt x="426" y="92"/>
                  </a:lnTo>
                  <a:lnTo>
                    <a:pt x="428" y="88"/>
                  </a:lnTo>
                  <a:lnTo>
                    <a:pt x="430" y="88"/>
                  </a:lnTo>
                  <a:lnTo>
                    <a:pt x="434" y="90"/>
                  </a:lnTo>
                  <a:lnTo>
                    <a:pt x="436" y="94"/>
                  </a:lnTo>
                  <a:lnTo>
                    <a:pt x="441" y="94"/>
                  </a:lnTo>
                  <a:lnTo>
                    <a:pt x="443" y="92"/>
                  </a:lnTo>
                  <a:lnTo>
                    <a:pt x="445" y="92"/>
                  </a:lnTo>
                  <a:lnTo>
                    <a:pt x="449" y="91"/>
                  </a:lnTo>
                  <a:lnTo>
                    <a:pt x="453" y="91"/>
                  </a:lnTo>
                  <a:lnTo>
                    <a:pt x="455" y="89"/>
                  </a:lnTo>
                  <a:lnTo>
                    <a:pt x="455" y="87"/>
                  </a:lnTo>
                  <a:lnTo>
                    <a:pt x="467" y="88"/>
                  </a:lnTo>
                  <a:lnTo>
                    <a:pt x="469" y="86"/>
                  </a:lnTo>
                  <a:lnTo>
                    <a:pt x="469" y="81"/>
                  </a:lnTo>
                  <a:lnTo>
                    <a:pt x="471" y="81"/>
                  </a:lnTo>
                  <a:lnTo>
                    <a:pt x="471" y="79"/>
                  </a:lnTo>
                  <a:lnTo>
                    <a:pt x="473" y="79"/>
                  </a:lnTo>
                  <a:lnTo>
                    <a:pt x="473" y="71"/>
                  </a:lnTo>
                  <a:lnTo>
                    <a:pt x="475" y="71"/>
                  </a:lnTo>
                  <a:lnTo>
                    <a:pt x="475" y="67"/>
                  </a:lnTo>
                  <a:lnTo>
                    <a:pt x="477" y="67"/>
                  </a:lnTo>
                  <a:lnTo>
                    <a:pt x="477" y="59"/>
                  </a:lnTo>
                  <a:lnTo>
                    <a:pt x="472" y="60"/>
                  </a:lnTo>
                  <a:lnTo>
                    <a:pt x="472" y="58"/>
                  </a:lnTo>
                  <a:lnTo>
                    <a:pt x="463" y="58"/>
                  </a:lnTo>
                  <a:lnTo>
                    <a:pt x="463" y="56"/>
                  </a:lnTo>
                  <a:lnTo>
                    <a:pt x="458" y="56"/>
                  </a:lnTo>
                  <a:lnTo>
                    <a:pt x="458" y="54"/>
                  </a:lnTo>
                  <a:lnTo>
                    <a:pt x="451" y="54"/>
                  </a:lnTo>
                  <a:lnTo>
                    <a:pt x="451" y="52"/>
                  </a:lnTo>
                  <a:lnTo>
                    <a:pt x="448" y="52"/>
                  </a:lnTo>
                  <a:lnTo>
                    <a:pt x="448" y="49"/>
                  </a:lnTo>
                  <a:lnTo>
                    <a:pt x="449" y="49"/>
                  </a:lnTo>
                  <a:lnTo>
                    <a:pt x="447" y="46"/>
                  </a:lnTo>
                  <a:lnTo>
                    <a:pt x="447" y="44"/>
                  </a:lnTo>
                  <a:lnTo>
                    <a:pt x="443" y="44"/>
                  </a:lnTo>
                  <a:lnTo>
                    <a:pt x="437" y="47"/>
                  </a:lnTo>
                  <a:lnTo>
                    <a:pt x="434" y="47"/>
                  </a:lnTo>
                  <a:lnTo>
                    <a:pt x="430" y="43"/>
                  </a:lnTo>
                  <a:lnTo>
                    <a:pt x="426" y="43"/>
                  </a:lnTo>
                  <a:lnTo>
                    <a:pt x="426" y="41"/>
                  </a:lnTo>
                  <a:lnTo>
                    <a:pt x="428" y="37"/>
                  </a:lnTo>
                  <a:lnTo>
                    <a:pt x="428" y="35"/>
                  </a:lnTo>
                  <a:lnTo>
                    <a:pt x="427" y="35"/>
                  </a:lnTo>
                  <a:lnTo>
                    <a:pt x="427" y="31"/>
                  </a:lnTo>
                  <a:lnTo>
                    <a:pt x="428" y="32"/>
                  </a:lnTo>
                  <a:lnTo>
                    <a:pt x="430" y="30"/>
                  </a:lnTo>
                  <a:lnTo>
                    <a:pt x="430" y="30"/>
                  </a:lnTo>
                  <a:lnTo>
                    <a:pt x="433" y="29"/>
                  </a:lnTo>
                  <a:lnTo>
                    <a:pt x="432" y="25"/>
                  </a:lnTo>
                  <a:lnTo>
                    <a:pt x="430" y="25"/>
                  </a:lnTo>
                  <a:lnTo>
                    <a:pt x="430" y="23"/>
                  </a:lnTo>
                  <a:lnTo>
                    <a:pt x="432" y="22"/>
                  </a:lnTo>
                  <a:lnTo>
                    <a:pt x="432" y="20"/>
                  </a:lnTo>
                  <a:lnTo>
                    <a:pt x="437" y="20"/>
                  </a:lnTo>
                  <a:lnTo>
                    <a:pt x="436" y="15"/>
                  </a:lnTo>
                  <a:lnTo>
                    <a:pt x="439" y="15"/>
                  </a:lnTo>
                  <a:lnTo>
                    <a:pt x="438" y="5"/>
                  </a:lnTo>
                  <a:lnTo>
                    <a:pt x="440" y="5"/>
                  </a:lnTo>
                  <a:lnTo>
                    <a:pt x="440" y="3"/>
                  </a:lnTo>
                  <a:lnTo>
                    <a:pt x="443" y="3"/>
                  </a:lnTo>
                  <a:lnTo>
                    <a:pt x="442" y="0"/>
                  </a:lnTo>
                  <a:lnTo>
                    <a:pt x="444" y="0"/>
                  </a:lnTo>
                  <a:lnTo>
                    <a:pt x="446" y="2"/>
                  </a:lnTo>
                  <a:lnTo>
                    <a:pt x="445" y="8"/>
                  </a:lnTo>
                  <a:lnTo>
                    <a:pt x="447" y="10"/>
                  </a:lnTo>
                  <a:lnTo>
                    <a:pt x="449" y="14"/>
                  </a:lnTo>
                  <a:lnTo>
                    <a:pt x="451" y="15"/>
                  </a:lnTo>
                  <a:lnTo>
                    <a:pt x="455" y="15"/>
                  </a:lnTo>
                  <a:lnTo>
                    <a:pt x="457" y="14"/>
                  </a:lnTo>
                  <a:lnTo>
                    <a:pt x="459" y="14"/>
                  </a:lnTo>
                  <a:lnTo>
                    <a:pt x="461" y="11"/>
                  </a:lnTo>
                  <a:lnTo>
                    <a:pt x="461" y="13"/>
                  </a:lnTo>
                  <a:lnTo>
                    <a:pt x="465" y="15"/>
                  </a:lnTo>
                  <a:lnTo>
                    <a:pt x="467" y="15"/>
                  </a:lnTo>
                  <a:lnTo>
                    <a:pt x="466" y="21"/>
                  </a:lnTo>
                  <a:lnTo>
                    <a:pt x="470" y="23"/>
                  </a:lnTo>
                  <a:lnTo>
                    <a:pt x="472" y="23"/>
                  </a:lnTo>
                  <a:lnTo>
                    <a:pt x="476" y="25"/>
                  </a:lnTo>
                  <a:lnTo>
                    <a:pt x="480" y="25"/>
                  </a:lnTo>
                  <a:lnTo>
                    <a:pt x="493" y="14"/>
                  </a:lnTo>
                  <a:lnTo>
                    <a:pt x="497" y="13"/>
                  </a:lnTo>
                  <a:lnTo>
                    <a:pt x="501" y="17"/>
                  </a:lnTo>
                  <a:lnTo>
                    <a:pt x="500" y="20"/>
                  </a:lnTo>
                  <a:lnTo>
                    <a:pt x="507" y="19"/>
                  </a:lnTo>
                  <a:lnTo>
                    <a:pt x="510" y="8"/>
                  </a:lnTo>
                  <a:lnTo>
                    <a:pt x="507" y="8"/>
                  </a:lnTo>
                  <a:lnTo>
                    <a:pt x="508" y="5"/>
                  </a:lnTo>
                  <a:lnTo>
                    <a:pt x="509" y="5"/>
                  </a:lnTo>
                  <a:lnTo>
                    <a:pt x="508" y="3"/>
                  </a:lnTo>
                  <a:lnTo>
                    <a:pt x="511" y="3"/>
                  </a:lnTo>
                  <a:lnTo>
                    <a:pt x="511" y="12"/>
                  </a:lnTo>
                  <a:lnTo>
                    <a:pt x="509" y="12"/>
                  </a:lnTo>
                  <a:lnTo>
                    <a:pt x="510" y="17"/>
                  </a:lnTo>
                  <a:lnTo>
                    <a:pt x="510" y="17"/>
                  </a:lnTo>
                  <a:lnTo>
                    <a:pt x="509" y="19"/>
                  </a:lnTo>
                  <a:lnTo>
                    <a:pt x="511" y="21"/>
                  </a:lnTo>
                  <a:lnTo>
                    <a:pt x="523" y="23"/>
                  </a:lnTo>
                  <a:lnTo>
                    <a:pt x="523" y="24"/>
                  </a:lnTo>
                  <a:lnTo>
                    <a:pt x="520" y="27"/>
                  </a:lnTo>
                  <a:lnTo>
                    <a:pt x="520" y="29"/>
                  </a:lnTo>
                  <a:lnTo>
                    <a:pt x="522" y="29"/>
                  </a:lnTo>
                  <a:lnTo>
                    <a:pt x="526" y="27"/>
                  </a:lnTo>
                  <a:lnTo>
                    <a:pt x="530" y="27"/>
                  </a:lnTo>
                  <a:lnTo>
                    <a:pt x="532" y="29"/>
                  </a:lnTo>
                  <a:lnTo>
                    <a:pt x="535" y="31"/>
                  </a:lnTo>
                  <a:lnTo>
                    <a:pt x="535" y="32"/>
                  </a:lnTo>
                  <a:lnTo>
                    <a:pt x="536" y="32"/>
                  </a:lnTo>
                  <a:lnTo>
                    <a:pt x="537" y="34"/>
                  </a:lnTo>
                  <a:lnTo>
                    <a:pt x="539" y="34"/>
                  </a:lnTo>
                  <a:lnTo>
                    <a:pt x="539" y="36"/>
                  </a:lnTo>
                  <a:lnTo>
                    <a:pt x="541" y="36"/>
                  </a:lnTo>
                  <a:lnTo>
                    <a:pt x="542" y="46"/>
                  </a:lnTo>
                  <a:lnTo>
                    <a:pt x="540" y="46"/>
                  </a:lnTo>
                  <a:lnTo>
                    <a:pt x="540" y="48"/>
                  </a:lnTo>
                  <a:lnTo>
                    <a:pt x="540" y="50"/>
                  </a:lnTo>
                  <a:lnTo>
                    <a:pt x="538" y="50"/>
                  </a:lnTo>
                  <a:lnTo>
                    <a:pt x="538" y="52"/>
                  </a:lnTo>
                  <a:lnTo>
                    <a:pt x="538" y="53"/>
                  </a:lnTo>
                  <a:lnTo>
                    <a:pt x="538" y="55"/>
                  </a:lnTo>
                  <a:lnTo>
                    <a:pt x="536" y="55"/>
                  </a:lnTo>
                  <a:lnTo>
                    <a:pt x="535" y="56"/>
                  </a:lnTo>
                  <a:lnTo>
                    <a:pt x="535" y="58"/>
                  </a:lnTo>
                  <a:lnTo>
                    <a:pt x="533" y="60"/>
                  </a:lnTo>
                  <a:lnTo>
                    <a:pt x="533" y="62"/>
                  </a:lnTo>
                  <a:lnTo>
                    <a:pt x="531" y="63"/>
                  </a:lnTo>
                  <a:lnTo>
                    <a:pt x="531" y="68"/>
                  </a:lnTo>
                  <a:lnTo>
                    <a:pt x="529" y="68"/>
                  </a:lnTo>
                  <a:lnTo>
                    <a:pt x="529" y="70"/>
                  </a:lnTo>
                  <a:lnTo>
                    <a:pt x="532" y="70"/>
                  </a:lnTo>
                  <a:lnTo>
                    <a:pt x="532" y="72"/>
                  </a:lnTo>
                  <a:lnTo>
                    <a:pt x="543" y="71"/>
                  </a:lnTo>
                  <a:lnTo>
                    <a:pt x="543" y="69"/>
                  </a:lnTo>
                  <a:lnTo>
                    <a:pt x="550" y="69"/>
                  </a:lnTo>
                  <a:lnTo>
                    <a:pt x="550" y="66"/>
                  </a:lnTo>
                  <a:lnTo>
                    <a:pt x="553" y="66"/>
                  </a:lnTo>
                  <a:lnTo>
                    <a:pt x="552" y="64"/>
                  </a:lnTo>
                  <a:lnTo>
                    <a:pt x="557" y="64"/>
                  </a:lnTo>
                  <a:lnTo>
                    <a:pt x="557" y="66"/>
                  </a:lnTo>
                  <a:lnTo>
                    <a:pt x="559" y="66"/>
                  </a:lnTo>
                  <a:lnTo>
                    <a:pt x="560" y="75"/>
                  </a:lnTo>
                  <a:lnTo>
                    <a:pt x="558" y="75"/>
                  </a:lnTo>
                  <a:lnTo>
                    <a:pt x="558" y="77"/>
                  </a:lnTo>
                  <a:lnTo>
                    <a:pt x="557" y="77"/>
                  </a:lnTo>
                  <a:lnTo>
                    <a:pt x="557" y="79"/>
                  </a:lnTo>
                  <a:lnTo>
                    <a:pt x="551" y="83"/>
                  </a:lnTo>
                  <a:lnTo>
                    <a:pt x="550" y="91"/>
                  </a:lnTo>
                  <a:lnTo>
                    <a:pt x="549" y="93"/>
                  </a:lnTo>
                  <a:lnTo>
                    <a:pt x="549" y="97"/>
                  </a:lnTo>
                  <a:lnTo>
                    <a:pt x="546" y="98"/>
                  </a:lnTo>
                  <a:lnTo>
                    <a:pt x="544" y="102"/>
                  </a:lnTo>
                  <a:lnTo>
                    <a:pt x="546" y="106"/>
                  </a:lnTo>
                  <a:lnTo>
                    <a:pt x="548" y="106"/>
                  </a:lnTo>
                  <a:lnTo>
                    <a:pt x="556" y="11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62" name="Freeform 148"/>
            <p:cNvSpPr>
              <a:spLocks/>
            </p:cNvSpPr>
            <p:nvPr/>
          </p:nvSpPr>
          <p:spPr bwMode="auto">
            <a:xfrm>
              <a:off x="6881813" y="1309687"/>
              <a:ext cx="700088" cy="588963"/>
            </a:xfrm>
            <a:custGeom>
              <a:avLst/>
              <a:gdLst>
                <a:gd name="T0" fmla="*/ 428 w 441"/>
                <a:gd name="T1" fmla="*/ 95 h 371"/>
                <a:gd name="T2" fmla="*/ 352 w 441"/>
                <a:gd name="T3" fmla="*/ 143 h 371"/>
                <a:gd name="T4" fmla="*/ 335 w 441"/>
                <a:gd name="T5" fmla="*/ 226 h 371"/>
                <a:gd name="T6" fmla="*/ 311 w 441"/>
                <a:gd name="T7" fmla="*/ 277 h 371"/>
                <a:gd name="T8" fmla="*/ 259 w 441"/>
                <a:gd name="T9" fmla="*/ 301 h 371"/>
                <a:gd name="T10" fmla="*/ 220 w 441"/>
                <a:gd name="T11" fmla="*/ 338 h 371"/>
                <a:gd name="T12" fmla="*/ 191 w 441"/>
                <a:gd name="T13" fmla="*/ 370 h 371"/>
                <a:gd name="T14" fmla="*/ 151 w 441"/>
                <a:gd name="T15" fmla="*/ 325 h 371"/>
                <a:gd name="T16" fmla="*/ 131 w 441"/>
                <a:gd name="T17" fmla="*/ 326 h 371"/>
                <a:gd name="T18" fmla="*/ 125 w 441"/>
                <a:gd name="T19" fmla="*/ 334 h 371"/>
                <a:gd name="T20" fmla="*/ 108 w 441"/>
                <a:gd name="T21" fmla="*/ 304 h 371"/>
                <a:gd name="T22" fmla="*/ 96 w 441"/>
                <a:gd name="T23" fmla="*/ 304 h 371"/>
                <a:gd name="T24" fmla="*/ 90 w 441"/>
                <a:gd name="T25" fmla="*/ 298 h 371"/>
                <a:gd name="T26" fmla="*/ 83 w 441"/>
                <a:gd name="T27" fmla="*/ 287 h 371"/>
                <a:gd name="T28" fmla="*/ 60 w 441"/>
                <a:gd name="T29" fmla="*/ 285 h 371"/>
                <a:gd name="T30" fmla="*/ 37 w 441"/>
                <a:gd name="T31" fmla="*/ 269 h 371"/>
                <a:gd name="T32" fmla="*/ 1 w 441"/>
                <a:gd name="T33" fmla="*/ 259 h 371"/>
                <a:gd name="T34" fmla="*/ 0 w 441"/>
                <a:gd name="T35" fmla="*/ 250 h 371"/>
                <a:gd name="T36" fmla="*/ 15 w 441"/>
                <a:gd name="T37" fmla="*/ 244 h 371"/>
                <a:gd name="T38" fmla="*/ 17 w 441"/>
                <a:gd name="T39" fmla="*/ 232 h 371"/>
                <a:gd name="T40" fmla="*/ 31 w 441"/>
                <a:gd name="T41" fmla="*/ 220 h 371"/>
                <a:gd name="T42" fmla="*/ 28 w 441"/>
                <a:gd name="T43" fmla="*/ 208 h 371"/>
                <a:gd name="T44" fmla="*/ 13 w 441"/>
                <a:gd name="T45" fmla="*/ 208 h 371"/>
                <a:gd name="T46" fmla="*/ 6 w 441"/>
                <a:gd name="T47" fmla="*/ 173 h 371"/>
                <a:gd name="T48" fmla="*/ 4 w 441"/>
                <a:gd name="T49" fmla="*/ 166 h 371"/>
                <a:gd name="T50" fmla="*/ 51 w 441"/>
                <a:gd name="T51" fmla="*/ 134 h 371"/>
                <a:gd name="T52" fmla="*/ 71 w 441"/>
                <a:gd name="T53" fmla="*/ 113 h 371"/>
                <a:gd name="T54" fmla="*/ 71 w 441"/>
                <a:gd name="T55" fmla="*/ 110 h 371"/>
                <a:gd name="T56" fmla="*/ 63 w 441"/>
                <a:gd name="T57" fmla="*/ 95 h 371"/>
                <a:gd name="T58" fmla="*/ 73 w 441"/>
                <a:gd name="T59" fmla="*/ 85 h 371"/>
                <a:gd name="T60" fmla="*/ 77 w 441"/>
                <a:gd name="T61" fmla="*/ 88 h 371"/>
                <a:gd name="T62" fmla="*/ 77 w 441"/>
                <a:gd name="T63" fmla="*/ 95 h 371"/>
                <a:gd name="T64" fmla="*/ 111 w 441"/>
                <a:gd name="T65" fmla="*/ 101 h 371"/>
                <a:gd name="T66" fmla="*/ 139 w 441"/>
                <a:gd name="T67" fmla="*/ 83 h 371"/>
                <a:gd name="T68" fmla="*/ 169 w 441"/>
                <a:gd name="T69" fmla="*/ 77 h 371"/>
                <a:gd name="T70" fmla="*/ 169 w 441"/>
                <a:gd name="T71" fmla="*/ 73 h 371"/>
                <a:gd name="T72" fmla="*/ 163 w 441"/>
                <a:gd name="T73" fmla="*/ 63 h 371"/>
                <a:gd name="T74" fmla="*/ 164 w 441"/>
                <a:gd name="T75" fmla="*/ 61 h 371"/>
                <a:gd name="T76" fmla="*/ 181 w 441"/>
                <a:gd name="T77" fmla="*/ 53 h 371"/>
                <a:gd name="T78" fmla="*/ 205 w 441"/>
                <a:gd name="T79" fmla="*/ 64 h 371"/>
                <a:gd name="T80" fmla="*/ 223 w 441"/>
                <a:gd name="T81" fmla="*/ 23 h 371"/>
                <a:gd name="T82" fmla="*/ 253 w 441"/>
                <a:gd name="T83" fmla="*/ 17 h 371"/>
                <a:gd name="T84" fmla="*/ 259 w 441"/>
                <a:gd name="T85" fmla="*/ 0 h 371"/>
                <a:gd name="T86" fmla="*/ 289 w 441"/>
                <a:gd name="T87" fmla="*/ 12 h 371"/>
                <a:gd name="T88" fmla="*/ 309 w 441"/>
                <a:gd name="T89" fmla="*/ 7 h 371"/>
                <a:gd name="T90" fmla="*/ 345 w 441"/>
                <a:gd name="T91" fmla="*/ 6 h 371"/>
                <a:gd name="T92" fmla="*/ 390 w 441"/>
                <a:gd name="T93" fmla="*/ 17 h 371"/>
                <a:gd name="T94" fmla="*/ 396 w 441"/>
                <a:gd name="T95" fmla="*/ 28 h 371"/>
                <a:gd name="T96" fmla="*/ 435 w 441"/>
                <a:gd name="T97" fmla="*/ 72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1" h="371">
                  <a:moveTo>
                    <a:pt x="441" y="79"/>
                  </a:moveTo>
                  <a:lnTo>
                    <a:pt x="426" y="84"/>
                  </a:lnTo>
                  <a:lnTo>
                    <a:pt x="428" y="95"/>
                  </a:lnTo>
                  <a:lnTo>
                    <a:pt x="425" y="103"/>
                  </a:lnTo>
                  <a:lnTo>
                    <a:pt x="398" y="127"/>
                  </a:lnTo>
                  <a:lnTo>
                    <a:pt x="352" y="143"/>
                  </a:lnTo>
                  <a:lnTo>
                    <a:pt x="346" y="150"/>
                  </a:lnTo>
                  <a:lnTo>
                    <a:pt x="331" y="220"/>
                  </a:lnTo>
                  <a:lnTo>
                    <a:pt x="335" y="226"/>
                  </a:lnTo>
                  <a:lnTo>
                    <a:pt x="331" y="250"/>
                  </a:lnTo>
                  <a:lnTo>
                    <a:pt x="324" y="266"/>
                  </a:lnTo>
                  <a:lnTo>
                    <a:pt x="311" y="277"/>
                  </a:lnTo>
                  <a:lnTo>
                    <a:pt x="270" y="285"/>
                  </a:lnTo>
                  <a:lnTo>
                    <a:pt x="262" y="295"/>
                  </a:lnTo>
                  <a:lnTo>
                    <a:pt x="259" y="301"/>
                  </a:lnTo>
                  <a:lnTo>
                    <a:pt x="257" y="328"/>
                  </a:lnTo>
                  <a:lnTo>
                    <a:pt x="252" y="333"/>
                  </a:lnTo>
                  <a:lnTo>
                    <a:pt x="220" y="338"/>
                  </a:lnTo>
                  <a:lnTo>
                    <a:pt x="194" y="370"/>
                  </a:lnTo>
                  <a:lnTo>
                    <a:pt x="191" y="371"/>
                  </a:lnTo>
                  <a:lnTo>
                    <a:pt x="191" y="370"/>
                  </a:lnTo>
                  <a:lnTo>
                    <a:pt x="192" y="368"/>
                  </a:lnTo>
                  <a:lnTo>
                    <a:pt x="192" y="365"/>
                  </a:lnTo>
                  <a:lnTo>
                    <a:pt x="151" y="325"/>
                  </a:lnTo>
                  <a:lnTo>
                    <a:pt x="141" y="321"/>
                  </a:lnTo>
                  <a:lnTo>
                    <a:pt x="133" y="323"/>
                  </a:lnTo>
                  <a:lnTo>
                    <a:pt x="131" y="326"/>
                  </a:lnTo>
                  <a:lnTo>
                    <a:pt x="129" y="330"/>
                  </a:lnTo>
                  <a:lnTo>
                    <a:pt x="127" y="333"/>
                  </a:lnTo>
                  <a:lnTo>
                    <a:pt x="125" y="334"/>
                  </a:lnTo>
                  <a:lnTo>
                    <a:pt x="122" y="334"/>
                  </a:lnTo>
                  <a:lnTo>
                    <a:pt x="113" y="319"/>
                  </a:lnTo>
                  <a:lnTo>
                    <a:pt x="108" y="304"/>
                  </a:lnTo>
                  <a:lnTo>
                    <a:pt x="107" y="303"/>
                  </a:lnTo>
                  <a:lnTo>
                    <a:pt x="106" y="303"/>
                  </a:lnTo>
                  <a:lnTo>
                    <a:pt x="96" y="304"/>
                  </a:lnTo>
                  <a:lnTo>
                    <a:pt x="93" y="303"/>
                  </a:lnTo>
                  <a:lnTo>
                    <a:pt x="92" y="302"/>
                  </a:lnTo>
                  <a:lnTo>
                    <a:pt x="90" y="298"/>
                  </a:lnTo>
                  <a:lnTo>
                    <a:pt x="89" y="297"/>
                  </a:lnTo>
                  <a:lnTo>
                    <a:pt x="87" y="293"/>
                  </a:lnTo>
                  <a:lnTo>
                    <a:pt x="83" y="287"/>
                  </a:lnTo>
                  <a:lnTo>
                    <a:pt x="80" y="286"/>
                  </a:lnTo>
                  <a:lnTo>
                    <a:pt x="65" y="289"/>
                  </a:lnTo>
                  <a:lnTo>
                    <a:pt x="60" y="285"/>
                  </a:lnTo>
                  <a:lnTo>
                    <a:pt x="40" y="280"/>
                  </a:lnTo>
                  <a:lnTo>
                    <a:pt x="39" y="278"/>
                  </a:lnTo>
                  <a:lnTo>
                    <a:pt x="37" y="269"/>
                  </a:lnTo>
                  <a:lnTo>
                    <a:pt x="33" y="262"/>
                  </a:lnTo>
                  <a:lnTo>
                    <a:pt x="3" y="263"/>
                  </a:lnTo>
                  <a:lnTo>
                    <a:pt x="1" y="259"/>
                  </a:lnTo>
                  <a:lnTo>
                    <a:pt x="0" y="255"/>
                  </a:lnTo>
                  <a:lnTo>
                    <a:pt x="0" y="251"/>
                  </a:lnTo>
                  <a:lnTo>
                    <a:pt x="0" y="250"/>
                  </a:lnTo>
                  <a:lnTo>
                    <a:pt x="1" y="249"/>
                  </a:lnTo>
                  <a:lnTo>
                    <a:pt x="12" y="246"/>
                  </a:lnTo>
                  <a:lnTo>
                    <a:pt x="15" y="244"/>
                  </a:lnTo>
                  <a:lnTo>
                    <a:pt x="15" y="242"/>
                  </a:lnTo>
                  <a:lnTo>
                    <a:pt x="16" y="233"/>
                  </a:lnTo>
                  <a:lnTo>
                    <a:pt x="17" y="232"/>
                  </a:lnTo>
                  <a:lnTo>
                    <a:pt x="30" y="223"/>
                  </a:lnTo>
                  <a:lnTo>
                    <a:pt x="31" y="222"/>
                  </a:lnTo>
                  <a:lnTo>
                    <a:pt x="31" y="220"/>
                  </a:lnTo>
                  <a:lnTo>
                    <a:pt x="31" y="213"/>
                  </a:lnTo>
                  <a:lnTo>
                    <a:pt x="29" y="209"/>
                  </a:lnTo>
                  <a:lnTo>
                    <a:pt x="28" y="208"/>
                  </a:lnTo>
                  <a:lnTo>
                    <a:pt x="27" y="208"/>
                  </a:lnTo>
                  <a:lnTo>
                    <a:pt x="14" y="210"/>
                  </a:lnTo>
                  <a:lnTo>
                    <a:pt x="13" y="208"/>
                  </a:lnTo>
                  <a:lnTo>
                    <a:pt x="13" y="201"/>
                  </a:lnTo>
                  <a:lnTo>
                    <a:pt x="11" y="198"/>
                  </a:lnTo>
                  <a:lnTo>
                    <a:pt x="6" y="173"/>
                  </a:lnTo>
                  <a:lnTo>
                    <a:pt x="4" y="169"/>
                  </a:lnTo>
                  <a:lnTo>
                    <a:pt x="4" y="167"/>
                  </a:lnTo>
                  <a:lnTo>
                    <a:pt x="4" y="166"/>
                  </a:lnTo>
                  <a:lnTo>
                    <a:pt x="16" y="148"/>
                  </a:lnTo>
                  <a:lnTo>
                    <a:pt x="47" y="139"/>
                  </a:lnTo>
                  <a:lnTo>
                    <a:pt x="51" y="134"/>
                  </a:lnTo>
                  <a:lnTo>
                    <a:pt x="53" y="130"/>
                  </a:lnTo>
                  <a:lnTo>
                    <a:pt x="71" y="114"/>
                  </a:lnTo>
                  <a:lnTo>
                    <a:pt x="71" y="113"/>
                  </a:lnTo>
                  <a:lnTo>
                    <a:pt x="71" y="112"/>
                  </a:lnTo>
                  <a:lnTo>
                    <a:pt x="71" y="111"/>
                  </a:lnTo>
                  <a:lnTo>
                    <a:pt x="71" y="110"/>
                  </a:lnTo>
                  <a:lnTo>
                    <a:pt x="63" y="99"/>
                  </a:lnTo>
                  <a:lnTo>
                    <a:pt x="63" y="97"/>
                  </a:lnTo>
                  <a:lnTo>
                    <a:pt x="63" y="95"/>
                  </a:lnTo>
                  <a:lnTo>
                    <a:pt x="64" y="93"/>
                  </a:lnTo>
                  <a:lnTo>
                    <a:pt x="71" y="86"/>
                  </a:lnTo>
                  <a:lnTo>
                    <a:pt x="73" y="85"/>
                  </a:lnTo>
                  <a:lnTo>
                    <a:pt x="75" y="86"/>
                  </a:lnTo>
                  <a:lnTo>
                    <a:pt x="77" y="87"/>
                  </a:lnTo>
                  <a:lnTo>
                    <a:pt x="77" y="88"/>
                  </a:lnTo>
                  <a:lnTo>
                    <a:pt x="77" y="89"/>
                  </a:lnTo>
                  <a:lnTo>
                    <a:pt x="76" y="94"/>
                  </a:lnTo>
                  <a:lnTo>
                    <a:pt x="77" y="95"/>
                  </a:lnTo>
                  <a:lnTo>
                    <a:pt x="77" y="96"/>
                  </a:lnTo>
                  <a:lnTo>
                    <a:pt x="78" y="97"/>
                  </a:lnTo>
                  <a:lnTo>
                    <a:pt x="111" y="101"/>
                  </a:lnTo>
                  <a:lnTo>
                    <a:pt x="117" y="98"/>
                  </a:lnTo>
                  <a:lnTo>
                    <a:pt x="123" y="89"/>
                  </a:lnTo>
                  <a:lnTo>
                    <a:pt x="139" y="83"/>
                  </a:lnTo>
                  <a:lnTo>
                    <a:pt x="154" y="86"/>
                  </a:lnTo>
                  <a:lnTo>
                    <a:pt x="167" y="79"/>
                  </a:lnTo>
                  <a:lnTo>
                    <a:pt x="169" y="77"/>
                  </a:lnTo>
                  <a:lnTo>
                    <a:pt x="169" y="76"/>
                  </a:lnTo>
                  <a:lnTo>
                    <a:pt x="169" y="74"/>
                  </a:lnTo>
                  <a:lnTo>
                    <a:pt x="169" y="73"/>
                  </a:lnTo>
                  <a:lnTo>
                    <a:pt x="163" y="65"/>
                  </a:lnTo>
                  <a:lnTo>
                    <a:pt x="163" y="64"/>
                  </a:lnTo>
                  <a:lnTo>
                    <a:pt x="163" y="63"/>
                  </a:lnTo>
                  <a:lnTo>
                    <a:pt x="163" y="62"/>
                  </a:lnTo>
                  <a:lnTo>
                    <a:pt x="164" y="61"/>
                  </a:lnTo>
                  <a:lnTo>
                    <a:pt x="164" y="61"/>
                  </a:lnTo>
                  <a:lnTo>
                    <a:pt x="175" y="59"/>
                  </a:lnTo>
                  <a:lnTo>
                    <a:pt x="178" y="55"/>
                  </a:lnTo>
                  <a:lnTo>
                    <a:pt x="181" y="53"/>
                  </a:lnTo>
                  <a:lnTo>
                    <a:pt x="184" y="55"/>
                  </a:lnTo>
                  <a:lnTo>
                    <a:pt x="199" y="65"/>
                  </a:lnTo>
                  <a:lnTo>
                    <a:pt x="205" y="64"/>
                  </a:lnTo>
                  <a:lnTo>
                    <a:pt x="219" y="49"/>
                  </a:lnTo>
                  <a:lnTo>
                    <a:pt x="222" y="41"/>
                  </a:lnTo>
                  <a:lnTo>
                    <a:pt x="223" y="23"/>
                  </a:lnTo>
                  <a:lnTo>
                    <a:pt x="223" y="22"/>
                  </a:lnTo>
                  <a:lnTo>
                    <a:pt x="238" y="15"/>
                  </a:lnTo>
                  <a:lnTo>
                    <a:pt x="253" y="17"/>
                  </a:lnTo>
                  <a:lnTo>
                    <a:pt x="259" y="10"/>
                  </a:lnTo>
                  <a:lnTo>
                    <a:pt x="259" y="9"/>
                  </a:lnTo>
                  <a:lnTo>
                    <a:pt x="259" y="0"/>
                  </a:lnTo>
                  <a:lnTo>
                    <a:pt x="281" y="0"/>
                  </a:lnTo>
                  <a:lnTo>
                    <a:pt x="287" y="8"/>
                  </a:lnTo>
                  <a:lnTo>
                    <a:pt x="289" y="12"/>
                  </a:lnTo>
                  <a:lnTo>
                    <a:pt x="292" y="15"/>
                  </a:lnTo>
                  <a:lnTo>
                    <a:pt x="295" y="15"/>
                  </a:lnTo>
                  <a:lnTo>
                    <a:pt x="309" y="7"/>
                  </a:lnTo>
                  <a:lnTo>
                    <a:pt x="339" y="8"/>
                  </a:lnTo>
                  <a:lnTo>
                    <a:pt x="341" y="6"/>
                  </a:lnTo>
                  <a:lnTo>
                    <a:pt x="345" y="6"/>
                  </a:lnTo>
                  <a:lnTo>
                    <a:pt x="366" y="18"/>
                  </a:lnTo>
                  <a:lnTo>
                    <a:pt x="389" y="15"/>
                  </a:lnTo>
                  <a:lnTo>
                    <a:pt x="390" y="17"/>
                  </a:lnTo>
                  <a:lnTo>
                    <a:pt x="391" y="19"/>
                  </a:lnTo>
                  <a:lnTo>
                    <a:pt x="393" y="23"/>
                  </a:lnTo>
                  <a:lnTo>
                    <a:pt x="396" y="28"/>
                  </a:lnTo>
                  <a:lnTo>
                    <a:pt x="400" y="30"/>
                  </a:lnTo>
                  <a:lnTo>
                    <a:pt x="434" y="67"/>
                  </a:lnTo>
                  <a:lnTo>
                    <a:pt x="435" y="72"/>
                  </a:lnTo>
                  <a:lnTo>
                    <a:pt x="441" y="79"/>
                  </a:lnTo>
                  <a:close/>
                </a:path>
              </a:pathLst>
            </a:custGeom>
            <a:solidFill>
              <a:srgbClr val="E3E3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63" name="Freeform 149"/>
            <p:cNvSpPr>
              <a:spLocks/>
            </p:cNvSpPr>
            <p:nvPr/>
          </p:nvSpPr>
          <p:spPr bwMode="auto">
            <a:xfrm>
              <a:off x="6881813" y="1309687"/>
              <a:ext cx="700088" cy="588963"/>
            </a:xfrm>
            <a:custGeom>
              <a:avLst/>
              <a:gdLst>
                <a:gd name="T0" fmla="*/ 428 w 441"/>
                <a:gd name="T1" fmla="*/ 95 h 371"/>
                <a:gd name="T2" fmla="*/ 352 w 441"/>
                <a:gd name="T3" fmla="*/ 143 h 371"/>
                <a:gd name="T4" fmla="*/ 335 w 441"/>
                <a:gd name="T5" fmla="*/ 226 h 371"/>
                <a:gd name="T6" fmla="*/ 311 w 441"/>
                <a:gd name="T7" fmla="*/ 277 h 371"/>
                <a:gd name="T8" fmla="*/ 259 w 441"/>
                <a:gd name="T9" fmla="*/ 301 h 371"/>
                <a:gd name="T10" fmla="*/ 220 w 441"/>
                <a:gd name="T11" fmla="*/ 338 h 371"/>
                <a:gd name="T12" fmla="*/ 191 w 441"/>
                <a:gd name="T13" fmla="*/ 370 h 371"/>
                <a:gd name="T14" fmla="*/ 151 w 441"/>
                <a:gd name="T15" fmla="*/ 325 h 371"/>
                <a:gd name="T16" fmla="*/ 131 w 441"/>
                <a:gd name="T17" fmla="*/ 326 h 371"/>
                <a:gd name="T18" fmla="*/ 125 w 441"/>
                <a:gd name="T19" fmla="*/ 334 h 371"/>
                <a:gd name="T20" fmla="*/ 108 w 441"/>
                <a:gd name="T21" fmla="*/ 304 h 371"/>
                <a:gd name="T22" fmla="*/ 96 w 441"/>
                <a:gd name="T23" fmla="*/ 304 h 371"/>
                <a:gd name="T24" fmla="*/ 90 w 441"/>
                <a:gd name="T25" fmla="*/ 298 h 371"/>
                <a:gd name="T26" fmla="*/ 83 w 441"/>
                <a:gd name="T27" fmla="*/ 287 h 371"/>
                <a:gd name="T28" fmla="*/ 60 w 441"/>
                <a:gd name="T29" fmla="*/ 285 h 371"/>
                <a:gd name="T30" fmla="*/ 37 w 441"/>
                <a:gd name="T31" fmla="*/ 269 h 371"/>
                <a:gd name="T32" fmla="*/ 1 w 441"/>
                <a:gd name="T33" fmla="*/ 259 h 371"/>
                <a:gd name="T34" fmla="*/ 0 w 441"/>
                <a:gd name="T35" fmla="*/ 250 h 371"/>
                <a:gd name="T36" fmla="*/ 15 w 441"/>
                <a:gd name="T37" fmla="*/ 244 h 371"/>
                <a:gd name="T38" fmla="*/ 17 w 441"/>
                <a:gd name="T39" fmla="*/ 232 h 371"/>
                <a:gd name="T40" fmla="*/ 31 w 441"/>
                <a:gd name="T41" fmla="*/ 220 h 371"/>
                <a:gd name="T42" fmla="*/ 28 w 441"/>
                <a:gd name="T43" fmla="*/ 208 h 371"/>
                <a:gd name="T44" fmla="*/ 13 w 441"/>
                <a:gd name="T45" fmla="*/ 208 h 371"/>
                <a:gd name="T46" fmla="*/ 6 w 441"/>
                <a:gd name="T47" fmla="*/ 173 h 371"/>
                <a:gd name="T48" fmla="*/ 4 w 441"/>
                <a:gd name="T49" fmla="*/ 166 h 371"/>
                <a:gd name="T50" fmla="*/ 51 w 441"/>
                <a:gd name="T51" fmla="*/ 134 h 371"/>
                <a:gd name="T52" fmla="*/ 71 w 441"/>
                <a:gd name="T53" fmla="*/ 113 h 371"/>
                <a:gd name="T54" fmla="*/ 71 w 441"/>
                <a:gd name="T55" fmla="*/ 110 h 371"/>
                <a:gd name="T56" fmla="*/ 63 w 441"/>
                <a:gd name="T57" fmla="*/ 95 h 371"/>
                <a:gd name="T58" fmla="*/ 73 w 441"/>
                <a:gd name="T59" fmla="*/ 85 h 371"/>
                <a:gd name="T60" fmla="*/ 77 w 441"/>
                <a:gd name="T61" fmla="*/ 88 h 371"/>
                <a:gd name="T62" fmla="*/ 77 w 441"/>
                <a:gd name="T63" fmla="*/ 95 h 371"/>
                <a:gd name="T64" fmla="*/ 111 w 441"/>
                <a:gd name="T65" fmla="*/ 101 h 371"/>
                <a:gd name="T66" fmla="*/ 139 w 441"/>
                <a:gd name="T67" fmla="*/ 83 h 371"/>
                <a:gd name="T68" fmla="*/ 169 w 441"/>
                <a:gd name="T69" fmla="*/ 77 h 371"/>
                <a:gd name="T70" fmla="*/ 169 w 441"/>
                <a:gd name="T71" fmla="*/ 73 h 371"/>
                <a:gd name="T72" fmla="*/ 163 w 441"/>
                <a:gd name="T73" fmla="*/ 63 h 371"/>
                <a:gd name="T74" fmla="*/ 164 w 441"/>
                <a:gd name="T75" fmla="*/ 61 h 371"/>
                <a:gd name="T76" fmla="*/ 181 w 441"/>
                <a:gd name="T77" fmla="*/ 53 h 371"/>
                <a:gd name="T78" fmla="*/ 205 w 441"/>
                <a:gd name="T79" fmla="*/ 64 h 371"/>
                <a:gd name="T80" fmla="*/ 223 w 441"/>
                <a:gd name="T81" fmla="*/ 23 h 371"/>
                <a:gd name="T82" fmla="*/ 253 w 441"/>
                <a:gd name="T83" fmla="*/ 17 h 371"/>
                <a:gd name="T84" fmla="*/ 259 w 441"/>
                <a:gd name="T85" fmla="*/ 0 h 371"/>
                <a:gd name="T86" fmla="*/ 289 w 441"/>
                <a:gd name="T87" fmla="*/ 12 h 371"/>
                <a:gd name="T88" fmla="*/ 309 w 441"/>
                <a:gd name="T89" fmla="*/ 7 h 371"/>
                <a:gd name="T90" fmla="*/ 345 w 441"/>
                <a:gd name="T91" fmla="*/ 6 h 371"/>
                <a:gd name="T92" fmla="*/ 390 w 441"/>
                <a:gd name="T93" fmla="*/ 17 h 371"/>
                <a:gd name="T94" fmla="*/ 396 w 441"/>
                <a:gd name="T95" fmla="*/ 28 h 371"/>
                <a:gd name="T96" fmla="*/ 435 w 441"/>
                <a:gd name="T97" fmla="*/ 72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1" h="371">
                  <a:moveTo>
                    <a:pt x="441" y="79"/>
                  </a:moveTo>
                  <a:lnTo>
                    <a:pt x="426" y="84"/>
                  </a:lnTo>
                  <a:lnTo>
                    <a:pt x="428" y="95"/>
                  </a:lnTo>
                  <a:lnTo>
                    <a:pt x="425" y="103"/>
                  </a:lnTo>
                  <a:lnTo>
                    <a:pt x="398" y="127"/>
                  </a:lnTo>
                  <a:lnTo>
                    <a:pt x="352" y="143"/>
                  </a:lnTo>
                  <a:lnTo>
                    <a:pt x="346" y="150"/>
                  </a:lnTo>
                  <a:lnTo>
                    <a:pt x="331" y="220"/>
                  </a:lnTo>
                  <a:lnTo>
                    <a:pt x="335" y="226"/>
                  </a:lnTo>
                  <a:lnTo>
                    <a:pt x="331" y="250"/>
                  </a:lnTo>
                  <a:lnTo>
                    <a:pt x="324" y="266"/>
                  </a:lnTo>
                  <a:lnTo>
                    <a:pt x="311" y="277"/>
                  </a:lnTo>
                  <a:lnTo>
                    <a:pt x="270" y="285"/>
                  </a:lnTo>
                  <a:lnTo>
                    <a:pt x="262" y="295"/>
                  </a:lnTo>
                  <a:lnTo>
                    <a:pt x="259" y="301"/>
                  </a:lnTo>
                  <a:lnTo>
                    <a:pt x="257" y="328"/>
                  </a:lnTo>
                  <a:lnTo>
                    <a:pt x="252" y="333"/>
                  </a:lnTo>
                  <a:lnTo>
                    <a:pt x="220" y="338"/>
                  </a:lnTo>
                  <a:lnTo>
                    <a:pt x="194" y="370"/>
                  </a:lnTo>
                  <a:lnTo>
                    <a:pt x="191" y="371"/>
                  </a:lnTo>
                  <a:lnTo>
                    <a:pt x="191" y="370"/>
                  </a:lnTo>
                  <a:lnTo>
                    <a:pt x="192" y="368"/>
                  </a:lnTo>
                  <a:lnTo>
                    <a:pt x="192" y="365"/>
                  </a:lnTo>
                  <a:lnTo>
                    <a:pt x="151" y="325"/>
                  </a:lnTo>
                  <a:lnTo>
                    <a:pt x="141" y="321"/>
                  </a:lnTo>
                  <a:lnTo>
                    <a:pt x="133" y="323"/>
                  </a:lnTo>
                  <a:lnTo>
                    <a:pt x="131" y="326"/>
                  </a:lnTo>
                  <a:lnTo>
                    <a:pt x="129" y="330"/>
                  </a:lnTo>
                  <a:lnTo>
                    <a:pt x="127" y="333"/>
                  </a:lnTo>
                  <a:lnTo>
                    <a:pt x="125" y="334"/>
                  </a:lnTo>
                  <a:lnTo>
                    <a:pt x="122" y="334"/>
                  </a:lnTo>
                  <a:lnTo>
                    <a:pt x="113" y="319"/>
                  </a:lnTo>
                  <a:lnTo>
                    <a:pt x="108" y="304"/>
                  </a:lnTo>
                  <a:lnTo>
                    <a:pt x="107" y="303"/>
                  </a:lnTo>
                  <a:lnTo>
                    <a:pt x="106" y="303"/>
                  </a:lnTo>
                  <a:lnTo>
                    <a:pt x="96" y="304"/>
                  </a:lnTo>
                  <a:lnTo>
                    <a:pt x="93" y="303"/>
                  </a:lnTo>
                  <a:lnTo>
                    <a:pt x="92" y="302"/>
                  </a:lnTo>
                  <a:lnTo>
                    <a:pt x="90" y="298"/>
                  </a:lnTo>
                  <a:lnTo>
                    <a:pt x="89" y="297"/>
                  </a:lnTo>
                  <a:lnTo>
                    <a:pt x="87" y="293"/>
                  </a:lnTo>
                  <a:lnTo>
                    <a:pt x="83" y="287"/>
                  </a:lnTo>
                  <a:lnTo>
                    <a:pt x="80" y="286"/>
                  </a:lnTo>
                  <a:lnTo>
                    <a:pt x="65" y="289"/>
                  </a:lnTo>
                  <a:lnTo>
                    <a:pt x="60" y="285"/>
                  </a:lnTo>
                  <a:lnTo>
                    <a:pt x="40" y="280"/>
                  </a:lnTo>
                  <a:lnTo>
                    <a:pt x="39" y="278"/>
                  </a:lnTo>
                  <a:lnTo>
                    <a:pt x="37" y="269"/>
                  </a:lnTo>
                  <a:lnTo>
                    <a:pt x="33" y="262"/>
                  </a:lnTo>
                  <a:lnTo>
                    <a:pt x="3" y="263"/>
                  </a:lnTo>
                  <a:lnTo>
                    <a:pt x="1" y="259"/>
                  </a:lnTo>
                  <a:lnTo>
                    <a:pt x="0" y="255"/>
                  </a:lnTo>
                  <a:lnTo>
                    <a:pt x="0" y="251"/>
                  </a:lnTo>
                  <a:lnTo>
                    <a:pt x="0" y="250"/>
                  </a:lnTo>
                  <a:lnTo>
                    <a:pt x="1" y="249"/>
                  </a:lnTo>
                  <a:lnTo>
                    <a:pt x="12" y="246"/>
                  </a:lnTo>
                  <a:lnTo>
                    <a:pt x="15" y="244"/>
                  </a:lnTo>
                  <a:lnTo>
                    <a:pt x="15" y="242"/>
                  </a:lnTo>
                  <a:lnTo>
                    <a:pt x="16" y="233"/>
                  </a:lnTo>
                  <a:lnTo>
                    <a:pt x="17" y="232"/>
                  </a:lnTo>
                  <a:lnTo>
                    <a:pt x="30" y="223"/>
                  </a:lnTo>
                  <a:lnTo>
                    <a:pt x="31" y="222"/>
                  </a:lnTo>
                  <a:lnTo>
                    <a:pt x="31" y="220"/>
                  </a:lnTo>
                  <a:lnTo>
                    <a:pt x="31" y="213"/>
                  </a:lnTo>
                  <a:lnTo>
                    <a:pt x="29" y="209"/>
                  </a:lnTo>
                  <a:lnTo>
                    <a:pt x="28" y="208"/>
                  </a:lnTo>
                  <a:lnTo>
                    <a:pt x="27" y="208"/>
                  </a:lnTo>
                  <a:lnTo>
                    <a:pt x="14" y="210"/>
                  </a:lnTo>
                  <a:lnTo>
                    <a:pt x="13" y="208"/>
                  </a:lnTo>
                  <a:lnTo>
                    <a:pt x="13" y="201"/>
                  </a:lnTo>
                  <a:lnTo>
                    <a:pt x="11" y="198"/>
                  </a:lnTo>
                  <a:lnTo>
                    <a:pt x="6" y="173"/>
                  </a:lnTo>
                  <a:lnTo>
                    <a:pt x="4" y="169"/>
                  </a:lnTo>
                  <a:lnTo>
                    <a:pt x="4" y="167"/>
                  </a:lnTo>
                  <a:lnTo>
                    <a:pt x="4" y="166"/>
                  </a:lnTo>
                  <a:lnTo>
                    <a:pt x="16" y="148"/>
                  </a:lnTo>
                  <a:lnTo>
                    <a:pt x="47" y="139"/>
                  </a:lnTo>
                  <a:lnTo>
                    <a:pt x="51" y="134"/>
                  </a:lnTo>
                  <a:lnTo>
                    <a:pt x="53" y="130"/>
                  </a:lnTo>
                  <a:lnTo>
                    <a:pt x="71" y="114"/>
                  </a:lnTo>
                  <a:lnTo>
                    <a:pt x="71" y="113"/>
                  </a:lnTo>
                  <a:lnTo>
                    <a:pt x="71" y="112"/>
                  </a:lnTo>
                  <a:lnTo>
                    <a:pt x="71" y="111"/>
                  </a:lnTo>
                  <a:lnTo>
                    <a:pt x="71" y="110"/>
                  </a:lnTo>
                  <a:lnTo>
                    <a:pt x="63" y="99"/>
                  </a:lnTo>
                  <a:lnTo>
                    <a:pt x="63" y="97"/>
                  </a:lnTo>
                  <a:lnTo>
                    <a:pt x="63" y="95"/>
                  </a:lnTo>
                  <a:lnTo>
                    <a:pt x="64" y="93"/>
                  </a:lnTo>
                  <a:lnTo>
                    <a:pt x="71" y="86"/>
                  </a:lnTo>
                  <a:lnTo>
                    <a:pt x="73" y="85"/>
                  </a:lnTo>
                  <a:lnTo>
                    <a:pt x="75" y="86"/>
                  </a:lnTo>
                  <a:lnTo>
                    <a:pt x="77" y="87"/>
                  </a:lnTo>
                  <a:lnTo>
                    <a:pt x="77" y="88"/>
                  </a:lnTo>
                  <a:lnTo>
                    <a:pt x="77" y="89"/>
                  </a:lnTo>
                  <a:lnTo>
                    <a:pt x="76" y="94"/>
                  </a:lnTo>
                  <a:lnTo>
                    <a:pt x="77" y="95"/>
                  </a:lnTo>
                  <a:lnTo>
                    <a:pt x="77" y="96"/>
                  </a:lnTo>
                  <a:lnTo>
                    <a:pt x="78" y="97"/>
                  </a:lnTo>
                  <a:lnTo>
                    <a:pt x="111" y="101"/>
                  </a:lnTo>
                  <a:lnTo>
                    <a:pt x="117" y="98"/>
                  </a:lnTo>
                  <a:lnTo>
                    <a:pt x="123" y="89"/>
                  </a:lnTo>
                  <a:lnTo>
                    <a:pt x="139" y="83"/>
                  </a:lnTo>
                  <a:lnTo>
                    <a:pt x="154" y="86"/>
                  </a:lnTo>
                  <a:lnTo>
                    <a:pt x="167" y="79"/>
                  </a:lnTo>
                  <a:lnTo>
                    <a:pt x="169" y="77"/>
                  </a:lnTo>
                  <a:lnTo>
                    <a:pt x="169" y="76"/>
                  </a:lnTo>
                  <a:lnTo>
                    <a:pt x="169" y="74"/>
                  </a:lnTo>
                  <a:lnTo>
                    <a:pt x="169" y="73"/>
                  </a:lnTo>
                  <a:lnTo>
                    <a:pt x="163" y="65"/>
                  </a:lnTo>
                  <a:lnTo>
                    <a:pt x="163" y="64"/>
                  </a:lnTo>
                  <a:lnTo>
                    <a:pt x="163" y="63"/>
                  </a:lnTo>
                  <a:lnTo>
                    <a:pt x="163" y="62"/>
                  </a:lnTo>
                  <a:lnTo>
                    <a:pt x="164" y="61"/>
                  </a:lnTo>
                  <a:lnTo>
                    <a:pt x="164" y="61"/>
                  </a:lnTo>
                  <a:lnTo>
                    <a:pt x="175" y="59"/>
                  </a:lnTo>
                  <a:lnTo>
                    <a:pt x="178" y="55"/>
                  </a:lnTo>
                  <a:lnTo>
                    <a:pt x="181" y="53"/>
                  </a:lnTo>
                  <a:lnTo>
                    <a:pt x="184" y="55"/>
                  </a:lnTo>
                  <a:lnTo>
                    <a:pt x="199" y="65"/>
                  </a:lnTo>
                  <a:lnTo>
                    <a:pt x="205" y="64"/>
                  </a:lnTo>
                  <a:lnTo>
                    <a:pt x="219" y="49"/>
                  </a:lnTo>
                  <a:lnTo>
                    <a:pt x="222" y="41"/>
                  </a:lnTo>
                  <a:lnTo>
                    <a:pt x="223" y="23"/>
                  </a:lnTo>
                  <a:lnTo>
                    <a:pt x="223" y="22"/>
                  </a:lnTo>
                  <a:lnTo>
                    <a:pt x="238" y="15"/>
                  </a:lnTo>
                  <a:lnTo>
                    <a:pt x="253" y="17"/>
                  </a:lnTo>
                  <a:lnTo>
                    <a:pt x="259" y="10"/>
                  </a:lnTo>
                  <a:lnTo>
                    <a:pt x="259" y="9"/>
                  </a:lnTo>
                  <a:lnTo>
                    <a:pt x="259" y="0"/>
                  </a:lnTo>
                  <a:lnTo>
                    <a:pt x="281" y="0"/>
                  </a:lnTo>
                  <a:lnTo>
                    <a:pt x="287" y="8"/>
                  </a:lnTo>
                  <a:lnTo>
                    <a:pt x="289" y="12"/>
                  </a:lnTo>
                  <a:lnTo>
                    <a:pt x="292" y="15"/>
                  </a:lnTo>
                  <a:lnTo>
                    <a:pt x="295" y="15"/>
                  </a:lnTo>
                  <a:lnTo>
                    <a:pt x="309" y="7"/>
                  </a:lnTo>
                  <a:lnTo>
                    <a:pt x="339" y="8"/>
                  </a:lnTo>
                  <a:lnTo>
                    <a:pt x="341" y="6"/>
                  </a:lnTo>
                  <a:lnTo>
                    <a:pt x="345" y="6"/>
                  </a:lnTo>
                  <a:lnTo>
                    <a:pt x="366" y="18"/>
                  </a:lnTo>
                  <a:lnTo>
                    <a:pt x="389" y="15"/>
                  </a:lnTo>
                  <a:lnTo>
                    <a:pt x="390" y="17"/>
                  </a:lnTo>
                  <a:lnTo>
                    <a:pt x="391" y="19"/>
                  </a:lnTo>
                  <a:lnTo>
                    <a:pt x="393" y="23"/>
                  </a:lnTo>
                  <a:lnTo>
                    <a:pt x="396" y="28"/>
                  </a:lnTo>
                  <a:lnTo>
                    <a:pt x="400" y="30"/>
                  </a:lnTo>
                  <a:lnTo>
                    <a:pt x="434" y="67"/>
                  </a:lnTo>
                  <a:lnTo>
                    <a:pt x="435" y="72"/>
                  </a:lnTo>
                  <a:lnTo>
                    <a:pt x="441" y="79"/>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grpSp>
      <p:grpSp>
        <p:nvGrpSpPr>
          <p:cNvPr id="64" name="Skupina 63"/>
          <p:cNvGrpSpPr/>
          <p:nvPr/>
        </p:nvGrpSpPr>
        <p:grpSpPr>
          <a:xfrm>
            <a:off x="8009586" y="1158154"/>
            <a:ext cx="3895431" cy="2236172"/>
            <a:chOff x="4168776" y="2406650"/>
            <a:chExt cx="3633787" cy="2085975"/>
          </a:xfrm>
        </p:grpSpPr>
        <p:sp>
          <p:nvSpPr>
            <p:cNvPr id="65" name="Freeform 92"/>
            <p:cNvSpPr>
              <a:spLocks/>
            </p:cNvSpPr>
            <p:nvPr/>
          </p:nvSpPr>
          <p:spPr bwMode="auto">
            <a:xfrm>
              <a:off x="5319713" y="3141662"/>
              <a:ext cx="249238" cy="190500"/>
            </a:xfrm>
            <a:custGeom>
              <a:avLst/>
              <a:gdLst>
                <a:gd name="T0" fmla="*/ 119 w 157"/>
                <a:gd name="T1" fmla="*/ 20 h 120"/>
                <a:gd name="T2" fmla="*/ 139 w 157"/>
                <a:gd name="T3" fmla="*/ 28 h 120"/>
                <a:gd name="T4" fmla="*/ 141 w 157"/>
                <a:gd name="T5" fmla="*/ 32 h 120"/>
                <a:gd name="T6" fmla="*/ 154 w 157"/>
                <a:gd name="T7" fmla="*/ 41 h 120"/>
                <a:gd name="T8" fmla="*/ 157 w 157"/>
                <a:gd name="T9" fmla="*/ 49 h 120"/>
                <a:gd name="T10" fmla="*/ 156 w 157"/>
                <a:gd name="T11" fmla="*/ 52 h 120"/>
                <a:gd name="T12" fmla="*/ 136 w 157"/>
                <a:gd name="T13" fmla="*/ 58 h 120"/>
                <a:gd name="T14" fmla="*/ 135 w 157"/>
                <a:gd name="T15" fmla="*/ 60 h 120"/>
                <a:gd name="T16" fmla="*/ 135 w 157"/>
                <a:gd name="T17" fmla="*/ 62 h 120"/>
                <a:gd name="T18" fmla="*/ 139 w 157"/>
                <a:gd name="T19" fmla="*/ 68 h 120"/>
                <a:gd name="T20" fmla="*/ 140 w 157"/>
                <a:gd name="T21" fmla="*/ 71 h 120"/>
                <a:gd name="T22" fmla="*/ 139 w 157"/>
                <a:gd name="T23" fmla="*/ 82 h 120"/>
                <a:gd name="T24" fmla="*/ 126 w 157"/>
                <a:gd name="T25" fmla="*/ 92 h 120"/>
                <a:gd name="T26" fmla="*/ 121 w 157"/>
                <a:gd name="T27" fmla="*/ 88 h 120"/>
                <a:gd name="T28" fmla="*/ 52 w 157"/>
                <a:gd name="T29" fmla="*/ 109 h 120"/>
                <a:gd name="T30" fmla="*/ 50 w 157"/>
                <a:gd name="T31" fmla="*/ 114 h 120"/>
                <a:gd name="T32" fmla="*/ 37 w 157"/>
                <a:gd name="T33" fmla="*/ 120 h 120"/>
                <a:gd name="T34" fmla="*/ 32 w 157"/>
                <a:gd name="T35" fmla="*/ 116 h 120"/>
                <a:gd name="T36" fmla="*/ 31 w 157"/>
                <a:gd name="T37" fmla="*/ 112 h 120"/>
                <a:gd name="T38" fmla="*/ 34 w 157"/>
                <a:gd name="T39" fmla="*/ 99 h 120"/>
                <a:gd name="T40" fmla="*/ 32 w 157"/>
                <a:gd name="T41" fmla="*/ 96 h 120"/>
                <a:gd name="T42" fmla="*/ 23 w 157"/>
                <a:gd name="T43" fmla="*/ 92 h 120"/>
                <a:gd name="T44" fmla="*/ 22 w 157"/>
                <a:gd name="T45" fmla="*/ 80 h 120"/>
                <a:gd name="T46" fmla="*/ 15 w 157"/>
                <a:gd name="T47" fmla="*/ 75 h 120"/>
                <a:gd name="T48" fmla="*/ 4 w 157"/>
                <a:gd name="T49" fmla="*/ 59 h 120"/>
                <a:gd name="T50" fmla="*/ 4 w 157"/>
                <a:gd name="T51" fmla="*/ 58 h 120"/>
                <a:gd name="T52" fmla="*/ 14 w 157"/>
                <a:gd name="T53" fmla="*/ 53 h 120"/>
                <a:gd name="T54" fmla="*/ 15 w 157"/>
                <a:gd name="T55" fmla="*/ 51 h 120"/>
                <a:gd name="T56" fmla="*/ 15 w 157"/>
                <a:gd name="T57" fmla="*/ 49 h 120"/>
                <a:gd name="T58" fmla="*/ 1 w 157"/>
                <a:gd name="T59" fmla="*/ 38 h 120"/>
                <a:gd name="T60" fmla="*/ 0 w 157"/>
                <a:gd name="T61" fmla="*/ 35 h 120"/>
                <a:gd name="T62" fmla="*/ 1 w 157"/>
                <a:gd name="T63" fmla="*/ 34 h 120"/>
                <a:gd name="T64" fmla="*/ 33 w 157"/>
                <a:gd name="T65" fmla="*/ 28 h 120"/>
                <a:gd name="T66" fmla="*/ 38 w 157"/>
                <a:gd name="T67" fmla="*/ 26 h 120"/>
                <a:gd name="T68" fmla="*/ 41 w 157"/>
                <a:gd name="T69" fmla="*/ 17 h 120"/>
                <a:gd name="T70" fmla="*/ 65 w 157"/>
                <a:gd name="T71" fmla="*/ 9 h 120"/>
                <a:gd name="T72" fmla="*/ 79 w 157"/>
                <a:gd name="T73" fmla="*/ 3 h 120"/>
                <a:gd name="T74" fmla="*/ 99 w 157"/>
                <a:gd name="T75" fmla="*/ 0 h 120"/>
                <a:gd name="T76" fmla="*/ 102 w 157"/>
                <a:gd name="T77" fmla="*/ 5 h 120"/>
                <a:gd name="T78" fmla="*/ 115 w 157"/>
                <a:gd name="T79" fmla="*/ 13 h 120"/>
                <a:gd name="T80" fmla="*/ 117 w 157"/>
                <a:gd name="T81" fmla="*/ 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7" h="120">
                  <a:moveTo>
                    <a:pt x="117" y="16"/>
                  </a:moveTo>
                  <a:lnTo>
                    <a:pt x="119" y="20"/>
                  </a:lnTo>
                  <a:lnTo>
                    <a:pt x="139" y="27"/>
                  </a:lnTo>
                  <a:lnTo>
                    <a:pt x="139" y="28"/>
                  </a:lnTo>
                  <a:lnTo>
                    <a:pt x="140" y="29"/>
                  </a:lnTo>
                  <a:lnTo>
                    <a:pt x="141" y="32"/>
                  </a:lnTo>
                  <a:lnTo>
                    <a:pt x="141" y="34"/>
                  </a:lnTo>
                  <a:lnTo>
                    <a:pt x="154" y="41"/>
                  </a:lnTo>
                  <a:lnTo>
                    <a:pt x="157" y="47"/>
                  </a:lnTo>
                  <a:lnTo>
                    <a:pt x="157" y="49"/>
                  </a:lnTo>
                  <a:lnTo>
                    <a:pt x="157" y="50"/>
                  </a:lnTo>
                  <a:lnTo>
                    <a:pt x="156" y="52"/>
                  </a:lnTo>
                  <a:lnTo>
                    <a:pt x="155" y="53"/>
                  </a:lnTo>
                  <a:lnTo>
                    <a:pt x="136" y="58"/>
                  </a:lnTo>
                  <a:lnTo>
                    <a:pt x="135" y="59"/>
                  </a:lnTo>
                  <a:lnTo>
                    <a:pt x="135" y="60"/>
                  </a:lnTo>
                  <a:lnTo>
                    <a:pt x="134" y="61"/>
                  </a:lnTo>
                  <a:lnTo>
                    <a:pt x="135" y="62"/>
                  </a:lnTo>
                  <a:lnTo>
                    <a:pt x="135" y="64"/>
                  </a:lnTo>
                  <a:lnTo>
                    <a:pt x="139" y="68"/>
                  </a:lnTo>
                  <a:lnTo>
                    <a:pt x="140" y="70"/>
                  </a:lnTo>
                  <a:lnTo>
                    <a:pt x="140" y="71"/>
                  </a:lnTo>
                  <a:lnTo>
                    <a:pt x="140" y="81"/>
                  </a:lnTo>
                  <a:lnTo>
                    <a:pt x="139" y="82"/>
                  </a:lnTo>
                  <a:lnTo>
                    <a:pt x="132" y="91"/>
                  </a:lnTo>
                  <a:lnTo>
                    <a:pt x="126" y="92"/>
                  </a:lnTo>
                  <a:lnTo>
                    <a:pt x="124" y="91"/>
                  </a:lnTo>
                  <a:lnTo>
                    <a:pt x="121" y="88"/>
                  </a:lnTo>
                  <a:lnTo>
                    <a:pt x="100" y="87"/>
                  </a:lnTo>
                  <a:lnTo>
                    <a:pt x="52" y="109"/>
                  </a:lnTo>
                  <a:lnTo>
                    <a:pt x="52" y="110"/>
                  </a:lnTo>
                  <a:lnTo>
                    <a:pt x="50" y="114"/>
                  </a:lnTo>
                  <a:lnTo>
                    <a:pt x="47" y="118"/>
                  </a:lnTo>
                  <a:lnTo>
                    <a:pt x="37" y="120"/>
                  </a:lnTo>
                  <a:lnTo>
                    <a:pt x="34" y="119"/>
                  </a:lnTo>
                  <a:lnTo>
                    <a:pt x="32" y="116"/>
                  </a:lnTo>
                  <a:lnTo>
                    <a:pt x="31" y="115"/>
                  </a:lnTo>
                  <a:lnTo>
                    <a:pt x="31" y="112"/>
                  </a:lnTo>
                  <a:lnTo>
                    <a:pt x="34" y="101"/>
                  </a:lnTo>
                  <a:lnTo>
                    <a:pt x="34" y="99"/>
                  </a:lnTo>
                  <a:lnTo>
                    <a:pt x="33" y="97"/>
                  </a:lnTo>
                  <a:lnTo>
                    <a:pt x="32" y="96"/>
                  </a:lnTo>
                  <a:lnTo>
                    <a:pt x="24" y="92"/>
                  </a:lnTo>
                  <a:lnTo>
                    <a:pt x="23" y="92"/>
                  </a:lnTo>
                  <a:lnTo>
                    <a:pt x="23" y="90"/>
                  </a:lnTo>
                  <a:lnTo>
                    <a:pt x="22" y="80"/>
                  </a:lnTo>
                  <a:lnTo>
                    <a:pt x="22" y="79"/>
                  </a:lnTo>
                  <a:lnTo>
                    <a:pt x="15" y="75"/>
                  </a:lnTo>
                  <a:lnTo>
                    <a:pt x="4" y="61"/>
                  </a:lnTo>
                  <a:lnTo>
                    <a:pt x="4" y="59"/>
                  </a:lnTo>
                  <a:lnTo>
                    <a:pt x="4" y="58"/>
                  </a:lnTo>
                  <a:lnTo>
                    <a:pt x="4" y="58"/>
                  </a:lnTo>
                  <a:lnTo>
                    <a:pt x="4" y="57"/>
                  </a:lnTo>
                  <a:lnTo>
                    <a:pt x="14" y="53"/>
                  </a:lnTo>
                  <a:lnTo>
                    <a:pt x="14" y="52"/>
                  </a:lnTo>
                  <a:lnTo>
                    <a:pt x="15" y="51"/>
                  </a:lnTo>
                  <a:lnTo>
                    <a:pt x="15" y="50"/>
                  </a:lnTo>
                  <a:lnTo>
                    <a:pt x="15" y="49"/>
                  </a:lnTo>
                  <a:lnTo>
                    <a:pt x="14" y="49"/>
                  </a:lnTo>
                  <a:lnTo>
                    <a:pt x="1" y="38"/>
                  </a:lnTo>
                  <a:lnTo>
                    <a:pt x="0" y="37"/>
                  </a:lnTo>
                  <a:lnTo>
                    <a:pt x="0" y="35"/>
                  </a:lnTo>
                  <a:lnTo>
                    <a:pt x="0" y="35"/>
                  </a:lnTo>
                  <a:lnTo>
                    <a:pt x="1" y="34"/>
                  </a:lnTo>
                  <a:lnTo>
                    <a:pt x="23" y="26"/>
                  </a:lnTo>
                  <a:lnTo>
                    <a:pt x="33" y="28"/>
                  </a:lnTo>
                  <a:lnTo>
                    <a:pt x="37" y="27"/>
                  </a:lnTo>
                  <a:lnTo>
                    <a:pt x="38" y="26"/>
                  </a:lnTo>
                  <a:lnTo>
                    <a:pt x="40" y="19"/>
                  </a:lnTo>
                  <a:lnTo>
                    <a:pt x="41" y="17"/>
                  </a:lnTo>
                  <a:lnTo>
                    <a:pt x="56" y="16"/>
                  </a:lnTo>
                  <a:lnTo>
                    <a:pt x="65" y="9"/>
                  </a:lnTo>
                  <a:lnTo>
                    <a:pt x="74" y="7"/>
                  </a:lnTo>
                  <a:lnTo>
                    <a:pt x="79" y="3"/>
                  </a:lnTo>
                  <a:lnTo>
                    <a:pt x="99" y="0"/>
                  </a:lnTo>
                  <a:lnTo>
                    <a:pt x="99" y="0"/>
                  </a:lnTo>
                  <a:lnTo>
                    <a:pt x="100" y="1"/>
                  </a:lnTo>
                  <a:lnTo>
                    <a:pt x="102" y="5"/>
                  </a:lnTo>
                  <a:lnTo>
                    <a:pt x="104" y="8"/>
                  </a:lnTo>
                  <a:lnTo>
                    <a:pt x="115" y="13"/>
                  </a:lnTo>
                  <a:lnTo>
                    <a:pt x="117" y="15"/>
                  </a:lnTo>
                  <a:lnTo>
                    <a:pt x="117" y="16"/>
                  </a:lnTo>
                  <a:close/>
                </a:path>
              </a:pathLst>
            </a:custGeom>
            <a:solidFill>
              <a:srgbClr val="C9C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66" name="Freeform 93"/>
            <p:cNvSpPr>
              <a:spLocks/>
            </p:cNvSpPr>
            <p:nvPr/>
          </p:nvSpPr>
          <p:spPr bwMode="auto">
            <a:xfrm>
              <a:off x="5319713" y="3141662"/>
              <a:ext cx="249238" cy="190500"/>
            </a:xfrm>
            <a:custGeom>
              <a:avLst/>
              <a:gdLst>
                <a:gd name="T0" fmla="*/ 119 w 157"/>
                <a:gd name="T1" fmla="*/ 20 h 120"/>
                <a:gd name="T2" fmla="*/ 139 w 157"/>
                <a:gd name="T3" fmla="*/ 28 h 120"/>
                <a:gd name="T4" fmla="*/ 141 w 157"/>
                <a:gd name="T5" fmla="*/ 32 h 120"/>
                <a:gd name="T6" fmla="*/ 154 w 157"/>
                <a:gd name="T7" fmla="*/ 41 h 120"/>
                <a:gd name="T8" fmla="*/ 157 w 157"/>
                <a:gd name="T9" fmla="*/ 49 h 120"/>
                <a:gd name="T10" fmla="*/ 156 w 157"/>
                <a:gd name="T11" fmla="*/ 52 h 120"/>
                <a:gd name="T12" fmla="*/ 136 w 157"/>
                <a:gd name="T13" fmla="*/ 58 h 120"/>
                <a:gd name="T14" fmla="*/ 135 w 157"/>
                <a:gd name="T15" fmla="*/ 60 h 120"/>
                <a:gd name="T16" fmla="*/ 135 w 157"/>
                <a:gd name="T17" fmla="*/ 62 h 120"/>
                <a:gd name="T18" fmla="*/ 139 w 157"/>
                <a:gd name="T19" fmla="*/ 68 h 120"/>
                <a:gd name="T20" fmla="*/ 140 w 157"/>
                <a:gd name="T21" fmla="*/ 71 h 120"/>
                <a:gd name="T22" fmla="*/ 139 w 157"/>
                <a:gd name="T23" fmla="*/ 82 h 120"/>
                <a:gd name="T24" fmla="*/ 126 w 157"/>
                <a:gd name="T25" fmla="*/ 92 h 120"/>
                <a:gd name="T26" fmla="*/ 121 w 157"/>
                <a:gd name="T27" fmla="*/ 88 h 120"/>
                <a:gd name="T28" fmla="*/ 52 w 157"/>
                <a:gd name="T29" fmla="*/ 109 h 120"/>
                <a:gd name="T30" fmla="*/ 50 w 157"/>
                <a:gd name="T31" fmla="*/ 114 h 120"/>
                <a:gd name="T32" fmla="*/ 37 w 157"/>
                <a:gd name="T33" fmla="*/ 120 h 120"/>
                <a:gd name="T34" fmla="*/ 32 w 157"/>
                <a:gd name="T35" fmla="*/ 116 h 120"/>
                <a:gd name="T36" fmla="*/ 31 w 157"/>
                <a:gd name="T37" fmla="*/ 112 h 120"/>
                <a:gd name="T38" fmla="*/ 34 w 157"/>
                <a:gd name="T39" fmla="*/ 99 h 120"/>
                <a:gd name="T40" fmla="*/ 32 w 157"/>
                <a:gd name="T41" fmla="*/ 96 h 120"/>
                <a:gd name="T42" fmla="*/ 23 w 157"/>
                <a:gd name="T43" fmla="*/ 92 h 120"/>
                <a:gd name="T44" fmla="*/ 22 w 157"/>
                <a:gd name="T45" fmla="*/ 80 h 120"/>
                <a:gd name="T46" fmla="*/ 15 w 157"/>
                <a:gd name="T47" fmla="*/ 75 h 120"/>
                <a:gd name="T48" fmla="*/ 4 w 157"/>
                <a:gd name="T49" fmla="*/ 59 h 120"/>
                <a:gd name="T50" fmla="*/ 4 w 157"/>
                <a:gd name="T51" fmla="*/ 58 h 120"/>
                <a:gd name="T52" fmla="*/ 14 w 157"/>
                <a:gd name="T53" fmla="*/ 53 h 120"/>
                <a:gd name="T54" fmla="*/ 15 w 157"/>
                <a:gd name="T55" fmla="*/ 51 h 120"/>
                <a:gd name="T56" fmla="*/ 15 w 157"/>
                <a:gd name="T57" fmla="*/ 49 h 120"/>
                <a:gd name="T58" fmla="*/ 1 w 157"/>
                <a:gd name="T59" fmla="*/ 38 h 120"/>
                <a:gd name="T60" fmla="*/ 0 w 157"/>
                <a:gd name="T61" fmla="*/ 35 h 120"/>
                <a:gd name="T62" fmla="*/ 1 w 157"/>
                <a:gd name="T63" fmla="*/ 34 h 120"/>
                <a:gd name="T64" fmla="*/ 33 w 157"/>
                <a:gd name="T65" fmla="*/ 28 h 120"/>
                <a:gd name="T66" fmla="*/ 38 w 157"/>
                <a:gd name="T67" fmla="*/ 26 h 120"/>
                <a:gd name="T68" fmla="*/ 41 w 157"/>
                <a:gd name="T69" fmla="*/ 17 h 120"/>
                <a:gd name="T70" fmla="*/ 65 w 157"/>
                <a:gd name="T71" fmla="*/ 9 h 120"/>
                <a:gd name="T72" fmla="*/ 79 w 157"/>
                <a:gd name="T73" fmla="*/ 3 h 120"/>
                <a:gd name="T74" fmla="*/ 99 w 157"/>
                <a:gd name="T75" fmla="*/ 0 h 120"/>
                <a:gd name="T76" fmla="*/ 102 w 157"/>
                <a:gd name="T77" fmla="*/ 5 h 120"/>
                <a:gd name="T78" fmla="*/ 115 w 157"/>
                <a:gd name="T79" fmla="*/ 13 h 120"/>
                <a:gd name="T80" fmla="*/ 117 w 157"/>
                <a:gd name="T81" fmla="*/ 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7" h="120">
                  <a:moveTo>
                    <a:pt x="117" y="16"/>
                  </a:moveTo>
                  <a:lnTo>
                    <a:pt x="119" y="20"/>
                  </a:lnTo>
                  <a:lnTo>
                    <a:pt x="139" y="27"/>
                  </a:lnTo>
                  <a:lnTo>
                    <a:pt x="139" y="28"/>
                  </a:lnTo>
                  <a:lnTo>
                    <a:pt x="140" y="29"/>
                  </a:lnTo>
                  <a:lnTo>
                    <a:pt x="141" y="32"/>
                  </a:lnTo>
                  <a:lnTo>
                    <a:pt x="141" y="34"/>
                  </a:lnTo>
                  <a:lnTo>
                    <a:pt x="154" y="41"/>
                  </a:lnTo>
                  <a:lnTo>
                    <a:pt x="157" y="47"/>
                  </a:lnTo>
                  <a:lnTo>
                    <a:pt x="157" y="49"/>
                  </a:lnTo>
                  <a:lnTo>
                    <a:pt x="157" y="50"/>
                  </a:lnTo>
                  <a:lnTo>
                    <a:pt x="156" y="52"/>
                  </a:lnTo>
                  <a:lnTo>
                    <a:pt x="155" y="53"/>
                  </a:lnTo>
                  <a:lnTo>
                    <a:pt x="136" y="58"/>
                  </a:lnTo>
                  <a:lnTo>
                    <a:pt x="135" y="59"/>
                  </a:lnTo>
                  <a:lnTo>
                    <a:pt x="135" y="60"/>
                  </a:lnTo>
                  <a:lnTo>
                    <a:pt x="134" y="61"/>
                  </a:lnTo>
                  <a:lnTo>
                    <a:pt x="135" y="62"/>
                  </a:lnTo>
                  <a:lnTo>
                    <a:pt x="135" y="64"/>
                  </a:lnTo>
                  <a:lnTo>
                    <a:pt x="139" y="68"/>
                  </a:lnTo>
                  <a:lnTo>
                    <a:pt x="140" y="70"/>
                  </a:lnTo>
                  <a:lnTo>
                    <a:pt x="140" y="71"/>
                  </a:lnTo>
                  <a:lnTo>
                    <a:pt x="140" y="81"/>
                  </a:lnTo>
                  <a:lnTo>
                    <a:pt x="139" y="82"/>
                  </a:lnTo>
                  <a:lnTo>
                    <a:pt x="132" y="91"/>
                  </a:lnTo>
                  <a:lnTo>
                    <a:pt x="126" y="92"/>
                  </a:lnTo>
                  <a:lnTo>
                    <a:pt x="124" y="91"/>
                  </a:lnTo>
                  <a:lnTo>
                    <a:pt x="121" y="88"/>
                  </a:lnTo>
                  <a:lnTo>
                    <a:pt x="100" y="87"/>
                  </a:lnTo>
                  <a:lnTo>
                    <a:pt x="52" y="109"/>
                  </a:lnTo>
                  <a:lnTo>
                    <a:pt x="52" y="110"/>
                  </a:lnTo>
                  <a:lnTo>
                    <a:pt x="50" y="114"/>
                  </a:lnTo>
                  <a:lnTo>
                    <a:pt x="47" y="118"/>
                  </a:lnTo>
                  <a:lnTo>
                    <a:pt x="37" y="120"/>
                  </a:lnTo>
                  <a:lnTo>
                    <a:pt x="34" y="119"/>
                  </a:lnTo>
                  <a:lnTo>
                    <a:pt x="32" y="116"/>
                  </a:lnTo>
                  <a:lnTo>
                    <a:pt x="31" y="115"/>
                  </a:lnTo>
                  <a:lnTo>
                    <a:pt x="31" y="112"/>
                  </a:lnTo>
                  <a:lnTo>
                    <a:pt x="34" y="101"/>
                  </a:lnTo>
                  <a:lnTo>
                    <a:pt x="34" y="99"/>
                  </a:lnTo>
                  <a:lnTo>
                    <a:pt x="33" y="97"/>
                  </a:lnTo>
                  <a:lnTo>
                    <a:pt x="32" y="96"/>
                  </a:lnTo>
                  <a:lnTo>
                    <a:pt x="24" y="92"/>
                  </a:lnTo>
                  <a:lnTo>
                    <a:pt x="23" y="92"/>
                  </a:lnTo>
                  <a:lnTo>
                    <a:pt x="23" y="90"/>
                  </a:lnTo>
                  <a:lnTo>
                    <a:pt x="22" y="80"/>
                  </a:lnTo>
                  <a:lnTo>
                    <a:pt x="22" y="79"/>
                  </a:lnTo>
                  <a:lnTo>
                    <a:pt x="15" y="75"/>
                  </a:lnTo>
                  <a:lnTo>
                    <a:pt x="4" y="61"/>
                  </a:lnTo>
                  <a:lnTo>
                    <a:pt x="4" y="59"/>
                  </a:lnTo>
                  <a:lnTo>
                    <a:pt x="4" y="58"/>
                  </a:lnTo>
                  <a:lnTo>
                    <a:pt x="4" y="58"/>
                  </a:lnTo>
                  <a:lnTo>
                    <a:pt x="4" y="57"/>
                  </a:lnTo>
                  <a:lnTo>
                    <a:pt x="14" y="53"/>
                  </a:lnTo>
                  <a:lnTo>
                    <a:pt x="14" y="52"/>
                  </a:lnTo>
                  <a:lnTo>
                    <a:pt x="15" y="51"/>
                  </a:lnTo>
                  <a:lnTo>
                    <a:pt x="15" y="50"/>
                  </a:lnTo>
                  <a:lnTo>
                    <a:pt x="15" y="49"/>
                  </a:lnTo>
                  <a:lnTo>
                    <a:pt x="14" y="49"/>
                  </a:lnTo>
                  <a:lnTo>
                    <a:pt x="1" y="38"/>
                  </a:lnTo>
                  <a:lnTo>
                    <a:pt x="0" y="37"/>
                  </a:lnTo>
                  <a:lnTo>
                    <a:pt x="0" y="35"/>
                  </a:lnTo>
                  <a:lnTo>
                    <a:pt x="0" y="35"/>
                  </a:lnTo>
                  <a:lnTo>
                    <a:pt x="1" y="34"/>
                  </a:lnTo>
                  <a:lnTo>
                    <a:pt x="23" y="26"/>
                  </a:lnTo>
                  <a:lnTo>
                    <a:pt x="33" y="28"/>
                  </a:lnTo>
                  <a:lnTo>
                    <a:pt x="37" y="27"/>
                  </a:lnTo>
                  <a:lnTo>
                    <a:pt x="38" y="26"/>
                  </a:lnTo>
                  <a:lnTo>
                    <a:pt x="40" y="19"/>
                  </a:lnTo>
                  <a:lnTo>
                    <a:pt x="41" y="17"/>
                  </a:lnTo>
                  <a:lnTo>
                    <a:pt x="56" y="16"/>
                  </a:lnTo>
                  <a:lnTo>
                    <a:pt x="65" y="9"/>
                  </a:lnTo>
                  <a:lnTo>
                    <a:pt x="74" y="7"/>
                  </a:lnTo>
                  <a:lnTo>
                    <a:pt x="79" y="3"/>
                  </a:lnTo>
                  <a:lnTo>
                    <a:pt x="99" y="0"/>
                  </a:lnTo>
                  <a:lnTo>
                    <a:pt x="99" y="0"/>
                  </a:lnTo>
                  <a:lnTo>
                    <a:pt x="100" y="1"/>
                  </a:lnTo>
                  <a:lnTo>
                    <a:pt x="102" y="5"/>
                  </a:lnTo>
                  <a:lnTo>
                    <a:pt x="104" y="8"/>
                  </a:lnTo>
                  <a:lnTo>
                    <a:pt x="115" y="13"/>
                  </a:lnTo>
                  <a:lnTo>
                    <a:pt x="117" y="15"/>
                  </a:lnTo>
                  <a:lnTo>
                    <a:pt x="117" y="16"/>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67" name="Freeform 94"/>
            <p:cNvSpPr>
              <a:spLocks/>
            </p:cNvSpPr>
            <p:nvPr/>
          </p:nvSpPr>
          <p:spPr bwMode="auto">
            <a:xfrm>
              <a:off x="4924426" y="3603625"/>
              <a:ext cx="1117600" cy="889000"/>
            </a:xfrm>
            <a:custGeom>
              <a:avLst/>
              <a:gdLst>
                <a:gd name="T0" fmla="*/ 475 w 704"/>
                <a:gd name="T1" fmla="*/ 82 h 560"/>
                <a:gd name="T2" fmla="*/ 470 w 704"/>
                <a:gd name="T3" fmla="*/ 153 h 560"/>
                <a:gd name="T4" fmla="*/ 535 w 704"/>
                <a:gd name="T5" fmla="*/ 193 h 560"/>
                <a:gd name="T6" fmla="*/ 547 w 704"/>
                <a:gd name="T7" fmla="*/ 206 h 560"/>
                <a:gd name="T8" fmla="*/ 618 w 704"/>
                <a:gd name="T9" fmla="*/ 232 h 560"/>
                <a:gd name="T10" fmla="*/ 704 w 704"/>
                <a:gd name="T11" fmla="*/ 281 h 560"/>
                <a:gd name="T12" fmla="*/ 679 w 704"/>
                <a:gd name="T13" fmla="*/ 325 h 560"/>
                <a:gd name="T14" fmla="*/ 669 w 704"/>
                <a:gd name="T15" fmla="*/ 364 h 560"/>
                <a:gd name="T16" fmla="*/ 640 w 704"/>
                <a:gd name="T17" fmla="*/ 348 h 560"/>
                <a:gd name="T18" fmla="*/ 623 w 704"/>
                <a:gd name="T19" fmla="*/ 334 h 560"/>
                <a:gd name="T20" fmla="*/ 592 w 704"/>
                <a:gd name="T21" fmla="*/ 337 h 560"/>
                <a:gd name="T22" fmla="*/ 558 w 704"/>
                <a:gd name="T23" fmla="*/ 349 h 560"/>
                <a:gd name="T24" fmla="*/ 551 w 704"/>
                <a:gd name="T25" fmla="*/ 325 h 560"/>
                <a:gd name="T26" fmla="*/ 512 w 704"/>
                <a:gd name="T27" fmla="*/ 316 h 560"/>
                <a:gd name="T28" fmla="*/ 495 w 704"/>
                <a:gd name="T29" fmla="*/ 329 h 560"/>
                <a:gd name="T30" fmla="*/ 494 w 704"/>
                <a:gd name="T31" fmla="*/ 378 h 560"/>
                <a:gd name="T32" fmla="*/ 491 w 704"/>
                <a:gd name="T33" fmla="*/ 402 h 560"/>
                <a:gd name="T34" fmla="*/ 482 w 704"/>
                <a:gd name="T35" fmla="*/ 426 h 560"/>
                <a:gd name="T36" fmla="*/ 479 w 704"/>
                <a:gd name="T37" fmla="*/ 446 h 560"/>
                <a:gd name="T38" fmla="*/ 455 w 704"/>
                <a:gd name="T39" fmla="*/ 435 h 560"/>
                <a:gd name="T40" fmla="*/ 432 w 704"/>
                <a:gd name="T41" fmla="*/ 442 h 560"/>
                <a:gd name="T42" fmla="*/ 424 w 704"/>
                <a:gd name="T43" fmla="*/ 464 h 560"/>
                <a:gd name="T44" fmla="*/ 404 w 704"/>
                <a:gd name="T45" fmla="*/ 482 h 560"/>
                <a:gd name="T46" fmla="*/ 397 w 704"/>
                <a:gd name="T47" fmla="*/ 518 h 560"/>
                <a:gd name="T48" fmla="*/ 374 w 704"/>
                <a:gd name="T49" fmla="*/ 528 h 560"/>
                <a:gd name="T50" fmla="*/ 355 w 704"/>
                <a:gd name="T51" fmla="*/ 519 h 560"/>
                <a:gd name="T52" fmla="*/ 338 w 704"/>
                <a:gd name="T53" fmla="*/ 521 h 560"/>
                <a:gd name="T54" fmla="*/ 316 w 704"/>
                <a:gd name="T55" fmla="*/ 509 h 560"/>
                <a:gd name="T56" fmla="*/ 305 w 704"/>
                <a:gd name="T57" fmla="*/ 516 h 560"/>
                <a:gd name="T58" fmla="*/ 295 w 704"/>
                <a:gd name="T59" fmla="*/ 534 h 560"/>
                <a:gd name="T60" fmla="*/ 279 w 704"/>
                <a:gd name="T61" fmla="*/ 547 h 560"/>
                <a:gd name="T62" fmla="*/ 271 w 704"/>
                <a:gd name="T63" fmla="*/ 548 h 560"/>
                <a:gd name="T64" fmla="*/ 253 w 704"/>
                <a:gd name="T65" fmla="*/ 551 h 560"/>
                <a:gd name="T66" fmla="*/ 231 w 704"/>
                <a:gd name="T67" fmla="*/ 536 h 560"/>
                <a:gd name="T68" fmla="*/ 184 w 704"/>
                <a:gd name="T69" fmla="*/ 530 h 560"/>
                <a:gd name="T70" fmla="*/ 166 w 704"/>
                <a:gd name="T71" fmla="*/ 521 h 560"/>
                <a:gd name="T72" fmla="*/ 154 w 704"/>
                <a:gd name="T73" fmla="*/ 504 h 560"/>
                <a:gd name="T74" fmla="*/ 167 w 704"/>
                <a:gd name="T75" fmla="*/ 486 h 560"/>
                <a:gd name="T76" fmla="*/ 154 w 704"/>
                <a:gd name="T77" fmla="*/ 475 h 560"/>
                <a:gd name="T78" fmla="*/ 123 w 704"/>
                <a:gd name="T79" fmla="*/ 454 h 560"/>
                <a:gd name="T80" fmla="*/ 108 w 704"/>
                <a:gd name="T81" fmla="*/ 438 h 560"/>
                <a:gd name="T82" fmla="*/ 86 w 704"/>
                <a:gd name="T83" fmla="*/ 420 h 560"/>
                <a:gd name="T84" fmla="*/ 69 w 704"/>
                <a:gd name="T85" fmla="*/ 393 h 560"/>
                <a:gd name="T86" fmla="*/ 57 w 704"/>
                <a:gd name="T87" fmla="*/ 375 h 560"/>
                <a:gd name="T88" fmla="*/ 30 w 704"/>
                <a:gd name="T89" fmla="*/ 363 h 560"/>
                <a:gd name="T90" fmla="*/ 23 w 704"/>
                <a:gd name="T91" fmla="*/ 347 h 560"/>
                <a:gd name="T92" fmla="*/ 16 w 704"/>
                <a:gd name="T93" fmla="*/ 343 h 560"/>
                <a:gd name="T94" fmla="*/ 2 w 704"/>
                <a:gd name="T95" fmla="*/ 309 h 560"/>
                <a:gd name="T96" fmla="*/ 20 w 704"/>
                <a:gd name="T97" fmla="*/ 269 h 560"/>
                <a:gd name="T98" fmla="*/ 35 w 704"/>
                <a:gd name="T99" fmla="*/ 242 h 560"/>
                <a:gd name="T100" fmla="*/ 58 w 704"/>
                <a:gd name="T101" fmla="*/ 199 h 560"/>
                <a:gd name="T102" fmla="*/ 61 w 704"/>
                <a:gd name="T103" fmla="*/ 174 h 560"/>
                <a:gd name="T104" fmla="*/ 81 w 704"/>
                <a:gd name="T105" fmla="*/ 145 h 560"/>
                <a:gd name="T106" fmla="*/ 80 w 704"/>
                <a:gd name="T107" fmla="*/ 104 h 560"/>
                <a:gd name="T108" fmla="*/ 100 w 704"/>
                <a:gd name="T109" fmla="*/ 46 h 560"/>
                <a:gd name="T110" fmla="*/ 176 w 704"/>
                <a:gd name="T111" fmla="*/ 28 h 560"/>
                <a:gd name="T112" fmla="*/ 256 w 704"/>
                <a:gd name="T113" fmla="*/ 24 h 560"/>
                <a:gd name="T114" fmla="*/ 377 w 704"/>
                <a:gd name="T115" fmla="*/ 50 h 560"/>
                <a:gd name="T116" fmla="*/ 423 w 704"/>
                <a:gd name="T117"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4" h="560">
                  <a:moveTo>
                    <a:pt x="479" y="38"/>
                  </a:moveTo>
                  <a:lnTo>
                    <a:pt x="479" y="42"/>
                  </a:lnTo>
                  <a:lnTo>
                    <a:pt x="481" y="48"/>
                  </a:lnTo>
                  <a:lnTo>
                    <a:pt x="482" y="53"/>
                  </a:lnTo>
                  <a:lnTo>
                    <a:pt x="481" y="55"/>
                  </a:lnTo>
                  <a:lnTo>
                    <a:pt x="480" y="56"/>
                  </a:lnTo>
                  <a:lnTo>
                    <a:pt x="474" y="60"/>
                  </a:lnTo>
                  <a:lnTo>
                    <a:pt x="473" y="62"/>
                  </a:lnTo>
                  <a:lnTo>
                    <a:pt x="473" y="63"/>
                  </a:lnTo>
                  <a:lnTo>
                    <a:pt x="473" y="77"/>
                  </a:lnTo>
                  <a:lnTo>
                    <a:pt x="473" y="78"/>
                  </a:lnTo>
                  <a:lnTo>
                    <a:pt x="475" y="82"/>
                  </a:lnTo>
                  <a:lnTo>
                    <a:pt x="475" y="85"/>
                  </a:lnTo>
                  <a:lnTo>
                    <a:pt x="472" y="96"/>
                  </a:lnTo>
                  <a:lnTo>
                    <a:pt x="470" y="99"/>
                  </a:lnTo>
                  <a:lnTo>
                    <a:pt x="467" y="107"/>
                  </a:lnTo>
                  <a:lnTo>
                    <a:pt x="465" y="125"/>
                  </a:lnTo>
                  <a:lnTo>
                    <a:pt x="465" y="129"/>
                  </a:lnTo>
                  <a:lnTo>
                    <a:pt x="467" y="137"/>
                  </a:lnTo>
                  <a:lnTo>
                    <a:pt x="472" y="143"/>
                  </a:lnTo>
                  <a:lnTo>
                    <a:pt x="472" y="147"/>
                  </a:lnTo>
                  <a:lnTo>
                    <a:pt x="472" y="149"/>
                  </a:lnTo>
                  <a:lnTo>
                    <a:pt x="471" y="151"/>
                  </a:lnTo>
                  <a:lnTo>
                    <a:pt x="470" y="153"/>
                  </a:lnTo>
                  <a:lnTo>
                    <a:pt x="470" y="155"/>
                  </a:lnTo>
                  <a:lnTo>
                    <a:pt x="470" y="156"/>
                  </a:lnTo>
                  <a:lnTo>
                    <a:pt x="473" y="163"/>
                  </a:lnTo>
                  <a:lnTo>
                    <a:pt x="477" y="167"/>
                  </a:lnTo>
                  <a:lnTo>
                    <a:pt x="478" y="169"/>
                  </a:lnTo>
                  <a:lnTo>
                    <a:pt x="484" y="172"/>
                  </a:lnTo>
                  <a:lnTo>
                    <a:pt x="490" y="185"/>
                  </a:lnTo>
                  <a:lnTo>
                    <a:pt x="491" y="186"/>
                  </a:lnTo>
                  <a:lnTo>
                    <a:pt x="494" y="186"/>
                  </a:lnTo>
                  <a:lnTo>
                    <a:pt x="504" y="181"/>
                  </a:lnTo>
                  <a:lnTo>
                    <a:pt x="532" y="190"/>
                  </a:lnTo>
                  <a:lnTo>
                    <a:pt x="535" y="193"/>
                  </a:lnTo>
                  <a:lnTo>
                    <a:pt x="535" y="194"/>
                  </a:lnTo>
                  <a:lnTo>
                    <a:pt x="535" y="194"/>
                  </a:lnTo>
                  <a:lnTo>
                    <a:pt x="535" y="196"/>
                  </a:lnTo>
                  <a:lnTo>
                    <a:pt x="535" y="197"/>
                  </a:lnTo>
                  <a:lnTo>
                    <a:pt x="533" y="202"/>
                  </a:lnTo>
                  <a:lnTo>
                    <a:pt x="533" y="202"/>
                  </a:lnTo>
                  <a:lnTo>
                    <a:pt x="533" y="203"/>
                  </a:lnTo>
                  <a:lnTo>
                    <a:pt x="533" y="204"/>
                  </a:lnTo>
                  <a:lnTo>
                    <a:pt x="536" y="206"/>
                  </a:lnTo>
                  <a:lnTo>
                    <a:pt x="544" y="204"/>
                  </a:lnTo>
                  <a:lnTo>
                    <a:pt x="546" y="205"/>
                  </a:lnTo>
                  <a:lnTo>
                    <a:pt x="547" y="206"/>
                  </a:lnTo>
                  <a:lnTo>
                    <a:pt x="548" y="211"/>
                  </a:lnTo>
                  <a:lnTo>
                    <a:pt x="551" y="216"/>
                  </a:lnTo>
                  <a:lnTo>
                    <a:pt x="555" y="218"/>
                  </a:lnTo>
                  <a:lnTo>
                    <a:pt x="614" y="209"/>
                  </a:lnTo>
                  <a:lnTo>
                    <a:pt x="618" y="211"/>
                  </a:lnTo>
                  <a:lnTo>
                    <a:pt x="619" y="214"/>
                  </a:lnTo>
                  <a:lnTo>
                    <a:pt x="620" y="219"/>
                  </a:lnTo>
                  <a:lnTo>
                    <a:pt x="619" y="224"/>
                  </a:lnTo>
                  <a:lnTo>
                    <a:pt x="618" y="227"/>
                  </a:lnTo>
                  <a:lnTo>
                    <a:pt x="617" y="229"/>
                  </a:lnTo>
                  <a:lnTo>
                    <a:pt x="617" y="230"/>
                  </a:lnTo>
                  <a:lnTo>
                    <a:pt x="618" y="232"/>
                  </a:lnTo>
                  <a:lnTo>
                    <a:pt x="641" y="252"/>
                  </a:lnTo>
                  <a:lnTo>
                    <a:pt x="666" y="258"/>
                  </a:lnTo>
                  <a:lnTo>
                    <a:pt x="690" y="252"/>
                  </a:lnTo>
                  <a:lnTo>
                    <a:pt x="694" y="256"/>
                  </a:lnTo>
                  <a:lnTo>
                    <a:pt x="695" y="257"/>
                  </a:lnTo>
                  <a:lnTo>
                    <a:pt x="695" y="259"/>
                  </a:lnTo>
                  <a:lnTo>
                    <a:pt x="695" y="263"/>
                  </a:lnTo>
                  <a:lnTo>
                    <a:pt x="696" y="266"/>
                  </a:lnTo>
                  <a:lnTo>
                    <a:pt x="702" y="271"/>
                  </a:lnTo>
                  <a:lnTo>
                    <a:pt x="703" y="273"/>
                  </a:lnTo>
                  <a:lnTo>
                    <a:pt x="704" y="276"/>
                  </a:lnTo>
                  <a:lnTo>
                    <a:pt x="704" y="281"/>
                  </a:lnTo>
                  <a:lnTo>
                    <a:pt x="691" y="283"/>
                  </a:lnTo>
                  <a:lnTo>
                    <a:pt x="691" y="284"/>
                  </a:lnTo>
                  <a:lnTo>
                    <a:pt x="684" y="303"/>
                  </a:lnTo>
                  <a:lnTo>
                    <a:pt x="683" y="306"/>
                  </a:lnTo>
                  <a:lnTo>
                    <a:pt x="682" y="307"/>
                  </a:lnTo>
                  <a:lnTo>
                    <a:pt x="673" y="314"/>
                  </a:lnTo>
                  <a:lnTo>
                    <a:pt x="672" y="315"/>
                  </a:lnTo>
                  <a:lnTo>
                    <a:pt x="671" y="320"/>
                  </a:lnTo>
                  <a:lnTo>
                    <a:pt x="671" y="321"/>
                  </a:lnTo>
                  <a:lnTo>
                    <a:pt x="672" y="321"/>
                  </a:lnTo>
                  <a:lnTo>
                    <a:pt x="672" y="322"/>
                  </a:lnTo>
                  <a:lnTo>
                    <a:pt x="679" y="325"/>
                  </a:lnTo>
                  <a:lnTo>
                    <a:pt x="683" y="331"/>
                  </a:lnTo>
                  <a:lnTo>
                    <a:pt x="697" y="338"/>
                  </a:lnTo>
                  <a:lnTo>
                    <a:pt x="698" y="340"/>
                  </a:lnTo>
                  <a:lnTo>
                    <a:pt x="701" y="349"/>
                  </a:lnTo>
                  <a:lnTo>
                    <a:pt x="682" y="369"/>
                  </a:lnTo>
                  <a:lnTo>
                    <a:pt x="682" y="369"/>
                  </a:lnTo>
                  <a:lnTo>
                    <a:pt x="682" y="370"/>
                  </a:lnTo>
                  <a:lnTo>
                    <a:pt x="679" y="371"/>
                  </a:lnTo>
                  <a:lnTo>
                    <a:pt x="679" y="369"/>
                  </a:lnTo>
                  <a:lnTo>
                    <a:pt x="672" y="369"/>
                  </a:lnTo>
                  <a:lnTo>
                    <a:pt x="672" y="364"/>
                  </a:lnTo>
                  <a:lnTo>
                    <a:pt x="669" y="364"/>
                  </a:lnTo>
                  <a:lnTo>
                    <a:pt x="669" y="355"/>
                  </a:lnTo>
                  <a:lnTo>
                    <a:pt x="664" y="355"/>
                  </a:lnTo>
                  <a:lnTo>
                    <a:pt x="664" y="353"/>
                  </a:lnTo>
                  <a:lnTo>
                    <a:pt x="659" y="353"/>
                  </a:lnTo>
                  <a:lnTo>
                    <a:pt x="659" y="348"/>
                  </a:lnTo>
                  <a:lnTo>
                    <a:pt x="657" y="349"/>
                  </a:lnTo>
                  <a:lnTo>
                    <a:pt x="657" y="351"/>
                  </a:lnTo>
                  <a:lnTo>
                    <a:pt x="652" y="351"/>
                  </a:lnTo>
                  <a:lnTo>
                    <a:pt x="652" y="349"/>
                  </a:lnTo>
                  <a:lnTo>
                    <a:pt x="642" y="349"/>
                  </a:lnTo>
                  <a:lnTo>
                    <a:pt x="642" y="347"/>
                  </a:lnTo>
                  <a:lnTo>
                    <a:pt x="640" y="348"/>
                  </a:lnTo>
                  <a:lnTo>
                    <a:pt x="640" y="345"/>
                  </a:lnTo>
                  <a:lnTo>
                    <a:pt x="637" y="345"/>
                  </a:lnTo>
                  <a:lnTo>
                    <a:pt x="637" y="343"/>
                  </a:lnTo>
                  <a:lnTo>
                    <a:pt x="633" y="343"/>
                  </a:lnTo>
                  <a:lnTo>
                    <a:pt x="633" y="341"/>
                  </a:lnTo>
                  <a:lnTo>
                    <a:pt x="630" y="341"/>
                  </a:lnTo>
                  <a:lnTo>
                    <a:pt x="630" y="339"/>
                  </a:lnTo>
                  <a:lnTo>
                    <a:pt x="628" y="339"/>
                  </a:lnTo>
                  <a:lnTo>
                    <a:pt x="628" y="336"/>
                  </a:lnTo>
                  <a:lnTo>
                    <a:pt x="625" y="337"/>
                  </a:lnTo>
                  <a:lnTo>
                    <a:pt x="625" y="334"/>
                  </a:lnTo>
                  <a:lnTo>
                    <a:pt x="623" y="334"/>
                  </a:lnTo>
                  <a:lnTo>
                    <a:pt x="622" y="332"/>
                  </a:lnTo>
                  <a:lnTo>
                    <a:pt x="608" y="333"/>
                  </a:lnTo>
                  <a:lnTo>
                    <a:pt x="608" y="333"/>
                  </a:lnTo>
                  <a:lnTo>
                    <a:pt x="602" y="333"/>
                  </a:lnTo>
                  <a:lnTo>
                    <a:pt x="599" y="330"/>
                  </a:lnTo>
                  <a:lnTo>
                    <a:pt x="598" y="326"/>
                  </a:lnTo>
                  <a:lnTo>
                    <a:pt x="594" y="325"/>
                  </a:lnTo>
                  <a:lnTo>
                    <a:pt x="593" y="326"/>
                  </a:lnTo>
                  <a:lnTo>
                    <a:pt x="593" y="328"/>
                  </a:lnTo>
                  <a:lnTo>
                    <a:pt x="593" y="333"/>
                  </a:lnTo>
                  <a:lnTo>
                    <a:pt x="593" y="336"/>
                  </a:lnTo>
                  <a:lnTo>
                    <a:pt x="592" y="337"/>
                  </a:lnTo>
                  <a:lnTo>
                    <a:pt x="592" y="339"/>
                  </a:lnTo>
                  <a:lnTo>
                    <a:pt x="590" y="339"/>
                  </a:lnTo>
                  <a:lnTo>
                    <a:pt x="590" y="341"/>
                  </a:lnTo>
                  <a:lnTo>
                    <a:pt x="589" y="342"/>
                  </a:lnTo>
                  <a:lnTo>
                    <a:pt x="587" y="345"/>
                  </a:lnTo>
                  <a:lnTo>
                    <a:pt x="582" y="342"/>
                  </a:lnTo>
                  <a:lnTo>
                    <a:pt x="579" y="343"/>
                  </a:lnTo>
                  <a:lnTo>
                    <a:pt x="574" y="343"/>
                  </a:lnTo>
                  <a:lnTo>
                    <a:pt x="566" y="347"/>
                  </a:lnTo>
                  <a:lnTo>
                    <a:pt x="563" y="351"/>
                  </a:lnTo>
                  <a:lnTo>
                    <a:pt x="561" y="350"/>
                  </a:lnTo>
                  <a:lnTo>
                    <a:pt x="558" y="349"/>
                  </a:lnTo>
                  <a:lnTo>
                    <a:pt x="558" y="349"/>
                  </a:lnTo>
                  <a:lnTo>
                    <a:pt x="558" y="348"/>
                  </a:lnTo>
                  <a:lnTo>
                    <a:pt x="556" y="348"/>
                  </a:lnTo>
                  <a:lnTo>
                    <a:pt x="555" y="342"/>
                  </a:lnTo>
                  <a:lnTo>
                    <a:pt x="556" y="342"/>
                  </a:lnTo>
                  <a:lnTo>
                    <a:pt x="556" y="339"/>
                  </a:lnTo>
                  <a:lnTo>
                    <a:pt x="554" y="336"/>
                  </a:lnTo>
                  <a:lnTo>
                    <a:pt x="553" y="333"/>
                  </a:lnTo>
                  <a:lnTo>
                    <a:pt x="552" y="332"/>
                  </a:lnTo>
                  <a:lnTo>
                    <a:pt x="552" y="332"/>
                  </a:lnTo>
                  <a:lnTo>
                    <a:pt x="551" y="325"/>
                  </a:lnTo>
                  <a:lnTo>
                    <a:pt x="551" y="325"/>
                  </a:lnTo>
                  <a:lnTo>
                    <a:pt x="550" y="324"/>
                  </a:lnTo>
                  <a:lnTo>
                    <a:pt x="533" y="323"/>
                  </a:lnTo>
                  <a:lnTo>
                    <a:pt x="533" y="324"/>
                  </a:lnTo>
                  <a:lnTo>
                    <a:pt x="521" y="325"/>
                  </a:lnTo>
                  <a:lnTo>
                    <a:pt x="521" y="320"/>
                  </a:lnTo>
                  <a:lnTo>
                    <a:pt x="522" y="318"/>
                  </a:lnTo>
                  <a:lnTo>
                    <a:pt x="522" y="316"/>
                  </a:lnTo>
                  <a:lnTo>
                    <a:pt x="521" y="314"/>
                  </a:lnTo>
                  <a:lnTo>
                    <a:pt x="518" y="314"/>
                  </a:lnTo>
                  <a:lnTo>
                    <a:pt x="516" y="316"/>
                  </a:lnTo>
                  <a:lnTo>
                    <a:pt x="513" y="316"/>
                  </a:lnTo>
                  <a:lnTo>
                    <a:pt x="512" y="316"/>
                  </a:lnTo>
                  <a:lnTo>
                    <a:pt x="509" y="316"/>
                  </a:lnTo>
                  <a:lnTo>
                    <a:pt x="509" y="314"/>
                  </a:lnTo>
                  <a:lnTo>
                    <a:pt x="504" y="314"/>
                  </a:lnTo>
                  <a:lnTo>
                    <a:pt x="504" y="316"/>
                  </a:lnTo>
                  <a:lnTo>
                    <a:pt x="497" y="317"/>
                  </a:lnTo>
                  <a:lnTo>
                    <a:pt x="497" y="319"/>
                  </a:lnTo>
                  <a:lnTo>
                    <a:pt x="499" y="320"/>
                  </a:lnTo>
                  <a:lnTo>
                    <a:pt x="498" y="326"/>
                  </a:lnTo>
                  <a:lnTo>
                    <a:pt x="498" y="326"/>
                  </a:lnTo>
                  <a:lnTo>
                    <a:pt x="497" y="326"/>
                  </a:lnTo>
                  <a:lnTo>
                    <a:pt x="496" y="328"/>
                  </a:lnTo>
                  <a:lnTo>
                    <a:pt x="495" y="329"/>
                  </a:lnTo>
                  <a:lnTo>
                    <a:pt x="495" y="329"/>
                  </a:lnTo>
                  <a:lnTo>
                    <a:pt x="495" y="329"/>
                  </a:lnTo>
                  <a:lnTo>
                    <a:pt x="492" y="330"/>
                  </a:lnTo>
                  <a:lnTo>
                    <a:pt x="491" y="333"/>
                  </a:lnTo>
                  <a:lnTo>
                    <a:pt x="490" y="344"/>
                  </a:lnTo>
                  <a:lnTo>
                    <a:pt x="492" y="353"/>
                  </a:lnTo>
                  <a:lnTo>
                    <a:pt x="492" y="356"/>
                  </a:lnTo>
                  <a:lnTo>
                    <a:pt x="491" y="359"/>
                  </a:lnTo>
                  <a:lnTo>
                    <a:pt x="492" y="362"/>
                  </a:lnTo>
                  <a:lnTo>
                    <a:pt x="494" y="365"/>
                  </a:lnTo>
                  <a:lnTo>
                    <a:pt x="495" y="373"/>
                  </a:lnTo>
                  <a:lnTo>
                    <a:pt x="494" y="378"/>
                  </a:lnTo>
                  <a:lnTo>
                    <a:pt x="494" y="378"/>
                  </a:lnTo>
                  <a:lnTo>
                    <a:pt x="494" y="378"/>
                  </a:lnTo>
                  <a:lnTo>
                    <a:pt x="493" y="381"/>
                  </a:lnTo>
                  <a:lnTo>
                    <a:pt x="493" y="385"/>
                  </a:lnTo>
                  <a:lnTo>
                    <a:pt x="491" y="387"/>
                  </a:lnTo>
                  <a:lnTo>
                    <a:pt x="489" y="387"/>
                  </a:lnTo>
                  <a:lnTo>
                    <a:pt x="490" y="388"/>
                  </a:lnTo>
                  <a:lnTo>
                    <a:pt x="488" y="388"/>
                  </a:lnTo>
                  <a:lnTo>
                    <a:pt x="488" y="396"/>
                  </a:lnTo>
                  <a:lnTo>
                    <a:pt x="490" y="400"/>
                  </a:lnTo>
                  <a:lnTo>
                    <a:pt x="491" y="400"/>
                  </a:lnTo>
                  <a:lnTo>
                    <a:pt x="491" y="402"/>
                  </a:lnTo>
                  <a:lnTo>
                    <a:pt x="488" y="402"/>
                  </a:lnTo>
                  <a:lnTo>
                    <a:pt x="488" y="405"/>
                  </a:lnTo>
                  <a:lnTo>
                    <a:pt x="487" y="405"/>
                  </a:lnTo>
                  <a:lnTo>
                    <a:pt x="487" y="405"/>
                  </a:lnTo>
                  <a:lnTo>
                    <a:pt x="485" y="410"/>
                  </a:lnTo>
                  <a:lnTo>
                    <a:pt x="485" y="414"/>
                  </a:lnTo>
                  <a:lnTo>
                    <a:pt x="485" y="415"/>
                  </a:lnTo>
                  <a:lnTo>
                    <a:pt x="485" y="417"/>
                  </a:lnTo>
                  <a:lnTo>
                    <a:pt x="483" y="417"/>
                  </a:lnTo>
                  <a:lnTo>
                    <a:pt x="482" y="419"/>
                  </a:lnTo>
                  <a:lnTo>
                    <a:pt x="483" y="426"/>
                  </a:lnTo>
                  <a:lnTo>
                    <a:pt x="482" y="426"/>
                  </a:lnTo>
                  <a:lnTo>
                    <a:pt x="482" y="430"/>
                  </a:lnTo>
                  <a:lnTo>
                    <a:pt x="484" y="432"/>
                  </a:lnTo>
                  <a:lnTo>
                    <a:pt x="488" y="434"/>
                  </a:lnTo>
                  <a:lnTo>
                    <a:pt x="489" y="435"/>
                  </a:lnTo>
                  <a:lnTo>
                    <a:pt x="490" y="435"/>
                  </a:lnTo>
                  <a:lnTo>
                    <a:pt x="491" y="438"/>
                  </a:lnTo>
                  <a:lnTo>
                    <a:pt x="491" y="438"/>
                  </a:lnTo>
                  <a:lnTo>
                    <a:pt x="490" y="441"/>
                  </a:lnTo>
                  <a:lnTo>
                    <a:pt x="483" y="448"/>
                  </a:lnTo>
                  <a:lnTo>
                    <a:pt x="483" y="448"/>
                  </a:lnTo>
                  <a:lnTo>
                    <a:pt x="479" y="446"/>
                  </a:lnTo>
                  <a:lnTo>
                    <a:pt x="479" y="446"/>
                  </a:lnTo>
                  <a:lnTo>
                    <a:pt x="474" y="446"/>
                  </a:lnTo>
                  <a:lnTo>
                    <a:pt x="474" y="444"/>
                  </a:lnTo>
                  <a:lnTo>
                    <a:pt x="470" y="444"/>
                  </a:lnTo>
                  <a:lnTo>
                    <a:pt x="470" y="441"/>
                  </a:lnTo>
                  <a:lnTo>
                    <a:pt x="462" y="442"/>
                  </a:lnTo>
                  <a:lnTo>
                    <a:pt x="462" y="441"/>
                  </a:lnTo>
                  <a:lnTo>
                    <a:pt x="459" y="441"/>
                  </a:lnTo>
                  <a:lnTo>
                    <a:pt x="459" y="440"/>
                  </a:lnTo>
                  <a:lnTo>
                    <a:pt x="458" y="440"/>
                  </a:lnTo>
                  <a:lnTo>
                    <a:pt x="458" y="438"/>
                  </a:lnTo>
                  <a:lnTo>
                    <a:pt x="455" y="438"/>
                  </a:lnTo>
                  <a:lnTo>
                    <a:pt x="455" y="435"/>
                  </a:lnTo>
                  <a:lnTo>
                    <a:pt x="451" y="437"/>
                  </a:lnTo>
                  <a:lnTo>
                    <a:pt x="443" y="436"/>
                  </a:lnTo>
                  <a:lnTo>
                    <a:pt x="443" y="435"/>
                  </a:lnTo>
                  <a:lnTo>
                    <a:pt x="441" y="435"/>
                  </a:lnTo>
                  <a:lnTo>
                    <a:pt x="441" y="436"/>
                  </a:lnTo>
                  <a:lnTo>
                    <a:pt x="439" y="436"/>
                  </a:lnTo>
                  <a:lnTo>
                    <a:pt x="439" y="435"/>
                  </a:lnTo>
                  <a:lnTo>
                    <a:pt x="434" y="435"/>
                  </a:lnTo>
                  <a:lnTo>
                    <a:pt x="434" y="437"/>
                  </a:lnTo>
                  <a:lnTo>
                    <a:pt x="431" y="437"/>
                  </a:lnTo>
                  <a:lnTo>
                    <a:pt x="431" y="441"/>
                  </a:lnTo>
                  <a:lnTo>
                    <a:pt x="432" y="442"/>
                  </a:lnTo>
                  <a:lnTo>
                    <a:pt x="432" y="442"/>
                  </a:lnTo>
                  <a:lnTo>
                    <a:pt x="432" y="442"/>
                  </a:lnTo>
                  <a:lnTo>
                    <a:pt x="433" y="443"/>
                  </a:lnTo>
                  <a:lnTo>
                    <a:pt x="432" y="445"/>
                  </a:lnTo>
                  <a:lnTo>
                    <a:pt x="432" y="447"/>
                  </a:lnTo>
                  <a:lnTo>
                    <a:pt x="432" y="447"/>
                  </a:lnTo>
                  <a:lnTo>
                    <a:pt x="428" y="453"/>
                  </a:lnTo>
                  <a:lnTo>
                    <a:pt x="428" y="457"/>
                  </a:lnTo>
                  <a:lnTo>
                    <a:pt x="430" y="460"/>
                  </a:lnTo>
                  <a:lnTo>
                    <a:pt x="426" y="461"/>
                  </a:lnTo>
                  <a:lnTo>
                    <a:pt x="426" y="464"/>
                  </a:lnTo>
                  <a:lnTo>
                    <a:pt x="424" y="464"/>
                  </a:lnTo>
                  <a:lnTo>
                    <a:pt x="424" y="465"/>
                  </a:lnTo>
                  <a:lnTo>
                    <a:pt x="424" y="466"/>
                  </a:lnTo>
                  <a:lnTo>
                    <a:pt x="423" y="466"/>
                  </a:lnTo>
                  <a:lnTo>
                    <a:pt x="420" y="470"/>
                  </a:lnTo>
                  <a:lnTo>
                    <a:pt x="420" y="471"/>
                  </a:lnTo>
                  <a:lnTo>
                    <a:pt x="418" y="471"/>
                  </a:lnTo>
                  <a:lnTo>
                    <a:pt x="418" y="472"/>
                  </a:lnTo>
                  <a:lnTo>
                    <a:pt x="414" y="473"/>
                  </a:lnTo>
                  <a:lnTo>
                    <a:pt x="412" y="476"/>
                  </a:lnTo>
                  <a:lnTo>
                    <a:pt x="405" y="478"/>
                  </a:lnTo>
                  <a:lnTo>
                    <a:pt x="404" y="481"/>
                  </a:lnTo>
                  <a:lnTo>
                    <a:pt x="404" y="482"/>
                  </a:lnTo>
                  <a:lnTo>
                    <a:pt x="403" y="482"/>
                  </a:lnTo>
                  <a:lnTo>
                    <a:pt x="400" y="491"/>
                  </a:lnTo>
                  <a:lnTo>
                    <a:pt x="400" y="491"/>
                  </a:lnTo>
                  <a:lnTo>
                    <a:pt x="400" y="491"/>
                  </a:lnTo>
                  <a:lnTo>
                    <a:pt x="398" y="497"/>
                  </a:lnTo>
                  <a:lnTo>
                    <a:pt x="398" y="501"/>
                  </a:lnTo>
                  <a:lnTo>
                    <a:pt x="397" y="501"/>
                  </a:lnTo>
                  <a:lnTo>
                    <a:pt x="396" y="502"/>
                  </a:lnTo>
                  <a:lnTo>
                    <a:pt x="398" y="505"/>
                  </a:lnTo>
                  <a:lnTo>
                    <a:pt x="399" y="509"/>
                  </a:lnTo>
                  <a:lnTo>
                    <a:pt x="399" y="513"/>
                  </a:lnTo>
                  <a:lnTo>
                    <a:pt x="397" y="518"/>
                  </a:lnTo>
                  <a:lnTo>
                    <a:pt x="399" y="528"/>
                  </a:lnTo>
                  <a:lnTo>
                    <a:pt x="396" y="530"/>
                  </a:lnTo>
                  <a:lnTo>
                    <a:pt x="395" y="531"/>
                  </a:lnTo>
                  <a:lnTo>
                    <a:pt x="396" y="534"/>
                  </a:lnTo>
                  <a:lnTo>
                    <a:pt x="394" y="534"/>
                  </a:lnTo>
                  <a:lnTo>
                    <a:pt x="393" y="538"/>
                  </a:lnTo>
                  <a:lnTo>
                    <a:pt x="391" y="538"/>
                  </a:lnTo>
                  <a:lnTo>
                    <a:pt x="390" y="537"/>
                  </a:lnTo>
                  <a:lnTo>
                    <a:pt x="379" y="539"/>
                  </a:lnTo>
                  <a:lnTo>
                    <a:pt x="376" y="532"/>
                  </a:lnTo>
                  <a:lnTo>
                    <a:pt x="376" y="528"/>
                  </a:lnTo>
                  <a:lnTo>
                    <a:pt x="374" y="528"/>
                  </a:lnTo>
                  <a:lnTo>
                    <a:pt x="374" y="526"/>
                  </a:lnTo>
                  <a:lnTo>
                    <a:pt x="373" y="525"/>
                  </a:lnTo>
                  <a:lnTo>
                    <a:pt x="370" y="525"/>
                  </a:lnTo>
                  <a:lnTo>
                    <a:pt x="369" y="527"/>
                  </a:lnTo>
                  <a:lnTo>
                    <a:pt x="366" y="527"/>
                  </a:lnTo>
                  <a:lnTo>
                    <a:pt x="364" y="517"/>
                  </a:lnTo>
                  <a:lnTo>
                    <a:pt x="363" y="517"/>
                  </a:lnTo>
                  <a:lnTo>
                    <a:pt x="361" y="515"/>
                  </a:lnTo>
                  <a:lnTo>
                    <a:pt x="361" y="515"/>
                  </a:lnTo>
                  <a:lnTo>
                    <a:pt x="358" y="515"/>
                  </a:lnTo>
                  <a:lnTo>
                    <a:pt x="357" y="516"/>
                  </a:lnTo>
                  <a:lnTo>
                    <a:pt x="355" y="519"/>
                  </a:lnTo>
                  <a:lnTo>
                    <a:pt x="355" y="519"/>
                  </a:lnTo>
                  <a:lnTo>
                    <a:pt x="355" y="520"/>
                  </a:lnTo>
                  <a:lnTo>
                    <a:pt x="351" y="521"/>
                  </a:lnTo>
                  <a:lnTo>
                    <a:pt x="350" y="521"/>
                  </a:lnTo>
                  <a:lnTo>
                    <a:pt x="350" y="523"/>
                  </a:lnTo>
                  <a:lnTo>
                    <a:pt x="347" y="523"/>
                  </a:lnTo>
                  <a:lnTo>
                    <a:pt x="346" y="524"/>
                  </a:lnTo>
                  <a:lnTo>
                    <a:pt x="345" y="526"/>
                  </a:lnTo>
                  <a:lnTo>
                    <a:pt x="341" y="526"/>
                  </a:lnTo>
                  <a:lnTo>
                    <a:pt x="341" y="524"/>
                  </a:lnTo>
                  <a:lnTo>
                    <a:pt x="339" y="524"/>
                  </a:lnTo>
                  <a:lnTo>
                    <a:pt x="338" y="521"/>
                  </a:lnTo>
                  <a:lnTo>
                    <a:pt x="331" y="521"/>
                  </a:lnTo>
                  <a:lnTo>
                    <a:pt x="331" y="519"/>
                  </a:lnTo>
                  <a:lnTo>
                    <a:pt x="329" y="520"/>
                  </a:lnTo>
                  <a:lnTo>
                    <a:pt x="328" y="519"/>
                  </a:lnTo>
                  <a:lnTo>
                    <a:pt x="323" y="519"/>
                  </a:lnTo>
                  <a:lnTo>
                    <a:pt x="322" y="516"/>
                  </a:lnTo>
                  <a:lnTo>
                    <a:pt x="321" y="513"/>
                  </a:lnTo>
                  <a:lnTo>
                    <a:pt x="320" y="513"/>
                  </a:lnTo>
                  <a:lnTo>
                    <a:pt x="320" y="512"/>
                  </a:lnTo>
                  <a:lnTo>
                    <a:pt x="316" y="509"/>
                  </a:lnTo>
                  <a:lnTo>
                    <a:pt x="316" y="509"/>
                  </a:lnTo>
                  <a:lnTo>
                    <a:pt x="316" y="509"/>
                  </a:lnTo>
                  <a:lnTo>
                    <a:pt x="314" y="506"/>
                  </a:lnTo>
                  <a:lnTo>
                    <a:pt x="314" y="504"/>
                  </a:lnTo>
                  <a:lnTo>
                    <a:pt x="313" y="504"/>
                  </a:lnTo>
                  <a:lnTo>
                    <a:pt x="312" y="504"/>
                  </a:lnTo>
                  <a:lnTo>
                    <a:pt x="311" y="505"/>
                  </a:lnTo>
                  <a:lnTo>
                    <a:pt x="304" y="506"/>
                  </a:lnTo>
                  <a:lnTo>
                    <a:pt x="303" y="508"/>
                  </a:lnTo>
                  <a:lnTo>
                    <a:pt x="304" y="510"/>
                  </a:lnTo>
                  <a:lnTo>
                    <a:pt x="305" y="510"/>
                  </a:lnTo>
                  <a:lnTo>
                    <a:pt x="305" y="511"/>
                  </a:lnTo>
                  <a:lnTo>
                    <a:pt x="306" y="513"/>
                  </a:lnTo>
                  <a:lnTo>
                    <a:pt x="305" y="516"/>
                  </a:lnTo>
                  <a:lnTo>
                    <a:pt x="305" y="517"/>
                  </a:lnTo>
                  <a:lnTo>
                    <a:pt x="305" y="521"/>
                  </a:lnTo>
                  <a:lnTo>
                    <a:pt x="304" y="521"/>
                  </a:lnTo>
                  <a:lnTo>
                    <a:pt x="304" y="522"/>
                  </a:lnTo>
                  <a:lnTo>
                    <a:pt x="303" y="526"/>
                  </a:lnTo>
                  <a:lnTo>
                    <a:pt x="301" y="528"/>
                  </a:lnTo>
                  <a:lnTo>
                    <a:pt x="301" y="529"/>
                  </a:lnTo>
                  <a:lnTo>
                    <a:pt x="301" y="529"/>
                  </a:lnTo>
                  <a:lnTo>
                    <a:pt x="299" y="532"/>
                  </a:lnTo>
                  <a:lnTo>
                    <a:pt x="297" y="534"/>
                  </a:lnTo>
                  <a:lnTo>
                    <a:pt x="294" y="533"/>
                  </a:lnTo>
                  <a:lnTo>
                    <a:pt x="295" y="534"/>
                  </a:lnTo>
                  <a:lnTo>
                    <a:pt x="292" y="534"/>
                  </a:lnTo>
                  <a:lnTo>
                    <a:pt x="292" y="532"/>
                  </a:lnTo>
                  <a:lnTo>
                    <a:pt x="284" y="533"/>
                  </a:lnTo>
                  <a:lnTo>
                    <a:pt x="284" y="534"/>
                  </a:lnTo>
                  <a:lnTo>
                    <a:pt x="284" y="539"/>
                  </a:lnTo>
                  <a:lnTo>
                    <a:pt x="284" y="542"/>
                  </a:lnTo>
                  <a:lnTo>
                    <a:pt x="283" y="543"/>
                  </a:lnTo>
                  <a:lnTo>
                    <a:pt x="283" y="544"/>
                  </a:lnTo>
                  <a:lnTo>
                    <a:pt x="281" y="544"/>
                  </a:lnTo>
                  <a:lnTo>
                    <a:pt x="281" y="545"/>
                  </a:lnTo>
                  <a:lnTo>
                    <a:pt x="281" y="546"/>
                  </a:lnTo>
                  <a:lnTo>
                    <a:pt x="279" y="547"/>
                  </a:lnTo>
                  <a:lnTo>
                    <a:pt x="279" y="545"/>
                  </a:lnTo>
                  <a:lnTo>
                    <a:pt x="277" y="545"/>
                  </a:lnTo>
                  <a:lnTo>
                    <a:pt x="277" y="545"/>
                  </a:lnTo>
                  <a:lnTo>
                    <a:pt x="276" y="545"/>
                  </a:lnTo>
                  <a:lnTo>
                    <a:pt x="276" y="542"/>
                  </a:lnTo>
                  <a:lnTo>
                    <a:pt x="276" y="542"/>
                  </a:lnTo>
                  <a:lnTo>
                    <a:pt x="275" y="541"/>
                  </a:lnTo>
                  <a:lnTo>
                    <a:pt x="274" y="541"/>
                  </a:lnTo>
                  <a:lnTo>
                    <a:pt x="272" y="545"/>
                  </a:lnTo>
                  <a:lnTo>
                    <a:pt x="272" y="547"/>
                  </a:lnTo>
                  <a:lnTo>
                    <a:pt x="271" y="547"/>
                  </a:lnTo>
                  <a:lnTo>
                    <a:pt x="271" y="548"/>
                  </a:lnTo>
                  <a:lnTo>
                    <a:pt x="270" y="548"/>
                  </a:lnTo>
                  <a:lnTo>
                    <a:pt x="269" y="548"/>
                  </a:lnTo>
                  <a:lnTo>
                    <a:pt x="270" y="552"/>
                  </a:lnTo>
                  <a:lnTo>
                    <a:pt x="268" y="552"/>
                  </a:lnTo>
                  <a:lnTo>
                    <a:pt x="268" y="555"/>
                  </a:lnTo>
                  <a:lnTo>
                    <a:pt x="265" y="555"/>
                  </a:lnTo>
                  <a:lnTo>
                    <a:pt x="265" y="557"/>
                  </a:lnTo>
                  <a:lnTo>
                    <a:pt x="263" y="557"/>
                  </a:lnTo>
                  <a:lnTo>
                    <a:pt x="263" y="560"/>
                  </a:lnTo>
                  <a:lnTo>
                    <a:pt x="259" y="560"/>
                  </a:lnTo>
                  <a:lnTo>
                    <a:pt x="258" y="551"/>
                  </a:lnTo>
                  <a:lnTo>
                    <a:pt x="253" y="551"/>
                  </a:lnTo>
                  <a:lnTo>
                    <a:pt x="253" y="549"/>
                  </a:lnTo>
                  <a:lnTo>
                    <a:pt x="251" y="549"/>
                  </a:lnTo>
                  <a:lnTo>
                    <a:pt x="251" y="546"/>
                  </a:lnTo>
                  <a:lnTo>
                    <a:pt x="248" y="546"/>
                  </a:lnTo>
                  <a:lnTo>
                    <a:pt x="248" y="542"/>
                  </a:lnTo>
                  <a:lnTo>
                    <a:pt x="246" y="542"/>
                  </a:lnTo>
                  <a:lnTo>
                    <a:pt x="245" y="540"/>
                  </a:lnTo>
                  <a:lnTo>
                    <a:pt x="243" y="540"/>
                  </a:lnTo>
                  <a:lnTo>
                    <a:pt x="243" y="537"/>
                  </a:lnTo>
                  <a:lnTo>
                    <a:pt x="231" y="538"/>
                  </a:lnTo>
                  <a:lnTo>
                    <a:pt x="231" y="538"/>
                  </a:lnTo>
                  <a:lnTo>
                    <a:pt x="231" y="536"/>
                  </a:lnTo>
                  <a:lnTo>
                    <a:pt x="229" y="536"/>
                  </a:lnTo>
                  <a:lnTo>
                    <a:pt x="228" y="534"/>
                  </a:lnTo>
                  <a:lnTo>
                    <a:pt x="217" y="532"/>
                  </a:lnTo>
                  <a:lnTo>
                    <a:pt x="216" y="530"/>
                  </a:lnTo>
                  <a:lnTo>
                    <a:pt x="203" y="531"/>
                  </a:lnTo>
                  <a:lnTo>
                    <a:pt x="203" y="530"/>
                  </a:lnTo>
                  <a:lnTo>
                    <a:pt x="203" y="528"/>
                  </a:lnTo>
                  <a:lnTo>
                    <a:pt x="192" y="529"/>
                  </a:lnTo>
                  <a:lnTo>
                    <a:pt x="190" y="531"/>
                  </a:lnTo>
                  <a:lnTo>
                    <a:pt x="186" y="532"/>
                  </a:lnTo>
                  <a:lnTo>
                    <a:pt x="184" y="531"/>
                  </a:lnTo>
                  <a:lnTo>
                    <a:pt x="184" y="530"/>
                  </a:lnTo>
                  <a:lnTo>
                    <a:pt x="183" y="530"/>
                  </a:lnTo>
                  <a:lnTo>
                    <a:pt x="182" y="528"/>
                  </a:lnTo>
                  <a:lnTo>
                    <a:pt x="181" y="528"/>
                  </a:lnTo>
                  <a:lnTo>
                    <a:pt x="181" y="527"/>
                  </a:lnTo>
                  <a:lnTo>
                    <a:pt x="177" y="527"/>
                  </a:lnTo>
                  <a:lnTo>
                    <a:pt x="176" y="525"/>
                  </a:lnTo>
                  <a:lnTo>
                    <a:pt x="172" y="526"/>
                  </a:lnTo>
                  <a:lnTo>
                    <a:pt x="171" y="524"/>
                  </a:lnTo>
                  <a:lnTo>
                    <a:pt x="167" y="524"/>
                  </a:lnTo>
                  <a:lnTo>
                    <a:pt x="167" y="521"/>
                  </a:lnTo>
                  <a:lnTo>
                    <a:pt x="166" y="521"/>
                  </a:lnTo>
                  <a:lnTo>
                    <a:pt x="166" y="521"/>
                  </a:lnTo>
                  <a:lnTo>
                    <a:pt x="164" y="521"/>
                  </a:lnTo>
                  <a:lnTo>
                    <a:pt x="164" y="516"/>
                  </a:lnTo>
                  <a:lnTo>
                    <a:pt x="165" y="515"/>
                  </a:lnTo>
                  <a:lnTo>
                    <a:pt x="166" y="514"/>
                  </a:lnTo>
                  <a:lnTo>
                    <a:pt x="166" y="512"/>
                  </a:lnTo>
                  <a:lnTo>
                    <a:pt x="164" y="512"/>
                  </a:lnTo>
                  <a:lnTo>
                    <a:pt x="164" y="510"/>
                  </a:lnTo>
                  <a:lnTo>
                    <a:pt x="157" y="510"/>
                  </a:lnTo>
                  <a:lnTo>
                    <a:pt x="156" y="508"/>
                  </a:lnTo>
                  <a:lnTo>
                    <a:pt x="155" y="508"/>
                  </a:lnTo>
                  <a:lnTo>
                    <a:pt x="154" y="507"/>
                  </a:lnTo>
                  <a:lnTo>
                    <a:pt x="154" y="504"/>
                  </a:lnTo>
                  <a:lnTo>
                    <a:pt x="156" y="504"/>
                  </a:lnTo>
                  <a:lnTo>
                    <a:pt x="158" y="502"/>
                  </a:lnTo>
                  <a:lnTo>
                    <a:pt x="158" y="501"/>
                  </a:lnTo>
                  <a:lnTo>
                    <a:pt x="158" y="501"/>
                  </a:lnTo>
                  <a:lnTo>
                    <a:pt x="158" y="498"/>
                  </a:lnTo>
                  <a:lnTo>
                    <a:pt x="168" y="498"/>
                  </a:lnTo>
                  <a:lnTo>
                    <a:pt x="167" y="495"/>
                  </a:lnTo>
                  <a:lnTo>
                    <a:pt x="170" y="495"/>
                  </a:lnTo>
                  <a:lnTo>
                    <a:pt x="170" y="494"/>
                  </a:lnTo>
                  <a:lnTo>
                    <a:pt x="170" y="492"/>
                  </a:lnTo>
                  <a:lnTo>
                    <a:pt x="170" y="488"/>
                  </a:lnTo>
                  <a:lnTo>
                    <a:pt x="167" y="486"/>
                  </a:lnTo>
                  <a:lnTo>
                    <a:pt x="167" y="486"/>
                  </a:lnTo>
                  <a:lnTo>
                    <a:pt x="162" y="486"/>
                  </a:lnTo>
                  <a:lnTo>
                    <a:pt x="162" y="484"/>
                  </a:lnTo>
                  <a:lnTo>
                    <a:pt x="160" y="484"/>
                  </a:lnTo>
                  <a:lnTo>
                    <a:pt x="160" y="484"/>
                  </a:lnTo>
                  <a:lnTo>
                    <a:pt x="159" y="482"/>
                  </a:lnTo>
                  <a:lnTo>
                    <a:pt x="157" y="482"/>
                  </a:lnTo>
                  <a:lnTo>
                    <a:pt x="157" y="477"/>
                  </a:lnTo>
                  <a:lnTo>
                    <a:pt x="155" y="477"/>
                  </a:lnTo>
                  <a:lnTo>
                    <a:pt x="155" y="475"/>
                  </a:lnTo>
                  <a:lnTo>
                    <a:pt x="154" y="475"/>
                  </a:lnTo>
                  <a:lnTo>
                    <a:pt x="154" y="475"/>
                  </a:lnTo>
                  <a:lnTo>
                    <a:pt x="150" y="470"/>
                  </a:lnTo>
                  <a:lnTo>
                    <a:pt x="140" y="468"/>
                  </a:lnTo>
                  <a:lnTo>
                    <a:pt x="140" y="467"/>
                  </a:lnTo>
                  <a:lnTo>
                    <a:pt x="135" y="467"/>
                  </a:lnTo>
                  <a:lnTo>
                    <a:pt x="135" y="465"/>
                  </a:lnTo>
                  <a:lnTo>
                    <a:pt x="134" y="464"/>
                  </a:lnTo>
                  <a:lnTo>
                    <a:pt x="133" y="463"/>
                  </a:lnTo>
                  <a:lnTo>
                    <a:pt x="128" y="463"/>
                  </a:lnTo>
                  <a:lnTo>
                    <a:pt x="127" y="458"/>
                  </a:lnTo>
                  <a:lnTo>
                    <a:pt x="125" y="458"/>
                  </a:lnTo>
                  <a:lnTo>
                    <a:pt x="125" y="457"/>
                  </a:lnTo>
                  <a:lnTo>
                    <a:pt x="123" y="454"/>
                  </a:lnTo>
                  <a:lnTo>
                    <a:pt x="123" y="454"/>
                  </a:lnTo>
                  <a:lnTo>
                    <a:pt x="122" y="451"/>
                  </a:lnTo>
                  <a:lnTo>
                    <a:pt x="121" y="452"/>
                  </a:lnTo>
                  <a:lnTo>
                    <a:pt x="120" y="450"/>
                  </a:lnTo>
                  <a:lnTo>
                    <a:pt x="120" y="449"/>
                  </a:lnTo>
                  <a:lnTo>
                    <a:pt x="117" y="449"/>
                  </a:lnTo>
                  <a:lnTo>
                    <a:pt x="117" y="447"/>
                  </a:lnTo>
                  <a:lnTo>
                    <a:pt x="115" y="447"/>
                  </a:lnTo>
                  <a:lnTo>
                    <a:pt x="115" y="445"/>
                  </a:lnTo>
                  <a:lnTo>
                    <a:pt x="109" y="439"/>
                  </a:lnTo>
                  <a:lnTo>
                    <a:pt x="108" y="439"/>
                  </a:lnTo>
                  <a:lnTo>
                    <a:pt x="108" y="438"/>
                  </a:lnTo>
                  <a:lnTo>
                    <a:pt x="105" y="438"/>
                  </a:lnTo>
                  <a:lnTo>
                    <a:pt x="105" y="436"/>
                  </a:lnTo>
                  <a:lnTo>
                    <a:pt x="96" y="436"/>
                  </a:lnTo>
                  <a:lnTo>
                    <a:pt x="96" y="436"/>
                  </a:lnTo>
                  <a:lnTo>
                    <a:pt x="94" y="436"/>
                  </a:lnTo>
                  <a:lnTo>
                    <a:pt x="94" y="435"/>
                  </a:lnTo>
                  <a:lnTo>
                    <a:pt x="86" y="434"/>
                  </a:lnTo>
                  <a:lnTo>
                    <a:pt x="86" y="430"/>
                  </a:lnTo>
                  <a:lnTo>
                    <a:pt x="84" y="430"/>
                  </a:lnTo>
                  <a:lnTo>
                    <a:pt x="83" y="428"/>
                  </a:lnTo>
                  <a:lnTo>
                    <a:pt x="85" y="428"/>
                  </a:lnTo>
                  <a:lnTo>
                    <a:pt x="86" y="420"/>
                  </a:lnTo>
                  <a:lnTo>
                    <a:pt x="79" y="412"/>
                  </a:lnTo>
                  <a:lnTo>
                    <a:pt x="81" y="411"/>
                  </a:lnTo>
                  <a:lnTo>
                    <a:pt x="79" y="408"/>
                  </a:lnTo>
                  <a:lnTo>
                    <a:pt x="79" y="405"/>
                  </a:lnTo>
                  <a:lnTo>
                    <a:pt x="75" y="405"/>
                  </a:lnTo>
                  <a:lnTo>
                    <a:pt x="75" y="403"/>
                  </a:lnTo>
                  <a:lnTo>
                    <a:pt x="72" y="403"/>
                  </a:lnTo>
                  <a:lnTo>
                    <a:pt x="72" y="400"/>
                  </a:lnTo>
                  <a:lnTo>
                    <a:pt x="70" y="400"/>
                  </a:lnTo>
                  <a:lnTo>
                    <a:pt x="70" y="400"/>
                  </a:lnTo>
                  <a:lnTo>
                    <a:pt x="70" y="400"/>
                  </a:lnTo>
                  <a:lnTo>
                    <a:pt x="69" y="393"/>
                  </a:lnTo>
                  <a:lnTo>
                    <a:pt x="67" y="394"/>
                  </a:lnTo>
                  <a:lnTo>
                    <a:pt x="66" y="382"/>
                  </a:lnTo>
                  <a:lnTo>
                    <a:pt x="64" y="382"/>
                  </a:lnTo>
                  <a:lnTo>
                    <a:pt x="64" y="381"/>
                  </a:lnTo>
                  <a:lnTo>
                    <a:pt x="64" y="380"/>
                  </a:lnTo>
                  <a:lnTo>
                    <a:pt x="61" y="380"/>
                  </a:lnTo>
                  <a:lnTo>
                    <a:pt x="61" y="378"/>
                  </a:lnTo>
                  <a:lnTo>
                    <a:pt x="60" y="378"/>
                  </a:lnTo>
                  <a:lnTo>
                    <a:pt x="60" y="374"/>
                  </a:lnTo>
                  <a:lnTo>
                    <a:pt x="58" y="374"/>
                  </a:lnTo>
                  <a:lnTo>
                    <a:pt x="58" y="375"/>
                  </a:lnTo>
                  <a:lnTo>
                    <a:pt x="57" y="375"/>
                  </a:lnTo>
                  <a:lnTo>
                    <a:pt x="57" y="378"/>
                  </a:lnTo>
                  <a:lnTo>
                    <a:pt x="50" y="378"/>
                  </a:lnTo>
                  <a:lnTo>
                    <a:pt x="49" y="376"/>
                  </a:lnTo>
                  <a:lnTo>
                    <a:pt x="49" y="376"/>
                  </a:lnTo>
                  <a:lnTo>
                    <a:pt x="48" y="376"/>
                  </a:lnTo>
                  <a:lnTo>
                    <a:pt x="46" y="377"/>
                  </a:lnTo>
                  <a:lnTo>
                    <a:pt x="39" y="377"/>
                  </a:lnTo>
                  <a:lnTo>
                    <a:pt x="37" y="374"/>
                  </a:lnTo>
                  <a:lnTo>
                    <a:pt x="37" y="370"/>
                  </a:lnTo>
                  <a:lnTo>
                    <a:pt x="32" y="370"/>
                  </a:lnTo>
                  <a:lnTo>
                    <a:pt x="32" y="368"/>
                  </a:lnTo>
                  <a:lnTo>
                    <a:pt x="30" y="363"/>
                  </a:lnTo>
                  <a:lnTo>
                    <a:pt x="30" y="363"/>
                  </a:lnTo>
                  <a:lnTo>
                    <a:pt x="29" y="359"/>
                  </a:lnTo>
                  <a:lnTo>
                    <a:pt x="29" y="357"/>
                  </a:lnTo>
                  <a:lnTo>
                    <a:pt x="27" y="355"/>
                  </a:lnTo>
                  <a:lnTo>
                    <a:pt x="27" y="353"/>
                  </a:lnTo>
                  <a:lnTo>
                    <a:pt x="27" y="352"/>
                  </a:lnTo>
                  <a:lnTo>
                    <a:pt x="27" y="352"/>
                  </a:lnTo>
                  <a:lnTo>
                    <a:pt x="26" y="352"/>
                  </a:lnTo>
                  <a:lnTo>
                    <a:pt x="25" y="351"/>
                  </a:lnTo>
                  <a:lnTo>
                    <a:pt x="24" y="348"/>
                  </a:lnTo>
                  <a:lnTo>
                    <a:pt x="24" y="347"/>
                  </a:lnTo>
                  <a:lnTo>
                    <a:pt x="23" y="347"/>
                  </a:lnTo>
                  <a:lnTo>
                    <a:pt x="23" y="347"/>
                  </a:lnTo>
                  <a:lnTo>
                    <a:pt x="23" y="345"/>
                  </a:lnTo>
                  <a:lnTo>
                    <a:pt x="24" y="345"/>
                  </a:lnTo>
                  <a:lnTo>
                    <a:pt x="24" y="345"/>
                  </a:lnTo>
                  <a:lnTo>
                    <a:pt x="24" y="345"/>
                  </a:lnTo>
                  <a:lnTo>
                    <a:pt x="26" y="341"/>
                  </a:lnTo>
                  <a:lnTo>
                    <a:pt x="20" y="341"/>
                  </a:lnTo>
                  <a:lnTo>
                    <a:pt x="20" y="342"/>
                  </a:lnTo>
                  <a:lnTo>
                    <a:pt x="18" y="343"/>
                  </a:lnTo>
                  <a:lnTo>
                    <a:pt x="18" y="343"/>
                  </a:lnTo>
                  <a:lnTo>
                    <a:pt x="16" y="343"/>
                  </a:lnTo>
                  <a:lnTo>
                    <a:pt x="16" y="343"/>
                  </a:lnTo>
                  <a:lnTo>
                    <a:pt x="14" y="342"/>
                  </a:lnTo>
                  <a:lnTo>
                    <a:pt x="14" y="334"/>
                  </a:lnTo>
                  <a:lnTo>
                    <a:pt x="11" y="334"/>
                  </a:lnTo>
                  <a:lnTo>
                    <a:pt x="11" y="331"/>
                  </a:lnTo>
                  <a:lnTo>
                    <a:pt x="10" y="331"/>
                  </a:lnTo>
                  <a:lnTo>
                    <a:pt x="2" y="321"/>
                  </a:lnTo>
                  <a:lnTo>
                    <a:pt x="2" y="318"/>
                  </a:lnTo>
                  <a:lnTo>
                    <a:pt x="1" y="316"/>
                  </a:lnTo>
                  <a:lnTo>
                    <a:pt x="0" y="315"/>
                  </a:lnTo>
                  <a:lnTo>
                    <a:pt x="0" y="313"/>
                  </a:lnTo>
                  <a:lnTo>
                    <a:pt x="0" y="312"/>
                  </a:lnTo>
                  <a:lnTo>
                    <a:pt x="2" y="309"/>
                  </a:lnTo>
                  <a:lnTo>
                    <a:pt x="3" y="304"/>
                  </a:lnTo>
                  <a:lnTo>
                    <a:pt x="5" y="301"/>
                  </a:lnTo>
                  <a:lnTo>
                    <a:pt x="6" y="295"/>
                  </a:lnTo>
                  <a:lnTo>
                    <a:pt x="9" y="292"/>
                  </a:lnTo>
                  <a:lnTo>
                    <a:pt x="17" y="290"/>
                  </a:lnTo>
                  <a:lnTo>
                    <a:pt x="23" y="286"/>
                  </a:lnTo>
                  <a:lnTo>
                    <a:pt x="23" y="284"/>
                  </a:lnTo>
                  <a:lnTo>
                    <a:pt x="24" y="282"/>
                  </a:lnTo>
                  <a:lnTo>
                    <a:pt x="23" y="279"/>
                  </a:lnTo>
                  <a:lnTo>
                    <a:pt x="22" y="275"/>
                  </a:lnTo>
                  <a:lnTo>
                    <a:pt x="20" y="271"/>
                  </a:lnTo>
                  <a:lnTo>
                    <a:pt x="20" y="269"/>
                  </a:lnTo>
                  <a:lnTo>
                    <a:pt x="17" y="265"/>
                  </a:lnTo>
                  <a:lnTo>
                    <a:pt x="16" y="264"/>
                  </a:lnTo>
                  <a:lnTo>
                    <a:pt x="16" y="264"/>
                  </a:lnTo>
                  <a:lnTo>
                    <a:pt x="16" y="263"/>
                  </a:lnTo>
                  <a:lnTo>
                    <a:pt x="19" y="257"/>
                  </a:lnTo>
                  <a:lnTo>
                    <a:pt x="19" y="256"/>
                  </a:lnTo>
                  <a:lnTo>
                    <a:pt x="19" y="242"/>
                  </a:lnTo>
                  <a:lnTo>
                    <a:pt x="19" y="241"/>
                  </a:lnTo>
                  <a:lnTo>
                    <a:pt x="20" y="240"/>
                  </a:lnTo>
                  <a:lnTo>
                    <a:pt x="21" y="239"/>
                  </a:lnTo>
                  <a:lnTo>
                    <a:pt x="23" y="239"/>
                  </a:lnTo>
                  <a:lnTo>
                    <a:pt x="35" y="242"/>
                  </a:lnTo>
                  <a:lnTo>
                    <a:pt x="44" y="236"/>
                  </a:lnTo>
                  <a:lnTo>
                    <a:pt x="46" y="233"/>
                  </a:lnTo>
                  <a:lnTo>
                    <a:pt x="55" y="227"/>
                  </a:lnTo>
                  <a:lnTo>
                    <a:pt x="56" y="226"/>
                  </a:lnTo>
                  <a:lnTo>
                    <a:pt x="58" y="217"/>
                  </a:lnTo>
                  <a:lnTo>
                    <a:pt x="58" y="216"/>
                  </a:lnTo>
                  <a:lnTo>
                    <a:pt x="62" y="214"/>
                  </a:lnTo>
                  <a:lnTo>
                    <a:pt x="63" y="214"/>
                  </a:lnTo>
                  <a:lnTo>
                    <a:pt x="63" y="212"/>
                  </a:lnTo>
                  <a:lnTo>
                    <a:pt x="63" y="209"/>
                  </a:lnTo>
                  <a:lnTo>
                    <a:pt x="63" y="208"/>
                  </a:lnTo>
                  <a:lnTo>
                    <a:pt x="58" y="199"/>
                  </a:lnTo>
                  <a:lnTo>
                    <a:pt x="57" y="195"/>
                  </a:lnTo>
                  <a:lnTo>
                    <a:pt x="57" y="194"/>
                  </a:lnTo>
                  <a:lnTo>
                    <a:pt x="58" y="193"/>
                  </a:lnTo>
                  <a:lnTo>
                    <a:pt x="66" y="187"/>
                  </a:lnTo>
                  <a:lnTo>
                    <a:pt x="66" y="186"/>
                  </a:lnTo>
                  <a:lnTo>
                    <a:pt x="66" y="185"/>
                  </a:lnTo>
                  <a:lnTo>
                    <a:pt x="66" y="184"/>
                  </a:lnTo>
                  <a:lnTo>
                    <a:pt x="66" y="182"/>
                  </a:lnTo>
                  <a:lnTo>
                    <a:pt x="66" y="181"/>
                  </a:lnTo>
                  <a:lnTo>
                    <a:pt x="61" y="177"/>
                  </a:lnTo>
                  <a:lnTo>
                    <a:pt x="61" y="175"/>
                  </a:lnTo>
                  <a:lnTo>
                    <a:pt x="61" y="174"/>
                  </a:lnTo>
                  <a:lnTo>
                    <a:pt x="61" y="173"/>
                  </a:lnTo>
                  <a:lnTo>
                    <a:pt x="69" y="166"/>
                  </a:lnTo>
                  <a:lnTo>
                    <a:pt x="69" y="165"/>
                  </a:lnTo>
                  <a:lnTo>
                    <a:pt x="69" y="164"/>
                  </a:lnTo>
                  <a:lnTo>
                    <a:pt x="69" y="163"/>
                  </a:lnTo>
                  <a:lnTo>
                    <a:pt x="69" y="161"/>
                  </a:lnTo>
                  <a:lnTo>
                    <a:pt x="68" y="160"/>
                  </a:lnTo>
                  <a:lnTo>
                    <a:pt x="68" y="159"/>
                  </a:lnTo>
                  <a:lnTo>
                    <a:pt x="68" y="158"/>
                  </a:lnTo>
                  <a:lnTo>
                    <a:pt x="68" y="158"/>
                  </a:lnTo>
                  <a:lnTo>
                    <a:pt x="70" y="153"/>
                  </a:lnTo>
                  <a:lnTo>
                    <a:pt x="81" y="145"/>
                  </a:lnTo>
                  <a:lnTo>
                    <a:pt x="81" y="145"/>
                  </a:lnTo>
                  <a:lnTo>
                    <a:pt x="82" y="144"/>
                  </a:lnTo>
                  <a:lnTo>
                    <a:pt x="82" y="136"/>
                  </a:lnTo>
                  <a:lnTo>
                    <a:pt x="86" y="133"/>
                  </a:lnTo>
                  <a:lnTo>
                    <a:pt x="90" y="131"/>
                  </a:lnTo>
                  <a:lnTo>
                    <a:pt x="90" y="131"/>
                  </a:lnTo>
                  <a:lnTo>
                    <a:pt x="91" y="129"/>
                  </a:lnTo>
                  <a:lnTo>
                    <a:pt x="91" y="127"/>
                  </a:lnTo>
                  <a:lnTo>
                    <a:pt x="90" y="125"/>
                  </a:lnTo>
                  <a:lnTo>
                    <a:pt x="86" y="116"/>
                  </a:lnTo>
                  <a:lnTo>
                    <a:pt x="85" y="111"/>
                  </a:lnTo>
                  <a:lnTo>
                    <a:pt x="80" y="104"/>
                  </a:lnTo>
                  <a:lnTo>
                    <a:pt x="88" y="91"/>
                  </a:lnTo>
                  <a:lnTo>
                    <a:pt x="89" y="88"/>
                  </a:lnTo>
                  <a:lnTo>
                    <a:pt x="88" y="84"/>
                  </a:lnTo>
                  <a:lnTo>
                    <a:pt x="87" y="80"/>
                  </a:lnTo>
                  <a:lnTo>
                    <a:pt x="85" y="73"/>
                  </a:lnTo>
                  <a:lnTo>
                    <a:pt x="78" y="59"/>
                  </a:lnTo>
                  <a:lnTo>
                    <a:pt x="78" y="57"/>
                  </a:lnTo>
                  <a:lnTo>
                    <a:pt x="78" y="56"/>
                  </a:lnTo>
                  <a:lnTo>
                    <a:pt x="79" y="55"/>
                  </a:lnTo>
                  <a:lnTo>
                    <a:pt x="82" y="53"/>
                  </a:lnTo>
                  <a:lnTo>
                    <a:pt x="88" y="50"/>
                  </a:lnTo>
                  <a:lnTo>
                    <a:pt x="100" y="46"/>
                  </a:lnTo>
                  <a:lnTo>
                    <a:pt x="108" y="48"/>
                  </a:lnTo>
                  <a:lnTo>
                    <a:pt x="116" y="44"/>
                  </a:lnTo>
                  <a:lnTo>
                    <a:pt x="120" y="44"/>
                  </a:lnTo>
                  <a:lnTo>
                    <a:pt x="126" y="49"/>
                  </a:lnTo>
                  <a:lnTo>
                    <a:pt x="137" y="54"/>
                  </a:lnTo>
                  <a:lnTo>
                    <a:pt x="146" y="50"/>
                  </a:lnTo>
                  <a:lnTo>
                    <a:pt x="154" y="50"/>
                  </a:lnTo>
                  <a:lnTo>
                    <a:pt x="155" y="49"/>
                  </a:lnTo>
                  <a:lnTo>
                    <a:pt x="157" y="45"/>
                  </a:lnTo>
                  <a:lnTo>
                    <a:pt x="164" y="40"/>
                  </a:lnTo>
                  <a:lnTo>
                    <a:pt x="168" y="31"/>
                  </a:lnTo>
                  <a:lnTo>
                    <a:pt x="176" y="28"/>
                  </a:lnTo>
                  <a:lnTo>
                    <a:pt x="183" y="28"/>
                  </a:lnTo>
                  <a:lnTo>
                    <a:pt x="184" y="29"/>
                  </a:lnTo>
                  <a:lnTo>
                    <a:pt x="185" y="30"/>
                  </a:lnTo>
                  <a:lnTo>
                    <a:pt x="185" y="35"/>
                  </a:lnTo>
                  <a:lnTo>
                    <a:pt x="186" y="36"/>
                  </a:lnTo>
                  <a:lnTo>
                    <a:pt x="189" y="39"/>
                  </a:lnTo>
                  <a:lnTo>
                    <a:pt x="231" y="38"/>
                  </a:lnTo>
                  <a:lnTo>
                    <a:pt x="233" y="36"/>
                  </a:lnTo>
                  <a:lnTo>
                    <a:pt x="235" y="32"/>
                  </a:lnTo>
                  <a:lnTo>
                    <a:pt x="239" y="27"/>
                  </a:lnTo>
                  <a:lnTo>
                    <a:pt x="253" y="25"/>
                  </a:lnTo>
                  <a:lnTo>
                    <a:pt x="256" y="24"/>
                  </a:lnTo>
                  <a:lnTo>
                    <a:pt x="258" y="24"/>
                  </a:lnTo>
                  <a:lnTo>
                    <a:pt x="259" y="24"/>
                  </a:lnTo>
                  <a:lnTo>
                    <a:pt x="278" y="40"/>
                  </a:lnTo>
                  <a:lnTo>
                    <a:pt x="290" y="41"/>
                  </a:lnTo>
                  <a:lnTo>
                    <a:pt x="307" y="31"/>
                  </a:lnTo>
                  <a:lnTo>
                    <a:pt x="321" y="40"/>
                  </a:lnTo>
                  <a:lnTo>
                    <a:pt x="326" y="36"/>
                  </a:lnTo>
                  <a:lnTo>
                    <a:pt x="336" y="36"/>
                  </a:lnTo>
                  <a:lnTo>
                    <a:pt x="346" y="41"/>
                  </a:lnTo>
                  <a:lnTo>
                    <a:pt x="359" y="39"/>
                  </a:lnTo>
                  <a:lnTo>
                    <a:pt x="376" y="48"/>
                  </a:lnTo>
                  <a:lnTo>
                    <a:pt x="377" y="50"/>
                  </a:lnTo>
                  <a:lnTo>
                    <a:pt x="378" y="52"/>
                  </a:lnTo>
                  <a:lnTo>
                    <a:pt x="379" y="53"/>
                  </a:lnTo>
                  <a:lnTo>
                    <a:pt x="382" y="53"/>
                  </a:lnTo>
                  <a:lnTo>
                    <a:pt x="399" y="37"/>
                  </a:lnTo>
                  <a:lnTo>
                    <a:pt x="406" y="36"/>
                  </a:lnTo>
                  <a:lnTo>
                    <a:pt x="409" y="33"/>
                  </a:lnTo>
                  <a:lnTo>
                    <a:pt x="410" y="32"/>
                  </a:lnTo>
                  <a:lnTo>
                    <a:pt x="408" y="19"/>
                  </a:lnTo>
                  <a:lnTo>
                    <a:pt x="408" y="16"/>
                  </a:lnTo>
                  <a:lnTo>
                    <a:pt x="413" y="6"/>
                  </a:lnTo>
                  <a:lnTo>
                    <a:pt x="420" y="0"/>
                  </a:lnTo>
                  <a:lnTo>
                    <a:pt x="423" y="0"/>
                  </a:lnTo>
                  <a:lnTo>
                    <a:pt x="444" y="11"/>
                  </a:lnTo>
                  <a:lnTo>
                    <a:pt x="449" y="11"/>
                  </a:lnTo>
                  <a:lnTo>
                    <a:pt x="451" y="9"/>
                  </a:lnTo>
                  <a:lnTo>
                    <a:pt x="454" y="9"/>
                  </a:lnTo>
                  <a:lnTo>
                    <a:pt x="458" y="12"/>
                  </a:lnTo>
                  <a:lnTo>
                    <a:pt x="458" y="13"/>
                  </a:lnTo>
                  <a:lnTo>
                    <a:pt x="458" y="19"/>
                  </a:lnTo>
                  <a:lnTo>
                    <a:pt x="459" y="21"/>
                  </a:lnTo>
                  <a:lnTo>
                    <a:pt x="479" y="38"/>
                  </a:lnTo>
                  <a:close/>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68" name="Freeform 95"/>
            <p:cNvSpPr>
              <a:spLocks/>
            </p:cNvSpPr>
            <p:nvPr/>
          </p:nvSpPr>
          <p:spPr bwMode="auto">
            <a:xfrm>
              <a:off x="4924426" y="3603625"/>
              <a:ext cx="1117600" cy="889000"/>
            </a:xfrm>
            <a:custGeom>
              <a:avLst/>
              <a:gdLst>
                <a:gd name="T0" fmla="*/ 475 w 704"/>
                <a:gd name="T1" fmla="*/ 82 h 560"/>
                <a:gd name="T2" fmla="*/ 470 w 704"/>
                <a:gd name="T3" fmla="*/ 153 h 560"/>
                <a:gd name="T4" fmla="*/ 535 w 704"/>
                <a:gd name="T5" fmla="*/ 193 h 560"/>
                <a:gd name="T6" fmla="*/ 547 w 704"/>
                <a:gd name="T7" fmla="*/ 206 h 560"/>
                <a:gd name="T8" fmla="*/ 618 w 704"/>
                <a:gd name="T9" fmla="*/ 232 h 560"/>
                <a:gd name="T10" fmla="*/ 704 w 704"/>
                <a:gd name="T11" fmla="*/ 281 h 560"/>
                <a:gd name="T12" fmla="*/ 679 w 704"/>
                <a:gd name="T13" fmla="*/ 325 h 560"/>
                <a:gd name="T14" fmla="*/ 669 w 704"/>
                <a:gd name="T15" fmla="*/ 364 h 560"/>
                <a:gd name="T16" fmla="*/ 640 w 704"/>
                <a:gd name="T17" fmla="*/ 348 h 560"/>
                <a:gd name="T18" fmla="*/ 623 w 704"/>
                <a:gd name="T19" fmla="*/ 334 h 560"/>
                <a:gd name="T20" fmla="*/ 592 w 704"/>
                <a:gd name="T21" fmla="*/ 337 h 560"/>
                <a:gd name="T22" fmla="*/ 558 w 704"/>
                <a:gd name="T23" fmla="*/ 349 h 560"/>
                <a:gd name="T24" fmla="*/ 551 w 704"/>
                <a:gd name="T25" fmla="*/ 325 h 560"/>
                <a:gd name="T26" fmla="*/ 512 w 704"/>
                <a:gd name="T27" fmla="*/ 316 h 560"/>
                <a:gd name="T28" fmla="*/ 495 w 704"/>
                <a:gd name="T29" fmla="*/ 329 h 560"/>
                <a:gd name="T30" fmla="*/ 494 w 704"/>
                <a:gd name="T31" fmla="*/ 378 h 560"/>
                <a:gd name="T32" fmla="*/ 491 w 704"/>
                <a:gd name="T33" fmla="*/ 402 h 560"/>
                <a:gd name="T34" fmla="*/ 482 w 704"/>
                <a:gd name="T35" fmla="*/ 426 h 560"/>
                <a:gd name="T36" fmla="*/ 479 w 704"/>
                <a:gd name="T37" fmla="*/ 446 h 560"/>
                <a:gd name="T38" fmla="*/ 455 w 704"/>
                <a:gd name="T39" fmla="*/ 435 h 560"/>
                <a:gd name="T40" fmla="*/ 432 w 704"/>
                <a:gd name="T41" fmla="*/ 442 h 560"/>
                <a:gd name="T42" fmla="*/ 424 w 704"/>
                <a:gd name="T43" fmla="*/ 464 h 560"/>
                <a:gd name="T44" fmla="*/ 404 w 704"/>
                <a:gd name="T45" fmla="*/ 482 h 560"/>
                <a:gd name="T46" fmla="*/ 397 w 704"/>
                <a:gd name="T47" fmla="*/ 518 h 560"/>
                <a:gd name="T48" fmla="*/ 374 w 704"/>
                <a:gd name="T49" fmla="*/ 528 h 560"/>
                <a:gd name="T50" fmla="*/ 355 w 704"/>
                <a:gd name="T51" fmla="*/ 519 h 560"/>
                <a:gd name="T52" fmla="*/ 338 w 704"/>
                <a:gd name="T53" fmla="*/ 521 h 560"/>
                <a:gd name="T54" fmla="*/ 316 w 704"/>
                <a:gd name="T55" fmla="*/ 509 h 560"/>
                <a:gd name="T56" fmla="*/ 305 w 704"/>
                <a:gd name="T57" fmla="*/ 516 h 560"/>
                <a:gd name="T58" fmla="*/ 295 w 704"/>
                <a:gd name="T59" fmla="*/ 534 h 560"/>
                <a:gd name="T60" fmla="*/ 279 w 704"/>
                <a:gd name="T61" fmla="*/ 547 h 560"/>
                <a:gd name="T62" fmla="*/ 271 w 704"/>
                <a:gd name="T63" fmla="*/ 548 h 560"/>
                <a:gd name="T64" fmla="*/ 253 w 704"/>
                <a:gd name="T65" fmla="*/ 551 h 560"/>
                <a:gd name="T66" fmla="*/ 231 w 704"/>
                <a:gd name="T67" fmla="*/ 536 h 560"/>
                <a:gd name="T68" fmla="*/ 184 w 704"/>
                <a:gd name="T69" fmla="*/ 530 h 560"/>
                <a:gd name="T70" fmla="*/ 166 w 704"/>
                <a:gd name="T71" fmla="*/ 521 h 560"/>
                <a:gd name="T72" fmla="*/ 154 w 704"/>
                <a:gd name="T73" fmla="*/ 504 h 560"/>
                <a:gd name="T74" fmla="*/ 167 w 704"/>
                <a:gd name="T75" fmla="*/ 486 h 560"/>
                <a:gd name="T76" fmla="*/ 154 w 704"/>
                <a:gd name="T77" fmla="*/ 475 h 560"/>
                <a:gd name="T78" fmla="*/ 123 w 704"/>
                <a:gd name="T79" fmla="*/ 454 h 560"/>
                <a:gd name="T80" fmla="*/ 108 w 704"/>
                <a:gd name="T81" fmla="*/ 438 h 560"/>
                <a:gd name="T82" fmla="*/ 86 w 704"/>
                <a:gd name="T83" fmla="*/ 420 h 560"/>
                <a:gd name="T84" fmla="*/ 69 w 704"/>
                <a:gd name="T85" fmla="*/ 393 h 560"/>
                <a:gd name="T86" fmla="*/ 57 w 704"/>
                <a:gd name="T87" fmla="*/ 375 h 560"/>
                <a:gd name="T88" fmla="*/ 30 w 704"/>
                <a:gd name="T89" fmla="*/ 363 h 560"/>
                <a:gd name="T90" fmla="*/ 23 w 704"/>
                <a:gd name="T91" fmla="*/ 347 h 560"/>
                <a:gd name="T92" fmla="*/ 16 w 704"/>
                <a:gd name="T93" fmla="*/ 343 h 560"/>
                <a:gd name="T94" fmla="*/ 2 w 704"/>
                <a:gd name="T95" fmla="*/ 309 h 560"/>
                <a:gd name="T96" fmla="*/ 20 w 704"/>
                <a:gd name="T97" fmla="*/ 269 h 560"/>
                <a:gd name="T98" fmla="*/ 35 w 704"/>
                <a:gd name="T99" fmla="*/ 242 h 560"/>
                <a:gd name="T100" fmla="*/ 58 w 704"/>
                <a:gd name="T101" fmla="*/ 199 h 560"/>
                <a:gd name="T102" fmla="*/ 61 w 704"/>
                <a:gd name="T103" fmla="*/ 174 h 560"/>
                <a:gd name="T104" fmla="*/ 81 w 704"/>
                <a:gd name="T105" fmla="*/ 145 h 560"/>
                <a:gd name="T106" fmla="*/ 80 w 704"/>
                <a:gd name="T107" fmla="*/ 104 h 560"/>
                <a:gd name="T108" fmla="*/ 100 w 704"/>
                <a:gd name="T109" fmla="*/ 46 h 560"/>
                <a:gd name="T110" fmla="*/ 176 w 704"/>
                <a:gd name="T111" fmla="*/ 28 h 560"/>
                <a:gd name="T112" fmla="*/ 256 w 704"/>
                <a:gd name="T113" fmla="*/ 24 h 560"/>
                <a:gd name="T114" fmla="*/ 377 w 704"/>
                <a:gd name="T115" fmla="*/ 50 h 560"/>
                <a:gd name="T116" fmla="*/ 423 w 704"/>
                <a:gd name="T117"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4" h="560">
                  <a:moveTo>
                    <a:pt x="479" y="38"/>
                  </a:moveTo>
                  <a:lnTo>
                    <a:pt x="479" y="42"/>
                  </a:lnTo>
                  <a:lnTo>
                    <a:pt x="481" y="48"/>
                  </a:lnTo>
                  <a:lnTo>
                    <a:pt x="482" y="53"/>
                  </a:lnTo>
                  <a:lnTo>
                    <a:pt x="481" y="55"/>
                  </a:lnTo>
                  <a:lnTo>
                    <a:pt x="480" y="56"/>
                  </a:lnTo>
                  <a:lnTo>
                    <a:pt x="474" y="60"/>
                  </a:lnTo>
                  <a:lnTo>
                    <a:pt x="473" y="62"/>
                  </a:lnTo>
                  <a:lnTo>
                    <a:pt x="473" y="63"/>
                  </a:lnTo>
                  <a:lnTo>
                    <a:pt x="473" y="77"/>
                  </a:lnTo>
                  <a:lnTo>
                    <a:pt x="473" y="78"/>
                  </a:lnTo>
                  <a:lnTo>
                    <a:pt x="475" y="82"/>
                  </a:lnTo>
                  <a:lnTo>
                    <a:pt x="475" y="85"/>
                  </a:lnTo>
                  <a:lnTo>
                    <a:pt x="472" y="96"/>
                  </a:lnTo>
                  <a:lnTo>
                    <a:pt x="470" y="99"/>
                  </a:lnTo>
                  <a:lnTo>
                    <a:pt x="467" y="107"/>
                  </a:lnTo>
                  <a:lnTo>
                    <a:pt x="465" y="125"/>
                  </a:lnTo>
                  <a:lnTo>
                    <a:pt x="465" y="129"/>
                  </a:lnTo>
                  <a:lnTo>
                    <a:pt x="467" y="137"/>
                  </a:lnTo>
                  <a:lnTo>
                    <a:pt x="472" y="143"/>
                  </a:lnTo>
                  <a:lnTo>
                    <a:pt x="472" y="147"/>
                  </a:lnTo>
                  <a:lnTo>
                    <a:pt x="472" y="149"/>
                  </a:lnTo>
                  <a:lnTo>
                    <a:pt x="471" y="151"/>
                  </a:lnTo>
                  <a:lnTo>
                    <a:pt x="470" y="153"/>
                  </a:lnTo>
                  <a:lnTo>
                    <a:pt x="470" y="155"/>
                  </a:lnTo>
                  <a:lnTo>
                    <a:pt x="470" y="156"/>
                  </a:lnTo>
                  <a:lnTo>
                    <a:pt x="473" y="163"/>
                  </a:lnTo>
                  <a:lnTo>
                    <a:pt x="477" y="167"/>
                  </a:lnTo>
                  <a:lnTo>
                    <a:pt x="478" y="169"/>
                  </a:lnTo>
                  <a:lnTo>
                    <a:pt x="484" y="172"/>
                  </a:lnTo>
                  <a:lnTo>
                    <a:pt x="490" y="185"/>
                  </a:lnTo>
                  <a:lnTo>
                    <a:pt x="491" y="186"/>
                  </a:lnTo>
                  <a:lnTo>
                    <a:pt x="494" y="186"/>
                  </a:lnTo>
                  <a:lnTo>
                    <a:pt x="504" y="181"/>
                  </a:lnTo>
                  <a:lnTo>
                    <a:pt x="532" y="190"/>
                  </a:lnTo>
                  <a:lnTo>
                    <a:pt x="535" y="193"/>
                  </a:lnTo>
                  <a:lnTo>
                    <a:pt x="535" y="194"/>
                  </a:lnTo>
                  <a:lnTo>
                    <a:pt x="535" y="194"/>
                  </a:lnTo>
                  <a:lnTo>
                    <a:pt x="535" y="196"/>
                  </a:lnTo>
                  <a:lnTo>
                    <a:pt x="535" y="197"/>
                  </a:lnTo>
                  <a:lnTo>
                    <a:pt x="533" y="202"/>
                  </a:lnTo>
                  <a:lnTo>
                    <a:pt x="533" y="202"/>
                  </a:lnTo>
                  <a:lnTo>
                    <a:pt x="533" y="203"/>
                  </a:lnTo>
                  <a:lnTo>
                    <a:pt x="533" y="204"/>
                  </a:lnTo>
                  <a:lnTo>
                    <a:pt x="536" y="206"/>
                  </a:lnTo>
                  <a:lnTo>
                    <a:pt x="544" y="204"/>
                  </a:lnTo>
                  <a:lnTo>
                    <a:pt x="546" y="205"/>
                  </a:lnTo>
                  <a:lnTo>
                    <a:pt x="547" y="206"/>
                  </a:lnTo>
                  <a:lnTo>
                    <a:pt x="548" y="211"/>
                  </a:lnTo>
                  <a:lnTo>
                    <a:pt x="551" y="216"/>
                  </a:lnTo>
                  <a:lnTo>
                    <a:pt x="555" y="218"/>
                  </a:lnTo>
                  <a:lnTo>
                    <a:pt x="614" y="209"/>
                  </a:lnTo>
                  <a:lnTo>
                    <a:pt x="618" y="211"/>
                  </a:lnTo>
                  <a:lnTo>
                    <a:pt x="619" y="214"/>
                  </a:lnTo>
                  <a:lnTo>
                    <a:pt x="620" y="219"/>
                  </a:lnTo>
                  <a:lnTo>
                    <a:pt x="619" y="224"/>
                  </a:lnTo>
                  <a:lnTo>
                    <a:pt x="618" y="227"/>
                  </a:lnTo>
                  <a:lnTo>
                    <a:pt x="617" y="229"/>
                  </a:lnTo>
                  <a:lnTo>
                    <a:pt x="617" y="230"/>
                  </a:lnTo>
                  <a:lnTo>
                    <a:pt x="618" y="232"/>
                  </a:lnTo>
                  <a:lnTo>
                    <a:pt x="641" y="252"/>
                  </a:lnTo>
                  <a:lnTo>
                    <a:pt x="666" y="258"/>
                  </a:lnTo>
                  <a:lnTo>
                    <a:pt x="690" y="252"/>
                  </a:lnTo>
                  <a:lnTo>
                    <a:pt x="694" y="256"/>
                  </a:lnTo>
                  <a:lnTo>
                    <a:pt x="695" y="257"/>
                  </a:lnTo>
                  <a:lnTo>
                    <a:pt x="695" y="259"/>
                  </a:lnTo>
                  <a:lnTo>
                    <a:pt x="695" y="263"/>
                  </a:lnTo>
                  <a:lnTo>
                    <a:pt x="696" y="266"/>
                  </a:lnTo>
                  <a:lnTo>
                    <a:pt x="702" y="271"/>
                  </a:lnTo>
                  <a:lnTo>
                    <a:pt x="703" y="273"/>
                  </a:lnTo>
                  <a:lnTo>
                    <a:pt x="704" y="276"/>
                  </a:lnTo>
                  <a:lnTo>
                    <a:pt x="704" y="281"/>
                  </a:lnTo>
                  <a:lnTo>
                    <a:pt x="691" y="283"/>
                  </a:lnTo>
                  <a:lnTo>
                    <a:pt x="691" y="284"/>
                  </a:lnTo>
                  <a:lnTo>
                    <a:pt x="684" y="303"/>
                  </a:lnTo>
                  <a:lnTo>
                    <a:pt x="683" y="306"/>
                  </a:lnTo>
                  <a:lnTo>
                    <a:pt x="682" y="307"/>
                  </a:lnTo>
                  <a:lnTo>
                    <a:pt x="673" y="314"/>
                  </a:lnTo>
                  <a:lnTo>
                    <a:pt x="672" y="315"/>
                  </a:lnTo>
                  <a:lnTo>
                    <a:pt x="671" y="320"/>
                  </a:lnTo>
                  <a:lnTo>
                    <a:pt x="671" y="321"/>
                  </a:lnTo>
                  <a:lnTo>
                    <a:pt x="672" y="321"/>
                  </a:lnTo>
                  <a:lnTo>
                    <a:pt x="672" y="322"/>
                  </a:lnTo>
                  <a:lnTo>
                    <a:pt x="679" y="325"/>
                  </a:lnTo>
                  <a:lnTo>
                    <a:pt x="683" y="331"/>
                  </a:lnTo>
                  <a:lnTo>
                    <a:pt x="697" y="338"/>
                  </a:lnTo>
                  <a:lnTo>
                    <a:pt x="698" y="340"/>
                  </a:lnTo>
                  <a:lnTo>
                    <a:pt x="701" y="349"/>
                  </a:lnTo>
                  <a:lnTo>
                    <a:pt x="682" y="369"/>
                  </a:lnTo>
                  <a:lnTo>
                    <a:pt x="682" y="369"/>
                  </a:lnTo>
                  <a:lnTo>
                    <a:pt x="682" y="370"/>
                  </a:lnTo>
                  <a:lnTo>
                    <a:pt x="679" y="371"/>
                  </a:lnTo>
                  <a:lnTo>
                    <a:pt x="679" y="369"/>
                  </a:lnTo>
                  <a:lnTo>
                    <a:pt x="672" y="369"/>
                  </a:lnTo>
                  <a:lnTo>
                    <a:pt x="672" y="364"/>
                  </a:lnTo>
                  <a:lnTo>
                    <a:pt x="669" y="364"/>
                  </a:lnTo>
                  <a:lnTo>
                    <a:pt x="669" y="355"/>
                  </a:lnTo>
                  <a:lnTo>
                    <a:pt x="664" y="355"/>
                  </a:lnTo>
                  <a:lnTo>
                    <a:pt x="664" y="353"/>
                  </a:lnTo>
                  <a:lnTo>
                    <a:pt x="659" y="353"/>
                  </a:lnTo>
                  <a:lnTo>
                    <a:pt x="659" y="348"/>
                  </a:lnTo>
                  <a:lnTo>
                    <a:pt x="657" y="349"/>
                  </a:lnTo>
                  <a:lnTo>
                    <a:pt x="657" y="351"/>
                  </a:lnTo>
                  <a:lnTo>
                    <a:pt x="652" y="351"/>
                  </a:lnTo>
                  <a:lnTo>
                    <a:pt x="652" y="349"/>
                  </a:lnTo>
                  <a:lnTo>
                    <a:pt x="642" y="349"/>
                  </a:lnTo>
                  <a:lnTo>
                    <a:pt x="642" y="347"/>
                  </a:lnTo>
                  <a:lnTo>
                    <a:pt x="640" y="348"/>
                  </a:lnTo>
                  <a:lnTo>
                    <a:pt x="640" y="345"/>
                  </a:lnTo>
                  <a:lnTo>
                    <a:pt x="637" y="345"/>
                  </a:lnTo>
                  <a:lnTo>
                    <a:pt x="637" y="343"/>
                  </a:lnTo>
                  <a:lnTo>
                    <a:pt x="633" y="343"/>
                  </a:lnTo>
                  <a:lnTo>
                    <a:pt x="633" y="341"/>
                  </a:lnTo>
                  <a:lnTo>
                    <a:pt x="630" y="341"/>
                  </a:lnTo>
                  <a:lnTo>
                    <a:pt x="630" y="339"/>
                  </a:lnTo>
                  <a:lnTo>
                    <a:pt x="628" y="339"/>
                  </a:lnTo>
                  <a:lnTo>
                    <a:pt x="628" y="336"/>
                  </a:lnTo>
                  <a:lnTo>
                    <a:pt x="625" y="337"/>
                  </a:lnTo>
                  <a:lnTo>
                    <a:pt x="625" y="334"/>
                  </a:lnTo>
                  <a:lnTo>
                    <a:pt x="623" y="334"/>
                  </a:lnTo>
                  <a:lnTo>
                    <a:pt x="622" y="332"/>
                  </a:lnTo>
                  <a:lnTo>
                    <a:pt x="608" y="333"/>
                  </a:lnTo>
                  <a:lnTo>
                    <a:pt x="608" y="333"/>
                  </a:lnTo>
                  <a:lnTo>
                    <a:pt x="602" y="333"/>
                  </a:lnTo>
                  <a:lnTo>
                    <a:pt x="599" y="330"/>
                  </a:lnTo>
                  <a:lnTo>
                    <a:pt x="598" y="326"/>
                  </a:lnTo>
                  <a:lnTo>
                    <a:pt x="594" y="325"/>
                  </a:lnTo>
                  <a:lnTo>
                    <a:pt x="593" y="326"/>
                  </a:lnTo>
                  <a:lnTo>
                    <a:pt x="593" y="328"/>
                  </a:lnTo>
                  <a:lnTo>
                    <a:pt x="593" y="333"/>
                  </a:lnTo>
                  <a:lnTo>
                    <a:pt x="593" y="336"/>
                  </a:lnTo>
                  <a:lnTo>
                    <a:pt x="592" y="337"/>
                  </a:lnTo>
                  <a:lnTo>
                    <a:pt x="592" y="339"/>
                  </a:lnTo>
                  <a:lnTo>
                    <a:pt x="590" y="339"/>
                  </a:lnTo>
                  <a:lnTo>
                    <a:pt x="590" y="341"/>
                  </a:lnTo>
                  <a:lnTo>
                    <a:pt x="589" y="342"/>
                  </a:lnTo>
                  <a:lnTo>
                    <a:pt x="587" y="345"/>
                  </a:lnTo>
                  <a:lnTo>
                    <a:pt x="582" y="342"/>
                  </a:lnTo>
                  <a:lnTo>
                    <a:pt x="579" y="343"/>
                  </a:lnTo>
                  <a:lnTo>
                    <a:pt x="574" y="343"/>
                  </a:lnTo>
                  <a:lnTo>
                    <a:pt x="566" y="347"/>
                  </a:lnTo>
                  <a:lnTo>
                    <a:pt x="563" y="351"/>
                  </a:lnTo>
                  <a:lnTo>
                    <a:pt x="561" y="350"/>
                  </a:lnTo>
                  <a:lnTo>
                    <a:pt x="558" y="349"/>
                  </a:lnTo>
                  <a:lnTo>
                    <a:pt x="558" y="349"/>
                  </a:lnTo>
                  <a:lnTo>
                    <a:pt x="558" y="348"/>
                  </a:lnTo>
                  <a:lnTo>
                    <a:pt x="556" y="348"/>
                  </a:lnTo>
                  <a:lnTo>
                    <a:pt x="555" y="342"/>
                  </a:lnTo>
                  <a:lnTo>
                    <a:pt x="556" y="342"/>
                  </a:lnTo>
                  <a:lnTo>
                    <a:pt x="556" y="339"/>
                  </a:lnTo>
                  <a:lnTo>
                    <a:pt x="554" y="336"/>
                  </a:lnTo>
                  <a:lnTo>
                    <a:pt x="553" y="333"/>
                  </a:lnTo>
                  <a:lnTo>
                    <a:pt x="552" y="332"/>
                  </a:lnTo>
                  <a:lnTo>
                    <a:pt x="552" y="332"/>
                  </a:lnTo>
                  <a:lnTo>
                    <a:pt x="551" y="325"/>
                  </a:lnTo>
                  <a:lnTo>
                    <a:pt x="551" y="325"/>
                  </a:lnTo>
                  <a:lnTo>
                    <a:pt x="550" y="324"/>
                  </a:lnTo>
                  <a:lnTo>
                    <a:pt x="533" y="323"/>
                  </a:lnTo>
                  <a:lnTo>
                    <a:pt x="533" y="324"/>
                  </a:lnTo>
                  <a:lnTo>
                    <a:pt x="521" y="325"/>
                  </a:lnTo>
                  <a:lnTo>
                    <a:pt x="521" y="320"/>
                  </a:lnTo>
                  <a:lnTo>
                    <a:pt x="522" y="318"/>
                  </a:lnTo>
                  <a:lnTo>
                    <a:pt x="522" y="316"/>
                  </a:lnTo>
                  <a:lnTo>
                    <a:pt x="521" y="314"/>
                  </a:lnTo>
                  <a:lnTo>
                    <a:pt x="518" y="314"/>
                  </a:lnTo>
                  <a:lnTo>
                    <a:pt x="516" y="316"/>
                  </a:lnTo>
                  <a:lnTo>
                    <a:pt x="513" y="316"/>
                  </a:lnTo>
                  <a:lnTo>
                    <a:pt x="512" y="316"/>
                  </a:lnTo>
                  <a:lnTo>
                    <a:pt x="509" y="316"/>
                  </a:lnTo>
                  <a:lnTo>
                    <a:pt x="509" y="314"/>
                  </a:lnTo>
                  <a:lnTo>
                    <a:pt x="504" y="314"/>
                  </a:lnTo>
                  <a:lnTo>
                    <a:pt x="504" y="316"/>
                  </a:lnTo>
                  <a:lnTo>
                    <a:pt x="497" y="317"/>
                  </a:lnTo>
                  <a:lnTo>
                    <a:pt x="497" y="319"/>
                  </a:lnTo>
                  <a:lnTo>
                    <a:pt x="499" y="320"/>
                  </a:lnTo>
                  <a:lnTo>
                    <a:pt x="498" y="326"/>
                  </a:lnTo>
                  <a:lnTo>
                    <a:pt x="498" y="326"/>
                  </a:lnTo>
                  <a:lnTo>
                    <a:pt x="497" y="326"/>
                  </a:lnTo>
                  <a:lnTo>
                    <a:pt x="496" y="328"/>
                  </a:lnTo>
                  <a:lnTo>
                    <a:pt x="495" y="329"/>
                  </a:lnTo>
                  <a:lnTo>
                    <a:pt x="495" y="329"/>
                  </a:lnTo>
                  <a:lnTo>
                    <a:pt x="495" y="329"/>
                  </a:lnTo>
                  <a:lnTo>
                    <a:pt x="492" y="330"/>
                  </a:lnTo>
                  <a:lnTo>
                    <a:pt x="491" y="333"/>
                  </a:lnTo>
                  <a:lnTo>
                    <a:pt x="490" y="344"/>
                  </a:lnTo>
                  <a:lnTo>
                    <a:pt x="492" y="353"/>
                  </a:lnTo>
                  <a:lnTo>
                    <a:pt x="492" y="356"/>
                  </a:lnTo>
                  <a:lnTo>
                    <a:pt x="491" y="359"/>
                  </a:lnTo>
                  <a:lnTo>
                    <a:pt x="492" y="362"/>
                  </a:lnTo>
                  <a:lnTo>
                    <a:pt x="494" y="365"/>
                  </a:lnTo>
                  <a:lnTo>
                    <a:pt x="495" y="373"/>
                  </a:lnTo>
                  <a:lnTo>
                    <a:pt x="494" y="378"/>
                  </a:lnTo>
                  <a:lnTo>
                    <a:pt x="494" y="378"/>
                  </a:lnTo>
                  <a:lnTo>
                    <a:pt x="494" y="378"/>
                  </a:lnTo>
                  <a:lnTo>
                    <a:pt x="493" y="381"/>
                  </a:lnTo>
                  <a:lnTo>
                    <a:pt x="493" y="385"/>
                  </a:lnTo>
                  <a:lnTo>
                    <a:pt x="491" y="387"/>
                  </a:lnTo>
                  <a:lnTo>
                    <a:pt x="489" y="387"/>
                  </a:lnTo>
                  <a:lnTo>
                    <a:pt x="490" y="388"/>
                  </a:lnTo>
                  <a:lnTo>
                    <a:pt x="488" y="388"/>
                  </a:lnTo>
                  <a:lnTo>
                    <a:pt x="488" y="396"/>
                  </a:lnTo>
                  <a:lnTo>
                    <a:pt x="490" y="400"/>
                  </a:lnTo>
                  <a:lnTo>
                    <a:pt x="491" y="400"/>
                  </a:lnTo>
                  <a:lnTo>
                    <a:pt x="491" y="402"/>
                  </a:lnTo>
                  <a:lnTo>
                    <a:pt x="488" y="402"/>
                  </a:lnTo>
                  <a:lnTo>
                    <a:pt x="488" y="405"/>
                  </a:lnTo>
                  <a:lnTo>
                    <a:pt x="487" y="405"/>
                  </a:lnTo>
                  <a:lnTo>
                    <a:pt x="487" y="405"/>
                  </a:lnTo>
                  <a:lnTo>
                    <a:pt x="485" y="410"/>
                  </a:lnTo>
                  <a:lnTo>
                    <a:pt x="485" y="414"/>
                  </a:lnTo>
                  <a:lnTo>
                    <a:pt x="485" y="415"/>
                  </a:lnTo>
                  <a:lnTo>
                    <a:pt x="485" y="417"/>
                  </a:lnTo>
                  <a:lnTo>
                    <a:pt x="483" y="417"/>
                  </a:lnTo>
                  <a:lnTo>
                    <a:pt x="482" y="419"/>
                  </a:lnTo>
                  <a:lnTo>
                    <a:pt x="483" y="426"/>
                  </a:lnTo>
                  <a:lnTo>
                    <a:pt x="482" y="426"/>
                  </a:lnTo>
                  <a:lnTo>
                    <a:pt x="482" y="430"/>
                  </a:lnTo>
                  <a:lnTo>
                    <a:pt x="484" y="432"/>
                  </a:lnTo>
                  <a:lnTo>
                    <a:pt x="488" y="434"/>
                  </a:lnTo>
                  <a:lnTo>
                    <a:pt x="489" y="435"/>
                  </a:lnTo>
                  <a:lnTo>
                    <a:pt x="490" y="435"/>
                  </a:lnTo>
                  <a:lnTo>
                    <a:pt x="491" y="438"/>
                  </a:lnTo>
                  <a:lnTo>
                    <a:pt x="491" y="438"/>
                  </a:lnTo>
                  <a:lnTo>
                    <a:pt x="490" y="441"/>
                  </a:lnTo>
                  <a:lnTo>
                    <a:pt x="483" y="448"/>
                  </a:lnTo>
                  <a:lnTo>
                    <a:pt x="483" y="448"/>
                  </a:lnTo>
                  <a:lnTo>
                    <a:pt x="479" y="446"/>
                  </a:lnTo>
                  <a:lnTo>
                    <a:pt x="479" y="446"/>
                  </a:lnTo>
                  <a:lnTo>
                    <a:pt x="474" y="446"/>
                  </a:lnTo>
                  <a:lnTo>
                    <a:pt x="474" y="444"/>
                  </a:lnTo>
                  <a:lnTo>
                    <a:pt x="470" y="444"/>
                  </a:lnTo>
                  <a:lnTo>
                    <a:pt x="470" y="441"/>
                  </a:lnTo>
                  <a:lnTo>
                    <a:pt x="462" y="442"/>
                  </a:lnTo>
                  <a:lnTo>
                    <a:pt x="462" y="441"/>
                  </a:lnTo>
                  <a:lnTo>
                    <a:pt x="459" y="441"/>
                  </a:lnTo>
                  <a:lnTo>
                    <a:pt x="459" y="440"/>
                  </a:lnTo>
                  <a:lnTo>
                    <a:pt x="458" y="440"/>
                  </a:lnTo>
                  <a:lnTo>
                    <a:pt x="458" y="438"/>
                  </a:lnTo>
                  <a:lnTo>
                    <a:pt x="455" y="438"/>
                  </a:lnTo>
                  <a:lnTo>
                    <a:pt x="455" y="435"/>
                  </a:lnTo>
                  <a:lnTo>
                    <a:pt x="451" y="437"/>
                  </a:lnTo>
                  <a:lnTo>
                    <a:pt x="443" y="436"/>
                  </a:lnTo>
                  <a:lnTo>
                    <a:pt x="443" y="435"/>
                  </a:lnTo>
                  <a:lnTo>
                    <a:pt x="441" y="435"/>
                  </a:lnTo>
                  <a:lnTo>
                    <a:pt x="441" y="436"/>
                  </a:lnTo>
                  <a:lnTo>
                    <a:pt x="439" y="436"/>
                  </a:lnTo>
                  <a:lnTo>
                    <a:pt x="439" y="435"/>
                  </a:lnTo>
                  <a:lnTo>
                    <a:pt x="434" y="435"/>
                  </a:lnTo>
                  <a:lnTo>
                    <a:pt x="434" y="437"/>
                  </a:lnTo>
                  <a:lnTo>
                    <a:pt x="431" y="437"/>
                  </a:lnTo>
                  <a:lnTo>
                    <a:pt x="431" y="441"/>
                  </a:lnTo>
                  <a:lnTo>
                    <a:pt x="432" y="442"/>
                  </a:lnTo>
                  <a:lnTo>
                    <a:pt x="432" y="442"/>
                  </a:lnTo>
                  <a:lnTo>
                    <a:pt x="432" y="442"/>
                  </a:lnTo>
                  <a:lnTo>
                    <a:pt x="433" y="443"/>
                  </a:lnTo>
                  <a:lnTo>
                    <a:pt x="432" y="445"/>
                  </a:lnTo>
                  <a:lnTo>
                    <a:pt x="432" y="447"/>
                  </a:lnTo>
                  <a:lnTo>
                    <a:pt x="432" y="447"/>
                  </a:lnTo>
                  <a:lnTo>
                    <a:pt x="428" y="453"/>
                  </a:lnTo>
                  <a:lnTo>
                    <a:pt x="428" y="457"/>
                  </a:lnTo>
                  <a:lnTo>
                    <a:pt x="430" y="460"/>
                  </a:lnTo>
                  <a:lnTo>
                    <a:pt x="426" y="461"/>
                  </a:lnTo>
                  <a:lnTo>
                    <a:pt x="426" y="464"/>
                  </a:lnTo>
                  <a:lnTo>
                    <a:pt x="424" y="464"/>
                  </a:lnTo>
                  <a:lnTo>
                    <a:pt x="424" y="465"/>
                  </a:lnTo>
                  <a:lnTo>
                    <a:pt x="424" y="466"/>
                  </a:lnTo>
                  <a:lnTo>
                    <a:pt x="423" y="466"/>
                  </a:lnTo>
                  <a:lnTo>
                    <a:pt x="420" y="470"/>
                  </a:lnTo>
                  <a:lnTo>
                    <a:pt x="420" y="471"/>
                  </a:lnTo>
                  <a:lnTo>
                    <a:pt x="418" y="471"/>
                  </a:lnTo>
                  <a:lnTo>
                    <a:pt x="418" y="472"/>
                  </a:lnTo>
                  <a:lnTo>
                    <a:pt x="414" y="473"/>
                  </a:lnTo>
                  <a:lnTo>
                    <a:pt x="412" y="476"/>
                  </a:lnTo>
                  <a:lnTo>
                    <a:pt x="405" y="478"/>
                  </a:lnTo>
                  <a:lnTo>
                    <a:pt x="404" y="481"/>
                  </a:lnTo>
                  <a:lnTo>
                    <a:pt x="404" y="482"/>
                  </a:lnTo>
                  <a:lnTo>
                    <a:pt x="403" y="482"/>
                  </a:lnTo>
                  <a:lnTo>
                    <a:pt x="400" y="491"/>
                  </a:lnTo>
                  <a:lnTo>
                    <a:pt x="400" y="491"/>
                  </a:lnTo>
                  <a:lnTo>
                    <a:pt x="400" y="491"/>
                  </a:lnTo>
                  <a:lnTo>
                    <a:pt x="398" y="497"/>
                  </a:lnTo>
                  <a:lnTo>
                    <a:pt x="398" y="501"/>
                  </a:lnTo>
                  <a:lnTo>
                    <a:pt x="397" y="501"/>
                  </a:lnTo>
                  <a:lnTo>
                    <a:pt x="396" y="502"/>
                  </a:lnTo>
                  <a:lnTo>
                    <a:pt x="398" y="505"/>
                  </a:lnTo>
                  <a:lnTo>
                    <a:pt x="399" y="509"/>
                  </a:lnTo>
                  <a:lnTo>
                    <a:pt x="399" y="513"/>
                  </a:lnTo>
                  <a:lnTo>
                    <a:pt x="397" y="518"/>
                  </a:lnTo>
                  <a:lnTo>
                    <a:pt x="399" y="528"/>
                  </a:lnTo>
                  <a:lnTo>
                    <a:pt x="396" y="530"/>
                  </a:lnTo>
                  <a:lnTo>
                    <a:pt x="395" y="531"/>
                  </a:lnTo>
                  <a:lnTo>
                    <a:pt x="396" y="534"/>
                  </a:lnTo>
                  <a:lnTo>
                    <a:pt x="394" y="534"/>
                  </a:lnTo>
                  <a:lnTo>
                    <a:pt x="393" y="538"/>
                  </a:lnTo>
                  <a:lnTo>
                    <a:pt x="391" y="538"/>
                  </a:lnTo>
                  <a:lnTo>
                    <a:pt x="390" y="537"/>
                  </a:lnTo>
                  <a:lnTo>
                    <a:pt x="379" y="539"/>
                  </a:lnTo>
                  <a:lnTo>
                    <a:pt x="376" y="532"/>
                  </a:lnTo>
                  <a:lnTo>
                    <a:pt x="376" y="528"/>
                  </a:lnTo>
                  <a:lnTo>
                    <a:pt x="374" y="528"/>
                  </a:lnTo>
                  <a:lnTo>
                    <a:pt x="374" y="526"/>
                  </a:lnTo>
                  <a:lnTo>
                    <a:pt x="373" y="525"/>
                  </a:lnTo>
                  <a:lnTo>
                    <a:pt x="370" y="525"/>
                  </a:lnTo>
                  <a:lnTo>
                    <a:pt x="369" y="527"/>
                  </a:lnTo>
                  <a:lnTo>
                    <a:pt x="366" y="527"/>
                  </a:lnTo>
                  <a:lnTo>
                    <a:pt x="364" y="517"/>
                  </a:lnTo>
                  <a:lnTo>
                    <a:pt x="363" y="517"/>
                  </a:lnTo>
                  <a:lnTo>
                    <a:pt x="361" y="515"/>
                  </a:lnTo>
                  <a:lnTo>
                    <a:pt x="361" y="515"/>
                  </a:lnTo>
                  <a:lnTo>
                    <a:pt x="358" y="515"/>
                  </a:lnTo>
                  <a:lnTo>
                    <a:pt x="357" y="516"/>
                  </a:lnTo>
                  <a:lnTo>
                    <a:pt x="355" y="519"/>
                  </a:lnTo>
                  <a:lnTo>
                    <a:pt x="355" y="519"/>
                  </a:lnTo>
                  <a:lnTo>
                    <a:pt x="355" y="520"/>
                  </a:lnTo>
                  <a:lnTo>
                    <a:pt x="351" y="521"/>
                  </a:lnTo>
                  <a:lnTo>
                    <a:pt x="350" y="521"/>
                  </a:lnTo>
                  <a:lnTo>
                    <a:pt x="350" y="523"/>
                  </a:lnTo>
                  <a:lnTo>
                    <a:pt x="347" y="523"/>
                  </a:lnTo>
                  <a:lnTo>
                    <a:pt x="346" y="524"/>
                  </a:lnTo>
                  <a:lnTo>
                    <a:pt x="345" y="526"/>
                  </a:lnTo>
                  <a:lnTo>
                    <a:pt x="341" y="526"/>
                  </a:lnTo>
                  <a:lnTo>
                    <a:pt x="341" y="524"/>
                  </a:lnTo>
                  <a:lnTo>
                    <a:pt x="339" y="524"/>
                  </a:lnTo>
                  <a:lnTo>
                    <a:pt x="338" y="521"/>
                  </a:lnTo>
                  <a:lnTo>
                    <a:pt x="331" y="521"/>
                  </a:lnTo>
                  <a:lnTo>
                    <a:pt x="331" y="519"/>
                  </a:lnTo>
                  <a:lnTo>
                    <a:pt x="329" y="520"/>
                  </a:lnTo>
                  <a:lnTo>
                    <a:pt x="328" y="519"/>
                  </a:lnTo>
                  <a:lnTo>
                    <a:pt x="323" y="519"/>
                  </a:lnTo>
                  <a:lnTo>
                    <a:pt x="322" y="516"/>
                  </a:lnTo>
                  <a:lnTo>
                    <a:pt x="321" y="513"/>
                  </a:lnTo>
                  <a:lnTo>
                    <a:pt x="320" y="513"/>
                  </a:lnTo>
                  <a:lnTo>
                    <a:pt x="320" y="512"/>
                  </a:lnTo>
                  <a:lnTo>
                    <a:pt x="316" y="509"/>
                  </a:lnTo>
                  <a:lnTo>
                    <a:pt x="316" y="509"/>
                  </a:lnTo>
                  <a:lnTo>
                    <a:pt x="316" y="509"/>
                  </a:lnTo>
                  <a:lnTo>
                    <a:pt x="314" y="506"/>
                  </a:lnTo>
                  <a:lnTo>
                    <a:pt x="314" y="504"/>
                  </a:lnTo>
                  <a:lnTo>
                    <a:pt x="313" y="504"/>
                  </a:lnTo>
                  <a:lnTo>
                    <a:pt x="312" y="504"/>
                  </a:lnTo>
                  <a:lnTo>
                    <a:pt x="311" y="505"/>
                  </a:lnTo>
                  <a:lnTo>
                    <a:pt x="304" y="506"/>
                  </a:lnTo>
                  <a:lnTo>
                    <a:pt x="303" y="508"/>
                  </a:lnTo>
                  <a:lnTo>
                    <a:pt x="304" y="510"/>
                  </a:lnTo>
                  <a:lnTo>
                    <a:pt x="305" y="510"/>
                  </a:lnTo>
                  <a:lnTo>
                    <a:pt x="305" y="511"/>
                  </a:lnTo>
                  <a:lnTo>
                    <a:pt x="306" y="513"/>
                  </a:lnTo>
                  <a:lnTo>
                    <a:pt x="305" y="516"/>
                  </a:lnTo>
                  <a:lnTo>
                    <a:pt x="305" y="517"/>
                  </a:lnTo>
                  <a:lnTo>
                    <a:pt x="305" y="521"/>
                  </a:lnTo>
                  <a:lnTo>
                    <a:pt x="304" y="521"/>
                  </a:lnTo>
                  <a:lnTo>
                    <a:pt x="304" y="522"/>
                  </a:lnTo>
                  <a:lnTo>
                    <a:pt x="303" y="526"/>
                  </a:lnTo>
                  <a:lnTo>
                    <a:pt x="301" y="528"/>
                  </a:lnTo>
                  <a:lnTo>
                    <a:pt x="301" y="529"/>
                  </a:lnTo>
                  <a:lnTo>
                    <a:pt x="301" y="529"/>
                  </a:lnTo>
                  <a:lnTo>
                    <a:pt x="299" y="532"/>
                  </a:lnTo>
                  <a:lnTo>
                    <a:pt x="297" y="534"/>
                  </a:lnTo>
                  <a:lnTo>
                    <a:pt x="294" y="533"/>
                  </a:lnTo>
                  <a:lnTo>
                    <a:pt x="295" y="534"/>
                  </a:lnTo>
                  <a:lnTo>
                    <a:pt x="292" y="534"/>
                  </a:lnTo>
                  <a:lnTo>
                    <a:pt x="292" y="532"/>
                  </a:lnTo>
                  <a:lnTo>
                    <a:pt x="284" y="533"/>
                  </a:lnTo>
                  <a:lnTo>
                    <a:pt x="284" y="534"/>
                  </a:lnTo>
                  <a:lnTo>
                    <a:pt x="284" y="539"/>
                  </a:lnTo>
                  <a:lnTo>
                    <a:pt x="284" y="542"/>
                  </a:lnTo>
                  <a:lnTo>
                    <a:pt x="283" y="543"/>
                  </a:lnTo>
                  <a:lnTo>
                    <a:pt x="283" y="544"/>
                  </a:lnTo>
                  <a:lnTo>
                    <a:pt x="281" y="544"/>
                  </a:lnTo>
                  <a:lnTo>
                    <a:pt x="281" y="545"/>
                  </a:lnTo>
                  <a:lnTo>
                    <a:pt x="281" y="546"/>
                  </a:lnTo>
                  <a:lnTo>
                    <a:pt x="279" y="547"/>
                  </a:lnTo>
                  <a:lnTo>
                    <a:pt x="279" y="545"/>
                  </a:lnTo>
                  <a:lnTo>
                    <a:pt x="277" y="545"/>
                  </a:lnTo>
                  <a:lnTo>
                    <a:pt x="277" y="545"/>
                  </a:lnTo>
                  <a:lnTo>
                    <a:pt x="276" y="545"/>
                  </a:lnTo>
                  <a:lnTo>
                    <a:pt x="276" y="542"/>
                  </a:lnTo>
                  <a:lnTo>
                    <a:pt x="276" y="542"/>
                  </a:lnTo>
                  <a:lnTo>
                    <a:pt x="275" y="541"/>
                  </a:lnTo>
                  <a:lnTo>
                    <a:pt x="274" y="541"/>
                  </a:lnTo>
                  <a:lnTo>
                    <a:pt x="272" y="545"/>
                  </a:lnTo>
                  <a:lnTo>
                    <a:pt x="272" y="547"/>
                  </a:lnTo>
                  <a:lnTo>
                    <a:pt x="271" y="547"/>
                  </a:lnTo>
                  <a:lnTo>
                    <a:pt x="271" y="548"/>
                  </a:lnTo>
                  <a:lnTo>
                    <a:pt x="270" y="548"/>
                  </a:lnTo>
                  <a:lnTo>
                    <a:pt x="269" y="548"/>
                  </a:lnTo>
                  <a:lnTo>
                    <a:pt x="270" y="552"/>
                  </a:lnTo>
                  <a:lnTo>
                    <a:pt x="268" y="552"/>
                  </a:lnTo>
                  <a:lnTo>
                    <a:pt x="268" y="555"/>
                  </a:lnTo>
                  <a:lnTo>
                    <a:pt x="265" y="555"/>
                  </a:lnTo>
                  <a:lnTo>
                    <a:pt x="265" y="557"/>
                  </a:lnTo>
                  <a:lnTo>
                    <a:pt x="263" y="557"/>
                  </a:lnTo>
                  <a:lnTo>
                    <a:pt x="263" y="560"/>
                  </a:lnTo>
                  <a:lnTo>
                    <a:pt x="259" y="560"/>
                  </a:lnTo>
                  <a:lnTo>
                    <a:pt x="258" y="551"/>
                  </a:lnTo>
                  <a:lnTo>
                    <a:pt x="253" y="551"/>
                  </a:lnTo>
                  <a:lnTo>
                    <a:pt x="253" y="549"/>
                  </a:lnTo>
                  <a:lnTo>
                    <a:pt x="251" y="549"/>
                  </a:lnTo>
                  <a:lnTo>
                    <a:pt x="251" y="546"/>
                  </a:lnTo>
                  <a:lnTo>
                    <a:pt x="248" y="546"/>
                  </a:lnTo>
                  <a:lnTo>
                    <a:pt x="248" y="542"/>
                  </a:lnTo>
                  <a:lnTo>
                    <a:pt x="246" y="542"/>
                  </a:lnTo>
                  <a:lnTo>
                    <a:pt x="245" y="540"/>
                  </a:lnTo>
                  <a:lnTo>
                    <a:pt x="243" y="540"/>
                  </a:lnTo>
                  <a:lnTo>
                    <a:pt x="243" y="537"/>
                  </a:lnTo>
                  <a:lnTo>
                    <a:pt x="231" y="538"/>
                  </a:lnTo>
                  <a:lnTo>
                    <a:pt x="231" y="538"/>
                  </a:lnTo>
                  <a:lnTo>
                    <a:pt x="231" y="536"/>
                  </a:lnTo>
                  <a:lnTo>
                    <a:pt x="229" y="536"/>
                  </a:lnTo>
                  <a:lnTo>
                    <a:pt x="228" y="534"/>
                  </a:lnTo>
                  <a:lnTo>
                    <a:pt x="217" y="532"/>
                  </a:lnTo>
                  <a:lnTo>
                    <a:pt x="216" y="530"/>
                  </a:lnTo>
                  <a:lnTo>
                    <a:pt x="203" y="531"/>
                  </a:lnTo>
                  <a:lnTo>
                    <a:pt x="203" y="530"/>
                  </a:lnTo>
                  <a:lnTo>
                    <a:pt x="203" y="528"/>
                  </a:lnTo>
                  <a:lnTo>
                    <a:pt x="192" y="529"/>
                  </a:lnTo>
                  <a:lnTo>
                    <a:pt x="190" y="531"/>
                  </a:lnTo>
                  <a:lnTo>
                    <a:pt x="186" y="532"/>
                  </a:lnTo>
                  <a:lnTo>
                    <a:pt x="184" y="531"/>
                  </a:lnTo>
                  <a:lnTo>
                    <a:pt x="184" y="530"/>
                  </a:lnTo>
                  <a:lnTo>
                    <a:pt x="183" y="530"/>
                  </a:lnTo>
                  <a:lnTo>
                    <a:pt x="182" y="528"/>
                  </a:lnTo>
                  <a:lnTo>
                    <a:pt x="181" y="528"/>
                  </a:lnTo>
                  <a:lnTo>
                    <a:pt x="181" y="527"/>
                  </a:lnTo>
                  <a:lnTo>
                    <a:pt x="177" y="527"/>
                  </a:lnTo>
                  <a:lnTo>
                    <a:pt x="176" y="525"/>
                  </a:lnTo>
                  <a:lnTo>
                    <a:pt x="172" y="526"/>
                  </a:lnTo>
                  <a:lnTo>
                    <a:pt x="171" y="524"/>
                  </a:lnTo>
                  <a:lnTo>
                    <a:pt x="167" y="524"/>
                  </a:lnTo>
                  <a:lnTo>
                    <a:pt x="167" y="521"/>
                  </a:lnTo>
                  <a:lnTo>
                    <a:pt x="166" y="521"/>
                  </a:lnTo>
                  <a:lnTo>
                    <a:pt x="166" y="521"/>
                  </a:lnTo>
                  <a:lnTo>
                    <a:pt x="164" y="521"/>
                  </a:lnTo>
                  <a:lnTo>
                    <a:pt x="164" y="516"/>
                  </a:lnTo>
                  <a:lnTo>
                    <a:pt x="165" y="515"/>
                  </a:lnTo>
                  <a:lnTo>
                    <a:pt x="166" y="514"/>
                  </a:lnTo>
                  <a:lnTo>
                    <a:pt x="166" y="512"/>
                  </a:lnTo>
                  <a:lnTo>
                    <a:pt x="164" y="512"/>
                  </a:lnTo>
                  <a:lnTo>
                    <a:pt x="164" y="510"/>
                  </a:lnTo>
                  <a:lnTo>
                    <a:pt x="157" y="510"/>
                  </a:lnTo>
                  <a:lnTo>
                    <a:pt x="156" y="508"/>
                  </a:lnTo>
                  <a:lnTo>
                    <a:pt x="155" y="508"/>
                  </a:lnTo>
                  <a:lnTo>
                    <a:pt x="154" y="507"/>
                  </a:lnTo>
                  <a:lnTo>
                    <a:pt x="154" y="504"/>
                  </a:lnTo>
                  <a:lnTo>
                    <a:pt x="156" y="504"/>
                  </a:lnTo>
                  <a:lnTo>
                    <a:pt x="158" y="502"/>
                  </a:lnTo>
                  <a:lnTo>
                    <a:pt x="158" y="501"/>
                  </a:lnTo>
                  <a:lnTo>
                    <a:pt x="158" y="501"/>
                  </a:lnTo>
                  <a:lnTo>
                    <a:pt x="158" y="498"/>
                  </a:lnTo>
                  <a:lnTo>
                    <a:pt x="168" y="498"/>
                  </a:lnTo>
                  <a:lnTo>
                    <a:pt x="167" y="495"/>
                  </a:lnTo>
                  <a:lnTo>
                    <a:pt x="170" y="495"/>
                  </a:lnTo>
                  <a:lnTo>
                    <a:pt x="170" y="494"/>
                  </a:lnTo>
                  <a:lnTo>
                    <a:pt x="170" y="492"/>
                  </a:lnTo>
                  <a:lnTo>
                    <a:pt x="170" y="488"/>
                  </a:lnTo>
                  <a:lnTo>
                    <a:pt x="167" y="486"/>
                  </a:lnTo>
                  <a:lnTo>
                    <a:pt x="167" y="486"/>
                  </a:lnTo>
                  <a:lnTo>
                    <a:pt x="162" y="486"/>
                  </a:lnTo>
                  <a:lnTo>
                    <a:pt x="162" y="484"/>
                  </a:lnTo>
                  <a:lnTo>
                    <a:pt x="160" y="484"/>
                  </a:lnTo>
                  <a:lnTo>
                    <a:pt x="160" y="484"/>
                  </a:lnTo>
                  <a:lnTo>
                    <a:pt x="159" y="482"/>
                  </a:lnTo>
                  <a:lnTo>
                    <a:pt x="157" y="482"/>
                  </a:lnTo>
                  <a:lnTo>
                    <a:pt x="157" y="477"/>
                  </a:lnTo>
                  <a:lnTo>
                    <a:pt x="155" y="477"/>
                  </a:lnTo>
                  <a:lnTo>
                    <a:pt x="155" y="475"/>
                  </a:lnTo>
                  <a:lnTo>
                    <a:pt x="154" y="475"/>
                  </a:lnTo>
                  <a:lnTo>
                    <a:pt x="154" y="475"/>
                  </a:lnTo>
                  <a:lnTo>
                    <a:pt x="150" y="470"/>
                  </a:lnTo>
                  <a:lnTo>
                    <a:pt x="140" y="468"/>
                  </a:lnTo>
                  <a:lnTo>
                    <a:pt x="140" y="467"/>
                  </a:lnTo>
                  <a:lnTo>
                    <a:pt x="135" y="467"/>
                  </a:lnTo>
                  <a:lnTo>
                    <a:pt x="135" y="465"/>
                  </a:lnTo>
                  <a:lnTo>
                    <a:pt x="134" y="464"/>
                  </a:lnTo>
                  <a:lnTo>
                    <a:pt x="133" y="463"/>
                  </a:lnTo>
                  <a:lnTo>
                    <a:pt x="128" y="463"/>
                  </a:lnTo>
                  <a:lnTo>
                    <a:pt x="127" y="458"/>
                  </a:lnTo>
                  <a:lnTo>
                    <a:pt x="125" y="458"/>
                  </a:lnTo>
                  <a:lnTo>
                    <a:pt x="125" y="457"/>
                  </a:lnTo>
                  <a:lnTo>
                    <a:pt x="123" y="454"/>
                  </a:lnTo>
                  <a:lnTo>
                    <a:pt x="123" y="454"/>
                  </a:lnTo>
                  <a:lnTo>
                    <a:pt x="122" y="451"/>
                  </a:lnTo>
                  <a:lnTo>
                    <a:pt x="121" y="452"/>
                  </a:lnTo>
                  <a:lnTo>
                    <a:pt x="120" y="450"/>
                  </a:lnTo>
                  <a:lnTo>
                    <a:pt x="120" y="449"/>
                  </a:lnTo>
                  <a:lnTo>
                    <a:pt x="117" y="449"/>
                  </a:lnTo>
                  <a:lnTo>
                    <a:pt x="117" y="447"/>
                  </a:lnTo>
                  <a:lnTo>
                    <a:pt x="115" y="447"/>
                  </a:lnTo>
                  <a:lnTo>
                    <a:pt x="115" y="445"/>
                  </a:lnTo>
                  <a:lnTo>
                    <a:pt x="109" y="439"/>
                  </a:lnTo>
                  <a:lnTo>
                    <a:pt x="108" y="439"/>
                  </a:lnTo>
                  <a:lnTo>
                    <a:pt x="108" y="438"/>
                  </a:lnTo>
                  <a:lnTo>
                    <a:pt x="105" y="438"/>
                  </a:lnTo>
                  <a:lnTo>
                    <a:pt x="105" y="436"/>
                  </a:lnTo>
                  <a:lnTo>
                    <a:pt x="96" y="436"/>
                  </a:lnTo>
                  <a:lnTo>
                    <a:pt x="96" y="436"/>
                  </a:lnTo>
                  <a:lnTo>
                    <a:pt x="94" y="436"/>
                  </a:lnTo>
                  <a:lnTo>
                    <a:pt x="94" y="435"/>
                  </a:lnTo>
                  <a:lnTo>
                    <a:pt x="86" y="434"/>
                  </a:lnTo>
                  <a:lnTo>
                    <a:pt x="86" y="430"/>
                  </a:lnTo>
                  <a:lnTo>
                    <a:pt x="84" y="430"/>
                  </a:lnTo>
                  <a:lnTo>
                    <a:pt x="83" y="428"/>
                  </a:lnTo>
                  <a:lnTo>
                    <a:pt x="85" y="428"/>
                  </a:lnTo>
                  <a:lnTo>
                    <a:pt x="86" y="420"/>
                  </a:lnTo>
                  <a:lnTo>
                    <a:pt x="79" y="412"/>
                  </a:lnTo>
                  <a:lnTo>
                    <a:pt x="81" y="411"/>
                  </a:lnTo>
                  <a:lnTo>
                    <a:pt x="79" y="408"/>
                  </a:lnTo>
                  <a:lnTo>
                    <a:pt x="79" y="405"/>
                  </a:lnTo>
                  <a:lnTo>
                    <a:pt x="75" y="405"/>
                  </a:lnTo>
                  <a:lnTo>
                    <a:pt x="75" y="403"/>
                  </a:lnTo>
                  <a:lnTo>
                    <a:pt x="72" y="403"/>
                  </a:lnTo>
                  <a:lnTo>
                    <a:pt x="72" y="400"/>
                  </a:lnTo>
                  <a:lnTo>
                    <a:pt x="70" y="400"/>
                  </a:lnTo>
                  <a:lnTo>
                    <a:pt x="70" y="400"/>
                  </a:lnTo>
                  <a:lnTo>
                    <a:pt x="70" y="400"/>
                  </a:lnTo>
                  <a:lnTo>
                    <a:pt x="69" y="393"/>
                  </a:lnTo>
                  <a:lnTo>
                    <a:pt x="67" y="394"/>
                  </a:lnTo>
                  <a:lnTo>
                    <a:pt x="66" y="382"/>
                  </a:lnTo>
                  <a:lnTo>
                    <a:pt x="64" y="382"/>
                  </a:lnTo>
                  <a:lnTo>
                    <a:pt x="64" y="381"/>
                  </a:lnTo>
                  <a:lnTo>
                    <a:pt x="64" y="380"/>
                  </a:lnTo>
                  <a:lnTo>
                    <a:pt x="61" y="380"/>
                  </a:lnTo>
                  <a:lnTo>
                    <a:pt x="61" y="378"/>
                  </a:lnTo>
                  <a:lnTo>
                    <a:pt x="60" y="378"/>
                  </a:lnTo>
                  <a:lnTo>
                    <a:pt x="60" y="374"/>
                  </a:lnTo>
                  <a:lnTo>
                    <a:pt x="58" y="374"/>
                  </a:lnTo>
                  <a:lnTo>
                    <a:pt x="58" y="375"/>
                  </a:lnTo>
                  <a:lnTo>
                    <a:pt x="57" y="375"/>
                  </a:lnTo>
                  <a:lnTo>
                    <a:pt x="57" y="378"/>
                  </a:lnTo>
                  <a:lnTo>
                    <a:pt x="50" y="378"/>
                  </a:lnTo>
                  <a:lnTo>
                    <a:pt x="49" y="376"/>
                  </a:lnTo>
                  <a:lnTo>
                    <a:pt x="49" y="376"/>
                  </a:lnTo>
                  <a:lnTo>
                    <a:pt x="48" y="376"/>
                  </a:lnTo>
                  <a:lnTo>
                    <a:pt x="46" y="377"/>
                  </a:lnTo>
                  <a:lnTo>
                    <a:pt x="39" y="377"/>
                  </a:lnTo>
                  <a:lnTo>
                    <a:pt x="37" y="374"/>
                  </a:lnTo>
                  <a:lnTo>
                    <a:pt x="37" y="370"/>
                  </a:lnTo>
                  <a:lnTo>
                    <a:pt x="32" y="370"/>
                  </a:lnTo>
                  <a:lnTo>
                    <a:pt x="32" y="368"/>
                  </a:lnTo>
                  <a:lnTo>
                    <a:pt x="30" y="363"/>
                  </a:lnTo>
                  <a:lnTo>
                    <a:pt x="30" y="363"/>
                  </a:lnTo>
                  <a:lnTo>
                    <a:pt x="29" y="359"/>
                  </a:lnTo>
                  <a:lnTo>
                    <a:pt x="29" y="357"/>
                  </a:lnTo>
                  <a:lnTo>
                    <a:pt x="27" y="355"/>
                  </a:lnTo>
                  <a:lnTo>
                    <a:pt x="27" y="353"/>
                  </a:lnTo>
                  <a:lnTo>
                    <a:pt x="27" y="352"/>
                  </a:lnTo>
                  <a:lnTo>
                    <a:pt x="27" y="352"/>
                  </a:lnTo>
                  <a:lnTo>
                    <a:pt x="26" y="352"/>
                  </a:lnTo>
                  <a:lnTo>
                    <a:pt x="25" y="351"/>
                  </a:lnTo>
                  <a:lnTo>
                    <a:pt x="24" y="348"/>
                  </a:lnTo>
                  <a:lnTo>
                    <a:pt x="24" y="347"/>
                  </a:lnTo>
                  <a:lnTo>
                    <a:pt x="23" y="347"/>
                  </a:lnTo>
                  <a:lnTo>
                    <a:pt x="23" y="347"/>
                  </a:lnTo>
                  <a:lnTo>
                    <a:pt x="23" y="345"/>
                  </a:lnTo>
                  <a:lnTo>
                    <a:pt x="24" y="345"/>
                  </a:lnTo>
                  <a:lnTo>
                    <a:pt x="24" y="345"/>
                  </a:lnTo>
                  <a:lnTo>
                    <a:pt x="24" y="345"/>
                  </a:lnTo>
                  <a:lnTo>
                    <a:pt x="26" y="341"/>
                  </a:lnTo>
                  <a:lnTo>
                    <a:pt x="20" y="341"/>
                  </a:lnTo>
                  <a:lnTo>
                    <a:pt x="20" y="342"/>
                  </a:lnTo>
                  <a:lnTo>
                    <a:pt x="18" y="343"/>
                  </a:lnTo>
                  <a:lnTo>
                    <a:pt x="18" y="343"/>
                  </a:lnTo>
                  <a:lnTo>
                    <a:pt x="16" y="343"/>
                  </a:lnTo>
                  <a:lnTo>
                    <a:pt x="16" y="343"/>
                  </a:lnTo>
                  <a:lnTo>
                    <a:pt x="14" y="342"/>
                  </a:lnTo>
                  <a:lnTo>
                    <a:pt x="14" y="334"/>
                  </a:lnTo>
                  <a:lnTo>
                    <a:pt x="11" y="334"/>
                  </a:lnTo>
                  <a:lnTo>
                    <a:pt x="11" y="331"/>
                  </a:lnTo>
                  <a:lnTo>
                    <a:pt x="10" y="331"/>
                  </a:lnTo>
                  <a:lnTo>
                    <a:pt x="2" y="321"/>
                  </a:lnTo>
                  <a:lnTo>
                    <a:pt x="2" y="318"/>
                  </a:lnTo>
                  <a:lnTo>
                    <a:pt x="1" y="316"/>
                  </a:lnTo>
                  <a:lnTo>
                    <a:pt x="0" y="315"/>
                  </a:lnTo>
                  <a:lnTo>
                    <a:pt x="0" y="313"/>
                  </a:lnTo>
                  <a:lnTo>
                    <a:pt x="0" y="312"/>
                  </a:lnTo>
                  <a:lnTo>
                    <a:pt x="2" y="309"/>
                  </a:lnTo>
                  <a:lnTo>
                    <a:pt x="3" y="304"/>
                  </a:lnTo>
                  <a:lnTo>
                    <a:pt x="5" y="301"/>
                  </a:lnTo>
                  <a:lnTo>
                    <a:pt x="6" y="295"/>
                  </a:lnTo>
                  <a:lnTo>
                    <a:pt x="9" y="292"/>
                  </a:lnTo>
                  <a:lnTo>
                    <a:pt x="17" y="290"/>
                  </a:lnTo>
                  <a:lnTo>
                    <a:pt x="23" y="286"/>
                  </a:lnTo>
                  <a:lnTo>
                    <a:pt x="23" y="284"/>
                  </a:lnTo>
                  <a:lnTo>
                    <a:pt x="24" y="282"/>
                  </a:lnTo>
                  <a:lnTo>
                    <a:pt x="23" y="279"/>
                  </a:lnTo>
                  <a:lnTo>
                    <a:pt x="22" y="275"/>
                  </a:lnTo>
                  <a:lnTo>
                    <a:pt x="20" y="271"/>
                  </a:lnTo>
                  <a:lnTo>
                    <a:pt x="20" y="269"/>
                  </a:lnTo>
                  <a:lnTo>
                    <a:pt x="17" y="265"/>
                  </a:lnTo>
                  <a:lnTo>
                    <a:pt x="16" y="264"/>
                  </a:lnTo>
                  <a:lnTo>
                    <a:pt x="16" y="264"/>
                  </a:lnTo>
                  <a:lnTo>
                    <a:pt x="16" y="263"/>
                  </a:lnTo>
                  <a:lnTo>
                    <a:pt x="19" y="257"/>
                  </a:lnTo>
                  <a:lnTo>
                    <a:pt x="19" y="256"/>
                  </a:lnTo>
                  <a:lnTo>
                    <a:pt x="19" y="242"/>
                  </a:lnTo>
                  <a:lnTo>
                    <a:pt x="19" y="241"/>
                  </a:lnTo>
                  <a:lnTo>
                    <a:pt x="20" y="240"/>
                  </a:lnTo>
                  <a:lnTo>
                    <a:pt x="21" y="239"/>
                  </a:lnTo>
                  <a:lnTo>
                    <a:pt x="23" y="239"/>
                  </a:lnTo>
                  <a:lnTo>
                    <a:pt x="35" y="242"/>
                  </a:lnTo>
                  <a:lnTo>
                    <a:pt x="44" y="236"/>
                  </a:lnTo>
                  <a:lnTo>
                    <a:pt x="46" y="233"/>
                  </a:lnTo>
                  <a:lnTo>
                    <a:pt x="55" y="227"/>
                  </a:lnTo>
                  <a:lnTo>
                    <a:pt x="56" y="226"/>
                  </a:lnTo>
                  <a:lnTo>
                    <a:pt x="58" y="217"/>
                  </a:lnTo>
                  <a:lnTo>
                    <a:pt x="58" y="216"/>
                  </a:lnTo>
                  <a:lnTo>
                    <a:pt x="62" y="214"/>
                  </a:lnTo>
                  <a:lnTo>
                    <a:pt x="63" y="214"/>
                  </a:lnTo>
                  <a:lnTo>
                    <a:pt x="63" y="212"/>
                  </a:lnTo>
                  <a:lnTo>
                    <a:pt x="63" y="209"/>
                  </a:lnTo>
                  <a:lnTo>
                    <a:pt x="63" y="208"/>
                  </a:lnTo>
                  <a:lnTo>
                    <a:pt x="58" y="199"/>
                  </a:lnTo>
                  <a:lnTo>
                    <a:pt x="57" y="195"/>
                  </a:lnTo>
                  <a:lnTo>
                    <a:pt x="57" y="194"/>
                  </a:lnTo>
                  <a:lnTo>
                    <a:pt x="58" y="193"/>
                  </a:lnTo>
                  <a:lnTo>
                    <a:pt x="66" y="187"/>
                  </a:lnTo>
                  <a:lnTo>
                    <a:pt x="66" y="186"/>
                  </a:lnTo>
                  <a:lnTo>
                    <a:pt x="66" y="185"/>
                  </a:lnTo>
                  <a:lnTo>
                    <a:pt x="66" y="184"/>
                  </a:lnTo>
                  <a:lnTo>
                    <a:pt x="66" y="182"/>
                  </a:lnTo>
                  <a:lnTo>
                    <a:pt x="66" y="181"/>
                  </a:lnTo>
                  <a:lnTo>
                    <a:pt x="61" y="177"/>
                  </a:lnTo>
                  <a:lnTo>
                    <a:pt x="61" y="175"/>
                  </a:lnTo>
                  <a:lnTo>
                    <a:pt x="61" y="174"/>
                  </a:lnTo>
                  <a:lnTo>
                    <a:pt x="61" y="173"/>
                  </a:lnTo>
                  <a:lnTo>
                    <a:pt x="69" y="166"/>
                  </a:lnTo>
                  <a:lnTo>
                    <a:pt x="69" y="165"/>
                  </a:lnTo>
                  <a:lnTo>
                    <a:pt x="69" y="164"/>
                  </a:lnTo>
                  <a:lnTo>
                    <a:pt x="69" y="163"/>
                  </a:lnTo>
                  <a:lnTo>
                    <a:pt x="69" y="161"/>
                  </a:lnTo>
                  <a:lnTo>
                    <a:pt x="68" y="160"/>
                  </a:lnTo>
                  <a:lnTo>
                    <a:pt x="68" y="159"/>
                  </a:lnTo>
                  <a:lnTo>
                    <a:pt x="68" y="158"/>
                  </a:lnTo>
                  <a:lnTo>
                    <a:pt x="68" y="158"/>
                  </a:lnTo>
                  <a:lnTo>
                    <a:pt x="70" y="153"/>
                  </a:lnTo>
                  <a:lnTo>
                    <a:pt x="81" y="145"/>
                  </a:lnTo>
                  <a:lnTo>
                    <a:pt x="81" y="145"/>
                  </a:lnTo>
                  <a:lnTo>
                    <a:pt x="82" y="144"/>
                  </a:lnTo>
                  <a:lnTo>
                    <a:pt x="82" y="136"/>
                  </a:lnTo>
                  <a:lnTo>
                    <a:pt x="86" y="133"/>
                  </a:lnTo>
                  <a:lnTo>
                    <a:pt x="90" y="131"/>
                  </a:lnTo>
                  <a:lnTo>
                    <a:pt x="90" y="131"/>
                  </a:lnTo>
                  <a:lnTo>
                    <a:pt x="91" y="129"/>
                  </a:lnTo>
                  <a:lnTo>
                    <a:pt x="91" y="127"/>
                  </a:lnTo>
                  <a:lnTo>
                    <a:pt x="90" y="125"/>
                  </a:lnTo>
                  <a:lnTo>
                    <a:pt x="86" y="116"/>
                  </a:lnTo>
                  <a:lnTo>
                    <a:pt x="85" y="111"/>
                  </a:lnTo>
                  <a:lnTo>
                    <a:pt x="80" y="104"/>
                  </a:lnTo>
                  <a:lnTo>
                    <a:pt x="88" y="91"/>
                  </a:lnTo>
                  <a:lnTo>
                    <a:pt x="89" y="88"/>
                  </a:lnTo>
                  <a:lnTo>
                    <a:pt x="88" y="84"/>
                  </a:lnTo>
                  <a:lnTo>
                    <a:pt x="87" y="80"/>
                  </a:lnTo>
                  <a:lnTo>
                    <a:pt x="85" y="73"/>
                  </a:lnTo>
                  <a:lnTo>
                    <a:pt x="78" y="59"/>
                  </a:lnTo>
                  <a:lnTo>
                    <a:pt x="78" y="57"/>
                  </a:lnTo>
                  <a:lnTo>
                    <a:pt x="78" y="56"/>
                  </a:lnTo>
                  <a:lnTo>
                    <a:pt x="79" y="55"/>
                  </a:lnTo>
                  <a:lnTo>
                    <a:pt x="82" y="53"/>
                  </a:lnTo>
                  <a:lnTo>
                    <a:pt x="88" y="50"/>
                  </a:lnTo>
                  <a:lnTo>
                    <a:pt x="100" y="46"/>
                  </a:lnTo>
                  <a:lnTo>
                    <a:pt x="108" y="48"/>
                  </a:lnTo>
                  <a:lnTo>
                    <a:pt x="116" y="44"/>
                  </a:lnTo>
                  <a:lnTo>
                    <a:pt x="120" y="44"/>
                  </a:lnTo>
                  <a:lnTo>
                    <a:pt x="126" y="49"/>
                  </a:lnTo>
                  <a:lnTo>
                    <a:pt x="137" y="54"/>
                  </a:lnTo>
                  <a:lnTo>
                    <a:pt x="146" y="50"/>
                  </a:lnTo>
                  <a:lnTo>
                    <a:pt x="154" y="50"/>
                  </a:lnTo>
                  <a:lnTo>
                    <a:pt x="155" y="49"/>
                  </a:lnTo>
                  <a:lnTo>
                    <a:pt x="157" y="45"/>
                  </a:lnTo>
                  <a:lnTo>
                    <a:pt x="164" y="40"/>
                  </a:lnTo>
                  <a:lnTo>
                    <a:pt x="168" y="31"/>
                  </a:lnTo>
                  <a:lnTo>
                    <a:pt x="176" y="28"/>
                  </a:lnTo>
                  <a:lnTo>
                    <a:pt x="183" y="28"/>
                  </a:lnTo>
                  <a:lnTo>
                    <a:pt x="184" y="29"/>
                  </a:lnTo>
                  <a:lnTo>
                    <a:pt x="185" y="30"/>
                  </a:lnTo>
                  <a:lnTo>
                    <a:pt x="185" y="35"/>
                  </a:lnTo>
                  <a:lnTo>
                    <a:pt x="186" y="36"/>
                  </a:lnTo>
                  <a:lnTo>
                    <a:pt x="189" y="39"/>
                  </a:lnTo>
                  <a:lnTo>
                    <a:pt x="231" y="38"/>
                  </a:lnTo>
                  <a:lnTo>
                    <a:pt x="233" y="36"/>
                  </a:lnTo>
                  <a:lnTo>
                    <a:pt x="235" y="32"/>
                  </a:lnTo>
                  <a:lnTo>
                    <a:pt x="239" y="27"/>
                  </a:lnTo>
                  <a:lnTo>
                    <a:pt x="253" y="25"/>
                  </a:lnTo>
                  <a:lnTo>
                    <a:pt x="256" y="24"/>
                  </a:lnTo>
                  <a:lnTo>
                    <a:pt x="258" y="24"/>
                  </a:lnTo>
                  <a:lnTo>
                    <a:pt x="259" y="24"/>
                  </a:lnTo>
                  <a:lnTo>
                    <a:pt x="278" y="40"/>
                  </a:lnTo>
                  <a:lnTo>
                    <a:pt x="290" y="41"/>
                  </a:lnTo>
                  <a:lnTo>
                    <a:pt x="307" y="31"/>
                  </a:lnTo>
                  <a:lnTo>
                    <a:pt x="321" y="40"/>
                  </a:lnTo>
                  <a:lnTo>
                    <a:pt x="326" y="36"/>
                  </a:lnTo>
                  <a:lnTo>
                    <a:pt x="336" y="36"/>
                  </a:lnTo>
                  <a:lnTo>
                    <a:pt x="346" y="41"/>
                  </a:lnTo>
                  <a:lnTo>
                    <a:pt x="359" y="39"/>
                  </a:lnTo>
                  <a:lnTo>
                    <a:pt x="376" y="48"/>
                  </a:lnTo>
                  <a:lnTo>
                    <a:pt x="377" y="50"/>
                  </a:lnTo>
                  <a:lnTo>
                    <a:pt x="378" y="52"/>
                  </a:lnTo>
                  <a:lnTo>
                    <a:pt x="379" y="53"/>
                  </a:lnTo>
                  <a:lnTo>
                    <a:pt x="382" y="53"/>
                  </a:lnTo>
                  <a:lnTo>
                    <a:pt x="399" y="37"/>
                  </a:lnTo>
                  <a:lnTo>
                    <a:pt x="406" y="36"/>
                  </a:lnTo>
                  <a:lnTo>
                    <a:pt x="409" y="33"/>
                  </a:lnTo>
                  <a:lnTo>
                    <a:pt x="410" y="32"/>
                  </a:lnTo>
                  <a:lnTo>
                    <a:pt x="408" y="19"/>
                  </a:lnTo>
                  <a:lnTo>
                    <a:pt x="408" y="16"/>
                  </a:lnTo>
                  <a:lnTo>
                    <a:pt x="413" y="6"/>
                  </a:lnTo>
                  <a:lnTo>
                    <a:pt x="420" y="0"/>
                  </a:lnTo>
                  <a:lnTo>
                    <a:pt x="423" y="0"/>
                  </a:lnTo>
                  <a:lnTo>
                    <a:pt x="444" y="11"/>
                  </a:lnTo>
                  <a:lnTo>
                    <a:pt x="449" y="11"/>
                  </a:lnTo>
                  <a:lnTo>
                    <a:pt x="451" y="9"/>
                  </a:lnTo>
                  <a:lnTo>
                    <a:pt x="454" y="9"/>
                  </a:lnTo>
                  <a:lnTo>
                    <a:pt x="458" y="12"/>
                  </a:lnTo>
                  <a:lnTo>
                    <a:pt x="458" y="13"/>
                  </a:lnTo>
                  <a:lnTo>
                    <a:pt x="458" y="19"/>
                  </a:lnTo>
                  <a:lnTo>
                    <a:pt x="459" y="21"/>
                  </a:lnTo>
                  <a:lnTo>
                    <a:pt x="479" y="38"/>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69" name="Freeform 96"/>
            <p:cNvSpPr>
              <a:spLocks/>
            </p:cNvSpPr>
            <p:nvPr/>
          </p:nvSpPr>
          <p:spPr bwMode="auto">
            <a:xfrm>
              <a:off x="6007101" y="3586163"/>
              <a:ext cx="1179513" cy="836613"/>
            </a:xfrm>
            <a:custGeom>
              <a:avLst/>
              <a:gdLst>
                <a:gd name="T0" fmla="*/ 421 w 743"/>
                <a:gd name="T1" fmla="*/ 30 h 527"/>
                <a:gd name="T2" fmla="*/ 417 w 743"/>
                <a:gd name="T3" fmla="*/ 49 h 527"/>
                <a:gd name="T4" fmla="*/ 434 w 743"/>
                <a:gd name="T5" fmla="*/ 88 h 527"/>
                <a:gd name="T6" fmla="*/ 447 w 743"/>
                <a:gd name="T7" fmla="*/ 126 h 527"/>
                <a:gd name="T8" fmla="*/ 471 w 743"/>
                <a:gd name="T9" fmla="*/ 102 h 527"/>
                <a:gd name="T10" fmla="*/ 484 w 743"/>
                <a:gd name="T11" fmla="*/ 72 h 527"/>
                <a:gd name="T12" fmla="*/ 519 w 743"/>
                <a:gd name="T13" fmla="*/ 115 h 527"/>
                <a:gd name="T14" fmla="*/ 522 w 743"/>
                <a:gd name="T15" fmla="*/ 134 h 527"/>
                <a:gd name="T16" fmla="*/ 555 w 743"/>
                <a:gd name="T17" fmla="*/ 195 h 527"/>
                <a:gd name="T18" fmla="*/ 580 w 743"/>
                <a:gd name="T19" fmla="*/ 235 h 527"/>
                <a:gd name="T20" fmla="*/ 566 w 743"/>
                <a:gd name="T21" fmla="*/ 270 h 527"/>
                <a:gd name="T22" fmla="*/ 584 w 743"/>
                <a:gd name="T23" fmla="*/ 287 h 527"/>
                <a:gd name="T24" fmla="*/ 638 w 743"/>
                <a:gd name="T25" fmla="*/ 318 h 527"/>
                <a:gd name="T26" fmla="*/ 659 w 743"/>
                <a:gd name="T27" fmla="*/ 329 h 527"/>
                <a:gd name="T28" fmla="*/ 692 w 743"/>
                <a:gd name="T29" fmla="*/ 347 h 527"/>
                <a:gd name="T30" fmla="*/ 683 w 743"/>
                <a:gd name="T31" fmla="*/ 424 h 527"/>
                <a:gd name="T32" fmla="*/ 544 w 743"/>
                <a:gd name="T33" fmla="*/ 411 h 527"/>
                <a:gd name="T34" fmla="*/ 512 w 743"/>
                <a:gd name="T35" fmla="*/ 463 h 527"/>
                <a:gd name="T36" fmla="*/ 489 w 743"/>
                <a:gd name="T37" fmla="*/ 524 h 527"/>
                <a:gd name="T38" fmla="*/ 480 w 743"/>
                <a:gd name="T39" fmla="*/ 520 h 527"/>
                <a:gd name="T40" fmla="*/ 477 w 743"/>
                <a:gd name="T41" fmla="*/ 485 h 527"/>
                <a:gd name="T42" fmla="*/ 465 w 743"/>
                <a:gd name="T43" fmla="*/ 473 h 527"/>
                <a:gd name="T44" fmla="*/ 430 w 743"/>
                <a:gd name="T45" fmla="*/ 480 h 527"/>
                <a:gd name="T46" fmla="*/ 413 w 743"/>
                <a:gd name="T47" fmla="*/ 469 h 527"/>
                <a:gd name="T48" fmla="*/ 391 w 743"/>
                <a:gd name="T49" fmla="*/ 450 h 527"/>
                <a:gd name="T50" fmla="*/ 370 w 743"/>
                <a:gd name="T51" fmla="*/ 447 h 527"/>
                <a:gd name="T52" fmla="*/ 355 w 743"/>
                <a:gd name="T53" fmla="*/ 438 h 527"/>
                <a:gd name="T54" fmla="*/ 346 w 743"/>
                <a:gd name="T55" fmla="*/ 434 h 527"/>
                <a:gd name="T56" fmla="*/ 320 w 743"/>
                <a:gd name="T57" fmla="*/ 441 h 527"/>
                <a:gd name="T58" fmla="*/ 309 w 743"/>
                <a:gd name="T59" fmla="*/ 456 h 527"/>
                <a:gd name="T60" fmla="*/ 300 w 743"/>
                <a:gd name="T61" fmla="*/ 466 h 527"/>
                <a:gd name="T62" fmla="*/ 292 w 743"/>
                <a:gd name="T63" fmla="*/ 476 h 527"/>
                <a:gd name="T64" fmla="*/ 278 w 743"/>
                <a:gd name="T65" fmla="*/ 474 h 527"/>
                <a:gd name="T66" fmla="*/ 228 w 743"/>
                <a:gd name="T67" fmla="*/ 468 h 527"/>
                <a:gd name="T68" fmla="*/ 181 w 743"/>
                <a:gd name="T69" fmla="*/ 462 h 527"/>
                <a:gd name="T70" fmla="*/ 166 w 743"/>
                <a:gd name="T71" fmla="*/ 453 h 527"/>
                <a:gd name="T72" fmla="*/ 156 w 743"/>
                <a:gd name="T73" fmla="*/ 444 h 527"/>
                <a:gd name="T74" fmla="*/ 144 w 743"/>
                <a:gd name="T75" fmla="*/ 436 h 527"/>
                <a:gd name="T76" fmla="*/ 145 w 743"/>
                <a:gd name="T77" fmla="*/ 426 h 527"/>
                <a:gd name="T78" fmla="*/ 139 w 743"/>
                <a:gd name="T79" fmla="*/ 429 h 527"/>
                <a:gd name="T80" fmla="*/ 124 w 743"/>
                <a:gd name="T81" fmla="*/ 419 h 527"/>
                <a:gd name="T82" fmla="*/ 124 w 743"/>
                <a:gd name="T83" fmla="*/ 412 h 527"/>
                <a:gd name="T84" fmla="*/ 83 w 743"/>
                <a:gd name="T85" fmla="*/ 400 h 527"/>
                <a:gd name="T86" fmla="*/ 76 w 743"/>
                <a:gd name="T87" fmla="*/ 410 h 527"/>
                <a:gd name="T88" fmla="*/ 26 w 743"/>
                <a:gd name="T89" fmla="*/ 387 h 527"/>
                <a:gd name="T90" fmla="*/ 0 w 743"/>
                <a:gd name="T91" fmla="*/ 381 h 527"/>
                <a:gd name="T92" fmla="*/ 77 w 743"/>
                <a:gd name="T93" fmla="*/ 359 h 527"/>
                <a:gd name="T94" fmla="*/ 143 w 743"/>
                <a:gd name="T95" fmla="*/ 309 h 527"/>
                <a:gd name="T96" fmla="*/ 214 w 743"/>
                <a:gd name="T97" fmla="*/ 305 h 527"/>
                <a:gd name="T98" fmla="*/ 244 w 743"/>
                <a:gd name="T99" fmla="*/ 292 h 527"/>
                <a:gd name="T100" fmla="*/ 249 w 743"/>
                <a:gd name="T101" fmla="*/ 247 h 527"/>
                <a:gd name="T102" fmla="*/ 253 w 743"/>
                <a:gd name="T103" fmla="*/ 229 h 527"/>
                <a:gd name="T104" fmla="*/ 257 w 743"/>
                <a:gd name="T105" fmla="*/ 189 h 527"/>
                <a:gd name="T106" fmla="*/ 290 w 743"/>
                <a:gd name="T107" fmla="*/ 86 h 527"/>
                <a:gd name="T108" fmla="*/ 298 w 743"/>
                <a:gd name="T109" fmla="*/ 61 h 527"/>
                <a:gd name="T110" fmla="*/ 284 w 743"/>
                <a:gd name="T111" fmla="*/ 39 h 527"/>
                <a:gd name="T112" fmla="*/ 339 w 743"/>
                <a:gd name="T113" fmla="*/ 19 h 527"/>
                <a:gd name="T114" fmla="*/ 368 w 743"/>
                <a:gd name="T115" fmla="*/ 0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3" h="527">
                  <a:moveTo>
                    <a:pt x="426" y="12"/>
                  </a:moveTo>
                  <a:lnTo>
                    <a:pt x="429" y="16"/>
                  </a:lnTo>
                  <a:lnTo>
                    <a:pt x="432" y="24"/>
                  </a:lnTo>
                  <a:lnTo>
                    <a:pt x="433" y="26"/>
                  </a:lnTo>
                  <a:lnTo>
                    <a:pt x="432" y="27"/>
                  </a:lnTo>
                  <a:lnTo>
                    <a:pt x="432" y="28"/>
                  </a:lnTo>
                  <a:lnTo>
                    <a:pt x="431" y="29"/>
                  </a:lnTo>
                  <a:lnTo>
                    <a:pt x="421" y="30"/>
                  </a:lnTo>
                  <a:lnTo>
                    <a:pt x="420" y="31"/>
                  </a:lnTo>
                  <a:lnTo>
                    <a:pt x="419" y="32"/>
                  </a:lnTo>
                  <a:lnTo>
                    <a:pt x="418" y="33"/>
                  </a:lnTo>
                  <a:lnTo>
                    <a:pt x="417" y="43"/>
                  </a:lnTo>
                  <a:lnTo>
                    <a:pt x="417" y="44"/>
                  </a:lnTo>
                  <a:lnTo>
                    <a:pt x="416" y="46"/>
                  </a:lnTo>
                  <a:lnTo>
                    <a:pt x="416" y="48"/>
                  </a:lnTo>
                  <a:lnTo>
                    <a:pt x="417" y="49"/>
                  </a:lnTo>
                  <a:lnTo>
                    <a:pt x="417" y="49"/>
                  </a:lnTo>
                  <a:lnTo>
                    <a:pt x="418" y="50"/>
                  </a:lnTo>
                  <a:lnTo>
                    <a:pt x="430" y="47"/>
                  </a:lnTo>
                  <a:lnTo>
                    <a:pt x="432" y="48"/>
                  </a:lnTo>
                  <a:lnTo>
                    <a:pt x="433" y="49"/>
                  </a:lnTo>
                  <a:lnTo>
                    <a:pt x="433" y="50"/>
                  </a:lnTo>
                  <a:lnTo>
                    <a:pt x="432" y="81"/>
                  </a:lnTo>
                  <a:lnTo>
                    <a:pt x="434" y="88"/>
                  </a:lnTo>
                  <a:lnTo>
                    <a:pt x="439" y="94"/>
                  </a:lnTo>
                  <a:lnTo>
                    <a:pt x="440" y="98"/>
                  </a:lnTo>
                  <a:lnTo>
                    <a:pt x="439" y="105"/>
                  </a:lnTo>
                  <a:lnTo>
                    <a:pt x="438" y="109"/>
                  </a:lnTo>
                  <a:lnTo>
                    <a:pt x="437" y="113"/>
                  </a:lnTo>
                  <a:lnTo>
                    <a:pt x="438" y="116"/>
                  </a:lnTo>
                  <a:lnTo>
                    <a:pt x="438" y="118"/>
                  </a:lnTo>
                  <a:lnTo>
                    <a:pt x="447" y="126"/>
                  </a:lnTo>
                  <a:lnTo>
                    <a:pt x="453" y="127"/>
                  </a:lnTo>
                  <a:lnTo>
                    <a:pt x="464" y="121"/>
                  </a:lnTo>
                  <a:lnTo>
                    <a:pt x="465" y="120"/>
                  </a:lnTo>
                  <a:lnTo>
                    <a:pt x="467" y="113"/>
                  </a:lnTo>
                  <a:lnTo>
                    <a:pt x="471" y="108"/>
                  </a:lnTo>
                  <a:lnTo>
                    <a:pt x="472" y="106"/>
                  </a:lnTo>
                  <a:lnTo>
                    <a:pt x="472" y="104"/>
                  </a:lnTo>
                  <a:lnTo>
                    <a:pt x="471" y="102"/>
                  </a:lnTo>
                  <a:lnTo>
                    <a:pt x="460" y="91"/>
                  </a:lnTo>
                  <a:lnTo>
                    <a:pt x="459" y="85"/>
                  </a:lnTo>
                  <a:lnTo>
                    <a:pt x="457" y="82"/>
                  </a:lnTo>
                  <a:lnTo>
                    <a:pt x="457" y="80"/>
                  </a:lnTo>
                  <a:lnTo>
                    <a:pt x="457" y="77"/>
                  </a:lnTo>
                  <a:lnTo>
                    <a:pt x="457" y="76"/>
                  </a:lnTo>
                  <a:lnTo>
                    <a:pt x="475" y="71"/>
                  </a:lnTo>
                  <a:lnTo>
                    <a:pt x="484" y="72"/>
                  </a:lnTo>
                  <a:lnTo>
                    <a:pt x="490" y="78"/>
                  </a:lnTo>
                  <a:lnTo>
                    <a:pt x="496" y="94"/>
                  </a:lnTo>
                  <a:lnTo>
                    <a:pt x="509" y="113"/>
                  </a:lnTo>
                  <a:lnTo>
                    <a:pt x="510" y="116"/>
                  </a:lnTo>
                  <a:lnTo>
                    <a:pt x="513" y="119"/>
                  </a:lnTo>
                  <a:lnTo>
                    <a:pt x="515" y="119"/>
                  </a:lnTo>
                  <a:lnTo>
                    <a:pt x="517" y="118"/>
                  </a:lnTo>
                  <a:lnTo>
                    <a:pt x="519" y="115"/>
                  </a:lnTo>
                  <a:lnTo>
                    <a:pt x="521" y="114"/>
                  </a:lnTo>
                  <a:lnTo>
                    <a:pt x="523" y="115"/>
                  </a:lnTo>
                  <a:lnTo>
                    <a:pt x="526" y="119"/>
                  </a:lnTo>
                  <a:lnTo>
                    <a:pt x="527" y="120"/>
                  </a:lnTo>
                  <a:lnTo>
                    <a:pt x="527" y="122"/>
                  </a:lnTo>
                  <a:lnTo>
                    <a:pt x="527" y="123"/>
                  </a:lnTo>
                  <a:lnTo>
                    <a:pt x="522" y="132"/>
                  </a:lnTo>
                  <a:lnTo>
                    <a:pt x="522" y="134"/>
                  </a:lnTo>
                  <a:lnTo>
                    <a:pt x="522" y="135"/>
                  </a:lnTo>
                  <a:lnTo>
                    <a:pt x="522" y="137"/>
                  </a:lnTo>
                  <a:lnTo>
                    <a:pt x="525" y="140"/>
                  </a:lnTo>
                  <a:lnTo>
                    <a:pt x="550" y="153"/>
                  </a:lnTo>
                  <a:lnTo>
                    <a:pt x="567" y="174"/>
                  </a:lnTo>
                  <a:lnTo>
                    <a:pt x="555" y="191"/>
                  </a:lnTo>
                  <a:lnTo>
                    <a:pt x="555" y="193"/>
                  </a:lnTo>
                  <a:lnTo>
                    <a:pt x="555" y="195"/>
                  </a:lnTo>
                  <a:lnTo>
                    <a:pt x="557" y="198"/>
                  </a:lnTo>
                  <a:lnTo>
                    <a:pt x="562" y="223"/>
                  </a:lnTo>
                  <a:lnTo>
                    <a:pt x="564" y="227"/>
                  </a:lnTo>
                  <a:lnTo>
                    <a:pt x="564" y="234"/>
                  </a:lnTo>
                  <a:lnTo>
                    <a:pt x="565" y="235"/>
                  </a:lnTo>
                  <a:lnTo>
                    <a:pt x="578" y="234"/>
                  </a:lnTo>
                  <a:lnTo>
                    <a:pt x="579" y="234"/>
                  </a:lnTo>
                  <a:lnTo>
                    <a:pt x="580" y="235"/>
                  </a:lnTo>
                  <a:lnTo>
                    <a:pt x="582" y="239"/>
                  </a:lnTo>
                  <a:lnTo>
                    <a:pt x="582" y="246"/>
                  </a:lnTo>
                  <a:lnTo>
                    <a:pt x="582" y="248"/>
                  </a:lnTo>
                  <a:lnTo>
                    <a:pt x="581" y="249"/>
                  </a:lnTo>
                  <a:lnTo>
                    <a:pt x="568" y="257"/>
                  </a:lnTo>
                  <a:lnTo>
                    <a:pt x="567" y="258"/>
                  </a:lnTo>
                  <a:lnTo>
                    <a:pt x="566" y="268"/>
                  </a:lnTo>
                  <a:lnTo>
                    <a:pt x="566" y="270"/>
                  </a:lnTo>
                  <a:lnTo>
                    <a:pt x="563" y="272"/>
                  </a:lnTo>
                  <a:lnTo>
                    <a:pt x="552" y="274"/>
                  </a:lnTo>
                  <a:lnTo>
                    <a:pt x="551" y="276"/>
                  </a:lnTo>
                  <a:lnTo>
                    <a:pt x="551" y="277"/>
                  </a:lnTo>
                  <a:lnTo>
                    <a:pt x="551" y="280"/>
                  </a:lnTo>
                  <a:lnTo>
                    <a:pt x="552" y="285"/>
                  </a:lnTo>
                  <a:lnTo>
                    <a:pt x="554" y="289"/>
                  </a:lnTo>
                  <a:lnTo>
                    <a:pt x="584" y="287"/>
                  </a:lnTo>
                  <a:lnTo>
                    <a:pt x="588" y="294"/>
                  </a:lnTo>
                  <a:lnTo>
                    <a:pt x="590" y="303"/>
                  </a:lnTo>
                  <a:lnTo>
                    <a:pt x="591" y="305"/>
                  </a:lnTo>
                  <a:lnTo>
                    <a:pt x="611" y="311"/>
                  </a:lnTo>
                  <a:lnTo>
                    <a:pt x="616" y="315"/>
                  </a:lnTo>
                  <a:lnTo>
                    <a:pt x="631" y="312"/>
                  </a:lnTo>
                  <a:lnTo>
                    <a:pt x="634" y="313"/>
                  </a:lnTo>
                  <a:lnTo>
                    <a:pt x="638" y="318"/>
                  </a:lnTo>
                  <a:lnTo>
                    <a:pt x="640" y="323"/>
                  </a:lnTo>
                  <a:lnTo>
                    <a:pt x="641" y="324"/>
                  </a:lnTo>
                  <a:lnTo>
                    <a:pt x="643" y="327"/>
                  </a:lnTo>
                  <a:lnTo>
                    <a:pt x="644" y="329"/>
                  </a:lnTo>
                  <a:lnTo>
                    <a:pt x="647" y="329"/>
                  </a:lnTo>
                  <a:lnTo>
                    <a:pt x="657" y="328"/>
                  </a:lnTo>
                  <a:lnTo>
                    <a:pt x="658" y="329"/>
                  </a:lnTo>
                  <a:lnTo>
                    <a:pt x="659" y="329"/>
                  </a:lnTo>
                  <a:lnTo>
                    <a:pt x="664" y="344"/>
                  </a:lnTo>
                  <a:lnTo>
                    <a:pt x="673" y="359"/>
                  </a:lnTo>
                  <a:lnTo>
                    <a:pt x="676" y="360"/>
                  </a:lnTo>
                  <a:lnTo>
                    <a:pt x="678" y="359"/>
                  </a:lnTo>
                  <a:lnTo>
                    <a:pt x="680" y="356"/>
                  </a:lnTo>
                  <a:lnTo>
                    <a:pt x="682" y="352"/>
                  </a:lnTo>
                  <a:lnTo>
                    <a:pt x="684" y="348"/>
                  </a:lnTo>
                  <a:lnTo>
                    <a:pt x="692" y="347"/>
                  </a:lnTo>
                  <a:lnTo>
                    <a:pt x="702" y="350"/>
                  </a:lnTo>
                  <a:lnTo>
                    <a:pt x="743" y="391"/>
                  </a:lnTo>
                  <a:lnTo>
                    <a:pt x="743" y="394"/>
                  </a:lnTo>
                  <a:lnTo>
                    <a:pt x="742" y="396"/>
                  </a:lnTo>
                  <a:lnTo>
                    <a:pt x="742" y="396"/>
                  </a:lnTo>
                  <a:lnTo>
                    <a:pt x="715" y="400"/>
                  </a:lnTo>
                  <a:lnTo>
                    <a:pt x="706" y="411"/>
                  </a:lnTo>
                  <a:lnTo>
                    <a:pt x="683" y="424"/>
                  </a:lnTo>
                  <a:lnTo>
                    <a:pt x="679" y="423"/>
                  </a:lnTo>
                  <a:lnTo>
                    <a:pt x="669" y="409"/>
                  </a:lnTo>
                  <a:lnTo>
                    <a:pt x="665" y="407"/>
                  </a:lnTo>
                  <a:lnTo>
                    <a:pt x="659" y="406"/>
                  </a:lnTo>
                  <a:lnTo>
                    <a:pt x="647" y="414"/>
                  </a:lnTo>
                  <a:lnTo>
                    <a:pt x="631" y="416"/>
                  </a:lnTo>
                  <a:lnTo>
                    <a:pt x="573" y="389"/>
                  </a:lnTo>
                  <a:lnTo>
                    <a:pt x="544" y="411"/>
                  </a:lnTo>
                  <a:lnTo>
                    <a:pt x="542" y="419"/>
                  </a:lnTo>
                  <a:lnTo>
                    <a:pt x="541" y="423"/>
                  </a:lnTo>
                  <a:lnTo>
                    <a:pt x="539" y="428"/>
                  </a:lnTo>
                  <a:lnTo>
                    <a:pt x="538" y="434"/>
                  </a:lnTo>
                  <a:lnTo>
                    <a:pt x="522" y="446"/>
                  </a:lnTo>
                  <a:lnTo>
                    <a:pt x="520" y="453"/>
                  </a:lnTo>
                  <a:lnTo>
                    <a:pt x="515" y="457"/>
                  </a:lnTo>
                  <a:lnTo>
                    <a:pt x="512" y="463"/>
                  </a:lnTo>
                  <a:lnTo>
                    <a:pt x="511" y="466"/>
                  </a:lnTo>
                  <a:lnTo>
                    <a:pt x="512" y="471"/>
                  </a:lnTo>
                  <a:lnTo>
                    <a:pt x="506" y="478"/>
                  </a:lnTo>
                  <a:lnTo>
                    <a:pt x="506" y="481"/>
                  </a:lnTo>
                  <a:lnTo>
                    <a:pt x="507" y="485"/>
                  </a:lnTo>
                  <a:lnTo>
                    <a:pt x="497" y="493"/>
                  </a:lnTo>
                  <a:lnTo>
                    <a:pt x="492" y="520"/>
                  </a:lnTo>
                  <a:lnTo>
                    <a:pt x="489" y="524"/>
                  </a:lnTo>
                  <a:lnTo>
                    <a:pt x="482" y="527"/>
                  </a:lnTo>
                  <a:lnTo>
                    <a:pt x="482" y="527"/>
                  </a:lnTo>
                  <a:lnTo>
                    <a:pt x="481" y="527"/>
                  </a:lnTo>
                  <a:lnTo>
                    <a:pt x="480" y="521"/>
                  </a:lnTo>
                  <a:lnTo>
                    <a:pt x="481" y="521"/>
                  </a:lnTo>
                  <a:lnTo>
                    <a:pt x="481" y="519"/>
                  </a:lnTo>
                  <a:lnTo>
                    <a:pt x="481" y="519"/>
                  </a:lnTo>
                  <a:lnTo>
                    <a:pt x="480" y="520"/>
                  </a:lnTo>
                  <a:lnTo>
                    <a:pt x="480" y="515"/>
                  </a:lnTo>
                  <a:lnTo>
                    <a:pt x="481" y="515"/>
                  </a:lnTo>
                  <a:lnTo>
                    <a:pt x="480" y="513"/>
                  </a:lnTo>
                  <a:lnTo>
                    <a:pt x="480" y="510"/>
                  </a:lnTo>
                  <a:lnTo>
                    <a:pt x="480" y="500"/>
                  </a:lnTo>
                  <a:lnTo>
                    <a:pt x="479" y="499"/>
                  </a:lnTo>
                  <a:lnTo>
                    <a:pt x="478" y="485"/>
                  </a:lnTo>
                  <a:lnTo>
                    <a:pt x="477" y="485"/>
                  </a:lnTo>
                  <a:lnTo>
                    <a:pt x="477" y="484"/>
                  </a:lnTo>
                  <a:lnTo>
                    <a:pt x="473" y="479"/>
                  </a:lnTo>
                  <a:lnTo>
                    <a:pt x="473" y="479"/>
                  </a:lnTo>
                  <a:lnTo>
                    <a:pt x="474" y="478"/>
                  </a:lnTo>
                  <a:lnTo>
                    <a:pt x="472" y="476"/>
                  </a:lnTo>
                  <a:lnTo>
                    <a:pt x="468" y="477"/>
                  </a:lnTo>
                  <a:lnTo>
                    <a:pt x="467" y="476"/>
                  </a:lnTo>
                  <a:lnTo>
                    <a:pt x="465" y="473"/>
                  </a:lnTo>
                  <a:lnTo>
                    <a:pt x="461" y="479"/>
                  </a:lnTo>
                  <a:lnTo>
                    <a:pt x="459" y="479"/>
                  </a:lnTo>
                  <a:lnTo>
                    <a:pt x="459" y="481"/>
                  </a:lnTo>
                  <a:lnTo>
                    <a:pt x="452" y="482"/>
                  </a:lnTo>
                  <a:lnTo>
                    <a:pt x="452" y="479"/>
                  </a:lnTo>
                  <a:lnTo>
                    <a:pt x="448" y="480"/>
                  </a:lnTo>
                  <a:lnTo>
                    <a:pt x="446" y="482"/>
                  </a:lnTo>
                  <a:lnTo>
                    <a:pt x="430" y="480"/>
                  </a:lnTo>
                  <a:lnTo>
                    <a:pt x="430" y="481"/>
                  </a:lnTo>
                  <a:lnTo>
                    <a:pt x="428" y="481"/>
                  </a:lnTo>
                  <a:lnTo>
                    <a:pt x="426" y="479"/>
                  </a:lnTo>
                  <a:lnTo>
                    <a:pt x="424" y="477"/>
                  </a:lnTo>
                  <a:lnTo>
                    <a:pt x="423" y="478"/>
                  </a:lnTo>
                  <a:lnTo>
                    <a:pt x="418" y="469"/>
                  </a:lnTo>
                  <a:lnTo>
                    <a:pt x="415" y="470"/>
                  </a:lnTo>
                  <a:lnTo>
                    <a:pt x="413" y="469"/>
                  </a:lnTo>
                  <a:lnTo>
                    <a:pt x="412" y="468"/>
                  </a:lnTo>
                  <a:lnTo>
                    <a:pt x="409" y="467"/>
                  </a:lnTo>
                  <a:lnTo>
                    <a:pt x="397" y="472"/>
                  </a:lnTo>
                  <a:lnTo>
                    <a:pt x="395" y="467"/>
                  </a:lnTo>
                  <a:lnTo>
                    <a:pt x="395" y="466"/>
                  </a:lnTo>
                  <a:lnTo>
                    <a:pt x="394" y="452"/>
                  </a:lnTo>
                  <a:lnTo>
                    <a:pt x="391" y="453"/>
                  </a:lnTo>
                  <a:lnTo>
                    <a:pt x="391" y="450"/>
                  </a:lnTo>
                  <a:lnTo>
                    <a:pt x="389" y="450"/>
                  </a:lnTo>
                  <a:lnTo>
                    <a:pt x="389" y="448"/>
                  </a:lnTo>
                  <a:lnTo>
                    <a:pt x="386" y="448"/>
                  </a:lnTo>
                  <a:lnTo>
                    <a:pt x="386" y="446"/>
                  </a:lnTo>
                  <a:lnTo>
                    <a:pt x="377" y="446"/>
                  </a:lnTo>
                  <a:lnTo>
                    <a:pt x="377" y="449"/>
                  </a:lnTo>
                  <a:lnTo>
                    <a:pt x="370" y="449"/>
                  </a:lnTo>
                  <a:lnTo>
                    <a:pt x="370" y="447"/>
                  </a:lnTo>
                  <a:lnTo>
                    <a:pt x="365" y="447"/>
                  </a:lnTo>
                  <a:lnTo>
                    <a:pt x="365" y="445"/>
                  </a:lnTo>
                  <a:lnTo>
                    <a:pt x="363" y="445"/>
                  </a:lnTo>
                  <a:lnTo>
                    <a:pt x="362" y="443"/>
                  </a:lnTo>
                  <a:lnTo>
                    <a:pt x="358" y="443"/>
                  </a:lnTo>
                  <a:lnTo>
                    <a:pt x="358" y="441"/>
                  </a:lnTo>
                  <a:lnTo>
                    <a:pt x="355" y="441"/>
                  </a:lnTo>
                  <a:lnTo>
                    <a:pt x="355" y="438"/>
                  </a:lnTo>
                  <a:lnTo>
                    <a:pt x="353" y="438"/>
                  </a:lnTo>
                  <a:lnTo>
                    <a:pt x="353" y="436"/>
                  </a:lnTo>
                  <a:lnTo>
                    <a:pt x="350" y="436"/>
                  </a:lnTo>
                  <a:lnTo>
                    <a:pt x="350" y="434"/>
                  </a:lnTo>
                  <a:lnTo>
                    <a:pt x="348" y="434"/>
                  </a:lnTo>
                  <a:lnTo>
                    <a:pt x="348" y="432"/>
                  </a:lnTo>
                  <a:lnTo>
                    <a:pt x="346" y="432"/>
                  </a:lnTo>
                  <a:lnTo>
                    <a:pt x="346" y="434"/>
                  </a:lnTo>
                  <a:lnTo>
                    <a:pt x="343" y="434"/>
                  </a:lnTo>
                  <a:lnTo>
                    <a:pt x="343" y="437"/>
                  </a:lnTo>
                  <a:lnTo>
                    <a:pt x="341" y="437"/>
                  </a:lnTo>
                  <a:lnTo>
                    <a:pt x="341" y="439"/>
                  </a:lnTo>
                  <a:lnTo>
                    <a:pt x="323" y="441"/>
                  </a:lnTo>
                  <a:lnTo>
                    <a:pt x="322" y="438"/>
                  </a:lnTo>
                  <a:lnTo>
                    <a:pt x="320" y="438"/>
                  </a:lnTo>
                  <a:lnTo>
                    <a:pt x="320" y="441"/>
                  </a:lnTo>
                  <a:lnTo>
                    <a:pt x="315" y="441"/>
                  </a:lnTo>
                  <a:lnTo>
                    <a:pt x="315" y="443"/>
                  </a:lnTo>
                  <a:lnTo>
                    <a:pt x="313" y="443"/>
                  </a:lnTo>
                  <a:lnTo>
                    <a:pt x="314" y="448"/>
                  </a:lnTo>
                  <a:lnTo>
                    <a:pt x="311" y="448"/>
                  </a:lnTo>
                  <a:lnTo>
                    <a:pt x="312" y="453"/>
                  </a:lnTo>
                  <a:lnTo>
                    <a:pt x="309" y="453"/>
                  </a:lnTo>
                  <a:lnTo>
                    <a:pt x="309" y="456"/>
                  </a:lnTo>
                  <a:lnTo>
                    <a:pt x="307" y="456"/>
                  </a:lnTo>
                  <a:lnTo>
                    <a:pt x="307" y="461"/>
                  </a:lnTo>
                  <a:lnTo>
                    <a:pt x="305" y="461"/>
                  </a:lnTo>
                  <a:lnTo>
                    <a:pt x="305" y="463"/>
                  </a:lnTo>
                  <a:lnTo>
                    <a:pt x="303" y="463"/>
                  </a:lnTo>
                  <a:lnTo>
                    <a:pt x="303" y="466"/>
                  </a:lnTo>
                  <a:lnTo>
                    <a:pt x="301" y="466"/>
                  </a:lnTo>
                  <a:lnTo>
                    <a:pt x="300" y="466"/>
                  </a:lnTo>
                  <a:lnTo>
                    <a:pt x="301" y="468"/>
                  </a:lnTo>
                  <a:lnTo>
                    <a:pt x="299" y="468"/>
                  </a:lnTo>
                  <a:lnTo>
                    <a:pt x="299" y="469"/>
                  </a:lnTo>
                  <a:lnTo>
                    <a:pt x="299" y="470"/>
                  </a:lnTo>
                  <a:lnTo>
                    <a:pt x="296" y="471"/>
                  </a:lnTo>
                  <a:lnTo>
                    <a:pt x="296" y="473"/>
                  </a:lnTo>
                  <a:lnTo>
                    <a:pt x="292" y="473"/>
                  </a:lnTo>
                  <a:lnTo>
                    <a:pt x="292" y="476"/>
                  </a:lnTo>
                  <a:lnTo>
                    <a:pt x="287" y="476"/>
                  </a:lnTo>
                  <a:lnTo>
                    <a:pt x="287" y="474"/>
                  </a:lnTo>
                  <a:lnTo>
                    <a:pt x="285" y="474"/>
                  </a:lnTo>
                  <a:lnTo>
                    <a:pt x="284" y="469"/>
                  </a:lnTo>
                  <a:lnTo>
                    <a:pt x="280" y="469"/>
                  </a:lnTo>
                  <a:lnTo>
                    <a:pt x="280" y="472"/>
                  </a:lnTo>
                  <a:lnTo>
                    <a:pt x="278" y="472"/>
                  </a:lnTo>
                  <a:lnTo>
                    <a:pt x="278" y="474"/>
                  </a:lnTo>
                  <a:lnTo>
                    <a:pt x="270" y="475"/>
                  </a:lnTo>
                  <a:lnTo>
                    <a:pt x="270" y="472"/>
                  </a:lnTo>
                  <a:lnTo>
                    <a:pt x="263" y="473"/>
                  </a:lnTo>
                  <a:lnTo>
                    <a:pt x="263" y="470"/>
                  </a:lnTo>
                  <a:lnTo>
                    <a:pt x="237" y="472"/>
                  </a:lnTo>
                  <a:lnTo>
                    <a:pt x="237" y="470"/>
                  </a:lnTo>
                  <a:lnTo>
                    <a:pt x="228" y="470"/>
                  </a:lnTo>
                  <a:lnTo>
                    <a:pt x="228" y="468"/>
                  </a:lnTo>
                  <a:lnTo>
                    <a:pt x="198" y="470"/>
                  </a:lnTo>
                  <a:lnTo>
                    <a:pt x="197" y="468"/>
                  </a:lnTo>
                  <a:lnTo>
                    <a:pt x="190" y="468"/>
                  </a:lnTo>
                  <a:lnTo>
                    <a:pt x="190" y="466"/>
                  </a:lnTo>
                  <a:lnTo>
                    <a:pt x="186" y="466"/>
                  </a:lnTo>
                  <a:lnTo>
                    <a:pt x="185" y="464"/>
                  </a:lnTo>
                  <a:lnTo>
                    <a:pt x="181" y="464"/>
                  </a:lnTo>
                  <a:lnTo>
                    <a:pt x="181" y="462"/>
                  </a:lnTo>
                  <a:lnTo>
                    <a:pt x="176" y="462"/>
                  </a:lnTo>
                  <a:lnTo>
                    <a:pt x="176" y="460"/>
                  </a:lnTo>
                  <a:lnTo>
                    <a:pt x="174" y="460"/>
                  </a:lnTo>
                  <a:lnTo>
                    <a:pt x="173" y="458"/>
                  </a:lnTo>
                  <a:lnTo>
                    <a:pt x="171" y="458"/>
                  </a:lnTo>
                  <a:lnTo>
                    <a:pt x="171" y="455"/>
                  </a:lnTo>
                  <a:lnTo>
                    <a:pt x="166" y="456"/>
                  </a:lnTo>
                  <a:lnTo>
                    <a:pt x="166" y="453"/>
                  </a:lnTo>
                  <a:lnTo>
                    <a:pt x="163" y="453"/>
                  </a:lnTo>
                  <a:lnTo>
                    <a:pt x="163" y="449"/>
                  </a:lnTo>
                  <a:lnTo>
                    <a:pt x="162" y="449"/>
                  </a:lnTo>
                  <a:lnTo>
                    <a:pt x="160" y="448"/>
                  </a:lnTo>
                  <a:lnTo>
                    <a:pt x="159" y="448"/>
                  </a:lnTo>
                  <a:lnTo>
                    <a:pt x="159" y="447"/>
                  </a:lnTo>
                  <a:lnTo>
                    <a:pt x="156" y="447"/>
                  </a:lnTo>
                  <a:lnTo>
                    <a:pt x="156" y="444"/>
                  </a:lnTo>
                  <a:lnTo>
                    <a:pt x="154" y="444"/>
                  </a:lnTo>
                  <a:lnTo>
                    <a:pt x="154" y="442"/>
                  </a:lnTo>
                  <a:lnTo>
                    <a:pt x="151" y="442"/>
                  </a:lnTo>
                  <a:lnTo>
                    <a:pt x="151" y="440"/>
                  </a:lnTo>
                  <a:lnTo>
                    <a:pt x="149" y="440"/>
                  </a:lnTo>
                  <a:lnTo>
                    <a:pt x="148" y="438"/>
                  </a:lnTo>
                  <a:lnTo>
                    <a:pt x="144" y="438"/>
                  </a:lnTo>
                  <a:lnTo>
                    <a:pt x="144" y="436"/>
                  </a:lnTo>
                  <a:lnTo>
                    <a:pt x="141" y="436"/>
                  </a:lnTo>
                  <a:lnTo>
                    <a:pt x="141" y="434"/>
                  </a:lnTo>
                  <a:lnTo>
                    <a:pt x="144" y="434"/>
                  </a:lnTo>
                  <a:lnTo>
                    <a:pt x="143" y="430"/>
                  </a:lnTo>
                  <a:lnTo>
                    <a:pt x="144" y="429"/>
                  </a:lnTo>
                  <a:lnTo>
                    <a:pt x="144" y="429"/>
                  </a:lnTo>
                  <a:lnTo>
                    <a:pt x="146" y="429"/>
                  </a:lnTo>
                  <a:lnTo>
                    <a:pt x="145" y="426"/>
                  </a:lnTo>
                  <a:lnTo>
                    <a:pt x="145" y="426"/>
                  </a:lnTo>
                  <a:lnTo>
                    <a:pt x="145" y="425"/>
                  </a:lnTo>
                  <a:lnTo>
                    <a:pt x="142" y="425"/>
                  </a:lnTo>
                  <a:lnTo>
                    <a:pt x="141" y="424"/>
                  </a:lnTo>
                  <a:lnTo>
                    <a:pt x="139" y="424"/>
                  </a:lnTo>
                  <a:lnTo>
                    <a:pt x="139" y="428"/>
                  </a:lnTo>
                  <a:lnTo>
                    <a:pt x="139" y="428"/>
                  </a:lnTo>
                  <a:lnTo>
                    <a:pt x="139" y="429"/>
                  </a:lnTo>
                  <a:lnTo>
                    <a:pt x="136" y="429"/>
                  </a:lnTo>
                  <a:lnTo>
                    <a:pt x="136" y="427"/>
                  </a:lnTo>
                  <a:lnTo>
                    <a:pt x="136" y="427"/>
                  </a:lnTo>
                  <a:lnTo>
                    <a:pt x="135" y="425"/>
                  </a:lnTo>
                  <a:lnTo>
                    <a:pt x="135" y="422"/>
                  </a:lnTo>
                  <a:lnTo>
                    <a:pt x="136" y="420"/>
                  </a:lnTo>
                  <a:lnTo>
                    <a:pt x="132" y="418"/>
                  </a:lnTo>
                  <a:lnTo>
                    <a:pt x="124" y="419"/>
                  </a:lnTo>
                  <a:lnTo>
                    <a:pt x="124" y="419"/>
                  </a:lnTo>
                  <a:lnTo>
                    <a:pt x="124" y="416"/>
                  </a:lnTo>
                  <a:lnTo>
                    <a:pt x="124" y="416"/>
                  </a:lnTo>
                  <a:lnTo>
                    <a:pt x="125" y="417"/>
                  </a:lnTo>
                  <a:lnTo>
                    <a:pt x="126" y="417"/>
                  </a:lnTo>
                  <a:lnTo>
                    <a:pt x="127" y="416"/>
                  </a:lnTo>
                  <a:lnTo>
                    <a:pt x="126" y="414"/>
                  </a:lnTo>
                  <a:lnTo>
                    <a:pt x="124" y="412"/>
                  </a:lnTo>
                  <a:lnTo>
                    <a:pt x="121" y="415"/>
                  </a:lnTo>
                  <a:lnTo>
                    <a:pt x="119" y="414"/>
                  </a:lnTo>
                  <a:lnTo>
                    <a:pt x="118" y="407"/>
                  </a:lnTo>
                  <a:lnTo>
                    <a:pt x="117" y="405"/>
                  </a:lnTo>
                  <a:lnTo>
                    <a:pt x="117" y="408"/>
                  </a:lnTo>
                  <a:lnTo>
                    <a:pt x="92" y="400"/>
                  </a:lnTo>
                  <a:lnTo>
                    <a:pt x="92" y="399"/>
                  </a:lnTo>
                  <a:lnTo>
                    <a:pt x="83" y="400"/>
                  </a:lnTo>
                  <a:lnTo>
                    <a:pt x="83" y="402"/>
                  </a:lnTo>
                  <a:lnTo>
                    <a:pt x="81" y="402"/>
                  </a:lnTo>
                  <a:lnTo>
                    <a:pt x="80" y="404"/>
                  </a:lnTo>
                  <a:lnTo>
                    <a:pt x="79" y="406"/>
                  </a:lnTo>
                  <a:lnTo>
                    <a:pt x="79" y="407"/>
                  </a:lnTo>
                  <a:lnTo>
                    <a:pt x="77" y="407"/>
                  </a:lnTo>
                  <a:lnTo>
                    <a:pt x="76" y="408"/>
                  </a:lnTo>
                  <a:lnTo>
                    <a:pt x="76" y="410"/>
                  </a:lnTo>
                  <a:lnTo>
                    <a:pt x="74" y="410"/>
                  </a:lnTo>
                  <a:lnTo>
                    <a:pt x="75" y="409"/>
                  </a:lnTo>
                  <a:lnTo>
                    <a:pt x="75" y="409"/>
                  </a:lnTo>
                  <a:lnTo>
                    <a:pt x="52" y="407"/>
                  </a:lnTo>
                  <a:lnTo>
                    <a:pt x="37" y="392"/>
                  </a:lnTo>
                  <a:lnTo>
                    <a:pt x="33" y="393"/>
                  </a:lnTo>
                  <a:lnTo>
                    <a:pt x="28" y="387"/>
                  </a:lnTo>
                  <a:lnTo>
                    <a:pt x="26" y="387"/>
                  </a:lnTo>
                  <a:lnTo>
                    <a:pt x="26" y="387"/>
                  </a:lnTo>
                  <a:lnTo>
                    <a:pt x="11" y="384"/>
                  </a:lnTo>
                  <a:lnTo>
                    <a:pt x="10" y="386"/>
                  </a:lnTo>
                  <a:lnTo>
                    <a:pt x="7" y="386"/>
                  </a:lnTo>
                  <a:lnTo>
                    <a:pt x="6" y="383"/>
                  </a:lnTo>
                  <a:lnTo>
                    <a:pt x="2" y="384"/>
                  </a:lnTo>
                  <a:lnTo>
                    <a:pt x="2" y="381"/>
                  </a:lnTo>
                  <a:lnTo>
                    <a:pt x="0" y="381"/>
                  </a:lnTo>
                  <a:lnTo>
                    <a:pt x="0" y="380"/>
                  </a:lnTo>
                  <a:lnTo>
                    <a:pt x="0" y="380"/>
                  </a:lnTo>
                  <a:lnTo>
                    <a:pt x="19" y="360"/>
                  </a:lnTo>
                  <a:lnTo>
                    <a:pt x="43" y="367"/>
                  </a:lnTo>
                  <a:lnTo>
                    <a:pt x="47" y="366"/>
                  </a:lnTo>
                  <a:lnTo>
                    <a:pt x="50" y="362"/>
                  </a:lnTo>
                  <a:lnTo>
                    <a:pt x="76" y="360"/>
                  </a:lnTo>
                  <a:lnTo>
                    <a:pt x="77" y="359"/>
                  </a:lnTo>
                  <a:lnTo>
                    <a:pt x="84" y="346"/>
                  </a:lnTo>
                  <a:lnTo>
                    <a:pt x="123" y="331"/>
                  </a:lnTo>
                  <a:lnTo>
                    <a:pt x="127" y="321"/>
                  </a:lnTo>
                  <a:lnTo>
                    <a:pt x="129" y="320"/>
                  </a:lnTo>
                  <a:lnTo>
                    <a:pt x="134" y="320"/>
                  </a:lnTo>
                  <a:lnTo>
                    <a:pt x="138" y="317"/>
                  </a:lnTo>
                  <a:lnTo>
                    <a:pt x="139" y="312"/>
                  </a:lnTo>
                  <a:lnTo>
                    <a:pt x="143" y="309"/>
                  </a:lnTo>
                  <a:lnTo>
                    <a:pt x="146" y="309"/>
                  </a:lnTo>
                  <a:lnTo>
                    <a:pt x="162" y="319"/>
                  </a:lnTo>
                  <a:lnTo>
                    <a:pt x="176" y="320"/>
                  </a:lnTo>
                  <a:lnTo>
                    <a:pt x="185" y="315"/>
                  </a:lnTo>
                  <a:lnTo>
                    <a:pt x="212" y="317"/>
                  </a:lnTo>
                  <a:lnTo>
                    <a:pt x="213" y="316"/>
                  </a:lnTo>
                  <a:lnTo>
                    <a:pt x="214" y="315"/>
                  </a:lnTo>
                  <a:lnTo>
                    <a:pt x="214" y="305"/>
                  </a:lnTo>
                  <a:lnTo>
                    <a:pt x="214" y="304"/>
                  </a:lnTo>
                  <a:lnTo>
                    <a:pt x="215" y="303"/>
                  </a:lnTo>
                  <a:lnTo>
                    <a:pt x="222" y="300"/>
                  </a:lnTo>
                  <a:lnTo>
                    <a:pt x="240" y="302"/>
                  </a:lnTo>
                  <a:lnTo>
                    <a:pt x="242" y="300"/>
                  </a:lnTo>
                  <a:lnTo>
                    <a:pt x="243" y="297"/>
                  </a:lnTo>
                  <a:lnTo>
                    <a:pt x="243" y="293"/>
                  </a:lnTo>
                  <a:lnTo>
                    <a:pt x="244" y="292"/>
                  </a:lnTo>
                  <a:lnTo>
                    <a:pt x="258" y="276"/>
                  </a:lnTo>
                  <a:lnTo>
                    <a:pt x="259" y="274"/>
                  </a:lnTo>
                  <a:lnTo>
                    <a:pt x="259" y="273"/>
                  </a:lnTo>
                  <a:lnTo>
                    <a:pt x="257" y="268"/>
                  </a:lnTo>
                  <a:lnTo>
                    <a:pt x="248" y="265"/>
                  </a:lnTo>
                  <a:lnTo>
                    <a:pt x="248" y="264"/>
                  </a:lnTo>
                  <a:lnTo>
                    <a:pt x="247" y="261"/>
                  </a:lnTo>
                  <a:lnTo>
                    <a:pt x="249" y="247"/>
                  </a:lnTo>
                  <a:lnTo>
                    <a:pt x="249" y="246"/>
                  </a:lnTo>
                  <a:lnTo>
                    <a:pt x="250" y="246"/>
                  </a:lnTo>
                  <a:lnTo>
                    <a:pt x="253" y="244"/>
                  </a:lnTo>
                  <a:lnTo>
                    <a:pt x="254" y="243"/>
                  </a:lnTo>
                  <a:lnTo>
                    <a:pt x="255" y="241"/>
                  </a:lnTo>
                  <a:lnTo>
                    <a:pt x="255" y="240"/>
                  </a:lnTo>
                  <a:lnTo>
                    <a:pt x="255" y="237"/>
                  </a:lnTo>
                  <a:lnTo>
                    <a:pt x="253" y="229"/>
                  </a:lnTo>
                  <a:lnTo>
                    <a:pt x="245" y="217"/>
                  </a:lnTo>
                  <a:lnTo>
                    <a:pt x="243" y="212"/>
                  </a:lnTo>
                  <a:lnTo>
                    <a:pt x="250" y="210"/>
                  </a:lnTo>
                  <a:lnTo>
                    <a:pt x="261" y="199"/>
                  </a:lnTo>
                  <a:lnTo>
                    <a:pt x="261" y="199"/>
                  </a:lnTo>
                  <a:lnTo>
                    <a:pt x="261" y="197"/>
                  </a:lnTo>
                  <a:lnTo>
                    <a:pt x="261" y="196"/>
                  </a:lnTo>
                  <a:lnTo>
                    <a:pt x="257" y="189"/>
                  </a:lnTo>
                  <a:lnTo>
                    <a:pt x="256" y="186"/>
                  </a:lnTo>
                  <a:lnTo>
                    <a:pt x="257" y="183"/>
                  </a:lnTo>
                  <a:lnTo>
                    <a:pt x="274" y="159"/>
                  </a:lnTo>
                  <a:lnTo>
                    <a:pt x="287" y="154"/>
                  </a:lnTo>
                  <a:lnTo>
                    <a:pt x="291" y="145"/>
                  </a:lnTo>
                  <a:lnTo>
                    <a:pt x="293" y="135"/>
                  </a:lnTo>
                  <a:lnTo>
                    <a:pt x="290" y="128"/>
                  </a:lnTo>
                  <a:lnTo>
                    <a:pt x="290" y="86"/>
                  </a:lnTo>
                  <a:lnTo>
                    <a:pt x="288" y="83"/>
                  </a:lnTo>
                  <a:lnTo>
                    <a:pt x="284" y="77"/>
                  </a:lnTo>
                  <a:lnTo>
                    <a:pt x="284" y="76"/>
                  </a:lnTo>
                  <a:lnTo>
                    <a:pt x="284" y="74"/>
                  </a:lnTo>
                  <a:lnTo>
                    <a:pt x="284" y="74"/>
                  </a:lnTo>
                  <a:lnTo>
                    <a:pt x="285" y="73"/>
                  </a:lnTo>
                  <a:lnTo>
                    <a:pt x="294" y="68"/>
                  </a:lnTo>
                  <a:lnTo>
                    <a:pt x="298" y="61"/>
                  </a:lnTo>
                  <a:lnTo>
                    <a:pt x="298" y="56"/>
                  </a:lnTo>
                  <a:lnTo>
                    <a:pt x="298" y="54"/>
                  </a:lnTo>
                  <a:lnTo>
                    <a:pt x="297" y="53"/>
                  </a:lnTo>
                  <a:lnTo>
                    <a:pt x="284" y="43"/>
                  </a:lnTo>
                  <a:lnTo>
                    <a:pt x="284" y="42"/>
                  </a:lnTo>
                  <a:lnTo>
                    <a:pt x="284" y="41"/>
                  </a:lnTo>
                  <a:lnTo>
                    <a:pt x="283" y="40"/>
                  </a:lnTo>
                  <a:lnTo>
                    <a:pt x="284" y="39"/>
                  </a:lnTo>
                  <a:lnTo>
                    <a:pt x="287" y="33"/>
                  </a:lnTo>
                  <a:lnTo>
                    <a:pt x="291" y="30"/>
                  </a:lnTo>
                  <a:lnTo>
                    <a:pt x="298" y="21"/>
                  </a:lnTo>
                  <a:lnTo>
                    <a:pt x="322" y="17"/>
                  </a:lnTo>
                  <a:lnTo>
                    <a:pt x="325" y="18"/>
                  </a:lnTo>
                  <a:lnTo>
                    <a:pt x="330" y="22"/>
                  </a:lnTo>
                  <a:lnTo>
                    <a:pt x="334" y="22"/>
                  </a:lnTo>
                  <a:lnTo>
                    <a:pt x="339" y="19"/>
                  </a:lnTo>
                  <a:lnTo>
                    <a:pt x="340" y="18"/>
                  </a:lnTo>
                  <a:lnTo>
                    <a:pt x="343" y="9"/>
                  </a:lnTo>
                  <a:lnTo>
                    <a:pt x="344" y="4"/>
                  </a:lnTo>
                  <a:lnTo>
                    <a:pt x="346" y="1"/>
                  </a:lnTo>
                  <a:lnTo>
                    <a:pt x="349" y="0"/>
                  </a:lnTo>
                  <a:lnTo>
                    <a:pt x="358" y="4"/>
                  </a:lnTo>
                  <a:lnTo>
                    <a:pt x="360" y="4"/>
                  </a:lnTo>
                  <a:lnTo>
                    <a:pt x="368" y="0"/>
                  </a:lnTo>
                  <a:lnTo>
                    <a:pt x="422" y="13"/>
                  </a:lnTo>
                  <a:lnTo>
                    <a:pt x="426" y="12"/>
                  </a:lnTo>
                  <a:close/>
                </a:path>
              </a:pathLst>
            </a:custGeom>
            <a:solidFill>
              <a:srgbClr val="D7D7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70" name="Freeform 97"/>
            <p:cNvSpPr>
              <a:spLocks/>
            </p:cNvSpPr>
            <p:nvPr/>
          </p:nvSpPr>
          <p:spPr bwMode="auto">
            <a:xfrm>
              <a:off x="6007101" y="3586163"/>
              <a:ext cx="1179513" cy="836613"/>
            </a:xfrm>
            <a:custGeom>
              <a:avLst/>
              <a:gdLst>
                <a:gd name="T0" fmla="*/ 421 w 743"/>
                <a:gd name="T1" fmla="*/ 30 h 527"/>
                <a:gd name="T2" fmla="*/ 417 w 743"/>
                <a:gd name="T3" fmla="*/ 49 h 527"/>
                <a:gd name="T4" fmla="*/ 434 w 743"/>
                <a:gd name="T5" fmla="*/ 88 h 527"/>
                <a:gd name="T6" fmla="*/ 447 w 743"/>
                <a:gd name="T7" fmla="*/ 126 h 527"/>
                <a:gd name="T8" fmla="*/ 471 w 743"/>
                <a:gd name="T9" fmla="*/ 102 h 527"/>
                <a:gd name="T10" fmla="*/ 484 w 743"/>
                <a:gd name="T11" fmla="*/ 72 h 527"/>
                <a:gd name="T12" fmla="*/ 519 w 743"/>
                <a:gd name="T13" fmla="*/ 115 h 527"/>
                <a:gd name="T14" fmla="*/ 522 w 743"/>
                <a:gd name="T15" fmla="*/ 134 h 527"/>
                <a:gd name="T16" fmla="*/ 555 w 743"/>
                <a:gd name="T17" fmla="*/ 195 h 527"/>
                <a:gd name="T18" fmla="*/ 580 w 743"/>
                <a:gd name="T19" fmla="*/ 235 h 527"/>
                <a:gd name="T20" fmla="*/ 566 w 743"/>
                <a:gd name="T21" fmla="*/ 270 h 527"/>
                <a:gd name="T22" fmla="*/ 584 w 743"/>
                <a:gd name="T23" fmla="*/ 287 h 527"/>
                <a:gd name="T24" fmla="*/ 638 w 743"/>
                <a:gd name="T25" fmla="*/ 318 h 527"/>
                <a:gd name="T26" fmla="*/ 659 w 743"/>
                <a:gd name="T27" fmla="*/ 329 h 527"/>
                <a:gd name="T28" fmla="*/ 692 w 743"/>
                <a:gd name="T29" fmla="*/ 347 h 527"/>
                <a:gd name="T30" fmla="*/ 683 w 743"/>
                <a:gd name="T31" fmla="*/ 424 h 527"/>
                <a:gd name="T32" fmla="*/ 544 w 743"/>
                <a:gd name="T33" fmla="*/ 411 h 527"/>
                <a:gd name="T34" fmla="*/ 512 w 743"/>
                <a:gd name="T35" fmla="*/ 463 h 527"/>
                <a:gd name="T36" fmla="*/ 489 w 743"/>
                <a:gd name="T37" fmla="*/ 524 h 527"/>
                <a:gd name="T38" fmla="*/ 480 w 743"/>
                <a:gd name="T39" fmla="*/ 520 h 527"/>
                <a:gd name="T40" fmla="*/ 477 w 743"/>
                <a:gd name="T41" fmla="*/ 485 h 527"/>
                <a:gd name="T42" fmla="*/ 465 w 743"/>
                <a:gd name="T43" fmla="*/ 473 h 527"/>
                <a:gd name="T44" fmla="*/ 430 w 743"/>
                <a:gd name="T45" fmla="*/ 480 h 527"/>
                <a:gd name="T46" fmla="*/ 413 w 743"/>
                <a:gd name="T47" fmla="*/ 469 h 527"/>
                <a:gd name="T48" fmla="*/ 391 w 743"/>
                <a:gd name="T49" fmla="*/ 450 h 527"/>
                <a:gd name="T50" fmla="*/ 370 w 743"/>
                <a:gd name="T51" fmla="*/ 447 h 527"/>
                <a:gd name="T52" fmla="*/ 355 w 743"/>
                <a:gd name="T53" fmla="*/ 438 h 527"/>
                <a:gd name="T54" fmla="*/ 346 w 743"/>
                <a:gd name="T55" fmla="*/ 434 h 527"/>
                <a:gd name="T56" fmla="*/ 320 w 743"/>
                <a:gd name="T57" fmla="*/ 441 h 527"/>
                <a:gd name="T58" fmla="*/ 309 w 743"/>
                <a:gd name="T59" fmla="*/ 456 h 527"/>
                <a:gd name="T60" fmla="*/ 300 w 743"/>
                <a:gd name="T61" fmla="*/ 466 h 527"/>
                <a:gd name="T62" fmla="*/ 292 w 743"/>
                <a:gd name="T63" fmla="*/ 476 h 527"/>
                <a:gd name="T64" fmla="*/ 278 w 743"/>
                <a:gd name="T65" fmla="*/ 474 h 527"/>
                <a:gd name="T66" fmla="*/ 228 w 743"/>
                <a:gd name="T67" fmla="*/ 468 h 527"/>
                <a:gd name="T68" fmla="*/ 181 w 743"/>
                <a:gd name="T69" fmla="*/ 462 h 527"/>
                <a:gd name="T70" fmla="*/ 166 w 743"/>
                <a:gd name="T71" fmla="*/ 453 h 527"/>
                <a:gd name="T72" fmla="*/ 156 w 743"/>
                <a:gd name="T73" fmla="*/ 444 h 527"/>
                <a:gd name="T74" fmla="*/ 144 w 743"/>
                <a:gd name="T75" fmla="*/ 436 h 527"/>
                <a:gd name="T76" fmla="*/ 145 w 743"/>
                <a:gd name="T77" fmla="*/ 426 h 527"/>
                <a:gd name="T78" fmla="*/ 139 w 743"/>
                <a:gd name="T79" fmla="*/ 429 h 527"/>
                <a:gd name="T80" fmla="*/ 124 w 743"/>
                <a:gd name="T81" fmla="*/ 419 h 527"/>
                <a:gd name="T82" fmla="*/ 124 w 743"/>
                <a:gd name="T83" fmla="*/ 412 h 527"/>
                <a:gd name="T84" fmla="*/ 83 w 743"/>
                <a:gd name="T85" fmla="*/ 400 h 527"/>
                <a:gd name="T86" fmla="*/ 76 w 743"/>
                <a:gd name="T87" fmla="*/ 410 h 527"/>
                <a:gd name="T88" fmla="*/ 26 w 743"/>
                <a:gd name="T89" fmla="*/ 387 h 527"/>
                <a:gd name="T90" fmla="*/ 0 w 743"/>
                <a:gd name="T91" fmla="*/ 381 h 527"/>
                <a:gd name="T92" fmla="*/ 77 w 743"/>
                <a:gd name="T93" fmla="*/ 359 h 527"/>
                <a:gd name="T94" fmla="*/ 143 w 743"/>
                <a:gd name="T95" fmla="*/ 309 h 527"/>
                <a:gd name="T96" fmla="*/ 214 w 743"/>
                <a:gd name="T97" fmla="*/ 305 h 527"/>
                <a:gd name="T98" fmla="*/ 244 w 743"/>
                <a:gd name="T99" fmla="*/ 292 h 527"/>
                <a:gd name="T100" fmla="*/ 249 w 743"/>
                <a:gd name="T101" fmla="*/ 247 h 527"/>
                <a:gd name="T102" fmla="*/ 253 w 743"/>
                <a:gd name="T103" fmla="*/ 229 h 527"/>
                <a:gd name="T104" fmla="*/ 257 w 743"/>
                <a:gd name="T105" fmla="*/ 189 h 527"/>
                <a:gd name="T106" fmla="*/ 290 w 743"/>
                <a:gd name="T107" fmla="*/ 86 h 527"/>
                <a:gd name="T108" fmla="*/ 298 w 743"/>
                <a:gd name="T109" fmla="*/ 61 h 527"/>
                <a:gd name="T110" fmla="*/ 284 w 743"/>
                <a:gd name="T111" fmla="*/ 39 h 527"/>
                <a:gd name="T112" fmla="*/ 339 w 743"/>
                <a:gd name="T113" fmla="*/ 19 h 527"/>
                <a:gd name="T114" fmla="*/ 368 w 743"/>
                <a:gd name="T115" fmla="*/ 0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3" h="527">
                  <a:moveTo>
                    <a:pt x="426" y="12"/>
                  </a:moveTo>
                  <a:lnTo>
                    <a:pt x="429" y="16"/>
                  </a:lnTo>
                  <a:lnTo>
                    <a:pt x="432" y="24"/>
                  </a:lnTo>
                  <a:lnTo>
                    <a:pt x="433" y="26"/>
                  </a:lnTo>
                  <a:lnTo>
                    <a:pt x="432" y="27"/>
                  </a:lnTo>
                  <a:lnTo>
                    <a:pt x="432" y="28"/>
                  </a:lnTo>
                  <a:lnTo>
                    <a:pt x="431" y="29"/>
                  </a:lnTo>
                  <a:lnTo>
                    <a:pt x="421" y="30"/>
                  </a:lnTo>
                  <a:lnTo>
                    <a:pt x="420" y="31"/>
                  </a:lnTo>
                  <a:lnTo>
                    <a:pt x="419" y="32"/>
                  </a:lnTo>
                  <a:lnTo>
                    <a:pt x="418" y="33"/>
                  </a:lnTo>
                  <a:lnTo>
                    <a:pt x="417" y="43"/>
                  </a:lnTo>
                  <a:lnTo>
                    <a:pt x="417" y="44"/>
                  </a:lnTo>
                  <a:lnTo>
                    <a:pt x="416" y="46"/>
                  </a:lnTo>
                  <a:lnTo>
                    <a:pt x="416" y="48"/>
                  </a:lnTo>
                  <a:lnTo>
                    <a:pt x="417" y="49"/>
                  </a:lnTo>
                  <a:lnTo>
                    <a:pt x="417" y="49"/>
                  </a:lnTo>
                  <a:lnTo>
                    <a:pt x="418" y="50"/>
                  </a:lnTo>
                  <a:lnTo>
                    <a:pt x="430" y="47"/>
                  </a:lnTo>
                  <a:lnTo>
                    <a:pt x="432" y="48"/>
                  </a:lnTo>
                  <a:lnTo>
                    <a:pt x="433" y="49"/>
                  </a:lnTo>
                  <a:lnTo>
                    <a:pt x="433" y="50"/>
                  </a:lnTo>
                  <a:lnTo>
                    <a:pt x="432" y="81"/>
                  </a:lnTo>
                  <a:lnTo>
                    <a:pt x="434" y="88"/>
                  </a:lnTo>
                  <a:lnTo>
                    <a:pt x="439" y="94"/>
                  </a:lnTo>
                  <a:lnTo>
                    <a:pt x="440" y="98"/>
                  </a:lnTo>
                  <a:lnTo>
                    <a:pt x="439" y="105"/>
                  </a:lnTo>
                  <a:lnTo>
                    <a:pt x="438" y="109"/>
                  </a:lnTo>
                  <a:lnTo>
                    <a:pt x="437" y="113"/>
                  </a:lnTo>
                  <a:lnTo>
                    <a:pt x="438" y="116"/>
                  </a:lnTo>
                  <a:lnTo>
                    <a:pt x="438" y="118"/>
                  </a:lnTo>
                  <a:lnTo>
                    <a:pt x="447" y="126"/>
                  </a:lnTo>
                  <a:lnTo>
                    <a:pt x="453" y="127"/>
                  </a:lnTo>
                  <a:lnTo>
                    <a:pt x="464" y="121"/>
                  </a:lnTo>
                  <a:lnTo>
                    <a:pt x="465" y="120"/>
                  </a:lnTo>
                  <a:lnTo>
                    <a:pt x="467" y="113"/>
                  </a:lnTo>
                  <a:lnTo>
                    <a:pt x="471" y="108"/>
                  </a:lnTo>
                  <a:lnTo>
                    <a:pt x="472" y="106"/>
                  </a:lnTo>
                  <a:lnTo>
                    <a:pt x="472" y="104"/>
                  </a:lnTo>
                  <a:lnTo>
                    <a:pt x="471" y="102"/>
                  </a:lnTo>
                  <a:lnTo>
                    <a:pt x="460" y="91"/>
                  </a:lnTo>
                  <a:lnTo>
                    <a:pt x="459" y="85"/>
                  </a:lnTo>
                  <a:lnTo>
                    <a:pt x="457" y="82"/>
                  </a:lnTo>
                  <a:lnTo>
                    <a:pt x="457" y="80"/>
                  </a:lnTo>
                  <a:lnTo>
                    <a:pt x="457" y="77"/>
                  </a:lnTo>
                  <a:lnTo>
                    <a:pt x="457" y="76"/>
                  </a:lnTo>
                  <a:lnTo>
                    <a:pt x="475" y="71"/>
                  </a:lnTo>
                  <a:lnTo>
                    <a:pt x="484" y="72"/>
                  </a:lnTo>
                  <a:lnTo>
                    <a:pt x="490" y="78"/>
                  </a:lnTo>
                  <a:lnTo>
                    <a:pt x="496" y="94"/>
                  </a:lnTo>
                  <a:lnTo>
                    <a:pt x="509" y="113"/>
                  </a:lnTo>
                  <a:lnTo>
                    <a:pt x="510" y="116"/>
                  </a:lnTo>
                  <a:lnTo>
                    <a:pt x="513" y="119"/>
                  </a:lnTo>
                  <a:lnTo>
                    <a:pt x="515" y="119"/>
                  </a:lnTo>
                  <a:lnTo>
                    <a:pt x="517" y="118"/>
                  </a:lnTo>
                  <a:lnTo>
                    <a:pt x="519" y="115"/>
                  </a:lnTo>
                  <a:lnTo>
                    <a:pt x="521" y="114"/>
                  </a:lnTo>
                  <a:lnTo>
                    <a:pt x="523" y="115"/>
                  </a:lnTo>
                  <a:lnTo>
                    <a:pt x="526" y="119"/>
                  </a:lnTo>
                  <a:lnTo>
                    <a:pt x="527" y="120"/>
                  </a:lnTo>
                  <a:lnTo>
                    <a:pt x="527" y="122"/>
                  </a:lnTo>
                  <a:lnTo>
                    <a:pt x="527" y="123"/>
                  </a:lnTo>
                  <a:lnTo>
                    <a:pt x="522" y="132"/>
                  </a:lnTo>
                  <a:lnTo>
                    <a:pt x="522" y="134"/>
                  </a:lnTo>
                  <a:lnTo>
                    <a:pt x="522" y="135"/>
                  </a:lnTo>
                  <a:lnTo>
                    <a:pt x="522" y="137"/>
                  </a:lnTo>
                  <a:lnTo>
                    <a:pt x="525" y="140"/>
                  </a:lnTo>
                  <a:lnTo>
                    <a:pt x="550" y="153"/>
                  </a:lnTo>
                  <a:lnTo>
                    <a:pt x="567" y="174"/>
                  </a:lnTo>
                  <a:lnTo>
                    <a:pt x="555" y="191"/>
                  </a:lnTo>
                  <a:lnTo>
                    <a:pt x="555" y="193"/>
                  </a:lnTo>
                  <a:lnTo>
                    <a:pt x="555" y="195"/>
                  </a:lnTo>
                  <a:lnTo>
                    <a:pt x="557" y="198"/>
                  </a:lnTo>
                  <a:lnTo>
                    <a:pt x="562" y="223"/>
                  </a:lnTo>
                  <a:lnTo>
                    <a:pt x="564" y="227"/>
                  </a:lnTo>
                  <a:lnTo>
                    <a:pt x="564" y="234"/>
                  </a:lnTo>
                  <a:lnTo>
                    <a:pt x="565" y="235"/>
                  </a:lnTo>
                  <a:lnTo>
                    <a:pt x="578" y="234"/>
                  </a:lnTo>
                  <a:lnTo>
                    <a:pt x="579" y="234"/>
                  </a:lnTo>
                  <a:lnTo>
                    <a:pt x="580" y="235"/>
                  </a:lnTo>
                  <a:lnTo>
                    <a:pt x="582" y="239"/>
                  </a:lnTo>
                  <a:lnTo>
                    <a:pt x="582" y="246"/>
                  </a:lnTo>
                  <a:lnTo>
                    <a:pt x="582" y="248"/>
                  </a:lnTo>
                  <a:lnTo>
                    <a:pt x="581" y="249"/>
                  </a:lnTo>
                  <a:lnTo>
                    <a:pt x="568" y="257"/>
                  </a:lnTo>
                  <a:lnTo>
                    <a:pt x="567" y="258"/>
                  </a:lnTo>
                  <a:lnTo>
                    <a:pt x="566" y="268"/>
                  </a:lnTo>
                  <a:lnTo>
                    <a:pt x="566" y="270"/>
                  </a:lnTo>
                  <a:lnTo>
                    <a:pt x="563" y="272"/>
                  </a:lnTo>
                  <a:lnTo>
                    <a:pt x="552" y="274"/>
                  </a:lnTo>
                  <a:lnTo>
                    <a:pt x="551" y="276"/>
                  </a:lnTo>
                  <a:lnTo>
                    <a:pt x="551" y="277"/>
                  </a:lnTo>
                  <a:lnTo>
                    <a:pt x="551" y="280"/>
                  </a:lnTo>
                  <a:lnTo>
                    <a:pt x="552" y="285"/>
                  </a:lnTo>
                  <a:lnTo>
                    <a:pt x="554" y="289"/>
                  </a:lnTo>
                  <a:lnTo>
                    <a:pt x="584" y="287"/>
                  </a:lnTo>
                  <a:lnTo>
                    <a:pt x="588" y="294"/>
                  </a:lnTo>
                  <a:lnTo>
                    <a:pt x="590" y="303"/>
                  </a:lnTo>
                  <a:lnTo>
                    <a:pt x="591" y="305"/>
                  </a:lnTo>
                  <a:lnTo>
                    <a:pt x="611" y="311"/>
                  </a:lnTo>
                  <a:lnTo>
                    <a:pt x="616" y="315"/>
                  </a:lnTo>
                  <a:lnTo>
                    <a:pt x="631" y="312"/>
                  </a:lnTo>
                  <a:lnTo>
                    <a:pt x="634" y="313"/>
                  </a:lnTo>
                  <a:lnTo>
                    <a:pt x="638" y="318"/>
                  </a:lnTo>
                  <a:lnTo>
                    <a:pt x="640" y="323"/>
                  </a:lnTo>
                  <a:lnTo>
                    <a:pt x="641" y="324"/>
                  </a:lnTo>
                  <a:lnTo>
                    <a:pt x="643" y="327"/>
                  </a:lnTo>
                  <a:lnTo>
                    <a:pt x="644" y="329"/>
                  </a:lnTo>
                  <a:lnTo>
                    <a:pt x="647" y="329"/>
                  </a:lnTo>
                  <a:lnTo>
                    <a:pt x="657" y="328"/>
                  </a:lnTo>
                  <a:lnTo>
                    <a:pt x="658" y="329"/>
                  </a:lnTo>
                  <a:lnTo>
                    <a:pt x="659" y="329"/>
                  </a:lnTo>
                  <a:lnTo>
                    <a:pt x="664" y="344"/>
                  </a:lnTo>
                  <a:lnTo>
                    <a:pt x="673" y="359"/>
                  </a:lnTo>
                  <a:lnTo>
                    <a:pt x="676" y="360"/>
                  </a:lnTo>
                  <a:lnTo>
                    <a:pt x="678" y="359"/>
                  </a:lnTo>
                  <a:lnTo>
                    <a:pt x="680" y="356"/>
                  </a:lnTo>
                  <a:lnTo>
                    <a:pt x="682" y="352"/>
                  </a:lnTo>
                  <a:lnTo>
                    <a:pt x="684" y="348"/>
                  </a:lnTo>
                  <a:lnTo>
                    <a:pt x="692" y="347"/>
                  </a:lnTo>
                  <a:lnTo>
                    <a:pt x="702" y="350"/>
                  </a:lnTo>
                  <a:lnTo>
                    <a:pt x="743" y="391"/>
                  </a:lnTo>
                  <a:lnTo>
                    <a:pt x="743" y="394"/>
                  </a:lnTo>
                  <a:lnTo>
                    <a:pt x="742" y="396"/>
                  </a:lnTo>
                  <a:lnTo>
                    <a:pt x="742" y="396"/>
                  </a:lnTo>
                  <a:lnTo>
                    <a:pt x="715" y="400"/>
                  </a:lnTo>
                  <a:lnTo>
                    <a:pt x="706" y="411"/>
                  </a:lnTo>
                  <a:lnTo>
                    <a:pt x="683" y="424"/>
                  </a:lnTo>
                  <a:lnTo>
                    <a:pt x="679" y="423"/>
                  </a:lnTo>
                  <a:lnTo>
                    <a:pt x="669" y="409"/>
                  </a:lnTo>
                  <a:lnTo>
                    <a:pt x="665" y="407"/>
                  </a:lnTo>
                  <a:lnTo>
                    <a:pt x="659" y="406"/>
                  </a:lnTo>
                  <a:lnTo>
                    <a:pt x="647" y="414"/>
                  </a:lnTo>
                  <a:lnTo>
                    <a:pt x="631" y="416"/>
                  </a:lnTo>
                  <a:lnTo>
                    <a:pt x="573" y="389"/>
                  </a:lnTo>
                  <a:lnTo>
                    <a:pt x="544" y="411"/>
                  </a:lnTo>
                  <a:lnTo>
                    <a:pt x="542" y="419"/>
                  </a:lnTo>
                  <a:lnTo>
                    <a:pt x="541" y="423"/>
                  </a:lnTo>
                  <a:lnTo>
                    <a:pt x="539" y="428"/>
                  </a:lnTo>
                  <a:lnTo>
                    <a:pt x="538" y="434"/>
                  </a:lnTo>
                  <a:lnTo>
                    <a:pt x="522" y="446"/>
                  </a:lnTo>
                  <a:lnTo>
                    <a:pt x="520" y="453"/>
                  </a:lnTo>
                  <a:lnTo>
                    <a:pt x="515" y="457"/>
                  </a:lnTo>
                  <a:lnTo>
                    <a:pt x="512" y="463"/>
                  </a:lnTo>
                  <a:lnTo>
                    <a:pt x="511" y="466"/>
                  </a:lnTo>
                  <a:lnTo>
                    <a:pt x="512" y="471"/>
                  </a:lnTo>
                  <a:lnTo>
                    <a:pt x="506" y="478"/>
                  </a:lnTo>
                  <a:lnTo>
                    <a:pt x="506" y="481"/>
                  </a:lnTo>
                  <a:lnTo>
                    <a:pt x="507" y="485"/>
                  </a:lnTo>
                  <a:lnTo>
                    <a:pt x="497" y="493"/>
                  </a:lnTo>
                  <a:lnTo>
                    <a:pt x="492" y="520"/>
                  </a:lnTo>
                  <a:lnTo>
                    <a:pt x="489" y="524"/>
                  </a:lnTo>
                  <a:lnTo>
                    <a:pt x="482" y="527"/>
                  </a:lnTo>
                  <a:lnTo>
                    <a:pt x="482" y="527"/>
                  </a:lnTo>
                  <a:lnTo>
                    <a:pt x="481" y="527"/>
                  </a:lnTo>
                  <a:lnTo>
                    <a:pt x="480" y="521"/>
                  </a:lnTo>
                  <a:lnTo>
                    <a:pt x="481" y="521"/>
                  </a:lnTo>
                  <a:lnTo>
                    <a:pt x="481" y="519"/>
                  </a:lnTo>
                  <a:lnTo>
                    <a:pt x="481" y="519"/>
                  </a:lnTo>
                  <a:lnTo>
                    <a:pt x="480" y="520"/>
                  </a:lnTo>
                  <a:lnTo>
                    <a:pt x="480" y="515"/>
                  </a:lnTo>
                  <a:lnTo>
                    <a:pt x="481" y="515"/>
                  </a:lnTo>
                  <a:lnTo>
                    <a:pt x="480" y="513"/>
                  </a:lnTo>
                  <a:lnTo>
                    <a:pt x="480" y="510"/>
                  </a:lnTo>
                  <a:lnTo>
                    <a:pt x="480" y="500"/>
                  </a:lnTo>
                  <a:lnTo>
                    <a:pt x="479" y="499"/>
                  </a:lnTo>
                  <a:lnTo>
                    <a:pt x="478" y="485"/>
                  </a:lnTo>
                  <a:lnTo>
                    <a:pt x="477" y="485"/>
                  </a:lnTo>
                  <a:lnTo>
                    <a:pt x="477" y="484"/>
                  </a:lnTo>
                  <a:lnTo>
                    <a:pt x="473" y="479"/>
                  </a:lnTo>
                  <a:lnTo>
                    <a:pt x="473" y="479"/>
                  </a:lnTo>
                  <a:lnTo>
                    <a:pt x="474" y="478"/>
                  </a:lnTo>
                  <a:lnTo>
                    <a:pt x="472" y="476"/>
                  </a:lnTo>
                  <a:lnTo>
                    <a:pt x="468" y="477"/>
                  </a:lnTo>
                  <a:lnTo>
                    <a:pt x="467" y="476"/>
                  </a:lnTo>
                  <a:lnTo>
                    <a:pt x="465" y="473"/>
                  </a:lnTo>
                  <a:lnTo>
                    <a:pt x="461" y="479"/>
                  </a:lnTo>
                  <a:lnTo>
                    <a:pt x="459" y="479"/>
                  </a:lnTo>
                  <a:lnTo>
                    <a:pt x="459" y="481"/>
                  </a:lnTo>
                  <a:lnTo>
                    <a:pt x="452" y="482"/>
                  </a:lnTo>
                  <a:lnTo>
                    <a:pt x="452" y="479"/>
                  </a:lnTo>
                  <a:lnTo>
                    <a:pt x="448" y="480"/>
                  </a:lnTo>
                  <a:lnTo>
                    <a:pt x="446" y="482"/>
                  </a:lnTo>
                  <a:lnTo>
                    <a:pt x="430" y="480"/>
                  </a:lnTo>
                  <a:lnTo>
                    <a:pt x="430" y="481"/>
                  </a:lnTo>
                  <a:lnTo>
                    <a:pt x="428" y="481"/>
                  </a:lnTo>
                  <a:lnTo>
                    <a:pt x="426" y="479"/>
                  </a:lnTo>
                  <a:lnTo>
                    <a:pt x="424" y="477"/>
                  </a:lnTo>
                  <a:lnTo>
                    <a:pt x="423" y="478"/>
                  </a:lnTo>
                  <a:lnTo>
                    <a:pt x="418" y="469"/>
                  </a:lnTo>
                  <a:lnTo>
                    <a:pt x="415" y="470"/>
                  </a:lnTo>
                  <a:lnTo>
                    <a:pt x="413" y="469"/>
                  </a:lnTo>
                  <a:lnTo>
                    <a:pt x="412" y="468"/>
                  </a:lnTo>
                  <a:lnTo>
                    <a:pt x="409" y="467"/>
                  </a:lnTo>
                  <a:lnTo>
                    <a:pt x="397" y="472"/>
                  </a:lnTo>
                  <a:lnTo>
                    <a:pt x="395" y="467"/>
                  </a:lnTo>
                  <a:lnTo>
                    <a:pt x="395" y="466"/>
                  </a:lnTo>
                  <a:lnTo>
                    <a:pt x="394" y="452"/>
                  </a:lnTo>
                  <a:lnTo>
                    <a:pt x="391" y="453"/>
                  </a:lnTo>
                  <a:lnTo>
                    <a:pt x="391" y="450"/>
                  </a:lnTo>
                  <a:lnTo>
                    <a:pt x="389" y="450"/>
                  </a:lnTo>
                  <a:lnTo>
                    <a:pt x="389" y="448"/>
                  </a:lnTo>
                  <a:lnTo>
                    <a:pt x="386" y="448"/>
                  </a:lnTo>
                  <a:lnTo>
                    <a:pt x="386" y="446"/>
                  </a:lnTo>
                  <a:lnTo>
                    <a:pt x="377" y="446"/>
                  </a:lnTo>
                  <a:lnTo>
                    <a:pt x="377" y="449"/>
                  </a:lnTo>
                  <a:lnTo>
                    <a:pt x="370" y="449"/>
                  </a:lnTo>
                  <a:lnTo>
                    <a:pt x="370" y="447"/>
                  </a:lnTo>
                  <a:lnTo>
                    <a:pt x="365" y="447"/>
                  </a:lnTo>
                  <a:lnTo>
                    <a:pt x="365" y="445"/>
                  </a:lnTo>
                  <a:lnTo>
                    <a:pt x="363" y="445"/>
                  </a:lnTo>
                  <a:lnTo>
                    <a:pt x="362" y="443"/>
                  </a:lnTo>
                  <a:lnTo>
                    <a:pt x="358" y="443"/>
                  </a:lnTo>
                  <a:lnTo>
                    <a:pt x="358" y="441"/>
                  </a:lnTo>
                  <a:lnTo>
                    <a:pt x="355" y="441"/>
                  </a:lnTo>
                  <a:lnTo>
                    <a:pt x="355" y="438"/>
                  </a:lnTo>
                  <a:lnTo>
                    <a:pt x="353" y="438"/>
                  </a:lnTo>
                  <a:lnTo>
                    <a:pt x="353" y="436"/>
                  </a:lnTo>
                  <a:lnTo>
                    <a:pt x="350" y="436"/>
                  </a:lnTo>
                  <a:lnTo>
                    <a:pt x="350" y="434"/>
                  </a:lnTo>
                  <a:lnTo>
                    <a:pt x="348" y="434"/>
                  </a:lnTo>
                  <a:lnTo>
                    <a:pt x="348" y="432"/>
                  </a:lnTo>
                  <a:lnTo>
                    <a:pt x="346" y="432"/>
                  </a:lnTo>
                  <a:lnTo>
                    <a:pt x="346" y="434"/>
                  </a:lnTo>
                  <a:lnTo>
                    <a:pt x="343" y="434"/>
                  </a:lnTo>
                  <a:lnTo>
                    <a:pt x="343" y="437"/>
                  </a:lnTo>
                  <a:lnTo>
                    <a:pt x="341" y="437"/>
                  </a:lnTo>
                  <a:lnTo>
                    <a:pt x="341" y="439"/>
                  </a:lnTo>
                  <a:lnTo>
                    <a:pt x="323" y="441"/>
                  </a:lnTo>
                  <a:lnTo>
                    <a:pt x="322" y="438"/>
                  </a:lnTo>
                  <a:lnTo>
                    <a:pt x="320" y="438"/>
                  </a:lnTo>
                  <a:lnTo>
                    <a:pt x="320" y="441"/>
                  </a:lnTo>
                  <a:lnTo>
                    <a:pt x="315" y="441"/>
                  </a:lnTo>
                  <a:lnTo>
                    <a:pt x="315" y="443"/>
                  </a:lnTo>
                  <a:lnTo>
                    <a:pt x="313" y="443"/>
                  </a:lnTo>
                  <a:lnTo>
                    <a:pt x="314" y="448"/>
                  </a:lnTo>
                  <a:lnTo>
                    <a:pt x="311" y="448"/>
                  </a:lnTo>
                  <a:lnTo>
                    <a:pt x="312" y="453"/>
                  </a:lnTo>
                  <a:lnTo>
                    <a:pt x="309" y="453"/>
                  </a:lnTo>
                  <a:lnTo>
                    <a:pt x="309" y="456"/>
                  </a:lnTo>
                  <a:lnTo>
                    <a:pt x="307" y="456"/>
                  </a:lnTo>
                  <a:lnTo>
                    <a:pt x="307" y="461"/>
                  </a:lnTo>
                  <a:lnTo>
                    <a:pt x="305" y="461"/>
                  </a:lnTo>
                  <a:lnTo>
                    <a:pt x="305" y="463"/>
                  </a:lnTo>
                  <a:lnTo>
                    <a:pt x="303" y="463"/>
                  </a:lnTo>
                  <a:lnTo>
                    <a:pt x="303" y="466"/>
                  </a:lnTo>
                  <a:lnTo>
                    <a:pt x="301" y="466"/>
                  </a:lnTo>
                  <a:lnTo>
                    <a:pt x="300" y="466"/>
                  </a:lnTo>
                  <a:lnTo>
                    <a:pt x="301" y="468"/>
                  </a:lnTo>
                  <a:lnTo>
                    <a:pt x="299" y="468"/>
                  </a:lnTo>
                  <a:lnTo>
                    <a:pt x="299" y="469"/>
                  </a:lnTo>
                  <a:lnTo>
                    <a:pt x="299" y="470"/>
                  </a:lnTo>
                  <a:lnTo>
                    <a:pt x="296" y="471"/>
                  </a:lnTo>
                  <a:lnTo>
                    <a:pt x="296" y="473"/>
                  </a:lnTo>
                  <a:lnTo>
                    <a:pt x="292" y="473"/>
                  </a:lnTo>
                  <a:lnTo>
                    <a:pt x="292" y="476"/>
                  </a:lnTo>
                  <a:lnTo>
                    <a:pt x="287" y="476"/>
                  </a:lnTo>
                  <a:lnTo>
                    <a:pt x="287" y="474"/>
                  </a:lnTo>
                  <a:lnTo>
                    <a:pt x="285" y="474"/>
                  </a:lnTo>
                  <a:lnTo>
                    <a:pt x="284" y="469"/>
                  </a:lnTo>
                  <a:lnTo>
                    <a:pt x="280" y="469"/>
                  </a:lnTo>
                  <a:lnTo>
                    <a:pt x="280" y="472"/>
                  </a:lnTo>
                  <a:lnTo>
                    <a:pt x="278" y="472"/>
                  </a:lnTo>
                  <a:lnTo>
                    <a:pt x="278" y="474"/>
                  </a:lnTo>
                  <a:lnTo>
                    <a:pt x="270" y="475"/>
                  </a:lnTo>
                  <a:lnTo>
                    <a:pt x="270" y="472"/>
                  </a:lnTo>
                  <a:lnTo>
                    <a:pt x="263" y="473"/>
                  </a:lnTo>
                  <a:lnTo>
                    <a:pt x="263" y="470"/>
                  </a:lnTo>
                  <a:lnTo>
                    <a:pt x="237" y="472"/>
                  </a:lnTo>
                  <a:lnTo>
                    <a:pt x="237" y="470"/>
                  </a:lnTo>
                  <a:lnTo>
                    <a:pt x="228" y="470"/>
                  </a:lnTo>
                  <a:lnTo>
                    <a:pt x="228" y="468"/>
                  </a:lnTo>
                  <a:lnTo>
                    <a:pt x="198" y="470"/>
                  </a:lnTo>
                  <a:lnTo>
                    <a:pt x="197" y="468"/>
                  </a:lnTo>
                  <a:lnTo>
                    <a:pt x="190" y="468"/>
                  </a:lnTo>
                  <a:lnTo>
                    <a:pt x="190" y="466"/>
                  </a:lnTo>
                  <a:lnTo>
                    <a:pt x="186" y="466"/>
                  </a:lnTo>
                  <a:lnTo>
                    <a:pt x="185" y="464"/>
                  </a:lnTo>
                  <a:lnTo>
                    <a:pt x="181" y="464"/>
                  </a:lnTo>
                  <a:lnTo>
                    <a:pt x="181" y="462"/>
                  </a:lnTo>
                  <a:lnTo>
                    <a:pt x="176" y="462"/>
                  </a:lnTo>
                  <a:lnTo>
                    <a:pt x="176" y="460"/>
                  </a:lnTo>
                  <a:lnTo>
                    <a:pt x="174" y="460"/>
                  </a:lnTo>
                  <a:lnTo>
                    <a:pt x="173" y="458"/>
                  </a:lnTo>
                  <a:lnTo>
                    <a:pt x="171" y="458"/>
                  </a:lnTo>
                  <a:lnTo>
                    <a:pt x="171" y="455"/>
                  </a:lnTo>
                  <a:lnTo>
                    <a:pt x="166" y="456"/>
                  </a:lnTo>
                  <a:lnTo>
                    <a:pt x="166" y="453"/>
                  </a:lnTo>
                  <a:lnTo>
                    <a:pt x="163" y="453"/>
                  </a:lnTo>
                  <a:lnTo>
                    <a:pt x="163" y="449"/>
                  </a:lnTo>
                  <a:lnTo>
                    <a:pt x="162" y="449"/>
                  </a:lnTo>
                  <a:lnTo>
                    <a:pt x="160" y="448"/>
                  </a:lnTo>
                  <a:lnTo>
                    <a:pt x="159" y="448"/>
                  </a:lnTo>
                  <a:lnTo>
                    <a:pt x="159" y="447"/>
                  </a:lnTo>
                  <a:lnTo>
                    <a:pt x="156" y="447"/>
                  </a:lnTo>
                  <a:lnTo>
                    <a:pt x="156" y="444"/>
                  </a:lnTo>
                  <a:lnTo>
                    <a:pt x="154" y="444"/>
                  </a:lnTo>
                  <a:lnTo>
                    <a:pt x="154" y="442"/>
                  </a:lnTo>
                  <a:lnTo>
                    <a:pt x="151" y="442"/>
                  </a:lnTo>
                  <a:lnTo>
                    <a:pt x="151" y="440"/>
                  </a:lnTo>
                  <a:lnTo>
                    <a:pt x="149" y="440"/>
                  </a:lnTo>
                  <a:lnTo>
                    <a:pt x="148" y="438"/>
                  </a:lnTo>
                  <a:lnTo>
                    <a:pt x="144" y="438"/>
                  </a:lnTo>
                  <a:lnTo>
                    <a:pt x="144" y="436"/>
                  </a:lnTo>
                  <a:lnTo>
                    <a:pt x="141" y="436"/>
                  </a:lnTo>
                  <a:lnTo>
                    <a:pt x="141" y="434"/>
                  </a:lnTo>
                  <a:lnTo>
                    <a:pt x="144" y="434"/>
                  </a:lnTo>
                  <a:lnTo>
                    <a:pt x="143" y="430"/>
                  </a:lnTo>
                  <a:lnTo>
                    <a:pt x="144" y="429"/>
                  </a:lnTo>
                  <a:lnTo>
                    <a:pt x="144" y="429"/>
                  </a:lnTo>
                  <a:lnTo>
                    <a:pt x="146" y="429"/>
                  </a:lnTo>
                  <a:lnTo>
                    <a:pt x="145" y="426"/>
                  </a:lnTo>
                  <a:lnTo>
                    <a:pt x="145" y="426"/>
                  </a:lnTo>
                  <a:lnTo>
                    <a:pt x="145" y="425"/>
                  </a:lnTo>
                  <a:lnTo>
                    <a:pt x="142" y="425"/>
                  </a:lnTo>
                  <a:lnTo>
                    <a:pt x="141" y="424"/>
                  </a:lnTo>
                  <a:lnTo>
                    <a:pt x="139" y="424"/>
                  </a:lnTo>
                  <a:lnTo>
                    <a:pt x="139" y="428"/>
                  </a:lnTo>
                  <a:lnTo>
                    <a:pt x="139" y="428"/>
                  </a:lnTo>
                  <a:lnTo>
                    <a:pt x="139" y="429"/>
                  </a:lnTo>
                  <a:lnTo>
                    <a:pt x="136" y="429"/>
                  </a:lnTo>
                  <a:lnTo>
                    <a:pt x="136" y="427"/>
                  </a:lnTo>
                  <a:lnTo>
                    <a:pt x="136" y="427"/>
                  </a:lnTo>
                  <a:lnTo>
                    <a:pt x="135" y="425"/>
                  </a:lnTo>
                  <a:lnTo>
                    <a:pt x="135" y="422"/>
                  </a:lnTo>
                  <a:lnTo>
                    <a:pt x="136" y="420"/>
                  </a:lnTo>
                  <a:lnTo>
                    <a:pt x="132" y="418"/>
                  </a:lnTo>
                  <a:lnTo>
                    <a:pt x="124" y="419"/>
                  </a:lnTo>
                  <a:lnTo>
                    <a:pt x="124" y="419"/>
                  </a:lnTo>
                  <a:lnTo>
                    <a:pt x="124" y="416"/>
                  </a:lnTo>
                  <a:lnTo>
                    <a:pt x="124" y="416"/>
                  </a:lnTo>
                  <a:lnTo>
                    <a:pt x="125" y="417"/>
                  </a:lnTo>
                  <a:lnTo>
                    <a:pt x="126" y="417"/>
                  </a:lnTo>
                  <a:lnTo>
                    <a:pt x="127" y="416"/>
                  </a:lnTo>
                  <a:lnTo>
                    <a:pt x="126" y="414"/>
                  </a:lnTo>
                  <a:lnTo>
                    <a:pt x="124" y="412"/>
                  </a:lnTo>
                  <a:lnTo>
                    <a:pt x="121" y="415"/>
                  </a:lnTo>
                  <a:lnTo>
                    <a:pt x="119" y="414"/>
                  </a:lnTo>
                  <a:lnTo>
                    <a:pt x="118" y="407"/>
                  </a:lnTo>
                  <a:lnTo>
                    <a:pt x="117" y="405"/>
                  </a:lnTo>
                  <a:lnTo>
                    <a:pt x="117" y="408"/>
                  </a:lnTo>
                  <a:lnTo>
                    <a:pt x="92" y="400"/>
                  </a:lnTo>
                  <a:lnTo>
                    <a:pt x="92" y="399"/>
                  </a:lnTo>
                  <a:lnTo>
                    <a:pt x="83" y="400"/>
                  </a:lnTo>
                  <a:lnTo>
                    <a:pt x="83" y="402"/>
                  </a:lnTo>
                  <a:lnTo>
                    <a:pt x="81" y="402"/>
                  </a:lnTo>
                  <a:lnTo>
                    <a:pt x="80" y="404"/>
                  </a:lnTo>
                  <a:lnTo>
                    <a:pt x="79" y="406"/>
                  </a:lnTo>
                  <a:lnTo>
                    <a:pt x="79" y="407"/>
                  </a:lnTo>
                  <a:lnTo>
                    <a:pt x="77" y="407"/>
                  </a:lnTo>
                  <a:lnTo>
                    <a:pt x="76" y="408"/>
                  </a:lnTo>
                  <a:lnTo>
                    <a:pt x="76" y="410"/>
                  </a:lnTo>
                  <a:lnTo>
                    <a:pt x="74" y="410"/>
                  </a:lnTo>
                  <a:lnTo>
                    <a:pt x="75" y="409"/>
                  </a:lnTo>
                  <a:lnTo>
                    <a:pt x="75" y="409"/>
                  </a:lnTo>
                  <a:lnTo>
                    <a:pt x="52" y="407"/>
                  </a:lnTo>
                  <a:lnTo>
                    <a:pt x="37" y="392"/>
                  </a:lnTo>
                  <a:lnTo>
                    <a:pt x="33" y="393"/>
                  </a:lnTo>
                  <a:lnTo>
                    <a:pt x="28" y="387"/>
                  </a:lnTo>
                  <a:lnTo>
                    <a:pt x="26" y="387"/>
                  </a:lnTo>
                  <a:lnTo>
                    <a:pt x="26" y="387"/>
                  </a:lnTo>
                  <a:lnTo>
                    <a:pt x="11" y="384"/>
                  </a:lnTo>
                  <a:lnTo>
                    <a:pt x="10" y="386"/>
                  </a:lnTo>
                  <a:lnTo>
                    <a:pt x="7" y="386"/>
                  </a:lnTo>
                  <a:lnTo>
                    <a:pt x="6" y="383"/>
                  </a:lnTo>
                  <a:lnTo>
                    <a:pt x="2" y="384"/>
                  </a:lnTo>
                  <a:lnTo>
                    <a:pt x="2" y="381"/>
                  </a:lnTo>
                  <a:lnTo>
                    <a:pt x="0" y="381"/>
                  </a:lnTo>
                  <a:lnTo>
                    <a:pt x="0" y="380"/>
                  </a:lnTo>
                  <a:lnTo>
                    <a:pt x="0" y="380"/>
                  </a:lnTo>
                  <a:lnTo>
                    <a:pt x="19" y="360"/>
                  </a:lnTo>
                  <a:lnTo>
                    <a:pt x="43" y="367"/>
                  </a:lnTo>
                  <a:lnTo>
                    <a:pt x="47" y="366"/>
                  </a:lnTo>
                  <a:lnTo>
                    <a:pt x="50" y="362"/>
                  </a:lnTo>
                  <a:lnTo>
                    <a:pt x="76" y="360"/>
                  </a:lnTo>
                  <a:lnTo>
                    <a:pt x="77" y="359"/>
                  </a:lnTo>
                  <a:lnTo>
                    <a:pt x="84" y="346"/>
                  </a:lnTo>
                  <a:lnTo>
                    <a:pt x="123" y="331"/>
                  </a:lnTo>
                  <a:lnTo>
                    <a:pt x="127" y="321"/>
                  </a:lnTo>
                  <a:lnTo>
                    <a:pt x="129" y="320"/>
                  </a:lnTo>
                  <a:lnTo>
                    <a:pt x="134" y="320"/>
                  </a:lnTo>
                  <a:lnTo>
                    <a:pt x="138" y="317"/>
                  </a:lnTo>
                  <a:lnTo>
                    <a:pt x="139" y="312"/>
                  </a:lnTo>
                  <a:lnTo>
                    <a:pt x="143" y="309"/>
                  </a:lnTo>
                  <a:lnTo>
                    <a:pt x="146" y="309"/>
                  </a:lnTo>
                  <a:lnTo>
                    <a:pt x="162" y="319"/>
                  </a:lnTo>
                  <a:lnTo>
                    <a:pt x="176" y="320"/>
                  </a:lnTo>
                  <a:lnTo>
                    <a:pt x="185" y="315"/>
                  </a:lnTo>
                  <a:lnTo>
                    <a:pt x="212" y="317"/>
                  </a:lnTo>
                  <a:lnTo>
                    <a:pt x="213" y="316"/>
                  </a:lnTo>
                  <a:lnTo>
                    <a:pt x="214" y="315"/>
                  </a:lnTo>
                  <a:lnTo>
                    <a:pt x="214" y="305"/>
                  </a:lnTo>
                  <a:lnTo>
                    <a:pt x="214" y="304"/>
                  </a:lnTo>
                  <a:lnTo>
                    <a:pt x="215" y="303"/>
                  </a:lnTo>
                  <a:lnTo>
                    <a:pt x="222" y="300"/>
                  </a:lnTo>
                  <a:lnTo>
                    <a:pt x="240" y="302"/>
                  </a:lnTo>
                  <a:lnTo>
                    <a:pt x="242" y="300"/>
                  </a:lnTo>
                  <a:lnTo>
                    <a:pt x="243" y="297"/>
                  </a:lnTo>
                  <a:lnTo>
                    <a:pt x="243" y="293"/>
                  </a:lnTo>
                  <a:lnTo>
                    <a:pt x="244" y="292"/>
                  </a:lnTo>
                  <a:lnTo>
                    <a:pt x="258" y="276"/>
                  </a:lnTo>
                  <a:lnTo>
                    <a:pt x="259" y="274"/>
                  </a:lnTo>
                  <a:lnTo>
                    <a:pt x="259" y="273"/>
                  </a:lnTo>
                  <a:lnTo>
                    <a:pt x="257" y="268"/>
                  </a:lnTo>
                  <a:lnTo>
                    <a:pt x="248" y="265"/>
                  </a:lnTo>
                  <a:lnTo>
                    <a:pt x="248" y="264"/>
                  </a:lnTo>
                  <a:lnTo>
                    <a:pt x="247" y="261"/>
                  </a:lnTo>
                  <a:lnTo>
                    <a:pt x="249" y="247"/>
                  </a:lnTo>
                  <a:lnTo>
                    <a:pt x="249" y="246"/>
                  </a:lnTo>
                  <a:lnTo>
                    <a:pt x="250" y="246"/>
                  </a:lnTo>
                  <a:lnTo>
                    <a:pt x="253" y="244"/>
                  </a:lnTo>
                  <a:lnTo>
                    <a:pt x="254" y="243"/>
                  </a:lnTo>
                  <a:lnTo>
                    <a:pt x="255" y="241"/>
                  </a:lnTo>
                  <a:lnTo>
                    <a:pt x="255" y="240"/>
                  </a:lnTo>
                  <a:lnTo>
                    <a:pt x="255" y="237"/>
                  </a:lnTo>
                  <a:lnTo>
                    <a:pt x="253" y="229"/>
                  </a:lnTo>
                  <a:lnTo>
                    <a:pt x="245" y="217"/>
                  </a:lnTo>
                  <a:lnTo>
                    <a:pt x="243" y="212"/>
                  </a:lnTo>
                  <a:lnTo>
                    <a:pt x="250" y="210"/>
                  </a:lnTo>
                  <a:lnTo>
                    <a:pt x="261" y="199"/>
                  </a:lnTo>
                  <a:lnTo>
                    <a:pt x="261" y="199"/>
                  </a:lnTo>
                  <a:lnTo>
                    <a:pt x="261" y="197"/>
                  </a:lnTo>
                  <a:lnTo>
                    <a:pt x="261" y="196"/>
                  </a:lnTo>
                  <a:lnTo>
                    <a:pt x="257" y="189"/>
                  </a:lnTo>
                  <a:lnTo>
                    <a:pt x="256" y="186"/>
                  </a:lnTo>
                  <a:lnTo>
                    <a:pt x="257" y="183"/>
                  </a:lnTo>
                  <a:lnTo>
                    <a:pt x="274" y="159"/>
                  </a:lnTo>
                  <a:lnTo>
                    <a:pt x="287" y="154"/>
                  </a:lnTo>
                  <a:lnTo>
                    <a:pt x="291" y="145"/>
                  </a:lnTo>
                  <a:lnTo>
                    <a:pt x="293" y="135"/>
                  </a:lnTo>
                  <a:lnTo>
                    <a:pt x="290" y="128"/>
                  </a:lnTo>
                  <a:lnTo>
                    <a:pt x="290" y="86"/>
                  </a:lnTo>
                  <a:lnTo>
                    <a:pt x="288" y="83"/>
                  </a:lnTo>
                  <a:lnTo>
                    <a:pt x="284" y="77"/>
                  </a:lnTo>
                  <a:lnTo>
                    <a:pt x="284" y="76"/>
                  </a:lnTo>
                  <a:lnTo>
                    <a:pt x="284" y="74"/>
                  </a:lnTo>
                  <a:lnTo>
                    <a:pt x="284" y="74"/>
                  </a:lnTo>
                  <a:lnTo>
                    <a:pt x="285" y="73"/>
                  </a:lnTo>
                  <a:lnTo>
                    <a:pt x="294" y="68"/>
                  </a:lnTo>
                  <a:lnTo>
                    <a:pt x="298" y="61"/>
                  </a:lnTo>
                  <a:lnTo>
                    <a:pt x="298" y="56"/>
                  </a:lnTo>
                  <a:lnTo>
                    <a:pt x="298" y="54"/>
                  </a:lnTo>
                  <a:lnTo>
                    <a:pt x="297" y="53"/>
                  </a:lnTo>
                  <a:lnTo>
                    <a:pt x="284" y="43"/>
                  </a:lnTo>
                  <a:lnTo>
                    <a:pt x="284" y="42"/>
                  </a:lnTo>
                  <a:lnTo>
                    <a:pt x="284" y="41"/>
                  </a:lnTo>
                  <a:lnTo>
                    <a:pt x="283" y="40"/>
                  </a:lnTo>
                  <a:lnTo>
                    <a:pt x="284" y="39"/>
                  </a:lnTo>
                  <a:lnTo>
                    <a:pt x="287" y="33"/>
                  </a:lnTo>
                  <a:lnTo>
                    <a:pt x="291" y="30"/>
                  </a:lnTo>
                  <a:lnTo>
                    <a:pt x="298" y="21"/>
                  </a:lnTo>
                  <a:lnTo>
                    <a:pt x="322" y="17"/>
                  </a:lnTo>
                  <a:lnTo>
                    <a:pt x="325" y="18"/>
                  </a:lnTo>
                  <a:lnTo>
                    <a:pt x="330" y="22"/>
                  </a:lnTo>
                  <a:lnTo>
                    <a:pt x="334" y="22"/>
                  </a:lnTo>
                  <a:lnTo>
                    <a:pt x="339" y="19"/>
                  </a:lnTo>
                  <a:lnTo>
                    <a:pt x="340" y="18"/>
                  </a:lnTo>
                  <a:lnTo>
                    <a:pt x="343" y="9"/>
                  </a:lnTo>
                  <a:lnTo>
                    <a:pt x="344" y="4"/>
                  </a:lnTo>
                  <a:lnTo>
                    <a:pt x="346" y="1"/>
                  </a:lnTo>
                  <a:lnTo>
                    <a:pt x="349" y="0"/>
                  </a:lnTo>
                  <a:lnTo>
                    <a:pt x="358" y="4"/>
                  </a:lnTo>
                  <a:lnTo>
                    <a:pt x="360" y="4"/>
                  </a:lnTo>
                  <a:lnTo>
                    <a:pt x="368" y="0"/>
                  </a:lnTo>
                  <a:lnTo>
                    <a:pt x="422" y="13"/>
                  </a:lnTo>
                  <a:lnTo>
                    <a:pt x="426" y="12"/>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71" name="Freeform 98"/>
            <p:cNvSpPr>
              <a:spLocks/>
            </p:cNvSpPr>
            <p:nvPr/>
          </p:nvSpPr>
          <p:spPr bwMode="auto">
            <a:xfrm>
              <a:off x="4168776" y="2881312"/>
              <a:ext cx="647700" cy="469900"/>
            </a:xfrm>
            <a:custGeom>
              <a:avLst/>
              <a:gdLst>
                <a:gd name="T0" fmla="*/ 347 w 408"/>
                <a:gd name="T1" fmla="*/ 52 h 296"/>
                <a:gd name="T2" fmla="*/ 377 w 408"/>
                <a:gd name="T3" fmla="*/ 62 h 296"/>
                <a:gd name="T4" fmla="*/ 389 w 408"/>
                <a:gd name="T5" fmla="*/ 82 h 296"/>
                <a:gd name="T6" fmla="*/ 388 w 408"/>
                <a:gd name="T7" fmla="*/ 98 h 296"/>
                <a:gd name="T8" fmla="*/ 389 w 408"/>
                <a:gd name="T9" fmla="*/ 119 h 296"/>
                <a:gd name="T10" fmla="*/ 397 w 408"/>
                <a:gd name="T11" fmla="*/ 132 h 296"/>
                <a:gd name="T12" fmla="*/ 407 w 408"/>
                <a:gd name="T13" fmla="*/ 162 h 296"/>
                <a:gd name="T14" fmla="*/ 391 w 408"/>
                <a:gd name="T15" fmla="*/ 177 h 296"/>
                <a:gd name="T16" fmla="*/ 403 w 408"/>
                <a:gd name="T17" fmla="*/ 214 h 296"/>
                <a:gd name="T18" fmla="*/ 382 w 408"/>
                <a:gd name="T19" fmla="*/ 250 h 296"/>
                <a:gd name="T20" fmla="*/ 313 w 408"/>
                <a:gd name="T21" fmla="*/ 255 h 296"/>
                <a:gd name="T22" fmla="*/ 216 w 408"/>
                <a:gd name="T23" fmla="*/ 279 h 296"/>
                <a:gd name="T24" fmla="*/ 180 w 408"/>
                <a:gd name="T25" fmla="*/ 288 h 296"/>
                <a:gd name="T26" fmla="*/ 143 w 408"/>
                <a:gd name="T27" fmla="*/ 272 h 296"/>
                <a:gd name="T28" fmla="*/ 130 w 408"/>
                <a:gd name="T29" fmla="*/ 267 h 296"/>
                <a:gd name="T30" fmla="*/ 131 w 408"/>
                <a:gd name="T31" fmla="*/ 254 h 296"/>
                <a:gd name="T32" fmla="*/ 125 w 408"/>
                <a:gd name="T33" fmla="*/ 243 h 296"/>
                <a:gd name="T34" fmla="*/ 111 w 408"/>
                <a:gd name="T35" fmla="*/ 237 h 296"/>
                <a:gd name="T36" fmla="*/ 103 w 408"/>
                <a:gd name="T37" fmla="*/ 230 h 296"/>
                <a:gd name="T38" fmla="*/ 92 w 408"/>
                <a:gd name="T39" fmla="*/ 223 h 296"/>
                <a:gd name="T40" fmla="*/ 81 w 408"/>
                <a:gd name="T41" fmla="*/ 213 h 296"/>
                <a:gd name="T42" fmla="*/ 64 w 408"/>
                <a:gd name="T43" fmla="*/ 202 h 296"/>
                <a:gd name="T44" fmla="*/ 55 w 408"/>
                <a:gd name="T45" fmla="*/ 196 h 296"/>
                <a:gd name="T46" fmla="*/ 53 w 408"/>
                <a:gd name="T47" fmla="*/ 184 h 296"/>
                <a:gd name="T48" fmla="*/ 45 w 408"/>
                <a:gd name="T49" fmla="*/ 178 h 296"/>
                <a:gd name="T50" fmla="*/ 35 w 408"/>
                <a:gd name="T51" fmla="*/ 167 h 296"/>
                <a:gd name="T52" fmla="*/ 38 w 408"/>
                <a:gd name="T53" fmla="*/ 141 h 296"/>
                <a:gd name="T54" fmla="*/ 33 w 408"/>
                <a:gd name="T55" fmla="*/ 124 h 296"/>
                <a:gd name="T56" fmla="*/ 25 w 408"/>
                <a:gd name="T57" fmla="*/ 110 h 296"/>
                <a:gd name="T58" fmla="*/ 5 w 408"/>
                <a:gd name="T59" fmla="*/ 103 h 296"/>
                <a:gd name="T60" fmla="*/ 8 w 408"/>
                <a:gd name="T61" fmla="*/ 86 h 296"/>
                <a:gd name="T62" fmla="*/ 17 w 408"/>
                <a:gd name="T63" fmla="*/ 66 h 296"/>
                <a:gd name="T64" fmla="*/ 39 w 408"/>
                <a:gd name="T65" fmla="*/ 71 h 296"/>
                <a:gd name="T66" fmla="*/ 57 w 408"/>
                <a:gd name="T67" fmla="*/ 88 h 296"/>
                <a:gd name="T68" fmla="*/ 52 w 408"/>
                <a:gd name="T69" fmla="*/ 97 h 296"/>
                <a:gd name="T70" fmla="*/ 57 w 408"/>
                <a:gd name="T71" fmla="*/ 106 h 296"/>
                <a:gd name="T72" fmla="*/ 64 w 408"/>
                <a:gd name="T73" fmla="*/ 115 h 296"/>
                <a:gd name="T74" fmla="*/ 61 w 408"/>
                <a:gd name="T75" fmla="*/ 129 h 296"/>
                <a:gd name="T76" fmla="*/ 80 w 408"/>
                <a:gd name="T77" fmla="*/ 137 h 296"/>
                <a:gd name="T78" fmla="*/ 82 w 408"/>
                <a:gd name="T79" fmla="*/ 128 h 296"/>
                <a:gd name="T80" fmla="*/ 83 w 408"/>
                <a:gd name="T81" fmla="*/ 109 h 296"/>
                <a:gd name="T82" fmla="*/ 97 w 408"/>
                <a:gd name="T83" fmla="*/ 89 h 296"/>
                <a:gd name="T84" fmla="*/ 107 w 408"/>
                <a:gd name="T85" fmla="*/ 79 h 296"/>
                <a:gd name="T86" fmla="*/ 114 w 408"/>
                <a:gd name="T87" fmla="*/ 67 h 296"/>
                <a:gd name="T88" fmla="*/ 122 w 408"/>
                <a:gd name="T89" fmla="*/ 56 h 296"/>
                <a:gd name="T90" fmla="*/ 139 w 408"/>
                <a:gd name="T91" fmla="*/ 35 h 296"/>
                <a:gd name="T92" fmla="*/ 169 w 408"/>
                <a:gd name="T93" fmla="*/ 23 h 296"/>
                <a:gd name="T94" fmla="*/ 189 w 408"/>
                <a:gd name="T95" fmla="*/ 20 h 296"/>
                <a:gd name="T96" fmla="*/ 208 w 408"/>
                <a:gd name="T97" fmla="*/ 27 h 296"/>
                <a:gd name="T98" fmla="*/ 220 w 408"/>
                <a:gd name="T99" fmla="*/ 16 h 296"/>
                <a:gd name="T100" fmla="*/ 237 w 408"/>
                <a:gd name="T101" fmla="*/ 6 h 296"/>
                <a:gd name="T102" fmla="*/ 247 w 408"/>
                <a:gd name="T103" fmla="*/ 7 h 296"/>
                <a:gd name="T104" fmla="*/ 258 w 408"/>
                <a:gd name="T105" fmla="*/ 2 h 296"/>
                <a:gd name="T106" fmla="*/ 266 w 408"/>
                <a:gd name="T107" fmla="*/ 11 h 296"/>
                <a:gd name="T108" fmla="*/ 273 w 408"/>
                <a:gd name="T109" fmla="*/ 15 h 296"/>
                <a:gd name="T110" fmla="*/ 282 w 408"/>
                <a:gd name="T111" fmla="*/ 22 h 296"/>
                <a:gd name="T112" fmla="*/ 288 w 408"/>
                <a:gd name="T113" fmla="*/ 26 h 296"/>
                <a:gd name="T114" fmla="*/ 305 w 408"/>
                <a:gd name="T115" fmla="*/ 2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8" h="296">
                  <a:moveTo>
                    <a:pt x="305" y="22"/>
                  </a:moveTo>
                  <a:lnTo>
                    <a:pt x="306" y="26"/>
                  </a:lnTo>
                  <a:lnTo>
                    <a:pt x="306" y="26"/>
                  </a:lnTo>
                  <a:lnTo>
                    <a:pt x="310" y="37"/>
                  </a:lnTo>
                  <a:lnTo>
                    <a:pt x="311" y="38"/>
                  </a:lnTo>
                  <a:lnTo>
                    <a:pt x="339" y="46"/>
                  </a:lnTo>
                  <a:lnTo>
                    <a:pt x="347" y="52"/>
                  </a:lnTo>
                  <a:lnTo>
                    <a:pt x="348" y="53"/>
                  </a:lnTo>
                  <a:lnTo>
                    <a:pt x="349" y="57"/>
                  </a:lnTo>
                  <a:lnTo>
                    <a:pt x="349" y="59"/>
                  </a:lnTo>
                  <a:lnTo>
                    <a:pt x="351" y="61"/>
                  </a:lnTo>
                  <a:lnTo>
                    <a:pt x="353" y="62"/>
                  </a:lnTo>
                  <a:lnTo>
                    <a:pt x="359" y="60"/>
                  </a:lnTo>
                  <a:lnTo>
                    <a:pt x="377" y="62"/>
                  </a:lnTo>
                  <a:lnTo>
                    <a:pt x="383" y="61"/>
                  </a:lnTo>
                  <a:lnTo>
                    <a:pt x="387" y="62"/>
                  </a:lnTo>
                  <a:lnTo>
                    <a:pt x="393" y="71"/>
                  </a:lnTo>
                  <a:lnTo>
                    <a:pt x="394" y="76"/>
                  </a:lnTo>
                  <a:lnTo>
                    <a:pt x="393" y="77"/>
                  </a:lnTo>
                  <a:lnTo>
                    <a:pt x="392" y="79"/>
                  </a:lnTo>
                  <a:lnTo>
                    <a:pt x="389" y="82"/>
                  </a:lnTo>
                  <a:lnTo>
                    <a:pt x="388" y="82"/>
                  </a:lnTo>
                  <a:lnTo>
                    <a:pt x="388" y="83"/>
                  </a:lnTo>
                  <a:lnTo>
                    <a:pt x="388" y="84"/>
                  </a:lnTo>
                  <a:lnTo>
                    <a:pt x="389" y="88"/>
                  </a:lnTo>
                  <a:lnTo>
                    <a:pt x="389" y="95"/>
                  </a:lnTo>
                  <a:lnTo>
                    <a:pt x="389" y="97"/>
                  </a:lnTo>
                  <a:lnTo>
                    <a:pt x="388" y="98"/>
                  </a:lnTo>
                  <a:lnTo>
                    <a:pt x="387" y="100"/>
                  </a:lnTo>
                  <a:lnTo>
                    <a:pt x="387" y="101"/>
                  </a:lnTo>
                  <a:lnTo>
                    <a:pt x="387" y="103"/>
                  </a:lnTo>
                  <a:lnTo>
                    <a:pt x="392" y="112"/>
                  </a:lnTo>
                  <a:lnTo>
                    <a:pt x="392" y="115"/>
                  </a:lnTo>
                  <a:lnTo>
                    <a:pt x="392" y="116"/>
                  </a:lnTo>
                  <a:lnTo>
                    <a:pt x="389" y="119"/>
                  </a:lnTo>
                  <a:lnTo>
                    <a:pt x="389" y="120"/>
                  </a:lnTo>
                  <a:lnTo>
                    <a:pt x="389" y="121"/>
                  </a:lnTo>
                  <a:lnTo>
                    <a:pt x="390" y="122"/>
                  </a:lnTo>
                  <a:lnTo>
                    <a:pt x="391" y="123"/>
                  </a:lnTo>
                  <a:lnTo>
                    <a:pt x="396" y="125"/>
                  </a:lnTo>
                  <a:lnTo>
                    <a:pt x="397" y="129"/>
                  </a:lnTo>
                  <a:lnTo>
                    <a:pt x="397" y="132"/>
                  </a:lnTo>
                  <a:lnTo>
                    <a:pt x="397" y="134"/>
                  </a:lnTo>
                  <a:lnTo>
                    <a:pt x="395" y="137"/>
                  </a:lnTo>
                  <a:lnTo>
                    <a:pt x="395" y="139"/>
                  </a:lnTo>
                  <a:lnTo>
                    <a:pt x="395" y="140"/>
                  </a:lnTo>
                  <a:lnTo>
                    <a:pt x="407" y="159"/>
                  </a:lnTo>
                  <a:lnTo>
                    <a:pt x="407" y="160"/>
                  </a:lnTo>
                  <a:lnTo>
                    <a:pt x="407" y="162"/>
                  </a:lnTo>
                  <a:lnTo>
                    <a:pt x="407" y="163"/>
                  </a:lnTo>
                  <a:lnTo>
                    <a:pt x="404" y="170"/>
                  </a:lnTo>
                  <a:lnTo>
                    <a:pt x="401" y="171"/>
                  </a:lnTo>
                  <a:lnTo>
                    <a:pt x="395" y="170"/>
                  </a:lnTo>
                  <a:lnTo>
                    <a:pt x="394" y="171"/>
                  </a:lnTo>
                  <a:lnTo>
                    <a:pt x="391" y="176"/>
                  </a:lnTo>
                  <a:lnTo>
                    <a:pt x="391" y="177"/>
                  </a:lnTo>
                  <a:lnTo>
                    <a:pt x="390" y="178"/>
                  </a:lnTo>
                  <a:lnTo>
                    <a:pt x="391" y="180"/>
                  </a:lnTo>
                  <a:lnTo>
                    <a:pt x="392" y="181"/>
                  </a:lnTo>
                  <a:lnTo>
                    <a:pt x="407" y="186"/>
                  </a:lnTo>
                  <a:lnTo>
                    <a:pt x="408" y="189"/>
                  </a:lnTo>
                  <a:lnTo>
                    <a:pt x="408" y="191"/>
                  </a:lnTo>
                  <a:lnTo>
                    <a:pt x="403" y="214"/>
                  </a:lnTo>
                  <a:lnTo>
                    <a:pt x="382" y="232"/>
                  </a:lnTo>
                  <a:lnTo>
                    <a:pt x="381" y="233"/>
                  </a:lnTo>
                  <a:lnTo>
                    <a:pt x="380" y="234"/>
                  </a:lnTo>
                  <a:lnTo>
                    <a:pt x="380" y="243"/>
                  </a:lnTo>
                  <a:lnTo>
                    <a:pt x="380" y="246"/>
                  </a:lnTo>
                  <a:lnTo>
                    <a:pt x="382" y="248"/>
                  </a:lnTo>
                  <a:lnTo>
                    <a:pt x="382" y="250"/>
                  </a:lnTo>
                  <a:lnTo>
                    <a:pt x="382" y="251"/>
                  </a:lnTo>
                  <a:lnTo>
                    <a:pt x="381" y="252"/>
                  </a:lnTo>
                  <a:lnTo>
                    <a:pt x="379" y="255"/>
                  </a:lnTo>
                  <a:lnTo>
                    <a:pt x="373" y="255"/>
                  </a:lnTo>
                  <a:lnTo>
                    <a:pt x="347" y="235"/>
                  </a:lnTo>
                  <a:lnTo>
                    <a:pt x="333" y="234"/>
                  </a:lnTo>
                  <a:lnTo>
                    <a:pt x="313" y="255"/>
                  </a:lnTo>
                  <a:lnTo>
                    <a:pt x="291" y="262"/>
                  </a:lnTo>
                  <a:lnTo>
                    <a:pt x="290" y="264"/>
                  </a:lnTo>
                  <a:lnTo>
                    <a:pt x="290" y="265"/>
                  </a:lnTo>
                  <a:lnTo>
                    <a:pt x="289" y="273"/>
                  </a:lnTo>
                  <a:lnTo>
                    <a:pt x="286" y="279"/>
                  </a:lnTo>
                  <a:lnTo>
                    <a:pt x="278" y="286"/>
                  </a:lnTo>
                  <a:lnTo>
                    <a:pt x="216" y="279"/>
                  </a:lnTo>
                  <a:lnTo>
                    <a:pt x="196" y="291"/>
                  </a:lnTo>
                  <a:lnTo>
                    <a:pt x="195" y="294"/>
                  </a:lnTo>
                  <a:lnTo>
                    <a:pt x="192" y="296"/>
                  </a:lnTo>
                  <a:lnTo>
                    <a:pt x="191" y="296"/>
                  </a:lnTo>
                  <a:lnTo>
                    <a:pt x="190" y="295"/>
                  </a:lnTo>
                  <a:lnTo>
                    <a:pt x="186" y="290"/>
                  </a:lnTo>
                  <a:lnTo>
                    <a:pt x="180" y="288"/>
                  </a:lnTo>
                  <a:lnTo>
                    <a:pt x="164" y="291"/>
                  </a:lnTo>
                  <a:lnTo>
                    <a:pt x="151" y="288"/>
                  </a:lnTo>
                  <a:lnTo>
                    <a:pt x="151" y="288"/>
                  </a:lnTo>
                  <a:lnTo>
                    <a:pt x="149" y="286"/>
                  </a:lnTo>
                  <a:lnTo>
                    <a:pt x="148" y="274"/>
                  </a:lnTo>
                  <a:lnTo>
                    <a:pt x="144" y="274"/>
                  </a:lnTo>
                  <a:lnTo>
                    <a:pt x="143" y="272"/>
                  </a:lnTo>
                  <a:lnTo>
                    <a:pt x="137" y="273"/>
                  </a:lnTo>
                  <a:lnTo>
                    <a:pt x="136" y="270"/>
                  </a:lnTo>
                  <a:lnTo>
                    <a:pt x="133" y="270"/>
                  </a:lnTo>
                  <a:lnTo>
                    <a:pt x="132" y="270"/>
                  </a:lnTo>
                  <a:lnTo>
                    <a:pt x="131" y="268"/>
                  </a:lnTo>
                  <a:lnTo>
                    <a:pt x="130" y="268"/>
                  </a:lnTo>
                  <a:lnTo>
                    <a:pt x="130" y="267"/>
                  </a:lnTo>
                  <a:lnTo>
                    <a:pt x="127" y="268"/>
                  </a:lnTo>
                  <a:lnTo>
                    <a:pt x="127" y="266"/>
                  </a:lnTo>
                  <a:lnTo>
                    <a:pt x="124" y="266"/>
                  </a:lnTo>
                  <a:lnTo>
                    <a:pt x="124" y="257"/>
                  </a:lnTo>
                  <a:lnTo>
                    <a:pt x="128" y="256"/>
                  </a:lnTo>
                  <a:lnTo>
                    <a:pt x="128" y="254"/>
                  </a:lnTo>
                  <a:lnTo>
                    <a:pt x="131" y="254"/>
                  </a:lnTo>
                  <a:lnTo>
                    <a:pt x="130" y="251"/>
                  </a:lnTo>
                  <a:lnTo>
                    <a:pt x="132" y="250"/>
                  </a:lnTo>
                  <a:lnTo>
                    <a:pt x="133" y="248"/>
                  </a:lnTo>
                  <a:lnTo>
                    <a:pt x="131" y="244"/>
                  </a:lnTo>
                  <a:lnTo>
                    <a:pt x="130" y="244"/>
                  </a:lnTo>
                  <a:lnTo>
                    <a:pt x="130" y="242"/>
                  </a:lnTo>
                  <a:lnTo>
                    <a:pt x="125" y="243"/>
                  </a:lnTo>
                  <a:lnTo>
                    <a:pt x="125" y="240"/>
                  </a:lnTo>
                  <a:lnTo>
                    <a:pt x="123" y="240"/>
                  </a:lnTo>
                  <a:lnTo>
                    <a:pt x="123" y="237"/>
                  </a:lnTo>
                  <a:lnTo>
                    <a:pt x="117" y="237"/>
                  </a:lnTo>
                  <a:lnTo>
                    <a:pt x="115" y="239"/>
                  </a:lnTo>
                  <a:lnTo>
                    <a:pt x="111" y="239"/>
                  </a:lnTo>
                  <a:lnTo>
                    <a:pt x="111" y="237"/>
                  </a:lnTo>
                  <a:lnTo>
                    <a:pt x="113" y="237"/>
                  </a:lnTo>
                  <a:lnTo>
                    <a:pt x="113" y="232"/>
                  </a:lnTo>
                  <a:lnTo>
                    <a:pt x="108" y="232"/>
                  </a:lnTo>
                  <a:lnTo>
                    <a:pt x="108" y="230"/>
                  </a:lnTo>
                  <a:lnTo>
                    <a:pt x="104" y="230"/>
                  </a:lnTo>
                  <a:lnTo>
                    <a:pt x="104" y="230"/>
                  </a:lnTo>
                  <a:lnTo>
                    <a:pt x="103" y="230"/>
                  </a:lnTo>
                  <a:lnTo>
                    <a:pt x="103" y="228"/>
                  </a:lnTo>
                  <a:lnTo>
                    <a:pt x="101" y="228"/>
                  </a:lnTo>
                  <a:lnTo>
                    <a:pt x="101" y="226"/>
                  </a:lnTo>
                  <a:lnTo>
                    <a:pt x="100" y="226"/>
                  </a:lnTo>
                  <a:lnTo>
                    <a:pt x="100" y="226"/>
                  </a:lnTo>
                  <a:lnTo>
                    <a:pt x="92" y="225"/>
                  </a:lnTo>
                  <a:lnTo>
                    <a:pt x="92" y="223"/>
                  </a:lnTo>
                  <a:lnTo>
                    <a:pt x="89" y="223"/>
                  </a:lnTo>
                  <a:lnTo>
                    <a:pt x="89" y="221"/>
                  </a:lnTo>
                  <a:lnTo>
                    <a:pt x="87" y="219"/>
                  </a:lnTo>
                  <a:lnTo>
                    <a:pt x="83" y="217"/>
                  </a:lnTo>
                  <a:lnTo>
                    <a:pt x="83" y="213"/>
                  </a:lnTo>
                  <a:lnTo>
                    <a:pt x="81" y="211"/>
                  </a:lnTo>
                  <a:lnTo>
                    <a:pt x="81" y="213"/>
                  </a:lnTo>
                  <a:lnTo>
                    <a:pt x="79" y="213"/>
                  </a:lnTo>
                  <a:lnTo>
                    <a:pt x="79" y="211"/>
                  </a:lnTo>
                  <a:lnTo>
                    <a:pt x="76" y="211"/>
                  </a:lnTo>
                  <a:lnTo>
                    <a:pt x="76" y="204"/>
                  </a:lnTo>
                  <a:lnTo>
                    <a:pt x="73" y="204"/>
                  </a:lnTo>
                  <a:lnTo>
                    <a:pt x="73" y="202"/>
                  </a:lnTo>
                  <a:lnTo>
                    <a:pt x="64" y="202"/>
                  </a:lnTo>
                  <a:lnTo>
                    <a:pt x="64" y="202"/>
                  </a:lnTo>
                  <a:lnTo>
                    <a:pt x="61" y="202"/>
                  </a:lnTo>
                  <a:lnTo>
                    <a:pt x="59" y="200"/>
                  </a:lnTo>
                  <a:lnTo>
                    <a:pt x="56" y="201"/>
                  </a:lnTo>
                  <a:lnTo>
                    <a:pt x="56" y="199"/>
                  </a:lnTo>
                  <a:lnTo>
                    <a:pt x="53" y="199"/>
                  </a:lnTo>
                  <a:lnTo>
                    <a:pt x="55" y="196"/>
                  </a:lnTo>
                  <a:lnTo>
                    <a:pt x="59" y="192"/>
                  </a:lnTo>
                  <a:lnTo>
                    <a:pt x="59" y="189"/>
                  </a:lnTo>
                  <a:lnTo>
                    <a:pt x="58" y="189"/>
                  </a:lnTo>
                  <a:lnTo>
                    <a:pt x="58" y="189"/>
                  </a:lnTo>
                  <a:lnTo>
                    <a:pt x="56" y="189"/>
                  </a:lnTo>
                  <a:lnTo>
                    <a:pt x="56" y="184"/>
                  </a:lnTo>
                  <a:lnTo>
                    <a:pt x="53" y="184"/>
                  </a:lnTo>
                  <a:lnTo>
                    <a:pt x="53" y="182"/>
                  </a:lnTo>
                  <a:lnTo>
                    <a:pt x="50" y="182"/>
                  </a:lnTo>
                  <a:lnTo>
                    <a:pt x="50" y="179"/>
                  </a:lnTo>
                  <a:lnTo>
                    <a:pt x="48" y="179"/>
                  </a:lnTo>
                  <a:lnTo>
                    <a:pt x="46" y="181"/>
                  </a:lnTo>
                  <a:lnTo>
                    <a:pt x="46" y="181"/>
                  </a:lnTo>
                  <a:lnTo>
                    <a:pt x="45" y="178"/>
                  </a:lnTo>
                  <a:lnTo>
                    <a:pt x="43" y="178"/>
                  </a:lnTo>
                  <a:lnTo>
                    <a:pt x="43" y="175"/>
                  </a:lnTo>
                  <a:lnTo>
                    <a:pt x="43" y="175"/>
                  </a:lnTo>
                  <a:lnTo>
                    <a:pt x="42" y="175"/>
                  </a:lnTo>
                  <a:lnTo>
                    <a:pt x="39" y="177"/>
                  </a:lnTo>
                  <a:lnTo>
                    <a:pt x="35" y="173"/>
                  </a:lnTo>
                  <a:lnTo>
                    <a:pt x="35" y="167"/>
                  </a:lnTo>
                  <a:lnTo>
                    <a:pt x="33" y="165"/>
                  </a:lnTo>
                  <a:lnTo>
                    <a:pt x="34" y="155"/>
                  </a:lnTo>
                  <a:lnTo>
                    <a:pt x="36" y="153"/>
                  </a:lnTo>
                  <a:lnTo>
                    <a:pt x="36" y="149"/>
                  </a:lnTo>
                  <a:lnTo>
                    <a:pt x="40" y="145"/>
                  </a:lnTo>
                  <a:lnTo>
                    <a:pt x="40" y="141"/>
                  </a:lnTo>
                  <a:lnTo>
                    <a:pt x="38" y="141"/>
                  </a:lnTo>
                  <a:lnTo>
                    <a:pt x="38" y="137"/>
                  </a:lnTo>
                  <a:lnTo>
                    <a:pt x="36" y="135"/>
                  </a:lnTo>
                  <a:lnTo>
                    <a:pt x="37" y="129"/>
                  </a:lnTo>
                  <a:lnTo>
                    <a:pt x="35" y="129"/>
                  </a:lnTo>
                  <a:lnTo>
                    <a:pt x="33" y="127"/>
                  </a:lnTo>
                  <a:lnTo>
                    <a:pt x="33" y="124"/>
                  </a:lnTo>
                  <a:lnTo>
                    <a:pt x="33" y="124"/>
                  </a:lnTo>
                  <a:lnTo>
                    <a:pt x="33" y="122"/>
                  </a:lnTo>
                  <a:lnTo>
                    <a:pt x="32" y="122"/>
                  </a:lnTo>
                  <a:lnTo>
                    <a:pt x="32" y="121"/>
                  </a:lnTo>
                  <a:lnTo>
                    <a:pt x="30" y="121"/>
                  </a:lnTo>
                  <a:lnTo>
                    <a:pt x="28" y="117"/>
                  </a:lnTo>
                  <a:lnTo>
                    <a:pt x="25" y="117"/>
                  </a:lnTo>
                  <a:lnTo>
                    <a:pt x="25" y="110"/>
                  </a:lnTo>
                  <a:lnTo>
                    <a:pt x="20" y="111"/>
                  </a:lnTo>
                  <a:lnTo>
                    <a:pt x="20" y="109"/>
                  </a:lnTo>
                  <a:lnTo>
                    <a:pt x="15" y="109"/>
                  </a:lnTo>
                  <a:lnTo>
                    <a:pt x="15" y="107"/>
                  </a:lnTo>
                  <a:lnTo>
                    <a:pt x="11" y="107"/>
                  </a:lnTo>
                  <a:lnTo>
                    <a:pt x="10" y="102"/>
                  </a:lnTo>
                  <a:lnTo>
                    <a:pt x="5" y="103"/>
                  </a:lnTo>
                  <a:lnTo>
                    <a:pt x="5" y="98"/>
                  </a:lnTo>
                  <a:lnTo>
                    <a:pt x="4" y="98"/>
                  </a:lnTo>
                  <a:lnTo>
                    <a:pt x="2" y="96"/>
                  </a:lnTo>
                  <a:lnTo>
                    <a:pt x="0" y="96"/>
                  </a:lnTo>
                  <a:lnTo>
                    <a:pt x="4" y="94"/>
                  </a:lnTo>
                  <a:lnTo>
                    <a:pt x="5" y="90"/>
                  </a:lnTo>
                  <a:lnTo>
                    <a:pt x="8" y="86"/>
                  </a:lnTo>
                  <a:lnTo>
                    <a:pt x="14" y="87"/>
                  </a:lnTo>
                  <a:lnTo>
                    <a:pt x="18" y="83"/>
                  </a:lnTo>
                  <a:lnTo>
                    <a:pt x="17" y="81"/>
                  </a:lnTo>
                  <a:lnTo>
                    <a:pt x="17" y="80"/>
                  </a:lnTo>
                  <a:lnTo>
                    <a:pt x="16" y="80"/>
                  </a:lnTo>
                  <a:lnTo>
                    <a:pt x="15" y="67"/>
                  </a:lnTo>
                  <a:lnTo>
                    <a:pt x="17" y="66"/>
                  </a:lnTo>
                  <a:lnTo>
                    <a:pt x="17" y="64"/>
                  </a:lnTo>
                  <a:lnTo>
                    <a:pt x="38" y="62"/>
                  </a:lnTo>
                  <a:lnTo>
                    <a:pt x="38" y="65"/>
                  </a:lnTo>
                  <a:lnTo>
                    <a:pt x="36" y="65"/>
                  </a:lnTo>
                  <a:lnTo>
                    <a:pt x="36" y="66"/>
                  </a:lnTo>
                  <a:lnTo>
                    <a:pt x="39" y="66"/>
                  </a:lnTo>
                  <a:lnTo>
                    <a:pt x="39" y="71"/>
                  </a:lnTo>
                  <a:lnTo>
                    <a:pt x="36" y="71"/>
                  </a:lnTo>
                  <a:lnTo>
                    <a:pt x="36" y="76"/>
                  </a:lnTo>
                  <a:lnTo>
                    <a:pt x="38" y="77"/>
                  </a:lnTo>
                  <a:lnTo>
                    <a:pt x="38" y="85"/>
                  </a:lnTo>
                  <a:lnTo>
                    <a:pt x="39" y="85"/>
                  </a:lnTo>
                  <a:lnTo>
                    <a:pt x="41" y="87"/>
                  </a:lnTo>
                  <a:lnTo>
                    <a:pt x="57" y="88"/>
                  </a:lnTo>
                  <a:lnTo>
                    <a:pt x="58" y="92"/>
                  </a:lnTo>
                  <a:lnTo>
                    <a:pt x="58" y="98"/>
                  </a:lnTo>
                  <a:lnTo>
                    <a:pt x="56" y="98"/>
                  </a:lnTo>
                  <a:lnTo>
                    <a:pt x="56" y="95"/>
                  </a:lnTo>
                  <a:lnTo>
                    <a:pt x="54" y="94"/>
                  </a:lnTo>
                  <a:lnTo>
                    <a:pt x="52" y="94"/>
                  </a:lnTo>
                  <a:lnTo>
                    <a:pt x="52" y="97"/>
                  </a:lnTo>
                  <a:lnTo>
                    <a:pt x="50" y="97"/>
                  </a:lnTo>
                  <a:lnTo>
                    <a:pt x="50" y="99"/>
                  </a:lnTo>
                  <a:lnTo>
                    <a:pt x="54" y="101"/>
                  </a:lnTo>
                  <a:lnTo>
                    <a:pt x="56" y="103"/>
                  </a:lnTo>
                  <a:lnTo>
                    <a:pt x="55" y="105"/>
                  </a:lnTo>
                  <a:lnTo>
                    <a:pt x="56" y="106"/>
                  </a:lnTo>
                  <a:lnTo>
                    <a:pt x="57" y="106"/>
                  </a:lnTo>
                  <a:lnTo>
                    <a:pt x="57" y="107"/>
                  </a:lnTo>
                  <a:lnTo>
                    <a:pt x="61" y="107"/>
                  </a:lnTo>
                  <a:lnTo>
                    <a:pt x="65" y="110"/>
                  </a:lnTo>
                  <a:lnTo>
                    <a:pt x="63" y="109"/>
                  </a:lnTo>
                  <a:lnTo>
                    <a:pt x="62" y="113"/>
                  </a:lnTo>
                  <a:lnTo>
                    <a:pt x="66" y="113"/>
                  </a:lnTo>
                  <a:lnTo>
                    <a:pt x="64" y="115"/>
                  </a:lnTo>
                  <a:lnTo>
                    <a:pt x="64" y="119"/>
                  </a:lnTo>
                  <a:lnTo>
                    <a:pt x="66" y="117"/>
                  </a:lnTo>
                  <a:lnTo>
                    <a:pt x="66" y="119"/>
                  </a:lnTo>
                  <a:lnTo>
                    <a:pt x="64" y="123"/>
                  </a:lnTo>
                  <a:lnTo>
                    <a:pt x="62" y="123"/>
                  </a:lnTo>
                  <a:lnTo>
                    <a:pt x="60" y="125"/>
                  </a:lnTo>
                  <a:lnTo>
                    <a:pt x="61" y="129"/>
                  </a:lnTo>
                  <a:lnTo>
                    <a:pt x="63" y="131"/>
                  </a:lnTo>
                  <a:lnTo>
                    <a:pt x="65" y="131"/>
                  </a:lnTo>
                  <a:lnTo>
                    <a:pt x="65" y="137"/>
                  </a:lnTo>
                  <a:lnTo>
                    <a:pt x="67" y="137"/>
                  </a:lnTo>
                  <a:lnTo>
                    <a:pt x="70" y="139"/>
                  </a:lnTo>
                  <a:lnTo>
                    <a:pt x="80" y="139"/>
                  </a:lnTo>
                  <a:lnTo>
                    <a:pt x="80" y="137"/>
                  </a:lnTo>
                  <a:lnTo>
                    <a:pt x="78" y="137"/>
                  </a:lnTo>
                  <a:lnTo>
                    <a:pt x="76" y="133"/>
                  </a:lnTo>
                  <a:lnTo>
                    <a:pt x="77" y="131"/>
                  </a:lnTo>
                  <a:lnTo>
                    <a:pt x="80" y="132"/>
                  </a:lnTo>
                  <a:lnTo>
                    <a:pt x="80" y="130"/>
                  </a:lnTo>
                  <a:lnTo>
                    <a:pt x="83" y="128"/>
                  </a:lnTo>
                  <a:lnTo>
                    <a:pt x="82" y="128"/>
                  </a:lnTo>
                  <a:lnTo>
                    <a:pt x="83" y="128"/>
                  </a:lnTo>
                  <a:lnTo>
                    <a:pt x="80" y="128"/>
                  </a:lnTo>
                  <a:lnTo>
                    <a:pt x="80" y="125"/>
                  </a:lnTo>
                  <a:lnTo>
                    <a:pt x="82" y="125"/>
                  </a:lnTo>
                  <a:lnTo>
                    <a:pt x="82" y="123"/>
                  </a:lnTo>
                  <a:lnTo>
                    <a:pt x="85" y="123"/>
                  </a:lnTo>
                  <a:lnTo>
                    <a:pt x="83" y="109"/>
                  </a:lnTo>
                  <a:lnTo>
                    <a:pt x="91" y="108"/>
                  </a:lnTo>
                  <a:lnTo>
                    <a:pt x="91" y="110"/>
                  </a:lnTo>
                  <a:lnTo>
                    <a:pt x="93" y="110"/>
                  </a:lnTo>
                  <a:lnTo>
                    <a:pt x="92" y="94"/>
                  </a:lnTo>
                  <a:lnTo>
                    <a:pt x="94" y="94"/>
                  </a:lnTo>
                  <a:lnTo>
                    <a:pt x="94" y="89"/>
                  </a:lnTo>
                  <a:lnTo>
                    <a:pt x="97" y="89"/>
                  </a:lnTo>
                  <a:lnTo>
                    <a:pt x="96" y="86"/>
                  </a:lnTo>
                  <a:lnTo>
                    <a:pt x="99" y="86"/>
                  </a:lnTo>
                  <a:lnTo>
                    <a:pt x="98" y="84"/>
                  </a:lnTo>
                  <a:lnTo>
                    <a:pt x="106" y="83"/>
                  </a:lnTo>
                  <a:lnTo>
                    <a:pt x="105" y="81"/>
                  </a:lnTo>
                  <a:lnTo>
                    <a:pt x="108" y="81"/>
                  </a:lnTo>
                  <a:lnTo>
                    <a:pt x="107" y="79"/>
                  </a:lnTo>
                  <a:lnTo>
                    <a:pt x="110" y="79"/>
                  </a:lnTo>
                  <a:lnTo>
                    <a:pt x="110" y="74"/>
                  </a:lnTo>
                  <a:lnTo>
                    <a:pt x="107" y="74"/>
                  </a:lnTo>
                  <a:lnTo>
                    <a:pt x="107" y="71"/>
                  </a:lnTo>
                  <a:lnTo>
                    <a:pt x="109" y="71"/>
                  </a:lnTo>
                  <a:lnTo>
                    <a:pt x="109" y="67"/>
                  </a:lnTo>
                  <a:lnTo>
                    <a:pt x="114" y="67"/>
                  </a:lnTo>
                  <a:lnTo>
                    <a:pt x="114" y="64"/>
                  </a:lnTo>
                  <a:lnTo>
                    <a:pt x="118" y="64"/>
                  </a:lnTo>
                  <a:lnTo>
                    <a:pt x="119" y="66"/>
                  </a:lnTo>
                  <a:lnTo>
                    <a:pt x="121" y="66"/>
                  </a:lnTo>
                  <a:lnTo>
                    <a:pt x="121" y="64"/>
                  </a:lnTo>
                  <a:lnTo>
                    <a:pt x="123" y="64"/>
                  </a:lnTo>
                  <a:lnTo>
                    <a:pt x="122" y="56"/>
                  </a:lnTo>
                  <a:lnTo>
                    <a:pt x="127" y="56"/>
                  </a:lnTo>
                  <a:lnTo>
                    <a:pt x="127" y="54"/>
                  </a:lnTo>
                  <a:lnTo>
                    <a:pt x="139" y="53"/>
                  </a:lnTo>
                  <a:lnTo>
                    <a:pt x="138" y="43"/>
                  </a:lnTo>
                  <a:lnTo>
                    <a:pt x="137" y="43"/>
                  </a:lnTo>
                  <a:lnTo>
                    <a:pt x="139" y="38"/>
                  </a:lnTo>
                  <a:lnTo>
                    <a:pt x="139" y="35"/>
                  </a:lnTo>
                  <a:lnTo>
                    <a:pt x="148" y="26"/>
                  </a:lnTo>
                  <a:lnTo>
                    <a:pt x="151" y="27"/>
                  </a:lnTo>
                  <a:lnTo>
                    <a:pt x="154" y="25"/>
                  </a:lnTo>
                  <a:lnTo>
                    <a:pt x="161" y="26"/>
                  </a:lnTo>
                  <a:lnTo>
                    <a:pt x="165" y="24"/>
                  </a:lnTo>
                  <a:lnTo>
                    <a:pt x="167" y="25"/>
                  </a:lnTo>
                  <a:lnTo>
                    <a:pt x="169" y="23"/>
                  </a:lnTo>
                  <a:lnTo>
                    <a:pt x="171" y="23"/>
                  </a:lnTo>
                  <a:lnTo>
                    <a:pt x="171" y="23"/>
                  </a:lnTo>
                  <a:lnTo>
                    <a:pt x="177" y="23"/>
                  </a:lnTo>
                  <a:lnTo>
                    <a:pt x="177" y="22"/>
                  </a:lnTo>
                  <a:lnTo>
                    <a:pt x="181" y="18"/>
                  </a:lnTo>
                  <a:lnTo>
                    <a:pt x="185" y="18"/>
                  </a:lnTo>
                  <a:lnTo>
                    <a:pt x="189" y="20"/>
                  </a:lnTo>
                  <a:lnTo>
                    <a:pt x="190" y="23"/>
                  </a:lnTo>
                  <a:lnTo>
                    <a:pt x="194" y="23"/>
                  </a:lnTo>
                  <a:lnTo>
                    <a:pt x="198" y="19"/>
                  </a:lnTo>
                  <a:lnTo>
                    <a:pt x="202" y="20"/>
                  </a:lnTo>
                  <a:lnTo>
                    <a:pt x="202" y="22"/>
                  </a:lnTo>
                  <a:lnTo>
                    <a:pt x="206" y="27"/>
                  </a:lnTo>
                  <a:lnTo>
                    <a:pt x="208" y="27"/>
                  </a:lnTo>
                  <a:lnTo>
                    <a:pt x="208" y="28"/>
                  </a:lnTo>
                  <a:lnTo>
                    <a:pt x="211" y="30"/>
                  </a:lnTo>
                  <a:lnTo>
                    <a:pt x="211" y="24"/>
                  </a:lnTo>
                  <a:lnTo>
                    <a:pt x="213" y="23"/>
                  </a:lnTo>
                  <a:lnTo>
                    <a:pt x="216" y="19"/>
                  </a:lnTo>
                  <a:lnTo>
                    <a:pt x="220" y="17"/>
                  </a:lnTo>
                  <a:lnTo>
                    <a:pt x="220" y="16"/>
                  </a:lnTo>
                  <a:lnTo>
                    <a:pt x="221" y="16"/>
                  </a:lnTo>
                  <a:lnTo>
                    <a:pt x="221" y="14"/>
                  </a:lnTo>
                  <a:lnTo>
                    <a:pt x="222" y="14"/>
                  </a:lnTo>
                  <a:lnTo>
                    <a:pt x="222" y="13"/>
                  </a:lnTo>
                  <a:lnTo>
                    <a:pt x="230" y="8"/>
                  </a:lnTo>
                  <a:lnTo>
                    <a:pt x="237" y="8"/>
                  </a:lnTo>
                  <a:lnTo>
                    <a:pt x="237" y="6"/>
                  </a:lnTo>
                  <a:lnTo>
                    <a:pt x="241" y="5"/>
                  </a:lnTo>
                  <a:lnTo>
                    <a:pt x="244" y="9"/>
                  </a:lnTo>
                  <a:lnTo>
                    <a:pt x="245" y="13"/>
                  </a:lnTo>
                  <a:lnTo>
                    <a:pt x="247" y="13"/>
                  </a:lnTo>
                  <a:lnTo>
                    <a:pt x="246" y="10"/>
                  </a:lnTo>
                  <a:lnTo>
                    <a:pt x="247" y="10"/>
                  </a:lnTo>
                  <a:lnTo>
                    <a:pt x="247" y="7"/>
                  </a:lnTo>
                  <a:lnTo>
                    <a:pt x="249" y="7"/>
                  </a:lnTo>
                  <a:lnTo>
                    <a:pt x="249" y="5"/>
                  </a:lnTo>
                  <a:lnTo>
                    <a:pt x="251" y="5"/>
                  </a:lnTo>
                  <a:lnTo>
                    <a:pt x="251" y="0"/>
                  </a:lnTo>
                  <a:lnTo>
                    <a:pt x="253" y="0"/>
                  </a:lnTo>
                  <a:lnTo>
                    <a:pt x="254" y="2"/>
                  </a:lnTo>
                  <a:lnTo>
                    <a:pt x="258" y="2"/>
                  </a:lnTo>
                  <a:lnTo>
                    <a:pt x="258" y="4"/>
                  </a:lnTo>
                  <a:lnTo>
                    <a:pt x="261" y="4"/>
                  </a:lnTo>
                  <a:lnTo>
                    <a:pt x="261" y="7"/>
                  </a:lnTo>
                  <a:lnTo>
                    <a:pt x="263" y="6"/>
                  </a:lnTo>
                  <a:lnTo>
                    <a:pt x="263" y="9"/>
                  </a:lnTo>
                  <a:lnTo>
                    <a:pt x="266" y="8"/>
                  </a:lnTo>
                  <a:lnTo>
                    <a:pt x="266" y="11"/>
                  </a:lnTo>
                  <a:lnTo>
                    <a:pt x="268" y="11"/>
                  </a:lnTo>
                  <a:lnTo>
                    <a:pt x="268" y="13"/>
                  </a:lnTo>
                  <a:lnTo>
                    <a:pt x="269" y="13"/>
                  </a:lnTo>
                  <a:lnTo>
                    <a:pt x="270" y="13"/>
                  </a:lnTo>
                  <a:lnTo>
                    <a:pt x="271" y="14"/>
                  </a:lnTo>
                  <a:lnTo>
                    <a:pt x="272" y="15"/>
                  </a:lnTo>
                  <a:lnTo>
                    <a:pt x="273" y="15"/>
                  </a:lnTo>
                  <a:lnTo>
                    <a:pt x="273" y="16"/>
                  </a:lnTo>
                  <a:lnTo>
                    <a:pt x="275" y="17"/>
                  </a:lnTo>
                  <a:lnTo>
                    <a:pt x="276" y="17"/>
                  </a:lnTo>
                  <a:lnTo>
                    <a:pt x="276" y="19"/>
                  </a:lnTo>
                  <a:lnTo>
                    <a:pt x="276" y="19"/>
                  </a:lnTo>
                  <a:lnTo>
                    <a:pt x="278" y="19"/>
                  </a:lnTo>
                  <a:lnTo>
                    <a:pt x="282" y="22"/>
                  </a:lnTo>
                  <a:lnTo>
                    <a:pt x="283" y="22"/>
                  </a:lnTo>
                  <a:lnTo>
                    <a:pt x="283" y="24"/>
                  </a:lnTo>
                  <a:lnTo>
                    <a:pt x="285" y="23"/>
                  </a:lnTo>
                  <a:lnTo>
                    <a:pt x="285" y="25"/>
                  </a:lnTo>
                  <a:lnTo>
                    <a:pt x="286" y="25"/>
                  </a:lnTo>
                  <a:lnTo>
                    <a:pt x="286" y="26"/>
                  </a:lnTo>
                  <a:lnTo>
                    <a:pt x="288" y="26"/>
                  </a:lnTo>
                  <a:lnTo>
                    <a:pt x="288" y="28"/>
                  </a:lnTo>
                  <a:lnTo>
                    <a:pt x="293" y="28"/>
                  </a:lnTo>
                  <a:lnTo>
                    <a:pt x="293" y="26"/>
                  </a:lnTo>
                  <a:lnTo>
                    <a:pt x="302" y="25"/>
                  </a:lnTo>
                  <a:lnTo>
                    <a:pt x="302" y="23"/>
                  </a:lnTo>
                  <a:lnTo>
                    <a:pt x="302" y="22"/>
                  </a:lnTo>
                  <a:lnTo>
                    <a:pt x="305" y="22"/>
                  </a:lnTo>
                  <a:close/>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72" name="Freeform 99"/>
            <p:cNvSpPr>
              <a:spLocks/>
            </p:cNvSpPr>
            <p:nvPr/>
          </p:nvSpPr>
          <p:spPr bwMode="auto">
            <a:xfrm>
              <a:off x="4168776" y="2881312"/>
              <a:ext cx="647700" cy="469900"/>
            </a:xfrm>
            <a:custGeom>
              <a:avLst/>
              <a:gdLst>
                <a:gd name="T0" fmla="*/ 347 w 408"/>
                <a:gd name="T1" fmla="*/ 52 h 296"/>
                <a:gd name="T2" fmla="*/ 377 w 408"/>
                <a:gd name="T3" fmla="*/ 62 h 296"/>
                <a:gd name="T4" fmla="*/ 389 w 408"/>
                <a:gd name="T5" fmla="*/ 82 h 296"/>
                <a:gd name="T6" fmla="*/ 388 w 408"/>
                <a:gd name="T7" fmla="*/ 98 h 296"/>
                <a:gd name="T8" fmla="*/ 389 w 408"/>
                <a:gd name="T9" fmla="*/ 119 h 296"/>
                <a:gd name="T10" fmla="*/ 397 w 408"/>
                <a:gd name="T11" fmla="*/ 132 h 296"/>
                <a:gd name="T12" fmla="*/ 407 w 408"/>
                <a:gd name="T13" fmla="*/ 162 h 296"/>
                <a:gd name="T14" fmla="*/ 391 w 408"/>
                <a:gd name="T15" fmla="*/ 177 h 296"/>
                <a:gd name="T16" fmla="*/ 403 w 408"/>
                <a:gd name="T17" fmla="*/ 214 h 296"/>
                <a:gd name="T18" fmla="*/ 382 w 408"/>
                <a:gd name="T19" fmla="*/ 250 h 296"/>
                <a:gd name="T20" fmla="*/ 313 w 408"/>
                <a:gd name="T21" fmla="*/ 255 h 296"/>
                <a:gd name="T22" fmla="*/ 216 w 408"/>
                <a:gd name="T23" fmla="*/ 279 h 296"/>
                <a:gd name="T24" fmla="*/ 180 w 408"/>
                <a:gd name="T25" fmla="*/ 288 h 296"/>
                <a:gd name="T26" fmla="*/ 143 w 408"/>
                <a:gd name="T27" fmla="*/ 272 h 296"/>
                <a:gd name="T28" fmla="*/ 130 w 408"/>
                <a:gd name="T29" fmla="*/ 267 h 296"/>
                <a:gd name="T30" fmla="*/ 131 w 408"/>
                <a:gd name="T31" fmla="*/ 254 h 296"/>
                <a:gd name="T32" fmla="*/ 125 w 408"/>
                <a:gd name="T33" fmla="*/ 243 h 296"/>
                <a:gd name="T34" fmla="*/ 111 w 408"/>
                <a:gd name="T35" fmla="*/ 237 h 296"/>
                <a:gd name="T36" fmla="*/ 103 w 408"/>
                <a:gd name="T37" fmla="*/ 230 h 296"/>
                <a:gd name="T38" fmla="*/ 92 w 408"/>
                <a:gd name="T39" fmla="*/ 223 h 296"/>
                <a:gd name="T40" fmla="*/ 81 w 408"/>
                <a:gd name="T41" fmla="*/ 213 h 296"/>
                <a:gd name="T42" fmla="*/ 64 w 408"/>
                <a:gd name="T43" fmla="*/ 202 h 296"/>
                <a:gd name="T44" fmla="*/ 55 w 408"/>
                <a:gd name="T45" fmla="*/ 196 h 296"/>
                <a:gd name="T46" fmla="*/ 53 w 408"/>
                <a:gd name="T47" fmla="*/ 184 h 296"/>
                <a:gd name="T48" fmla="*/ 45 w 408"/>
                <a:gd name="T49" fmla="*/ 178 h 296"/>
                <a:gd name="T50" fmla="*/ 35 w 408"/>
                <a:gd name="T51" fmla="*/ 167 h 296"/>
                <a:gd name="T52" fmla="*/ 38 w 408"/>
                <a:gd name="T53" fmla="*/ 141 h 296"/>
                <a:gd name="T54" fmla="*/ 33 w 408"/>
                <a:gd name="T55" fmla="*/ 124 h 296"/>
                <a:gd name="T56" fmla="*/ 25 w 408"/>
                <a:gd name="T57" fmla="*/ 110 h 296"/>
                <a:gd name="T58" fmla="*/ 5 w 408"/>
                <a:gd name="T59" fmla="*/ 103 h 296"/>
                <a:gd name="T60" fmla="*/ 8 w 408"/>
                <a:gd name="T61" fmla="*/ 86 h 296"/>
                <a:gd name="T62" fmla="*/ 17 w 408"/>
                <a:gd name="T63" fmla="*/ 66 h 296"/>
                <a:gd name="T64" fmla="*/ 39 w 408"/>
                <a:gd name="T65" fmla="*/ 71 h 296"/>
                <a:gd name="T66" fmla="*/ 57 w 408"/>
                <a:gd name="T67" fmla="*/ 88 h 296"/>
                <a:gd name="T68" fmla="*/ 52 w 408"/>
                <a:gd name="T69" fmla="*/ 97 h 296"/>
                <a:gd name="T70" fmla="*/ 57 w 408"/>
                <a:gd name="T71" fmla="*/ 106 h 296"/>
                <a:gd name="T72" fmla="*/ 64 w 408"/>
                <a:gd name="T73" fmla="*/ 115 h 296"/>
                <a:gd name="T74" fmla="*/ 61 w 408"/>
                <a:gd name="T75" fmla="*/ 129 h 296"/>
                <a:gd name="T76" fmla="*/ 80 w 408"/>
                <a:gd name="T77" fmla="*/ 137 h 296"/>
                <a:gd name="T78" fmla="*/ 82 w 408"/>
                <a:gd name="T79" fmla="*/ 128 h 296"/>
                <a:gd name="T80" fmla="*/ 83 w 408"/>
                <a:gd name="T81" fmla="*/ 109 h 296"/>
                <a:gd name="T82" fmla="*/ 97 w 408"/>
                <a:gd name="T83" fmla="*/ 89 h 296"/>
                <a:gd name="T84" fmla="*/ 107 w 408"/>
                <a:gd name="T85" fmla="*/ 79 h 296"/>
                <a:gd name="T86" fmla="*/ 114 w 408"/>
                <a:gd name="T87" fmla="*/ 67 h 296"/>
                <a:gd name="T88" fmla="*/ 122 w 408"/>
                <a:gd name="T89" fmla="*/ 56 h 296"/>
                <a:gd name="T90" fmla="*/ 139 w 408"/>
                <a:gd name="T91" fmla="*/ 35 h 296"/>
                <a:gd name="T92" fmla="*/ 169 w 408"/>
                <a:gd name="T93" fmla="*/ 23 h 296"/>
                <a:gd name="T94" fmla="*/ 189 w 408"/>
                <a:gd name="T95" fmla="*/ 20 h 296"/>
                <a:gd name="T96" fmla="*/ 208 w 408"/>
                <a:gd name="T97" fmla="*/ 27 h 296"/>
                <a:gd name="T98" fmla="*/ 220 w 408"/>
                <a:gd name="T99" fmla="*/ 16 h 296"/>
                <a:gd name="T100" fmla="*/ 237 w 408"/>
                <a:gd name="T101" fmla="*/ 6 h 296"/>
                <a:gd name="T102" fmla="*/ 247 w 408"/>
                <a:gd name="T103" fmla="*/ 7 h 296"/>
                <a:gd name="T104" fmla="*/ 258 w 408"/>
                <a:gd name="T105" fmla="*/ 2 h 296"/>
                <a:gd name="T106" fmla="*/ 266 w 408"/>
                <a:gd name="T107" fmla="*/ 11 h 296"/>
                <a:gd name="T108" fmla="*/ 273 w 408"/>
                <a:gd name="T109" fmla="*/ 15 h 296"/>
                <a:gd name="T110" fmla="*/ 282 w 408"/>
                <a:gd name="T111" fmla="*/ 22 h 296"/>
                <a:gd name="T112" fmla="*/ 288 w 408"/>
                <a:gd name="T113" fmla="*/ 26 h 296"/>
                <a:gd name="T114" fmla="*/ 305 w 408"/>
                <a:gd name="T115" fmla="*/ 2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8" h="296">
                  <a:moveTo>
                    <a:pt x="305" y="22"/>
                  </a:moveTo>
                  <a:lnTo>
                    <a:pt x="306" y="26"/>
                  </a:lnTo>
                  <a:lnTo>
                    <a:pt x="306" y="26"/>
                  </a:lnTo>
                  <a:lnTo>
                    <a:pt x="310" y="37"/>
                  </a:lnTo>
                  <a:lnTo>
                    <a:pt x="311" y="38"/>
                  </a:lnTo>
                  <a:lnTo>
                    <a:pt x="339" y="46"/>
                  </a:lnTo>
                  <a:lnTo>
                    <a:pt x="347" y="52"/>
                  </a:lnTo>
                  <a:lnTo>
                    <a:pt x="348" y="53"/>
                  </a:lnTo>
                  <a:lnTo>
                    <a:pt x="349" y="57"/>
                  </a:lnTo>
                  <a:lnTo>
                    <a:pt x="349" y="59"/>
                  </a:lnTo>
                  <a:lnTo>
                    <a:pt x="351" y="61"/>
                  </a:lnTo>
                  <a:lnTo>
                    <a:pt x="353" y="62"/>
                  </a:lnTo>
                  <a:lnTo>
                    <a:pt x="359" y="60"/>
                  </a:lnTo>
                  <a:lnTo>
                    <a:pt x="377" y="62"/>
                  </a:lnTo>
                  <a:lnTo>
                    <a:pt x="383" y="61"/>
                  </a:lnTo>
                  <a:lnTo>
                    <a:pt x="387" y="62"/>
                  </a:lnTo>
                  <a:lnTo>
                    <a:pt x="393" y="71"/>
                  </a:lnTo>
                  <a:lnTo>
                    <a:pt x="394" y="76"/>
                  </a:lnTo>
                  <a:lnTo>
                    <a:pt x="393" y="77"/>
                  </a:lnTo>
                  <a:lnTo>
                    <a:pt x="392" y="79"/>
                  </a:lnTo>
                  <a:lnTo>
                    <a:pt x="389" y="82"/>
                  </a:lnTo>
                  <a:lnTo>
                    <a:pt x="388" y="82"/>
                  </a:lnTo>
                  <a:lnTo>
                    <a:pt x="388" y="83"/>
                  </a:lnTo>
                  <a:lnTo>
                    <a:pt x="388" y="84"/>
                  </a:lnTo>
                  <a:lnTo>
                    <a:pt x="389" y="88"/>
                  </a:lnTo>
                  <a:lnTo>
                    <a:pt x="389" y="95"/>
                  </a:lnTo>
                  <a:lnTo>
                    <a:pt x="389" y="97"/>
                  </a:lnTo>
                  <a:lnTo>
                    <a:pt x="388" y="98"/>
                  </a:lnTo>
                  <a:lnTo>
                    <a:pt x="387" y="100"/>
                  </a:lnTo>
                  <a:lnTo>
                    <a:pt x="387" y="101"/>
                  </a:lnTo>
                  <a:lnTo>
                    <a:pt x="387" y="103"/>
                  </a:lnTo>
                  <a:lnTo>
                    <a:pt x="392" y="112"/>
                  </a:lnTo>
                  <a:lnTo>
                    <a:pt x="392" y="115"/>
                  </a:lnTo>
                  <a:lnTo>
                    <a:pt x="392" y="116"/>
                  </a:lnTo>
                  <a:lnTo>
                    <a:pt x="389" y="119"/>
                  </a:lnTo>
                  <a:lnTo>
                    <a:pt x="389" y="120"/>
                  </a:lnTo>
                  <a:lnTo>
                    <a:pt x="389" y="121"/>
                  </a:lnTo>
                  <a:lnTo>
                    <a:pt x="390" y="122"/>
                  </a:lnTo>
                  <a:lnTo>
                    <a:pt x="391" y="123"/>
                  </a:lnTo>
                  <a:lnTo>
                    <a:pt x="396" y="125"/>
                  </a:lnTo>
                  <a:lnTo>
                    <a:pt x="397" y="129"/>
                  </a:lnTo>
                  <a:lnTo>
                    <a:pt x="397" y="132"/>
                  </a:lnTo>
                  <a:lnTo>
                    <a:pt x="397" y="134"/>
                  </a:lnTo>
                  <a:lnTo>
                    <a:pt x="395" y="137"/>
                  </a:lnTo>
                  <a:lnTo>
                    <a:pt x="395" y="139"/>
                  </a:lnTo>
                  <a:lnTo>
                    <a:pt x="395" y="140"/>
                  </a:lnTo>
                  <a:lnTo>
                    <a:pt x="407" y="159"/>
                  </a:lnTo>
                  <a:lnTo>
                    <a:pt x="407" y="160"/>
                  </a:lnTo>
                  <a:lnTo>
                    <a:pt x="407" y="162"/>
                  </a:lnTo>
                  <a:lnTo>
                    <a:pt x="407" y="163"/>
                  </a:lnTo>
                  <a:lnTo>
                    <a:pt x="404" y="170"/>
                  </a:lnTo>
                  <a:lnTo>
                    <a:pt x="401" y="171"/>
                  </a:lnTo>
                  <a:lnTo>
                    <a:pt x="395" y="170"/>
                  </a:lnTo>
                  <a:lnTo>
                    <a:pt x="394" y="171"/>
                  </a:lnTo>
                  <a:lnTo>
                    <a:pt x="391" y="176"/>
                  </a:lnTo>
                  <a:lnTo>
                    <a:pt x="391" y="177"/>
                  </a:lnTo>
                  <a:lnTo>
                    <a:pt x="390" y="178"/>
                  </a:lnTo>
                  <a:lnTo>
                    <a:pt x="391" y="180"/>
                  </a:lnTo>
                  <a:lnTo>
                    <a:pt x="392" y="181"/>
                  </a:lnTo>
                  <a:lnTo>
                    <a:pt x="407" y="186"/>
                  </a:lnTo>
                  <a:lnTo>
                    <a:pt x="408" y="189"/>
                  </a:lnTo>
                  <a:lnTo>
                    <a:pt x="408" y="191"/>
                  </a:lnTo>
                  <a:lnTo>
                    <a:pt x="403" y="214"/>
                  </a:lnTo>
                  <a:lnTo>
                    <a:pt x="382" y="232"/>
                  </a:lnTo>
                  <a:lnTo>
                    <a:pt x="381" y="233"/>
                  </a:lnTo>
                  <a:lnTo>
                    <a:pt x="380" y="234"/>
                  </a:lnTo>
                  <a:lnTo>
                    <a:pt x="380" y="243"/>
                  </a:lnTo>
                  <a:lnTo>
                    <a:pt x="380" y="246"/>
                  </a:lnTo>
                  <a:lnTo>
                    <a:pt x="382" y="248"/>
                  </a:lnTo>
                  <a:lnTo>
                    <a:pt x="382" y="250"/>
                  </a:lnTo>
                  <a:lnTo>
                    <a:pt x="382" y="251"/>
                  </a:lnTo>
                  <a:lnTo>
                    <a:pt x="381" y="252"/>
                  </a:lnTo>
                  <a:lnTo>
                    <a:pt x="379" y="255"/>
                  </a:lnTo>
                  <a:lnTo>
                    <a:pt x="373" y="255"/>
                  </a:lnTo>
                  <a:lnTo>
                    <a:pt x="347" y="235"/>
                  </a:lnTo>
                  <a:lnTo>
                    <a:pt x="333" y="234"/>
                  </a:lnTo>
                  <a:lnTo>
                    <a:pt x="313" y="255"/>
                  </a:lnTo>
                  <a:lnTo>
                    <a:pt x="291" y="262"/>
                  </a:lnTo>
                  <a:lnTo>
                    <a:pt x="290" y="264"/>
                  </a:lnTo>
                  <a:lnTo>
                    <a:pt x="290" y="265"/>
                  </a:lnTo>
                  <a:lnTo>
                    <a:pt x="289" y="273"/>
                  </a:lnTo>
                  <a:lnTo>
                    <a:pt x="286" y="279"/>
                  </a:lnTo>
                  <a:lnTo>
                    <a:pt x="278" y="286"/>
                  </a:lnTo>
                  <a:lnTo>
                    <a:pt x="216" y="279"/>
                  </a:lnTo>
                  <a:lnTo>
                    <a:pt x="196" y="291"/>
                  </a:lnTo>
                  <a:lnTo>
                    <a:pt x="195" y="294"/>
                  </a:lnTo>
                  <a:lnTo>
                    <a:pt x="192" y="296"/>
                  </a:lnTo>
                  <a:lnTo>
                    <a:pt x="191" y="296"/>
                  </a:lnTo>
                  <a:lnTo>
                    <a:pt x="190" y="295"/>
                  </a:lnTo>
                  <a:lnTo>
                    <a:pt x="186" y="290"/>
                  </a:lnTo>
                  <a:lnTo>
                    <a:pt x="180" y="288"/>
                  </a:lnTo>
                  <a:lnTo>
                    <a:pt x="164" y="291"/>
                  </a:lnTo>
                  <a:lnTo>
                    <a:pt x="151" y="288"/>
                  </a:lnTo>
                  <a:lnTo>
                    <a:pt x="151" y="288"/>
                  </a:lnTo>
                  <a:lnTo>
                    <a:pt x="149" y="286"/>
                  </a:lnTo>
                  <a:lnTo>
                    <a:pt x="148" y="274"/>
                  </a:lnTo>
                  <a:lnTo>
                    <a:pt x="144" y="274"/>
                  </a:lnTo>
                  <a:lnTo>
                    <a:pt x="143" y="272"/>
                  </a:lnTo>
                  <a:lnTo>
                    <a:pt x="137" y="273"/>
                  </a:lnTo>
                  <a:lnTo>
                    <a:pt x="136" y="270"/>
                  </a:lnTo>
                  <a:lnTo>
                    <a:pt x="133" y="270"/>
                  </a:lnTo>
                  <a:lnTo>
                    <a:pt x="132" y="270"/>
                  </a:lnTo>
                  <a:lnTo>
                    <a:pt x="131" y="268"/>
                  </a:lnTo>
                  <a:lnTo>
                    <a:pt x="130" y="268"/>
                  </a:lnTo>
                  <a:lnTo>
                    <a:pt x="130" y="267"/>
                  </a:lnTo>
                  <a:lnTo>
                    <a:pt x="127" y="268"/>
                  </a:lnTo>
                  <a:lnTo>
                    <a:pt x="127" y="266"/>
                  </a:lnTo>
                  <a:lnTo>
                    <a:pt x="124" y="266"/>
                  </a:lnTo>
                  <a:lnTo>
                    <a:pt x="124" y="257"/>
                  </a:lnTo>
                  <a:lnTo>
                    <a:pt x="128" y="256"/>
                  </a:lnTo>
                  <a:lnTo>
                    <a:pt x="128" y="254"/>
                  </a:lnTo>
                  <a:lnTo>
                    <a:pt x="131" y="254"/>
                  </a:lnTo>
                  <a:lnTo>
                    <a:pt x="130" y="251"/>
                  </a:lnTo>
                  <a:lnTo>
                    <a:pt x="132" y="250"/>
                  </a:lnTo>
                  <a:lnTo>
                    <a:pt x="133" y="248"/>
                  </a:lnTo>
                  <a:lnTo>
                    <a:pt x="131" y="244"/>
                  </a:lnTo>
                  <a:lnTo>
                    <a:pt x="130" y="244"/>
                  </a:lnTo>
                  <a:lnTo>
                    <a:pt x="130" y="242"/>
                  </a:lnTo>
                  <a:lnTo>
                    <a:pt x="125" y="243"/>
                  </a:lnTo>
                  <a:lnTo>
                    <a:pt x="125" y="240"/>
                  </a:lnTo>
                  <a:lnTo>
                    <a:pt x="123" y="240"/>
                  </a:lnTo>
                  <a:lnTo>
                    <a:pt x="123" y="237"/>
                  </a:lnTo>
                  <a:lnTo>
                    <a:pt x="117" y="237"/>
                  </a:lnTo>
                  <a:lnTo>
                    <a:pt x="115" y="239"/>
                  </a:lnTo>
                  <a:lnTo>
                    <a:pt x="111" y="239"/>
                  </a:lnTo>
                  <a:lnTo>
                    <a:pt x="111" y="237"/>
                  </a:lnTo>
                  <a:lnTo>
                    <a:pt x="113" y="237"/>
                  </a:lnTo>
                  <a:lnTo>
                    <a:pt x="113" y="232"/>
                  </a:lnTo>
                  <a:lnTo>
                    <a:pt x="108" y="232"/>
                  </a:lnTo>
                  <a:lnTo>
                    <a:pt x="108" y="230"/>
                  </a:lnTo>
                  <a:lnTo>
                    <a:pt x="104" y="230"/>
                  </a:lnTo>
                  <a:lnTo>
                    <a:pt x="104" y="230"/>
                  </a:lnTo>
                  <a:lnTo>
                    <a:pt x="103" y="230"/>
                  </a:lnTo>
                  <a:lnTo>
                    <a:pt x="103" y="228"/>
                  </a:lnTo>
                  <a:lnTo>
                    <a:pt x="101" y="228"/>
                  </a:lnTo>
                  <a:lnTo>
                    <a:pt x="101" y="226"/>
                  </a:lnTo>
                  <a:lnTo>
                    <a:pt x="100" y="226"/>
                  </a:lnTo>
                  <a:lnTo>
                    <a:pt x="100" y="226"/>
                  </a:lnTo>
                  <a:lnTo>
                    <a:pt x="92" y="225"/>
                  </a:lnTo>
                  <a:lnTo>
                    <a:pt x="92" y="223"/>
                  </a:lnTo>
                  <a:lnTo>
                    <a:pt x="89" y="223"/>
                  </a:lnTo>
                  <a:lnTo>
                    <a:pt x="89" y="221"/>
                  </a:lnTo>
                  <a:lnTo>
                    <a:pt x="87" y="219"/>
                  </a:lnTo>
                  <a:lnTo>
                    <a:pt x="83" y="217"/>
                  </a:lnTo>
                  <a:lnTo>
                    <a:pt x="83" y="213"/>
                  </a:lnTo>
                  <a:lnTo>
                    <a:pt x="81" y="211"/>
                  </a:lnTo>
                  <a:lnTo>
                    <a:pt x="81" y="213"/>
                  </a:lnTo>
                  <a:lnTo>
                    <a:pt x="79" y="213"/>
                  </a:lnTo>
                  <a:lnTo>
                    <a:pt x="79" y="211"/>
                  </a:lnTo>
                  <a:lnTo>
                    <a:pt x="76" y="211"/>
                  </a:lnTo>
                  <a:lnTo>
                    <a:pt x="76" y="204"/>
                  </a:lnTo>
                  <a:lnTo>
                    <a:pt x="73" y="204"/>
                  </a:lnTo>
                  <a:lnTo>
                    <a:pt x="73" y="202"/>
                  </a:lnTo>
                  <a:lnTo>
                    <a:pt x="64" y="202"/>
                  </a:lnTo>
                  <a:lnTo>
                    <a:pt x="64" y="202"/>
                  </a:lnTo>
                  <a:lnTo>
                    <a:pt x="61" y="202"/>
                  </a:lnTo>
                  <a:lnTo>
                    <a:pt x="59" y="200"/>
                  </a:lnTo>
                  <a:lnTo>
                    <a:pt x="56" y="201"/>
                  </a:lnTo>
                  <a:lnTo>
                    <a:pt x="56" y="199"/>
                  </a:lnTo>
                  <a:lnTo>
                    <a:pt x="53" y="199"/>
                  </a:lnTo>
                  <a:lnTo>
                    <a:pt x="55" y="196"/>
                  </a:lnTo>
                  <a:lnTo>
                    <a:pt x="59" y="192"/>
                  </a:lnTo>
                  <a:lnTo>
                    <a:pt x="59" y="189"/>
                  </a:lnTo>
                  <a:lnTo>
                    <a:pt x="58" y="189"/>
                  </a:lnTo>
                  <a:lnTo>
                    <a:pt x="58" y="189"/>
                  </a:lnTo>
                  <a:lnTo>
                    <a:pt x="56" y="189"/>
                  </a:lnTo>
                  <a:lnTo>
                    <a:pt x="56" y="184"/>
                  </a:lnTo>
                  <a:lnTo>
                    <a:pt x="53" y="184"/>
                  </a:lnTo>
                  <a:lnTo>
                    <a:pt x="53" y="182"/>
                  </a:lnTo>
                  <a:lnTo>
                    <a:pt x="50" y="182"/>
                  </a:lnTo>
                  <a:lnTo>
                    <a:pt x="50" y="179"/>
                  </a:lnTo>
                  <a:lnTo>
                    <a:pt x="48" y="179"/>
                  </a:lnTo>
                  <a:lnTo>
                    <a:pt x="46" y="181"/>
                  </a:lnTo>
                  <a:lnTo>
                    <a:pt x="46" y="181"/>
                  </a:lnTo>
                  <a:lnTo>
                    <a:pt x="45" y="178"/>
                  </a:lnTo>
                  <a:lnTo>
                    <a:pt x="43" y="178"/>
                  </a:lnTo>
                  <a:lnTo>
                    <a:pt x="43" y="175"/>
                  </a:lnTo>
                  <a:lnTo>
                    <a:pt x="43" y="175"/>
                  </a:lnTo>
                  <a:lnTo>
                    <a:pt x="42" y="175"/>
                  </a:lnTo>
                  <a:lnTo>
                    <a:pt x="39" y="177"/>
                  </a:lnTo>
                  <a:lnTo>
                    <a:pt x="35" y="173"/>
                  </a:lnTo>
                  <a:lnTo>
                    <a:pt x="35" y="167"/>
                  </a:lnTo>
                  <a:lnTo>
                    <a:pt x="33" y="165"/>
                  </a:lnTo>
                  <a:lnTo>
                    <a:pt x="34" y="155"/>
                  </a:lnTo>
                  <a:lnTo>
                    <a:pt x="36" y="153"/>
                  </a:lnTo>
                  <a:lnTo>
                    <a:pt x="36" y="149"/>
                  </a:lnTo>
                  <a:lnTo>
                    <a:pt x="40" y="145"/>
                  </a:lnTo>
                  <a:lnTo>
                    <a:pt x="40" y="141"/>
                  </a:lnTo>
                  <a:lnTo>
                    <a:pt x="38" y="141"/>
                  </a:lnTo>
                  <a:lnTo>
                    <a:pt x="38" y="137"/>
                  </a:lnTo>
                  <a:lnTo>
                    <a:pt x="36" y="135"/>
                  </a:lnTo>
                  <a:lnTo>
                    <a:pt x="37" y="129"/>
                  </a:lnTo>
                  <a:lnTo>
                    <a:pt x="35" y="129"/>
                  </a:lnTo>
                  <a:lnTo>
                    <a:pt x="33" y="127"/>
                  </a:lnTo>
                  <a:lnTo>
                    <a:pt x="33" y="124"/>
                  </a:lnTo>
                  <a:lnTo>
                    <a:pt x="33" y="124"/>
                  </a:lnTo>
                  <a:lnTo>
                    <a:pt x="33" y="122"/>
                  </a:lnTo>
                  <a:lnTo>
                    <a:pt x="32" y="122"/>
                  </a:lnTo>
                  <a:lnTo>
                    <a:pt x="32" y="121"/>
                  </a:lnTo>
                  <a:lnTo>
                    <a:pt x="30" y="121"/>
                  </a:lnTo>
                  <a:lnTo>
                    <a:pt x="28" y="117"/>
                  </a:lnTo>
                  <a:lnTo>
                    <a:pt x="25" y="117"/>
                  </a:lnTo>
                  <a:lnTo>
                    <a:pt x="25" y="110"/>
                  </a:lnTo>
                  <a:lnTo>
                    <a:pt x="20" y="111"/>
                  </a:lnTo>
                  <a:lnTo>
                    <a:pt x="20" y="109"/>
                  </a:lnTo>
                  <a:lnTo>
                    <a:pt x="15" y="109"/>
                  </a:lnTo>
                  <a:lnTo>
                    <a:pt x="15" y="107"/>
                  </a:lnTo>
                  <a:lnTo>
                    <a:pt x="11" y="107"/>
                  </a:lnTo>
                  <a:lnTo>
                    <a:pt x="10" y="102"/>
                  </a:lnTo>
                  <a:lnTo>
                    <a:pt x="5" y="103"/>
                  </a:lnTo>
                  <a:lnTo>
                    <a:pt x="5" y="98"/>
                  </a:lnTo>
                  <a:lnTo>
                    <a:pt x="4" y="98"/>
                  </a:lnTo>
                  <a:lnTo>
                    <a:pt x="2" y="96"/>
                  </a:lnTo>
                  <a:lnTo>
                    <a:pt x="0" y="96"/>
                  </a:lnTo>
                  <a:lnTo>
                    <a:pt x="4" y="94"/>
                  </a:lnTo>
                  <a:lnTo>
                    <a:pt x="5" y="90"/>
                  </a:lnTo>
                  <a:lnTo>
                    <a:pt x="8" y="86"/>
                  </a:lnTo>
                  <a:lnTo>
                    <a:pt x="14" y="87"/>
                  </a:lnTo>
                  <a:lnTo>
                    <a:pt x="18" y="83"/>
                  </a:lnTo>
                  <a:lnTo>
                    <a:pt x="17" y="81"/>
                  </a:lnTo>
                  <a:lnTo>
                    <a:pt x="17" y="80"/>
                  </a:lnTo>
                  <a:lnTo>
                    <a:pt x="16" y="80"/>
                  </a:lnTo>
                  <a:lnTo>
                    <a:pt x="15" y="67"/>
                  </a:lnTo>
                  <a:lnTo>
                    <a:pt x="17" y="66"/>
                  </a:lnTo>
                  <a:lnTo>
                    <a:pt x="17" y="64"/>
                  </a:lnTo>
                  <a:lnTo>
                    <a:pt x="38" y="62"/>
                  </a:lnTo>
                  <a:lnTo>
                    <a:pt x="38" y="65"/>
                  </a:lnTo>
                  <a:lnTo>
                    <a:pt x="36" y="65"/>
                  </a:lnTo>
                  <a:lnTo>
                    <a:pt x="36" y="66"/>
                  </a:lnTo>
                  <a:lnTo>
                    <a:pt x="39" y="66"/>
                  </a:lnTo>
                  <a:lnTo>
                    <a:pt x="39" y="71"/>
                  </a:lnTo>
                  <a:lnTo>
                    <a:pt x="36" y="71"/>
                  </a:lnTo>
                  <a:lnTo>
                    <a:pt x="36" y="76"/>
                  </a:lnTo>
                  <a:lnTo>
                    <a:pt x="38" y="77"/>
                  </a:lnTo>
                  <a:lnTo>
                    <a:pt x="38" y="85"/>
                  </a:lnTo>
                  <a:lnTo>
                    <a:pt x="39" y="85"/>
                  </a:lnTo>
                  <a:lnTo>
                    <a:pt x="41" y="87"/>
                  </a:lnTo>
                  <a:lnTo>
                    <a:pt x="57" y="88"/>
                  </a:lnTo>
                  <a:lnTo>
                    <a:pt x="58" y="92"/>
                  </a:lnTo>
                  <a:lnTo>
                    <a:pt x="58" y="98"/>
                  </a:lnTo>
                  <a:lnTo>
                    <a:pt x="56" y="98"/>
                  </a:lnTo>
                  <a:lnTo>
                    <a:pt x="56" y="95"/>
                  </a:lnTo>
                  <a:lnTo>
                    <a:pt x="54" y="94"/>
                  </a:lnTo>
                  <a:lnTo>
                    <a:pt x="52" y="94"/>
                  </a:lnTo>
                  <a:lnTo>
                    <a:pt x="52" y="97"/>
                  </a:lnTo>
                  <a:lnTo>
                    <a:pt x="50" y="97"/>
                  </a:lnTo>
                  <a:lnTo>
                    <a:pt x="50" y="99"/>
                  </a:lnTo>
                  <a:lnTo>
                    <a:pt x="54" y="101"/>
                  </a:lnTo>
                  <a:lnTo>
                    <a:pt x="56" y="103"/>
                  </a:lnTo>
                  <a:lnTo>
                    <a:pt x="55" y="105"/>
                  </a:lnTo>
                  <a:lnTo>
                    <a:pt x="56" y="106"/>
                  </a:lnTo>
                  <a:lnTo>
                    <a:pt x="57" y="106"/>
                  </a:lnTo>
                  <a:lnTo>
                    <a:pt x="57" y="107"/>
                  </a:lnTo>
                  <a:lnTo>
                    <a:pt x="61" y="107"/>
                  </a:lnTo>
                  <a:lnTo>
                    <a:pt x="65" y="110"/>
                  </a:lnTo>
                  <a:lnTo>
                    <a:pt x="63" y="109"/>
                  </a:lnTo>
                  <a:lnTo>
                    <a:pt x="62" y="113"/>
                  </a:lnTo>
                  <a:lnTo>
                    <a:pt x="66" y="113"/>
                  </a:lnTo>
                  <a:lnTo>
                    <a:pt x="64" y="115"/>
                  </a:lnTo>
                  <a:lnTo>
                    <a:pt x="64" y="119"/>
                  </a:lnTo>
                  <a:lnTo>
                    <a:pt x="66" y="117"/>
                  </a:lnTo>
                  <a:lnTo>
                    <a:pt x="66" y="119"/>
                  </a:lnTo>
                  <a:lnTo>
                    <a:pt x="64" y="123"/>
                  </a:lnTo>
                  <a:lnTo>
                    <a:pt x="62" y="123"/>
                  </a:lnTo>
                  <a:lnTo>
                    <a:pt x="60" y="125"/>
                  </a:lnTo>
                  <a:lnTo>
                    <a:pt x="61" y="129"/>
                  </a:lnTo>
                  <a:lnTo>
                    <a:pt x="63" y="131"/>
                  </a:lnTo>
                  <a:lnTo>
                    <a:pt x="65" y="131"/>
                  </a:lnTo>
                  <a:lnTo>
                    <a:pt x="65" y="137"/>
                  </a:lnTo>
                  <a:lnTo>
                    <a:pt x="67" y="137"/>
                  </a:lnTo>
                  <a:lnTo>
                    <a:pt x="70" y="139"/>
                  </a:lnTo>
                  <a:lnTo>
                    <a:pt x="80" y="139"/>
                  </a:lnTo>
                  <a:lnTo>
                    <a:pt x="80" y="137"/>
                  </a:lnTo>
                  <a:lnTo>
                    <a:pt x="78" y="137"/>
                  </a:lnTo>
                  <a:lnTo>
                    <a:pt x="76" y="133"/>
                  </a:lnTo>
                  <a:lnTo>
                    <a:pt x="77" y="131"/>
                  </a:lnTo>
                  <a:lnTo>
                    <a:pt x="80" y="132"/>
                  </a:lnTo>
                  <a:lnTo>
                    <a:pt x="80" y="130"/>
                  </a:lnTo>
                  <a:lnTo>
                    <a:pt x="83" y="128"/>
                  </a:lnTo>
                  <a:lnTo>
                    <a:pt x="82" y="128"/>
                  </a:lnTo>
                  <a:lnTo>
                    <a:pt x="83" y="128"/>
                  </a:lnTo>
                  <a:lnTo>
                    <a:pt x="80" y="128"/>
                  </a:lnTo>
                  <a:lnTo>
                    <a:pt x="80" y="125"/>
                  </a:lnTo>
                  <a:lnTo>
                    <a:pt x="82" y="125"/>
                  </a:lnTo>
                  <a:lnTo>
                    <a:pt x="82" y="123"/>
                  </a:lnTo>
                  <a:lnTo>
                    <a:pt x="85" y="123"/>
                  </a:lnTo>
                  <a:lnTo>
                    <a:pt x="83" y="109"/>
                  </a:lnTo>
                  <a:lnTo>
                    <a:pt x="91" y="108"/>
                  </a:lnTo>
                  <a:lnTo>
                    <a:pt x="91" y="110"/>
                  </a:lnTo>
                  <a:lnTo>
                    <a:pt x="93" y="110"/>
                  </a:lnTo>
                  <a:lnTo>
                    <a:pt x="92" y="94"/>
                  </a:lnTo>
                  <a:lnTo>
                    <a:pt x="94" y="94"/>
                  </a:lnTo>
                  <a:lnTo>
                    <a:pt x="94" y="89"/>
                  </a:lnTo>
                  <a:lnTo>
                    <a:pt x="97" y="89"/>
                  </a:lnTo>
                  <a:lnTo>
                    <a:pt x="96" y="86"/>
                  </a:lnTo>
                  <a:lnTo>
                    <a:pt x="99" y="86"/>
                  </a:lnTo>
                  <a:lnTo>
                    <a:pt x="98" y="84"/>
                  </a:lnTo>
                  <a:lnTo>
                    <a:pt x="106" y="83"/>
                  </a:lnTo>
                  <a:lnTo>
                    <a:pt x="105" y="81"/>
                  </a:lnTo>
                  <a:lnTo>
                    <a:pt x="108" y="81"/>
                  </a:lnTo>
                  <a:lnTo>
                    <a:pt x="107" y="79"/>
                  </a:lnTo>
                  <a:lnTo>
                    <a:pt x="110" y="79"/>
                  </a:lnTo>
                  <a:lnTo>
                    <a:pt x="110" y="74"/>
                  </a:lnTo>
                  <a:lnTo>
                    <a:pt x="107" y="74"/>
                  </a:lnTo>
                  <a:lnTo>
                    <a:pt x="107" y="71"/>
                  </a:lnTo>
                  <a:lnTo>
                    <a:pt x="109" y="71"/>
                  </a:lnTo>
                  <a:lnTo>
                    <a:pt x="109" y="67"/>
                  </a:lnTo>
                  <a:lnTo>
                    <a:pt x="114" y="67"/>
                  </a:lnTo>
                  <a:lnTo>
                    <a:pt x="114" y="64"/>
                  </a:lnTo>
                  <a:lnTo>
                    <a:pt x="118" y="64"/>
                  </a:lnTo>
                  <a:lnTo>
                    <a:pt x="119" y="66"/>
                  </a:lnTo>
                  <a:lnTo>
                    <a:pt x="121" y="66"/>
                  </a:lnTo>
                  <a:lnTo>
                    <a:pt x="121" y="64"/>
                  </a:lnTo>
                  <a:lnTo>
                    <a:pt x="123" y="64"/>
                  </a:lnTo>
                  <a:lnTo>
                    <a:pt x="122" y="56"/>
                  </a:lnTo>
                  <a:lnTo>
                    <a:pt x="127" y="56"/>
                  </a:lnTo>
                  <a:lnTo>
                    <a:pt x="127" y="54"/>
                  </a:lnTo>
                  <a:lnTo>
                    <a:pt x="139" y="53"/>
                  </a:lnTo>
                  <a:lnTo>
                    <a:pt x="138" y="43"/>
                  </a:lnTo>
                  <a:lnTo>
                    <a:pt x="137" y="43"/>
                  </a:lnTo>
                  <a:lnTo>
                    <a:pt x="139" y="38"/>
                  </a:lnTo>
                  <a:lnTo>
                    <a:pt x="139" y="35"/>
                  </a:lnTo>
                  <a:lnTo>
                    <a:pt x="148" y="26"/>
                  </a:lnTo>
                  <a:lnTo>
                    <a:pt x="151" y="27"/>
                  </a:lnTo>
                  <a:lnTo>
                    <a:pt x="154" y="25"/>
                  </a:lnTo>
                  <a:lnTo>
                    <a:pt x="161" y="26"/>
                  </a:lnTo>
                  <a:lnTo>
                    <a:pt x="165" y="24"/>
                  </a:lnTo>
                  <a:lnTo>
                    <a:pt x="167" y="25"/>
                  </a:lnTo>
                  <a:lnTo>
                    <a:pt x="169" y="23"/>
                  </a:lnTo>
                  <a:lnTo>
                    <a:pt x="171" y="23"/>
                  </a:lnTo>
                  <a:lnTo>
                    <a:pt x="171" y="23"/>
                  </a:lnTo>
                  <a:lnTo>
                    <a:pt x="177" y="23"/>
                  </a:lnTo>
                  <a:lnTo>
                    <a:pt x="177" y="22"/>
                  </a:lnTo>
                  <a:lnTo>
                    <a:pt x="181" y="18"/>
                  </a:lnTo>
                  <a:lnTo>
                    <a:pt x="185" y="18"/>
                  </a:lnTo>
                  <a:lnTo>
                    <a:pt x="189" y="20"/>
                  </a:lnTo>
                  <a:lnTo>
                    <a:pt x="190" y="23"/>
                  </a:lnTo>
                  <a:lnTo>
                    <a:pt x="194" y="23"/>
                  </a:lnTo>
                  <a:lnTo>
                    <a:pt x="198" y="19"/>
                  </a:lnTo>
                  <a:lnTo>
                    <a:pt x="202" y="20"/>
                  </a:lnTo>
                  <a:lnTo>
                    <a:pt x="202" y="22"/>
                  </a:lnTo>
                  <a:lnTo>
                    <a:pt x="206" y="27"/>
                  </a:lnTo>
                  <a:lnTo>
                    <a:pt x="208" y="27"/>
                  </a:lnTo>
                  <a:lnTo>
                    <a:pt x="208" y="28"/>
                  </a:lnTo>
                  <a:lnTo>
                    <a:pt x="211" y="30"/>
                  </a:lnTo>
                  <a:lnTo>
                    <a:pt x="211" y="24"/>
                  </a:lnTo>
                  <a:lnTo>
                    <a:pt x="213" y="23"/>
                  </a:lnTo>
                  <a:lnTo>
                    <a:pt x="216" y="19"/>
                  </a:lnTo>
                  <a:lnTo>
                    <a:pt x="220" y="17"/>
                  </a:lnTo>
                  <a:lnTo>
                    <a:pt x="220" y="16"/>
                  </a:lnTo>
                  <a:lnTo>
                    <a:pt x="221" y="16"/>
                  </a:lnTo>
                  <a:lnTo>
                    <a:pt x="221" y="14"/>
                  </a:lnTo>
                  <a:lnTo>
                    <a:pt x="222" y="14"/>
                  </a:lnTo>
                  <a:lnTo>
                    <a:pt x="222" y="13"/>
                  </a:lnTo>
                  <a:lnTo>
                    <a:pt x="230" y="8"/>
                  </a:lnTo>
                  <a:lnTo>
                    <a:pt x="237" y="8"/>
                  </a:lnTo>
                  <a:lnTo>
                    <a:pt x="237" y="6"/>
                  </a:lnTo>
                  <a:lnTo>
                    <a:pt x="241" y="5"/>
                  </a:lnTo>
                  <a:lnTo>
                    <a:pt x="244" y="9"/>
                  </a:lnTo>
                  <a:lnTo>
                    <a:pt x="245" y="13"/>
                  </a:lnTo>
                  <a:lnTo>
                    <a:pt x="247" y="13"/>
                  </a:lnTo>
                  <a:lnTo>
                    <a:pt x="246" y="10"/>
                  </a:lnTo>
                  <a:lnTo>
                    <a:pt x="247" y="10"/>
                  </a:lnTo>
                  <a:lnTo>
                    <a:pt x="247" y="7"/>
                  </a:lnTo>
                  <a:lnTo>
                    <a:pt x="249" y="7"/>
                  </a:lnTo>
                  <a:lnTo>
                    <a:pt x="249" y="5"/>
                  </a:lnTo>
                  <a:lnTo>
                    <a:pt x="251" y="5"/>
                  </a:lnTo>
                  <a:lnTo>
                    <a:pt x="251" y="0"/>
                  </a:lnTo>
                  <a:lnTo>
                    <a:pt x="253" y="0"/>
                  </a:lnTo>
                  <a:lnTo>
                    <a:pt x="254" y="2"/>
                  </a:lnTo>
                  <a:lnTo>
                    <a:pt x="258" y="2"/>
                  </a:lnTo>
                  <a:lnTo>
                    <a:pt x="258" y="4"/>
                  </a:lnTo>
                  <a:lnTo>
                    <a:pt x="261" y="4"/>
                  </a:lnTo>
                  <a:lnTo>
                    <a:pt x="261" y="7"/>
                  </a:lnTo>
                  <a:lnTo>
                    <a:pt x="263" y="6"/>
                  </a:lnTo>
                  <a:lnTo>
                    <a:pt x="263" y="9"/>
                  </a:lnTo>
                  <a:lnTo>
                    <a:pt x="266" y="8"/>
                  </a:lnTo>
                  <a:lnTo>
                    <a:pt x="266" y="11"/>
                  </a:lnTo>
                  <a:lnTo>
                    <a:pt x="268" y="11"/>
                  </a:lnTo>
                  <a:lnTo>
                    <a:pt x="268" y="13"/>
                  </a:lnTo>
                  <a:lnTo>
                    <a:pt x="269" y="13"/>
                  </a:lnTo>
                  <a:lnTo>
                    <a:pt x="270" y="13"/>
                  </a:lnTo>
                  <a:lnTo>
                    <a:pt x="271" y="14"/>
                  </a:lnTo>
                  <a:lnTo>
                    <a:pt x="272" y="15"/>
                  </a:lnTo>
                  <a:lnTo>
                    <a:pt x="273" y="15"/>
                  </a:lnTo>
                  <a:lnTo>
                    <a:pt x="273" y="16"/>
                  </a:lnTo>
                  <a:lnTo>
                    <a:pt x="275" y="17"/>
                  </a:lnTo>
                  <a:lnTo>
                    <a:pt x="276" y="17"/>
                  </a:lnTo>
                  <a:lnTo>
                    <a:pt x="276" y="19"/>
                  </a:lnTo>
                  <a:lnTo>
                    <a:pt x="276" y="19"/>
                  </a:lnTo>
                  <a:lnTo>
                    <a:pt x="278" y="19"/>
                  </a:lnTo>
                  <a:lnTo>
                    <a:pt x="282" y="22"/>
                  </a:lnTo>
                  <a:lnTo>
                    <a:pt x="283" y="22"/>
                  </a:lnTo>
                  <a:lnTo>
                    <a:pt x="283" y="24"/>
                  </a:lnTo>
                  <a:lnTo>
                    <a:pt x="285" y="23"/>
                  </a:lnTo>
                  <a:lnTo>
                    <a:pt x="285" y="25"/>
                  </a:lnTo>
                  <a:lnTo>
                    <a:pt x="286" y="25"/>
                  </a:lnTo>
                  <a:lnTo>
                    <a:pt x="286" y="26"/>
                  </a:lnTo>
                  <a:lnTo>
                    <a:pt x="288" y="26"/>
                  </a:lnTo>
                  <a:lnTo>
                    <a:pt x="288" y="28"/>
                  </a:lnTo>
                  <a:lnTo>
                    <a:pt x="293" y="28"/>
                  </a:lnTo>
                  <a:lnTo>
                    <a:pt x="293" y="26"/>
                  </a:lnTo>
                  <a:lnTo>
                    <a:pt x="302" y="25"/>
                  </a:lnTo>
                  <a:lnTo>
                    <a:pt x="302" y="23"/>
                  </a:lnTo>
                  <a:lnTo>
                    <a:pt x="302" y="22"/>
                  </a:lnTo>
                  <a:lnTo>
                    <a:pt x="305" y="22"/>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73" name="Freeform 100"/>
            <p:cNvSpPr>
              <a:spLocks/>
            </p:cNvSpPr>
            <p:nvPr/>
          </p:nvSpPr>
          <p:spPr bwMode="auto">
            <a:xfrm>
              <a:off x="5662613" y="3403600"/>
              <a:ext cx="817563" cy="765175"/>
            </a:xfrm>
            <a:custGeom>
              <a:avLst/>
              <a:gdLst>
                <a:gd name="T0" fmla="*/ 501 w 515"/>
                <a:gd name="T1" fmla="*/ 156 h 482"/>
                <a:gd name="T2" fmla="*/ 515 w 515"/>
                <a:gd name="T3" fmla="*/ 171 h 482"/>
                <a:gd name="T4" fmla="*/ 501 w 515"/>
                <a:gd name="T5" fmla="*/ 189 h 482"/>
                <a:gd name="T6" fmla="*/ 507 w 515"/>
                <a:gd name="T7" fmla="*/ 243 h 482"/>
                <a:gd name="T8" fmla="*/ 474 w 515"/>
                <a:gd name="T9" fmla="*/ 298 h 482"/>
                <a:gd name="T10" fmla="*/ 478 w 515"/>
                <a:gd name="T11" fmla="*/ 314 h 482"/>
                <a:gd name="T12" fmla="*/ 470 w 515"/>
                <a:gd name="T13" fmla="*/ 344 h 482"/>
                <a:gd name="T14" fmla="*/ 470 w 515"/>
                <a:gd name="T15" fmla="*/ 359 h 482"/>
                <a:gd name="T16" fmla="*/ 465 w 515"/>
                <a:gd name="T17" fmla="*/ 379 h 482"/>
                <a:gd name="T18" fmla="*/ 475 w 515"/>
                <a:gd name="T19" fmla="*/ 391 h 482"/>
                <a:gd name="T20" fmla="*/ 457 w 515"/>
                <a:gd name="T21" fmla="*/ 417 h 482"/>
                <a:gd name="T22" fmla="*/ 431 w 515"/>
                <a:gd name="T23" fmla="*/ 430 h 482"/>
                <a:gd name="T24" fmla="*/ 379 w 515"/>
                <a:gd name="T25" fmla="*/ 434 h 482"/>
                <a:gd name="T26" fmla="*/ 351 w 515"/>
                <a:gd name="T27" fmla="*/ 435 h 482"/>
                <a:gd name="T28" fmla="*/ 294 w 515"/>
                <a:gd name="T29" fmla="*/ 474 h 482"/>
                <a:gd name="T30" fmla="*/ 236 w 515"/>
                <a:gd name="T31" fmla="*/ 475 h 482"/>
                <a:gd name="T32" fmla="*/ 207 w 515"/>
                <a:gd name="T33" fmla="*/ 448 h 482"/>
                <a:gd name="T34" fmla="*/ 208 w 515"/>
                <a:gd name="T35" fmla="*/ 440 h 482"/>
                <a:gd name="T36" fmla="*/ 226 w 515"/>
                <a:gd name="T37" fmla="*/ 409 h 482"/>
                <a:gd name="T38" fmla="*/ 231 w 515"/>
                <a:gd name="T39" fmla="*/ 392 h 482"/>
                <a:gd name="T40" fmla="*/ 225 w 515"/>
                <a:gd name="T41" fmla="*/ 378 h 482"/>
                <a:gd name="T42" fmla="*/ 152 w 515"/>
                <a:gd name="T43" fmla="*/ 355 h 482"/>
                <a:gd name="T44" fmla="*/ 153 w 515"/>
                <a:gd name="T45" fmla="*/ 337 h 482"/>
                <a:gd name="T46" fmla="*/ 82 w 515"/>
                <a:gd name="T47" fmla="*/ 332 h 482"/>
                <a:gd name="T48" fmla="*/ 68 w 515"/>
                <a:gd name="T49" fmla="*/ 329 h 482"/>
                <a:gd name="T50" fmla="*/ 70 w 515"/>
                <a:gd name="T51" fmla="*/ 320 h 482"/>
                <a:gd name="T52" fmla="*/ 29 w 515"/>
                <a:gd name="T53" fmla="*/ 312 h 482"/>
                <a:gd name="T54" fmla="*/ 12 w 515"/>
                <a:gd name="T55" fmla="*/ 293 h 482"/>
                <a:gd name="T56" fmla="*/ 6 w 515"/>
                <a:gd name="T57" fmla="*/ 277 h 482"/>
                <a:gd name="T58" fmla="*/ 0 w 515"/>
                <a:gd name="T59" fmla="*/ 255 h 482"/>
                <a:gd name="T60" fmla="*/ 10 w 515"/>
                <a:gd name="T61" fmla="*/ 211 h 482"/>
                <a:gd name="T62" fmla="*/ 8 w 515"/>
                <a:gd name="T63" fmla="*/ 188 h 482"/>
                <a:gd name="T64" fmla="*/ 16 w 515"/>
                <a:gd name="T65" fmla="*/ 174 h 482"/>
                <a:gd name="T66" fmla="*/ 15 w 515"/>
                <a:gd name="T67" fmla="*/ 147 h 482"/>
                <a:gd name="T68" fmla="*/ 28 w 515"/>
                <a:gd name="T69" fmla="*/ 140 h 482"/>
                <a:gd name="T70" fmla="*/ 26 w 515"/>
                <a:gd name="T71" fmla="*/ 131 h 482"/>
                <a:gd name="T72" fmla="*/ 88 w 515"/>
                <a:gd name="T73" fmla="*/ 134 h 482"/>
                <a:gd name="T74" fmla="*/ 117 w 515"/>
                <a:gd name="T75" fmla="*/ 115 h 482"/>
                <a:gd name="T76" fmla="*/ 101 w 515"/>
                <a:gd name="T77" fmla="*/ 96 h 482"/>
                <a:gd name="T78" fmla="*/ 108 w 515"/>
                <a:gd name="T79" fmla="*/ 68 h 482"/>
                <a:gd name="T80" fmla="*/ 159 w 515"/>
                <a:gd name="T81" fmla="*/ 39 h 482"/>
                <a:gd name="T82" fmla="*/ 181 w 515"/>
                <a:gd name="T83" fmla="*/ 17 h 482"/>
                <a:gd name="T84" fmla="*/ 196 w 515"/>
                <a:gd name="T85" fmla="*/ 4 h 482"/>
                <a:gd name="T86" fmla="*/ 294 w 515"/>
                <a:gd name="T87" fmla="*/ 51 h 482"/>
                <a:gd name="T88" fmla="*/ 326 w 515"/>
                <a:gd name="T89" fmla="*/ 67 h 482"/>
                <a:gd name="T90" fmla="*/ 328 w 515"/>
                <a:gd name="T91" fmla="*/ 83 h 482"/>
                <a:gd name="T92" fmla="*/ 364 w 515"/>
                <a:gd name="T93" fmla="*/ 79 h 482"/>
                <a:gd name="T94" fmla="*/ 373 w 515"/>
                <a:gd name="T95" fmla="*/ 62 h 482"/>
                <a:gd name="T96" fmla="*/ 405 w 515"/>
                <a:gd name="T97" fmla="*/ 78 h 482"/>
                <a:gd name="T98" fmla="*/ 453 w 515"/>
                <a:gd name="T99" fmla="*/ 97 h 482"/>
                <a:gd name="T100" fmla="*/ 481 w 515"/>
                <a:gd name="T101" fmla="*/ 11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5" h="482">
                  <a:moveTo>
                    <a:pt x="508" y="145"/>
                  </a:moveTo>
                  <a:lnTo>
                    <a:pt x="504" y="148"/>
                  </a:lnTo>
                  <a:lnTo>
                    <a:pt x="501" y="154"/>
                  </a:lnTo>
                  <a:lnTo>
                    <a:pt x="500" y="155"/>
                  </a:lnTo>
                  <a:lnTo>
                    <a:pt x="501" y="156"/>
                  </a:lnTo>
                  <a:lnTo>
                    <a:pt x="501" y="157"/>
                  </a:lnTo>
                  <a:lnTo>
                    <a:pt x="501" y="158"/>
                  </a:lnTo>
                  <a:lnTo>
                    <a:pt x="514" y="168"/>
                  </a:lnTo>
                  <a:lnTo>
                    <a:pt x="515" y="169"/>
                  </a:lnTo>
                  <a:lnTo>
                    <a:pt x="515" y="171"/>
                  </a:lnTo>
                  <a:lnTo>
                    <a:pt x="515" y="176"/>
                  </a:lnTo>
                  <a:lnTo>
                    <a:pt x="511" y="183"/>
                  </a:lnTo>
                  <a:lnTo>
                    <a:pt x="502" y="188"/>
                  </a:lnTo>
                  <a:lnTo>
                    <a:pt x="501" y="189"/>
                  </a:lnTo>
                  <a:lnTo>
                    <a:pt x="501" y="189"/>
                  </a:lnTo>
                  <a:lnTo>
                    <a:pt x="501" y="191"/>
                  </a:lnTo>
                  <a:lnTo>
                    <a:pt x="501" y="192"/>
                  </a:lnTo>
                  <a:lnTo>
                    <a:pt x="505" y="198"/>
                  </a:lnTo>
                  <a:lnTo>
                    <a:pt x="507" y="201"/>
                  </a:lnTo>
                  <a:lnTo>
                    <a:pt x="507" y="243"/>
                  </a:lnTo>
                  <a:lnTo>
                    <a:pt x="510" y="250"/>
                  </a:lnTo>
                  <a:lnTo>
                    <a:pt x="508" y="260"/>
                  </a:lnTo>
                  <a:lnTo>
                    <a:pt x="504" y="269"/>
                  </a:lnTo>
                  <a:lnTo>
                    <a:pt x="491" y="274"/>
                  </a:lnTo>
                  <a:lnTo>
                    <a:pt x="474" y="298"/>
                  </a:lnTo>
                  <a:lnTo>
                    <a:pt x="473" y="301"/>
                  </a:lnTo>
                  <a:lnTo>
                    <a:pt x="474" y="304"/>
                  </a:lnTo>
                  <a:lnTo>
                    <a:pt x="478" y="311"/>
                  </a:lnTo>
                  <a:lnTo>
                    <a:pt x="478" y="312"/>
                  </a:lnTo>
                  <a:lnTo>
                    <a:pt x="478" y="314"/>
                  </a:lnTo>
                  <a:lnTo>
                    <a:pt x="478" y="314"/>
                  </a:lnTo>
                  <a:lnTo>
                    <a:pt x="467" y="325"/>
                  </a:lnTo>
                  <a:lnTo>
                    <a:pt x="460" y="327"/>
                  </a:lnTo>
                  <a:lnTo>
                    <a:pt x="462" y="332"/>
                  </a:lnTo>
                  <a:lnTo>
                    <a:pt x="470" y="344"/>
                  </a:lnTo>
                  <a:lnTo>
                    <a:pt x="472" y="352"/>
                  </a:lnTo>
                  <a:lnTo>
                    <a:pt x="472" y="355"/>
                  </a:lnTo>
                  <a:lnTo>
                    <a:pt x="472" y="356"/>
                  </a:lnTo>
                  <a:lnTo>
                    <a:pt x="471" y="358"/>
                  </a:lnTo>
                  <a:lnTo>
                    <a:pt x="470" y="359"/>
                  </a:lnTo>
                  <a:lnTo>
                    <a:pt x="467" y="361"/>
                  </a:lnTo>
                  <a:lnTo>
                    <a:pt x="466" y="361"/>
                  </a:lnTo>
                  <a:lnTo>
                    <a:pt x="466" y="362"/>
                  </a:lnTo>
                  <a:lnTo>
                    <a:pt x="464" y="376"/>
                  </a:lnTo>
                  <a:lnTo>
                    <a:pt x="465" y="379"/>
                  </a:lnTo>
                  <a:lnTo>
                    <a:pt x="465" y="380"/>
                  </a:lnTo>
                  <a:lnTo>
                    <a:pt x="474" y="383"/>
                  </a:lnTo>
                  <a:lnTo>
                    <a:pt x="476" y="388"/>
                  </a:lnTo>
                  <a:lnTo>
                    <a:pt x="476" y="389"/>
                  </a:lnTo>
                  <a:lnTo>
                    <a:pt x="475" y="391"/>
                  </a:lnTo>
                  <a:lnTo>
                    <a:pt x="461" y="407"/>
                  </a:lnTo>
                  <a:lnTo>
                    <a:pt x="460" y="408"/>
                  </a:lnTo>
                  <a:lnTo>
                    <a:pt x="460" y="412"/>
                  </a:lnTo>
                  <a:lnTo>
                    <a:pt x="459" y="415"/>
                  </a:lnTo>
                  <a:lnTo>
                    <a:pt x="457" y="417"/>
                  </a:lnTo>
                  <a:lnTo>
                    <a:pt x="439" y="415"/>
                  </a:lnTo>
                  <a:lnTo>
                    <a:pt x="432" y="418"/>
                  </a:lnTo>
                  <a:lnTo>
                    <a:pt x="431" y="419"/>
                  </a:lnTo>
                  <a:lnTo>
                    <a:pt x="431" y="420"/>
                  </a:lnTo>
                  <a:lnTo>
                    <a:pt x="431" y="430"/>
                  </a:lnTo>
                  <a:lnTo>
                    <a:pt x="430" y="431"/>
                  </a:lnTo>
                  <a:lnTo>
                    <a:pt x="429" y="432"/>
                  </a:lnTo>
                  <a:lnTo>
                    <a:pt x="402" y="430"/>
                  </a:lnTo>
                  <a:lnTo>
                    <a:pt x="393" y="435"/>
                  </a:lnTo>
                  <a:lnTo>
                    <a:pt x="379" y="434"/>
                  </a:lnTo>
                  <a:lnTo>
                    <a:pt x="363" y="424"/>
                  </a:lnTo>
                  <a:lnTo>
                    <a:pt x="360" y="424"/>
                  </a:lnTo>
                  <a:lnTo>
                    <a:pt x="356" y="427"/>
                  </a:lnTo>
                  <a:lnTo>
                    <a:pt x="355" y="432"/>
                  </a:lnTo>
                  <a:lnTo>
                    <a:pt x="351" y="435"/>
                  </a:lnTo>
                  <a:lnTo>
                    <a:pt x="346" y="435"/>
                  </a:lnTo>
                  <a:lnTo>
                    <a:pt x="344" y="436"/>
                  </a:lnTo>
                  <a:lnTo>
                    <a:pt x="340" y="446"/>
                  </a:lnTo>
                  <a:lnTo>
                    <a:pt x="301" y="461"/>
                  </a:lnTo>
                  <a:lnTo>
                    <a:pt x="294" y="474"/>
                  </a:lnTo>
                  <a:lnTo>
                    <a:pt x="293" y="475"/>
                  </a:lnTo>
                  <a:lnTo>
                    <a:pt x="267" y="477"/>
                  </a:lnTo>
                  <a:lnTo>
                    <a:pt x="264" y="481"/>
                  </a:lnTo>
                  <a:lnTo>
                    <a:pt x="260" y="482"/>
                  </a:lnTo>
                  <a:lnTo>
                    <a:pt x="236" y="475"/>
                  </a:lnTo>
                  <a:lnTo>
                    <a:pt x="233" y="466"/>
                  </a:lnTo>
                  <a:lnTo>
                    <a:pt x="232" y="464"/>
                  </a:lnTo>
                  <a:lnTo>
                    <a:pt x="218" y="457"/>
                  </a:lnTo>
                  <a:lnTo>
                    <a:pt x="214" y="451"/>
                  </a:lnTo>
                  <a:lnTo>
                    <a:pt x="207" y="448"/>
                  </a:lnTo>
                  <a:lnTo>
                    <a:pt x="207" y="447"/>
                  </a:lnTo>
                  <a:lnTo>
                    <a:pt x="206" y="447"/>
                  </a:lnTo>
                  <a:lnTo>
                    <a:pt x="206" y="446"/>
                  </a:lnTo>
                  <a:lnTo>
                    <a:pt x="207" y="441"/>
                  </a:lnTo>
                  <a:lnTo>
                    <a:pt x="208" y="440"/>
                  </a:lnTo>
                  <a:lnTo>
                    <a:pt x="217" y="433"/>
                  </a:lnTo>
                  <a:lnTo>
                    <a:pt x="218" y="432"/>
                  </a:lnTo>
                  <a:lnTo>
                    <a:pt x="219" y="429"/>
                  </a:lnTo>
                  <a:lnTo>
                    <a:pt x="226" y="410"/>
                  </a:lnTo>
                  <a:lnTo>
                    <a:pt x="226" y="409"/>
                  </a:lnTo>
                  <a:lnTo>
                    <a:pt x="239" y="407"/>
                  </a:lnTo>
                  <a:lnTo>
                    <a:pt x="239" y="402"/>
                  </a:lnTo>
                  <a:lnTo>
                    <a:pt x="238" y="399"/>
                  </a:lnTo>
                  <a:lnTo>
                    <a:pt x="237" y="397"/>
                  </a:lnTo>
                  <a:lnTo>
                    <a:pt x="231" y="392"/>
                  </a:lnTo>
                  <a:lnTo>
                    <a:pt x="230" y="389"/>
                  </a:lnTo>
                  <a:lnTo>
                    <a:pt x="230" y="385"/>
                  </a:lnTo>
                  <a:lnTo>
                    <a:pt x="230" y="383"/>
                  </a:lnTo>
                  <a:lnTo>
                    <a:pt x="229" y="382"/>
                  </a:lnTo>
                  <a:lnTo>
                    <a:pt x="225" y="378"/>
                  </a:lnTo>
                  <a:lnTo>
                    <a:pt x="201" y="384"/>
                  </a:lnTo>
                  <a:lnTo>
                    <a:pt x="176" y="378"/>
                  </a:lnTo>
                  <a:lnTo>
                    <a:pt x="153" y="358"/>
                  </a:lnTo>
                  <a:lnTo>
                    <a:pt x="152" y="356"/>
                  </a:lnTo>
                  <a:lnTo>
                    <a:pt x="152" y="355"/>
                  </a:lnTo>
                  <a:lnTo>
                    <a:pt x="153" y="353"/>
                  </a:lnTo>
                  <a:lnTo>
                    <a:pt x="154" y="350"/>
                  </a:lnTo>
                  <a:lnTo>
                    <a:pt x="155" y="345"/>
                  </a:lnTo>
                  <a:lnTo>
                    <a:pt x="154" y="340"/>
                  </a:lnTo>
                  <a:lnTo>
                    <a:pt x="153" y="337"/>
                  </a:lnTo>
                  <a:lnTo>
                    <a:pt x="149" y="335"/>
                  </a:lnTo>
                  <a:lnTo>
                    <a:pt x="90" y="344"/>
                  </a:lnTo>
                  <a:lnTo>
                    <a:pt x="86" y="342"/>
                  </a:lnTo>
                  <a:lnTo>
                    <a:pt x="83" y="337"/>
                  </a:lnTo>
                  <a:lnTo>
                    <a:pt x="82" y="332"/>
                  </a:lnTo>
                  <a:lnTo>
                    <a:pt x="81" y="331"/>
                  </a:lnTo>
                  <a:lnTo>
                    <a:pt x="79" y="330"/>
                  </a:lnTo>
                  <a:lnTo>
                    <a:pt x="71" y="332"/>
                  </a:lnTo>
                  <a:lnTo>
                    <a:pt x="68" y="330"/>
                  </a:lnTo>
                  <a:lnTo>
                    <a:pt x="68" y="329"/>
                  </a:lnTo>
                  <a:lnTo>
                    <a:pt x="68" y="328"/>
                  </a:lnTo>
                  <a:lnTo>
                    <a:pt x="68" y="328"/>
                  </a:lnTo>
                  <a:lnTo>
                    <a:pt x="70" y="323"/>
                  </a:lnTo>
                  <a:lnTo>
                    <a:pt x="70" y="322"/>
                  </a:lnTo>
                  <a:lnTo>
                    <a:pt x="70" y="320"/>
                  </a:lnTo>
                  <a:lnTo>
                    <a:pt x="70" y="320"/>
                  </a:lnTo>
                  <a:lnTo>
                    <a:pt x="70" y="319"/>
                  </a:lnTo>
                  <a:lnTo>
                    <a:pt x="67" y="316"/>
                  </a:lnTo>
                  <a:lnTo>
                    <a:pt x="39" y="307"/>
                  </a:lnTo>
                  <a:lnTo>
                    <a:pt x="29" y="312"/>
                  </a:lnTo>
                  <a:lnTo>
                    <a:pt x="26" y="312"/>
                  </a:lnTo>
                  <a:lnTo>
                    <a:pt x="25" y="311"/>
                  </a:lnTo>
                  <a:lnTo>
                    <a:pt x="19" y="298"/>
                  </a:lnTo>
                  <a:lnTo>
                    <a:pt x="13" y="295"/>
                  </a:lnTo>
                  <a:lnTo>
                    <a:pt x="12" y="293"/>
                  </a:lnTo>
                  <a:lnTo>
                    <a:pt x="8" y="289"/>
                  </a:lnTo>
                  <a:lnTo>
                    <a:pt x="5" y="282"/>
                  </a:lnTo>
                  <a:lnTo>
                    <a:pt x="5" y="281"/>
                  </a:lnTo>
                  <a:lnTo>
                    <a:pt x="5" y="279"/>
                  </a:lnTo>
                  <a:lnTo>
                    <a:pt x="6" y="277"/>
                  </a:lnTo>
                  <a:lnTo>
                    <a:pt x="7" y="275"/>
                  </a:lnTo>
                  <a:lnTo>
                    <a:pt x="7" y="273"/>
                  </a:lnTo>
                  <a:lnTo>
                    <a:pt x="7" y="269"/>
                  </a:lnTo>
                  <a:lnTo>
                    <a:pt x="2" y="263"/>
                  </a:lnTo>
                  <a:lnTo>
                    <a:pt x="0" y="255"/>
                  </a:lnTo>
                  <a:lnTo>
                    <a:pt x="0" y="251"/>
                  </a:lnTo>
                  <a:lnTo>
                    <a:pt x="2" y="233"/>
                  </a:lnTo>
                  <a:lnTo>
                    <a:pt x="5" y="225"/>
                  </a:lnTo>
                  <a:lnTo>
                    <a:pt x="7" y="222"/>
                  </a:lnTo>
                  <a:lnTo>
                    <a:pt x="10" y="211"/>
                  </a:lnTo>
                  <a:lnTo>
                    <a:pt x="10" y="208"/>
                  </a:lnTo>
                  <a:lnTo>
                    <a:pt x="8" y="204"/>
                  </a:lnTo>
                  <a:lnTo>
                    <a:pt x="8" y="203"/>
                  </a:lnTo>
                  <a:lnTo>
                    <a:pt x="8" y="189"/>
                  </a:lnTo>
                  <a:lnTo>
                    <a:pt x="8" y="188"/>
                  </a:lnTo>
                  <a:lnTo>
                    <a:pt x="9" y="186"/>
                  </a:lnTo>
                  <a:lnTo>
                    <a:pt x="15" y="182"/>
                  </a:lnTo>
                  <a:lnTo>
                    <a:pt x="16" y="181"/>
                  </a:lnTo>
                  <a:lnTo>
                    <a:pt x="17" y="179"/>
                  </a:lnTo>
                  <a:lnTo>
                    <a:pt x="16" y="174"/>
                  </a:lnTo>
                  <a:lnTo>
                    <a:pt x="14" y="168"/>
                  </a:lnTo>
                  <a:lnTo>
                    <a:pt x="14" y="164"/>
                  </a:lnTo>
                  <a:lnTo>
                    <a:pt x="14" y="150"/>
                  </a:lnTo>
                  <a:lnTo>
                    <a:pt x="14" y="148"/>
                  </a:lnTo>
                  <a:lnTo>
                    <a:pt x="15" y="147"/>
                  </a:lnTo>
                  <a:lnTo>
                    <a:pt x="27" y="146"/>
                  </a:lnTo>
                  <a:lnTo>
                    <a:pt x="28" y="144"/>
                  </a:lnTo>
                  <a:lnTo>
                    <a:pt x="29" y="144"/>
                  </a:lnTo>
                  <a:lnTo>
                    <a:pt x="29" y="143"/>
                  </a:lnTo>
                  <a:lnTo>
                    <a:pt x="28" y="140"/>
                  </a:lnTo>
                  <a:lnTo>
                    <a:pt x="27" y="138"/>
                  </a:lnTo>
                  <a:lnTo>
                    <a:pt x="26" y="136"/>
                  </a:lnTo>
                  <a:lnTo>
                    <a:pt x="25" y="134"/>
                  </a:lnTo>
                  <a:lnTo>
                    <a:pt x="26" y="133"/>
                  </a:lnTo>
                  <a:lnTo>
                    <a:pt x="26" y="131"/>
                  </a:lnTo>
                  <a:lnTo>
                    <a:pt x="27" y="130"/>
                  </a:lnTo>
                  <a:lnTo>
                    <a:pt x="30" y="129"/>
                  </a:lnTo>
                  <a:lnTo>
                    <a:pt x="41" y="134"/>
                  </a:lnTo>
                  <a:lnTo>
                    <a:pt x="84" y="132"/>
                  </a:lnTo>
                  <a:lnTo>
                    <a:pt x="88" y="134"/>
                  </a:lnTo>
                  <a:lnTo>
                    <a:pt x="91" y="134"/>
                  </a:lnTo>
                  <a:lnTo>
                    <a:pt x="93" y="132"/>
                  </a:lnTo>
                  <a:lnTo>
                    <a:pt x="99" y="131"/>
                  </a:lnTo>
                  <a:lnTo>
                    <a:pt x="113" y="123"/>
                  </a:lnTo>
                  <a:lnTo>
                    <a:pt x="117" y="115"/>
                  </a:lnTo>
                  <a:lnTo>
                    <a:pt x="118" y="111"/>
                  </a:lnTo>
                  <a:lnTo>
                    <a:pt x="117" y="105"/>
                  </a:lnTo>
                  <a:lnTo>
                    <a:pt x="117" y="105"/>
                  </a:lnTo>
                  <a:lnTo>
                    <a:pt x="116" y="103"/>
                  </a:lnTo>
                  <a:lnTo>
                    <a:pt x="101" y="96"/>
                  </a:lnTo>
                  <a:lnTo>
                    <a:pt x="99" y="93"/>
                  </a:lnTo>
                  <a:lnTo>
                    <a:pt x="97" y="92"/>
                  </a:lnTo>
                  <a:lnTo>
                    <a:pt x="97" y="80"/>
                  </a:lnTo>
                  <a:lnTo>
                    <a:pt x="98" y="79"/>
                  </a:lnTo>
                  <a:lnTo>
                    <a:pt x="108" y="68"/>
                  </a:lnTo>
                  <a:lnTo>
                    <a:pt x="109" y="66"/>
                  </a:lnTo>
                  <a:lnTo>
                    <a:pt x="109" y="58"/>
                  </a:lnTo>
                  <a:lnTo>
                    <a:pt x="112" y="50"/>
                  </a:lnTo>
                  <a:lnTo>
                    <a:pt x="113" y="50"/>
                  </a:lnTo>
                  <a:lnTo>
                    <a:pt x="159" y="39"/>
                  </a:lnTo>
                  <a:lnTo>
                    <a:pt x="164" y="33"/>
                  </a:lnTo>
                  <a:lnTo>
                    <a:pt x="179" y="31"/>
                  </a:lnTo>
                  <a:lnTo>
                    <a:pt x="180" y="30"/>
                  </a:lnTo>
                  <a:lnTo>
                    <a:pt x="182" y="26"/>
                  </a:lnTo>
                  <a:lnTo>
                    <a:pt x="181" y="17"/>
                  </a:lnTo>
                  <a:lnTo>
                    <a:pt x="184" y="4"/>
                  </a:lnTo>
                  <a:lnTo>
                    <a:pt x="184" y="4"/>
                  </a:lnTo>
                  <a:lnTo>
                    <a:pt x="185" y="3"/>
                  </a:lnTo>
                  <a:lnTo>
                    <a:pt x="194" y="5"/>
                  </a:lnTo>
                  <a:lnTo>
                    <a:pt x="196" y="4"/>
                  </a:lnTo>
                  <a:lnTo>
                    <a:pt x="199" y="1"/>
                  </a:lnTo>
                  <a:lnTo>
                    <a:pt x="205" y="0"/>
                  </a:lnTo>
                  <a:lnTo>
                    <a:pt x="234" y="31"/>
                  </a:lnTo>
                  <a:lnTo>
                    <a:pt x="249" y="29"/>
                  </a:lnTo>
                  <a:lnTo>
                    <a:pt x="294" y="51"/>
                  </a:lnTo>
                  <a:lnTo>
                    <a:pt x="298" y="56"/>
                  </a:lnTo>
                  <a:lnTo>
                    <a:pt x="299" y="59"/>
                  </a:lnTo>
                  <a:lnTo>
                    <a:pt x="299" y="60"/>
                  </a:lnTo>
                  <a:lnTo>
                    <a:pt x="325" y="66"/>
                  </a:lnTo>
                  <a:lnTo>
                    <a:pt x="326" y="67"/>
                  </a:lnTo>
                  <a:lnTo>
                    <a:pt x="327" y="68"/>
                  </a:lnTo>
                  <a:lnTo>
                    <a:pt x="327" y="69"/>
                  </a:lnTo>
                  <a:lnTo>
                    <a:pt x="327" y="80"/>
                  </a:lnTo>
                  <a:lnTo>
                    <a:pt x="327" y="82"/>
                  </a:lnTo>
                  <a:lnTo>
                    <a:pt x="328" y="83"/>
                  </a:lnTo>
                  <a:lnTo>
                    <a:pt x="333" y="87"/>
                  </a:lnTo>
                  <a:lnTo>
                    <a:pt x="340" y="83"/>
                  </a:lnTo>
                  <a:lnTo>
                    <a:pt x="357" y="85"/>
                  </a:lnTo>
                  <a:lnTo>
                    <a:pt x="363" y="80"/>
                  </a:lnTo>
                  <a:lnTo>
                    <a:pt x="364" y="79"/>
                  </a:lnTo>
                  <a:lnTo>
                    <a:pt x="364" y="66"/>
                  </a:lnTo>
                  <a:lnTo>
                    <a:pt x="365" y="65"/>
                  </a:lnTo>
                  <a:lnTo>
                    <a:pt x="367" y="63"/>
                  </a:lnTo>
                  <a:lnTo>
                    <a:pt x="372" y="61"/>
                  </a:lnTo>
                  <a:lnTo>
                    <a:pt x="373" y="62"/>
                  </a:lnTo>
                  <a:lnTo>
                    <a:pt x="374" y="63"/>
                  </a:lnTo>
                  <a:lnTo>
                    <a:pt x="376" y="69"/>
                  </a:lnTo>
                  <a:lnTo>
                    <a:pt x="377" y="70"/>
                  </a:lnTo>
                  <a:lnTo>
                    <a:pt x="405" y="74"/>
                  </a:lnTo>
                  <a:lnTo>
                    <a:pt x="405" y="78"/>
                  </a:lnTo>
                  <a:lnTo>
                    <a:pt x="408" y="85"/>
                  </a:lnTo>
                  <a:lnTo>
                    <a:pt x="411" y="87"/>
                  </a:lnTo>
                  <a:lnTo>
                    <a:pt x="414" y="87"/>
                  </a:lnTo>
                  <a:lnTo>
                    <a:pt x="418" y="85"/>
                  </a:lnTo>
                  <a:lnTo>
                    <a:pt x="453" y="97"/>
                  </a:lnTo>
                  <a:lnTo>
                    <a:pt x="461" y="105"/>
                  </a:lnTo>
                  <a:lnTo>
                    <a:pt x="466" y="115"/>
                  </a:lnTo>
                  <a:lnTo>
                    <a:pt x="472" y="121"/>
                  </a:lnTo>
                  <a:lnTo>
                    <a:pt x="477" y="121"/>
                  </a:lnTo>
                  <a:lnTo>
                    <a:pt x="481" y="119"/>
                  </a:lnTo>
                  <a:lnTo>
                    <a:pt x="493" y="125"/>
                  </a:lnTo>
                  <a:lnTo>
                    <a:pt x="496" y="128"/>
                  </a:lnTo>
                  <a:lnTo>
                    <a:pt x="498" y="132"/>
                  </a:lnTo>
                  <a:lnTo>
                    <a:pt x="508" y="145"/>
                  </a:lnTo>
                  <a:close/>
                </a:path>
              </a:pathLst>
            </a:custGeom>
            <a:solidFill>
              <a:srgbClr val="DAD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74" name="Freeform 101"/>
            <p:cNvSpPr>
              <a:spLocks/>
            </p:cNvSpPr>
            <p:nvPr/>
          </p:nvSpPr>
          <p:spPr bwMode="auto">
            <a:xfrm>
              <a:off x="5662613" y="3403600"/>
              <a:ext cx="817563" cy="765175"/>
            </a:xfrm>
            <a:custGeom>
              <a:avLst/>
              <a:gdLst>
                <a:gd name="T0" fmla="*/ 501 w 515"/>
                <a:gd name="T1" fmla="*/ 156 h 482"/>
                <a:gd name="T2" fmla="*/ 515 w 515"/>
                <a:gd name="T3" fmla="*/ 171 h 482"/>
                <a:gd name="T4" fmla="*/ 501 w 515"/>
                <a:gd name="T5" fmla="*/ 189 h 482"/>
                <a:gd name="T6" fmla="*/ 507 w 515"/>
                <a:gd name="T7" fmla="*/ 243 h 482"/>
                <a:gd name="T8" fmla="*/ 474 w 515"/>
                <a:gd name="T9" fmla="*/ 298 h 482"/>
                <a:gd name="T10" fmla="*/ 478 w 515"/>
                <a:gd name="T11" fmla="*/ 314 h 482"/>
                <a:gd name="T12" fmla="*/ 470 w 515"/>
                <a:gd name="T13" fmla="*/ 344 h 482"/>
                <a:gd name="T14" fmla="*/ 470 w 515"/>
                <a:gd name="T15" fmla="*/ 359 h 482"/>
                <a:gd name="T16" fmla="*/ 465 w 515"/>
                <a:gd name="T17" fmla="*/ 379 h 482"/>
                <a:gd name="T18" fmla="*/ 475 w 515"/>
                <a:gd name="T19" fmla="*/ 391 h 482"/>
                <a:gd name="T20" fmla="*/ 457 w 515"/>
                <a:gd name="T21" fmla="*/ 417 h 482"/>
                <a:gd name="T22" fmla="*/ 431 w 515"/>
                <a:gd name="T23" fmla="*/ 430 h 482"/>
                <a:gd name="T24" fmla="*/ 379 w 515"/>
                <a:gd name="T25" fmla="*/ 434 h 482"/>
                <a:gd name="T26" fmla="*/ 351 w 515"/>
                <a:gd name="T27" fmla="*/ 435 h 482"/>
                <a:gd name="T28" fmla="*/ 294 w 515"/>
                <a:gd name="T29" fmla="*/ 474 h 482"/>
                <a:gd name="T30" fmla="*/ 236 w 515"/>
                <a:gd name="T31" fmla="*/ 475 h 482"/>
                <a:gd name="T32" fmla="*/ 207 w 515"/>
                <a:gd name="T33" fmla="*/ 448 h 482"/>
                <a:gd name="T34" fmla="*/ 208 w 515"/>
                <a:gd name="T35" fmla="*/ 440 h 482"/>
                <a:gd name="T36" fmla="*/ 226 w 515"/>
                <a:gd name="T37" fmla="*/ 409 h 482"/>
                <a:gd name="T38" fmla="*/ 231 w 515"/>
                <a:gd name="T39" fmla="*/ 392 h 482"/>
                <a:gd name="T40" fmla="*/ 225 w 515"/>
                <a:gd name="T41" fmla="*/ 378 h 482"/>
                <a:gd name="T42" fmla="*/ 152 w 515"/>
                <a:gd name="T43" fmla="*/ 355 h 482"/>
                <a:gd name="T44" fmla="*/ 153 w 515"/>
                <a:gd name="T45" fmla="*/ 337 h 482"/>
                <a:gd name="T46" fmla="*/ 82 w 515"/>
                <a:gd name="T47" fmla="*/ 332 h 482"/>
                <a:gd name="T48" fmla="*/ 68 w 515"/>
                <a:gd name="T49" fmla="*/ 329 h 482"/>
                <a:gd name="T50" fmla="*/ 70 w 515"/>
                <a:gd name="T51" fmla="*/ 320 h 482"/>
                <a:gd name="T52" fmla="*/ 29 w 515"/>
                <a:gd name="T53" fmla="*/ 312 h 482"/>
                <a:gd name="T54" fmla="*/ 12 w 515"/>
                <a:gd name="T55" fmla="*/ 293 h 482"/>
                <a:gd name="T56" fmla="*/ 6 w 515"/>
                <a:gd name="T57" fmla="*/ 277 h 482"/>
                <a:gd name="T58" fmla="*/ 0 w 515"/>
                <a:gd name="T59" fmla="*/ 255 h 482"/>
                <a:gd name="T60" fmla="*/ 10 w 515"/>
                <a:gd name="T61" fmla="*/ 211 h 482"/>
                <a:gd name="T62" fmla="*/ 8 w 515"/>
                <a:gd name="T63" fmla="*/ 188 h 482"/>
                <a:gd name="T64" fmla="*/ 16 w 515"/>
                <a:gd name="T65" fmla="*/ 174 h 482"/>
                <a:gd name="T66" fmla="*/ 15 w 515"/>
                <a:gd name="T67" fmla="*/ 147 h 482"/>
                <a:gd name="T68" fmla="*/ 28 w 515"/>
                <a:gd name="T69" fmla="*/ 140 h 482"/>
                <a:gd name="T70" fmla="*/ 26 w 515"/>
                <a:gd name="T71" fmla="*/ 131 h 482"/>
                <a:gd name="T72" fmla="*/ 88 w 515"/>
                <a:gd name="T73" fmla="*/ 134 h 482"/>
                <a:gd name="T74" fmla="*/ 117 w 515"/>
                <a:gd name="T75" fmla="*/ 115 h 482"/>
                <a:gd name="T76" fmla="*/ 101 w 515"/>
                <a:gd name="T77" fmla="*/ 96 h 482"/>
                <a:gd name="T78" fmla="*/ 108 w 515"/>
                <a:gd name="T79" fmla="*/ 68 h 482"/>
                <a:gd name="T80" fmla="*/ 159 w 515"/>
                <a:gd name="T81" fmla="*/ 39 h 482"/>
                <a:gd name="T82" fmla="*/ 181 w 515"/>
                <a:gd name="T83" fmla="*/ 17 h 482"/>
                <a:gd name="T84" fmla="*/ 196 w 515"/>
                <a:gd name="T85" fmla="*/ 4 h 482"/>
                <a:gd name="T86" fmla="*/ 294 w 515"/>
                <a:gd name="T87" fmla="*/ 51 h 482"/>
                <a:gd name="T88" fmla="*/ 326 w 515"/>
                <a:gd name="T89" fmla="*/ 67 h 482"/>
                <a:gd name="T90" fmla="*/ 328 w 515"/>
                <a:gd name="T91" fmla="*/ 83 h 482"/>
                <a:gd name="T92" fmla="*/ 364 w 515"/>
                <a:gd name="T93" fmla="*/ 79 h 482"/>
                <a:gd name="T94" fmla="*/ 373 w 515"/>
                <a:gd name="T95" fmla="*/ 62 h 482"/>
                <a:gd name="T96" fmla="*/ 405 w 515"/>
                <a:gd name="T97" fmla="*/ 78 h 482"/>
                <a:gd name="T98" fmla="*/ 453 w 515"/>
                <a:gd name="T99" fmla="*/ 97 h 482"/>
                <a:gd name="T100" fmla="*/ 481 w 515"/>
                <a:gd name="T101" fmla="*/ 11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5" h="482">
                  <a:moveTo>
                    <a:pt x="508" y="145"/>
                  </a:moveTo>
                  <a:lnTo>
                    <a:pt x="504" y="148"/>
                  </a:lnTo>
                  <a:lnTo>
                    <a:pt x="501" y="154"/>
                  </a:lnTo>
                  <a:lnTo>
                    <a:pt x="500" y="155"/>
                  </a:lnTo>
                  <a:lnTo>
                    <a:pt x="501" y="156"/>
                  </a:lnTo>
                  <a:lnTo>
                    <a:pt x="501" y="157"/>
                  </a:lnTo>
                  <a:lnTo>
                    <a:pt x="501" y="158"/>
                  </a:lnTo>
                  <a:lnTo>
                    <a:pt x="514" y="168"/>
                  </a:lnTo>
                  <a:lnTo>
                    <a:pt x="515" y="169"/>
                  </a:lnTo>
                  <a:lnTo>
                    <a:pt x="515" y="171"/>
                  </a:lnTo>
                  <a:lnTo>
                    <a:pt x="515" y="176"/>
                  </a:lnTo>
                  <a:lnTo>
                    <a:pt x="511" y="183"/>
                  </a:lnTo>
                  <a:lnTo>
                    <a:pt x="502" y="188"/>
                  </a:lnTo>
                  <a:lnTo>
                    <a:pt x="501" y="189"/>
                  </a:lnTo>
                  <a:lnTo>
                    <a:pt x="501" y="189"/>
                  </a:lnTo>
                  <a:lnTo>
                    <a:pt x="501" y="191"/>
                  </a:lnTo>
                  <a:lnTo>
                    <a:pt x="501" y="192"/>
                  </a:lnTo>
                  <a:lnTo>
                    <a:pt x="505" y="198"/>
                  </a:lnTo>
                  <a:lnTo>
                    <a:pt x="507" y="201"/>
                  </a:lnTo>
                  <a:lnTo>
                    <a:pt x="507" y="243"/>
                  </a:lnTo>
                  <a:lnTo>
                    <a:pt x="510" y="250"/>
                  </a:lnTo>
                  <a:lnTo>
                    <a:pt x="508" y="260"/>
                  </a:lnTo>
                  <a:lnTo>
                    <a:pt x="504" y="269"/>
                  </a:lnTo>
                  <a:lnTo>
                    <a:pt x="491" y="274"/>
                  </a:lnTo>
                  <a:lnTo>
                    <a:pt x="474" y="298"/>
                  </a:lnTo>
                  <a:lnTo>
                    <a:pt x="473" y="301"/>
                  </a:lnTo>
                  <a:lnTo>
                    <a:pt x="474" y="304"/>
                  </a:lnTo>
                  <a:lnTo>
                    <a:pt x="478" y="311"/>
                  </a:lnTo>
                  <a:lnTo>
                    <a:pt x="478" y="312"/>
                  </a:lnTo>
                  <a:lnTo>
                    <a:pt x="478" y="314"/>
                  </a:lnTo>
                  <a:lnTo>
                    <a:pt x="478" y="314"/>
                  </a:lnTo>
                  <a:lnTo>
                    <a:pt x="467" y="325"/>
                  </a:lnTo>
                  <a:lnTo>
                    <a:pt x="460" y="327"/>
                  </a:lnTo>
                  <a:lnTo>
                    <a:pt x="462" y="332"/>
                  </a:lnTo>
                  <a:lnTo>
                    <a:pt x="470" y="344"/>
                  </a:lnTo>
                  <a:lnTo>
                    <a:pt x="472" y="352"/>
                  </a:lnTo>
                  <a:lnTo>
                    <a:pt x="472" y="355"/>
                  </a:lnTo>
                  <a:lnTo>
                    <a:pt x="472" y="356"/>
                  </a:lnTo>
                  <a:lnTo>
                    <a:pt x="471" y="358"/>
                  </a:lnTo>
                  <a:lnTo>
                    <a:pt x="470" y="359"/>
                  </a:lnTo>
                  <a:lnTo>
                    <a:pt x="467" y="361"/>
                  </a:lnTo>
                  <a:lnTo>
                    <a:pt x="466" y="361"/>
                  </a:lnTo>
                  <a:lnTo>
                    <a:pt x="466" y="362"/>
                  </a:lnTo>
                  <a:lnTo>
                    <a:pt x="464" y="376"/>
                  </a:lnTo>
                  <a:lnTo>
                    <a:pt x="465" y="379"/>
                  </a:lnTo>
                  <a:lnTo>
                    <a:pt x="465" y="380"/>
                  </a:lnTo>
                  <a:lnTo>
                    <a:pt x="474" y="383"/>
                  </a:lnTo>
                  <a:lnTo>
                    <a:pt x="476" y="388"/>
                  </a:lnTo>
                  <a:lnTo>
                    <a:pt x="476" y="389"/>
                  </a:lnTo>
                  <a:lnTo>
                    <a:pt x="475" y="391"/>
                  </a:lnTo>
                  <a:lnTo>
                    <a:pt x="461" y="407"/>
                  </a:lnTo>
                  <a:lnTo>
                    <a:pt x="460" y="408"/>
                  </a:lnTo>
                  <a:lnTo>
                    <a:pt x="460" y="412"/>
                  </a:lnTo>
                  <a:lnTo>
                    <a:pt x="459" y="415"/>
                  </a:lnTo>
                  <a:lnTo>
                    <a:pt x="457" y="417"/>
                  </a:lnTo>
                  <a:lnTo>
                    <a:pt x="439" y="415"/>
                  </a:lnTo>
                  <a:lnTo>
                    <a:pt x="432" y="418"/>
                  </a:lnTo>
                  <a:lnTo>
                    <a:pt x="431" y="419"/>
                  </a:lnTo>
                  <a:lnTo>
                    <a:pt x="431" y="420"/>
                  </a:lnTo>
                  <a:lnTo>
                    <a:pt x="431" y="430"/>
                  </a:lnTo>
                  <a:lnTo>
                    <a:pt x="430" y="431"/>
                  </a:lnTo>
                  <a:lnTo>
                    <a:pt x="429" y="432"/>
                  </a:lnTo>
                  <a:lnTo>
                    <a:pt x="402" y="430"/>
                  </a:lnTo>
                  <a:lnTo>
                    <a:pt x="393" y="435"/>
                  </a:lnTo>
                  <a:lnTo>
                    <a:pt x="379" y="434"/>
                  </a:lnTo>
                  <a:lnTo>
                    <a:pt x="363" y="424"/>
                  </a:lnTo>
                  <a:lnTo>
                    <a:pt x="360" y="424"/>
                  </a:lnTo>
                  <a:lnTo>
                    <a:pt x="356" y="427"/>
                  </a:lnTo>
                  <a:lnTo>
                    <a:pt x="355" y="432"/>
                  </a:lnTo>
                  <a:lnTo>
                    <a:pt x="351" y="435"/>
                  </a:lnTo>
                  <a:lnTo>
                    <a:pt x="346" y="435"/>
                  </a:lnTo>
                  <a:lnTo>
                    <a:pt x="344" y="436"/>
                  </a:lnTo>
                  <a:lnTo>
                    <a:pt x="340" y="446"/>
                  </a:lnTo>
                  <a:lnTo>
                    <a:pt x="301" y="461"/>
                  </a:lnTo>
                  <a:lnTo>
                    <a:pt x="294" y="474"/>
                  </a:lnTo>
                  <a:lnTo>
                    <a:pt x="293" y="475"/>
                  </a:lnTo>
                  <a:lnTo>
                    <a:pt x="267" y="477"/>
                  </a:lnTo>
                  <a:lnTo>
                    <a:pt x="264" y="481"/>
                  </a:lnTo>
                  <a:lnTo>
                    <a:pt x="260" y="482"/>
                  </a:lnTo>
                  <a:lnTo>
                    <a:pt x="236" y="475"/>
                  </a:lnTo>
                  <a:lnTo>
                    <a:pt x="233" y="466"/>
                  </a:lnTo>
                  <a:lnTo>
                    <a:pt x="232" y="464"/>
                  </a:lnTo>
                  <a:lnTo>
                    <a:pt x="218" y="457"/>
                  </a:lnTo>
                  <a:lnTo>
                    <a:pt x="214" y="451"/>
                  </a:lnTo>
                  <a:lnTo>
                    <a:pt x="207" y="448"/>
                  </a:lnTo>
                  <a:lnTo>
                    <a:pt x="207" y="447"/>
                  </a:lnTo>
                  <a:lnTo>
                    <a:pt x="206" y="447"/>
                  </a:lnTo>
                  <a:lnTo>
                    <a:pt x="206" y="446"/>
                  </a:lnTo>
                  <a:lnTo>
                    <a:pt x="207" y="441"/>
                  </a:lnTo>
                  <a:lnTo>
                    <a:pt x="208" y="440"/>
                  </a:lnTo>
                  <a:lnTo>
                    <a:pt x="217" y="433"/>
                  </a:lnTo>
                  <a:lnTo>
                    <a:pt x="218" y="432"/>
                  </a:lnTo>
                  <a:lnTo>
                    <a:pt x="219" y="429"/>
                  </a:lnTo>
                  <a:lnTo>
                    <a:pt x="226" y="410"/>
                  </a:lnTo>
                  <a:lnTo>
                    <a:pt x="226" y="409"/>
                  </a:lnTo>
                  <a:lnTo>
                    <a:pt x="239" y="407"/>
                  </a:lnTo>
                  <a:lnTo>
                    <a:pt x="239" y="402"/>
                  </a:lnTo>
                  <a:lnTo>
                    <a:pt x="238" y="399"/>
                  </a:lnTo>
                  <a:lnTo>
                    <a:pt x="237" y="397"/>
                  </a:lnTo>
                  <a:lnTo>
                    <a:pt x="231" y="392"/>
                  </a:lnTo>
                  <a:lnTo>
                    <a:pt x="230" y="389"/>
                  </a:lnTo>
                  <a:lnTo>
                    <a:pt x="230" y="385"/>
                  </a:lnTo>
                  <a:lnTo>
                    <a:pt x="230" y="383"/>
                  </a:lnTo>
                  <a:lnTo>
                    <a:pt x="229" y="382"/>
                  </a:lnTo>
                  <a:lnTo>
                    <a:pt x="225" y="378"/>
                  </a:lnTo>
                  <a:lnTo>
                    <a:pt x="201" y="384"/>
                  </a:lnTo>
                  <a:lnTo>
                    <a:pt x="176" y="378"/>
                  </a:lnTo>
                  <a:lnTo>
                    <a:pt x="153" y="358"/>
                  </a:lnTo>
                  <a:lnTo>
                    <a:pt x="152" y="356"/>
                  </a:lnTo>
                  <a:lnTo>
                    <a:pt x="152" y="355"/>
                  </a:lnTo>
                  <a:lnTo>
                    <a:pt x="153" y="353"/>
                  </a:lnTo>
                  <a:lnTo>
                    <a:pt x="154" y="350"/>
                  </a:lnTo>
                  <a:lnTo>
                    <a:pt x="155" y="345"/>
                  </a:lnTo>
                  <a:lnTo>
                    <a:pt x="154" y="340"/>
                  </a:lnTo>
                  <a:lnTo>
                    <a:pt x="153" y="337"/>
                  </a:lnTo>
                  <a:lnTo>
                    <a:pt x="149" y="335"/>
                  </a:lnTo>
                  <a:lnTo>
                    <a:pt x="90" y="344"/>
                  </a:lnTo>
                  <a:lnTo>
                    <a:pt x="86" y="342"/>
                  </a:lnTo>
                  <a:lnTo>
                    <a:pt x="83" y="337"/>
                  </a:lnTo>
                  <a:lnTo>
                    <a:pt x="82" y="332"/>
                  </a:lnTo>
                  <a:lnTo>
                    <a:pt x="81" y="331"/>
                  </a:lnTo>
                  <a:lnTo>
                    <a:pt x="79" y="330"/>
                  </a:lnTo>
                  <a:lnTo>
                    <a:pt x="71" y="332"/>
                  </a:lnTo>
                  <a:lnTo>
                    <a:pt x="68" y="330"/>
                  </a:lnTo>
                  <a:lnTo>
                    <a:pt x="68" y="329"/>
                  </a:lnTo>
                  <a:lnTo>
                    <a:pt x="68" y="328"/>
                  </a:lnTo>
                  <a:lnTo>
                    <a:pt x="68" y="328"/>
                  </a:lnTo>
                  <a:lnTo>
                    <a:pt x="70" y="323"/>
                  </a:lnTo>
                  <a:lnTo>
                    <a:pt x="70" y="322"/>
                  </a:lnTo>
                  <a:lnTo>
                    <a:pt x="70" y="320"/>
                  </a:lnTo>
                  <a:lnTo>
                    <a:pt x="70" y="320"/>
                  </a:lnTo>
                  <a:lnTo>
                    <a:pt x="70" y="319"/>
                  </a:lnTo>
                  <a:lnTo>
                    <a:pt x="67" y="316"/>
                  </a:lnTo>
                  <a:lnTo>
                    <a:pt x="39" y="307"/>
                  </a:lnTo>
                  <a:lnTo>
                    <a:pt x="29" y="312"/>
                  </a:lnTo>
                  <a:lnTo>
                    <a:pt x="26" y="312"/>
                  </a:lnTo>
                  <a:lnTo>
                    <a:pt x="25" y="311"/>
                  </a:lnTo>
                  <a:lnTo>
                    <a:pt x="19" y="298"/>
                  </a:lnTo>
                  <a:lnTo>
                    <a:pt x="13" y="295"/>
                  </a:lnTo>
                  <a:lnTo>
                    <a:pt x="12" y="293"/>
                  </a:lnTo>
                  <a:lnTo>
                    <a:pt x="8" y="289"/>
                  </a:lnTo>
                  <a:lnTo>
                    <a:pt x="5" y="282"/>
                  </a:lnTo>
                  <a:lnTo>
                    <a:pt x="5" y="281"/>
                  </a:lnTo>
                  <a:lnTo>
                    <a:pt x="5" y="279"/>
                  </a:lnTo>
                  <a:lnTo>
                    <a:pt x="6" y="277"/>
                  </a:lnTo>
                  <a:lnTo>
                    <a:pt x="7" y="275"/>
                  </a:lnTo>
                  <a:lnTo>
                    <a:pt x="7" y="273"/>
                  </a:lnTo>
                  <a:lnTo>
                    <a:pt x="7" y="269"/>
                  </a:lnTo>
                  <a:lnTo>
                    <a:pt x="2" y="263"/>
                  </a:lnTo>
                  <a:lnTo>
                    <a:pt x="0" y="255"/>
                  </a:lnTo>
                  <a:lnTo>
                    <a:pt x="0" y="251"/>
                  </a:lnTo>
                  <a:lnTo>
                    <a:pt x="2" y="233"/>
                  </a:lnTo>
                  <a:lnTo>
                    <a:pt x="5" y="225"/>
                  </a:lnTo>
                  <a:lnTo>
                    <a:pt x="7" y="222"/>
                  </a:lnTo>
                  <a:lnTo>
                    <a:pt x="10" y="211"/>
                  </a:lnTo>
                  <a:lnTo>
                    <a:pt x="10" y="208"/>
                  </a:lnTo>
                  <a:lnTo>
                    <a:pt x="8" y="204"/>
                  </a:lnTo>
                  <a:lnTo>
                    <a:pt x="8" y="203"/>
                  </a:lnTo>
                  <a:lnTo>
                    <a:pt x="8" y="189"/>
                  </a:lnTo>
                  <a:lnTo>
                    <a:pt x="8" y="188"/>
                  </a:lnTo>
                  <a:lnTo>
                    <a:pt x="9" y="186"/>
                  </a:lnTo>
                  <a:lnTo>
                    <a:pt x="15" y="182"/>
                  </a:lnTo>
                  <a:lnTo>
                    <a:pt x="16" y="181"/>
                  </a:lnTo>
                  <a:lnTo>
                    <a:pt x="17" y="179"/>
                  </a:lnTo>
                  <a:lnTo>
                    <a:pt x="16" y="174"/>
                  </a:lnTo>
                  <a:lnTo>
                    <a:pt x="14" y="168"/>
                  </a:lnTo>
                  <a:lnTo>
                    <a:pt x="14" y="164"/>
                  </a:lnTo>
                  <a:lnTo>
                    <a:pt x="14" y="150"/>
                  </a:lnTo>
                  <a:lnTo>
                    <a:pt x="14" y="148"/>
                  </a:lnTo>
                  <a:lnTo>
                    <a:pt x="15" y="147"/>
                  </a:lnTo>
                  <a:lnTo>
                    <a:pt x="27" y="146"/>
                  </a:lnTo>
                  <a:lnTo>
                    <a:pt x="28" y="144"/>
                  </a:lnTo>
                  <a:lnTo>
                    <a:pt x="29" y="144"/>
                  </a:lnTo>
                  <a:lnTo>
                    <a:pt x="29" y="143"/>
                  </a:lnTo>
                  <a:lnTo>
                    <a:pt x="28" y="140"/>
                  </a:lnTo>
                  <a:lnTo>
                    <a:pt x="27" y="138"/>
                  </a:lnTo>
                  <a:lnTo>
                    <a:pt x="26" y="136"/>
                  </a:lnTo>
                  <a:lnTo>
                    <a:pt x="25" y="134"/>
                  </a:lnTo>
                  <a:lnTo>
                    <a:pt x="26" y="133"/>
                  </a:lnTo>
                  <a:lnTo>
                    <a:pt x="26" y="131"/>
                  </a:lnTo>
                  <a:lnTo>
                    <a:pt x="27" y="130"/>
                  </a:lnTo>
                  <a:lnTo>
                    <a:pt x="30" y="129"/>
                  </a:lnTo>
                  <a:lnTo>
                    <a:pt x="41" y="134"/>
                  </a:lnTo>
                  <a:lnTo>
                    <a:pt x="84" y="132"/>
                  </a:lnTo>
                  <a:lnTo>
                    <a:pt x="88" y="134"/>
                  </a:lnTo>
                  <a:lnTo>
                    <a:pt x="91" y="134"/>
                  </a:lnTo>
                  <a:lnTo>
                    <a:pt x="93" y="132"/>
                  </a:lnTo>
                  <a:lnTo>
                    <a:pt x="99" y="131"/>
                  </a:lnTo>
                  <a:lnTo>
                    <a:pt x="113" y="123"/>
                  </a:lnTo>
                  <a:lnTo>
                    <a:pt x="117" y="115"/>
                  </a:lnTo>
                  <a:lnTo>
                    <a:pt x="118" y="111"/>
                  </a:lnTo>
                  <a:lnTo>
                    <a:pt x="117" y="105"/>
                  </a:lnTo>
                  <a:lnTo>
                    <a:pt x="117" y="105"/>
                  </a:lnTo>
                  <a:lnTo>
                    <a:pt x="116" y="103"/>
                  </a:lnTo>
                  <a:lnTo>
                    <a:pt x="101" y="96"/>
                  </a:lnTo>
                  <a:lnTo>
                    <a:pt x="99" y="93"/>
                  </a:lnTo>
                  <a:lnTo>
                    <a:pt x="97" y="92"/>
                  </a:lnTo>
                  <a:lnTo>
                    <a:pt x="97" y="80"/>
                  </a:lnTo>
                  <a:lnTo>
                    <a:pt x="98" y="79"/>
                  </a:lnTo>
                  <a:lnTo>
                    <a:pt x="108" y="68"/>
                  </a:lnTo>
                  <a:lnTo>
                    <a:pt x="109" y="66"/>
                  </a:lnTo>
                  <a:lnTo>
                    <a:pt x="109" y="58"/>
                  </a:lnTo>
                  <a:lnTo>
                    <a:pt x="112" y="50"/>
                  </a:lnTo>
                  <a:lnTo>
                    <a:pt x="113" y="50"/>
                  </a:lnTo>
                  <a:lnTo>
                    <a:pt x="159" y="39"/>
                  </a:lnTo>
                  <a:lnTo>
                    <a:pt x="164" y="33"/>
                  </a:lnTo>
                  <a:lnTo>
                    <a:pt x="179" y="31"/>
                  </a:lnTo>
                  <a:lnTo>
                    <a:pt x="180" y="30"/>
                  </a:lnTo>
                  <a:lnTo>
                    <a:pt x="182" y="26"/>
                  </a:lnTo>
                  <a:lnTo>
                    <a:pt x="181" y="17"/>
                  </a:lnTo>
                  <a:lnTo>
                    <a:pt x="184" y="4"/>
                  </a:lnTo>
                  <a:lnTo>
                    <a:pt x="184" y="4"/>
                  </a:lnTo>
                  <a:lnTo>
                    <a:pt x="185" y="3"/>
                  </a:lnTo>
                  <a:lnTo>
                    <a:pt x="194" y="5"/>
                  </a:lnTo>
                  <a:lnTo>
                    <a:pt x="196" y="4"/>
                  </a:lnTo>
                  <a:lnTo>
                    <a:pt x="199" y="1"/>
                  </a:lnTo>
                  <a:lnTo>
                    <a:pt x="205" y="0"/>
                  </a:lnTo>
                  <a:lnTo>
                    <a:pt x="234" y="31"/>
                  </a:lnTo>
                  <a:lnTo>
                    <a:pt x="249" y="29"/>
                  </a:lnTo>
                  <a:lnTo>
                    <a:pt x="294" y="51"/>
                  </a:lnTo>
                  <a:lnTo>
                    <a:pt x="298" y="56"/>
                  </a:lnTo>
                  <a:lnTo>
                    <a:pt x="299" y="59"/>
                  </a:lnTo>
                  <a:lnTo>
                    <a:pt x="299" y="60"/>
                  </a:lnTo>
                  <a:lnTo>
                    <a:pt x="325" y="66"/>
                  </a:lnTo>
                  <a:lnTo>
                    <a:pt x="326" y="67"/>
                  </a:lnTo>
                  <a:lnTo>
                    <a:pt x="327" y="68"/>
                  </a:lnTo>
                  <a:lnTo>
                    <a:pt x="327" y="69"/>
                  </a:lnTo>
                  <a:lnTo>
                    <a:pt x="327" y="80"/>
                  </a:lnTo>
                  <a:lnTo>
                    <a:pt x="327" y="82"/>
                  </a:lnTo>
                  <a:lnTo>
                    <a:pt x="328" y="83"/>
                  </a:lnTo>
                  <a:lnTo>
                    <a:pt x="333" y="87"/>
                  </a:lnTo>
                  <a:lnTo>
                    <a:pt x="340" y="83"/>
                  </a:lnTo>
                  <a:lnTo>
                    <a:pt x="357" y="85"/>
                  </a:lnTo>
                  <a:lnTo>
                    <a:pt x="363" y="80"/>
                  </a:lnTo>
                  <a:lnTo>
                    <a:pt x="364" y="79"/>
                  </a:lnTo>
                  <a:lnTo>
                    <a:pt x="364" y="66"/>
                  </a:lnTo>
                  <a:lnTo>
                    <a:pt x="365" y="65"/>
                  </a:lnTo>
                  <a:lnTo>
                    <a:pt x="367" y="63"/>
                  </a:lnTo>
                  <a:lnTo>
                    <a:pt x="372" y="61"/>
                  </a:lnTo>
                  <a:lnTo>
                    <a:pt x="373" y="62"/>
                  </a:lnTo>
                  <a:lnTo>
                    <a:pt x="374" y="63"/>
                  </a:lnTo>
                  <a:lnTo>
                    <a:pt x="376" y="69"/>
                  </a:lnTo>
                  <a:lnTo>
                    <a:pt x="377" y="70"/>
                  </a:lnTo>
                  <a:lnTo>
                    <a:pt x="405" y="74"/>
                  </a:lnTo>
                  <a:lnTo>
                    <a:pt x="405" y="78"/>
                  </a:lnTo>
                  <a:lnTo>
                    <a:pt x="408" y="85"/>
                  </a:lnTo>
                  <a:lnTo>
                    <a:pt x="411" y="87"/>
                  </a:lnTo>
                  <a:lnTo>
                    <a:pt x="414" y="87"/>
                  </a:lnTo>
                  <a:lnTo>
                    <a:pt x="418" y="85"/>
                  </a:lnTo>
                  <a:lnTo>
                    <a:pt x="453" y="97"/>
                  </a:lnTo>
                  <a:lnTo>
                    <a:pt x="461" y="105"/>
                  </a:lnTo>
                  <a:lnTo>
                    <a:pt x="466" y="115"/>
                  </a:lnTo>
                  <a:lnTo>
                    <a:pt x="472" y="121"/>
                  </a:lnTo>
                  <a:lnTo>
                    <a:pt x="477" y="121"/>
                  </a:lnTo>
                  <a:lnTo>
                    <a:pt x="481" y="119"/>
                  </a:lnTo>
                  <a:lnTo>
                    <a:pt x="493" y="125"/>
                  </a:lnTo>
                  <a:lnTo>
                    <a:pt x="496" y="128"/>
                  </a:lnTo>
                  <a:lnTo>
                    <a:pt x="498" y="132"/>
                  </a:lnTo>
                  <a:lnTo>
                    <a:pt x="508" y="145"/>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75" name="Freeform 102"/>
            <p:cNvSpPr>
              <a:spLocks/>
            </p:cNvSpPr>
            <p:nvPr/>
          </p:nvSpPr>
          <p:spPr bwMode="auto">
            <a:xfrm>
              <a:off x="5781676" y="2628900"/>
              <a:ext cx="782638" cy="625475"/>
            </a:xfrm>
            <a:custGeom>
              <a:avLst/>
              <a:gdLst>
                <a:gd name="T0" fmla="*/ 453 w 493"/>
                <a:gd name="T1" fmla="*/ 328 h 394"/>
                <a:gd name="T2" fmla="*/ 400 w 493"/>
                <a:gd name="T3" fmla="*/ 381 h 394"/>
                <a:gd name="T4" fmla="*/ 401 w 493"/>
                <a:gd name="T5" fmla="*/ 391 h 394"/>
                <a:gd name="T6" fmla="*/ 313 w 493"/>
                <a:gd name="T7" fmla="*/ 359 h 394"/>
                <a:gd name="T8" fmla="*/ 257 w 493"/>
                <a:gd name="T9" fmla="*/ 333 h 394"/>
                <a:gd name="T10" fmla="*/ 223 w 493"/>
                <a:gd name="T11" fmla="*/ 328 h 394"/>
                <a:gd name="T12" fmla="*/ 134 w 493"/>
                <a:gd name="T13" fmla="*/ 349 h 394"/>
                <a:gd name="T14" fmla="*/ 108 w 493"/>
                <a:gd name="T15" fmla="*/ 349 h 394"/>
                <a:gd name="T16" fmla="*/ 94 w 493"/>
                <a:gd name="T17" fmla="*/ 320 h 394"/>
                <a:gd name="T18" fmla="*/ 91 w 493"/>
                <a:gd name="T19" fmla="*/ 282 h 394"/>
                <a:gd name="T20" fmla="*/ 32 w 493"/>
                <a:gd name="T21" fmla="*/ 257 h 394"/>
                <a:gd name="T22" fmla="*/ 3 w 493"/>
                <a:gd name="T23" fmla="*/ 214 h 394"/>
                <a:gd name="T24" fmla="*/ 10 w 493"/>
                <a:gd name="T25" fmla="*/ 179 h 394"/>
                <a:gd name="T26" fmla="*/ 2 w 493"/>
                <a:gd name="T27" fmla="*/ 147 h 394"/>
                <a:gd name="T28" fmla="*/ 41 w 493"/>
                <a:gd name="T29" fmla="*/ 147 h 394"/>
                <a:gd name="T30" fmla="*/ 105 w 493"/>
                <a:gd name="T31" fmla="*/ 146 h 394"/>
                <a:gd name="T32" fmla="*/ 124 w 493"/>
                <a:gd name="T33" fmla="*/ 142 h 394"/>
                <a:gd name="T34" fmla="*/ 162 w 493"/>
                <a:gd name="T35" fmla="*/ 142 h 394"/>
                <a:gd name="T36" fmla="*/ 145 w 493"/>
                <a:gd name="T37" fmla="*/ 112 h 394"/>
                <a:gd name="T38" fmla="*/ 145 w 493"/>
                <a:gd name="T39" fmla="*/ 82 h 394"/>
                <a:gd name="T40" fmla="*/ 142 w 493"/>
                <a:gd name="T41" fmla="*/ 32 h 394"/>
                <a:gd name="T42" fmla="*/ 141 w 493"/>
                <a:gd name="T43" fmla="*/ 7 h 394"/>
                <a:gd name="T44" fmla="*/ 169 w 493"/>
                <a:gd name="T45" fmla="*/ 10 h 394"/>
                <a:gd name="T46" fmla="*/ 189 w 493"/>
                <a:gd name="T47" fmla="*/ 18 h 394"/>
                <a:gd name="T48" fmla="*/ 213 w 493"/>
                <a:gd name="T49" fmla="*/ 26 h 394"/>
                <a:gd name="T50" fmla="*/ 234 w 493"/>
                <a:gd name="T51" fmla="*/ 20 h 394"/>
                <a:gd name="T52" fmla="*/ 239 w 493"/>
                <a:gd name="T53" fmla="*/ 33 h 394"/>
                <a:gd name="T54" fmla="*/ 250 w 493"/>
                <a:gd name="T55" fmla="*/ 56 h 394"/>
                <a:gd name="T56" fmla="*/ 260 w 493"/>
                <a:gd name="T57" fmla="*/ 60 h 394"/>
                <a:gd name="T58" fmla="*/ 290 w 493"/>
                <a:gd name="T59" fmla="*/ 54 h 394"/>
                <a:gd name="T60" fmla="*/ 292 w 493"/>
                <a:gd name="T61" fmla="*/ 89 h 394"/>
                <a:gd name="T62" fmla="*/ 317 w 493"/>
                <a:gd name="T63" fmla="*/ 83 h 394"/>
                <a:gd name="T64" fmla="*/ 338 w 493"/>
                <a:gd name="T65" fmla="*/ 67 h 394"/>
                <a:gd name="T66" fmla="*/ 353 w 493"/>
                <a:gd name="T67" fmla="*/ 78 h 394"/>
                <a:gd name="T68" fmla="*/ 369 w 493"/>
                <a:gd name="T69" fmla="*/ 79 h 394"/>
                <a:gd name="T70" fmla="*/ 387 w 493"/>
                <a:gd name="T71" fmla="*/ 64 h 394"/>
                <a:gd name="T72" fmla="*/ 411 w 493"/>
                <a:gd name="T73" fmla="*/ 67 h 394"/>
                <a:gd name="T74" fmla="*/ 423 w 493"/>
                <a:gd name="T75" fmla="*/ 83 h 394"/>
                <a:gd name="T76" fmla="*/ 433 w 493"/>
                <a:gd name="T77" fmla="*/ 94 h 394"/>
                <a:gd name="T78" fmla="*/ 444 w 493"/>
                <a:gd name="T79" fmla="*/ 105 h 394"/>
                <a:gd name="T80" fmla="*/ 429 w 493"/>
                <a:gd name="T81" fmla="*/ 127 h 394"/>
                <a:gd name="T82" fmla="*/ 420 w 493"/>
                <a:gd name="T83" fmla="*/ 146 h 394"/>
                <a:gd name="T84" fmla="*/ 402 w 493"/>
                <a:gd name="T85" fmla="*/ 148 h 394"/>
                <a:gd name="T86" fmla="*/ 396 w 493"/>
                <a:gd name="T87" fmla="*/ 160 h 394"/>
                <a:gd name="T88" fmla="*/ 377 w 493"/>
                <a:gd name="T89" fmla="*/ 171 h 394"/>
                <a:gd name="T90" fmla="*/ 376 w 493"/>
                <a:gd name="T91" fmla="*/ 180 h 394"/>
                <a:gd name="T92" fmla="*/ 364 w 493"/>
                <a:gd name="T93" fmla="*/ 190 h 394"/>
                <a:gd name="T94" fmla="*/ 379 w 493"/>
                <a:gd name="T95" fmla="*/ 206 h 394"/>
                <a:gd name="T96" fmla="*/ 390 w 493"/>
                <a:gd name="T97" fmla="*/ 220 h 394"/>
                <a:gd name="T98" fmla="*/ 415 w 493"/>
                <a:gd name="T99" fmla="*/ 220 h 394"/>
                <a:gd name="T100" fmla="*/ 421 w 493"/>
                <a:gd name="T101" fmla="*/ 239 h 394"/>
                <a:gd name="T102" fmla="*/ 443 w 493"/>
                <a:gd name="T103" fmla="*/ 247 h 394"/>
                <a:gd name="T104" fmla="*/ 454 w 493"/>
                <a:gd name="T105" fmla="*/ 265 h 394"/>
                <a:gd name="T106" fmla="*/ 464 w 493"/>
                <a:gd name="T107" fmla="*/ 276 h 394"/>
                <a:gd name="T108" fmla="*/ 479 w 493"/>
                <a:gd name="T109" fmla="*/ 289 h 394"/>
                <a:gd name="T110" fmla="*/ 491 w 493"/>
                <a:gd name="T111" fmla="*/ 328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3" h="394">
                  <a:moveTo>
                    <a:pt x="493" y="334"/>
                  </a:moveTo>
                  <a:lnTo>
                    <a:pt x="491" y="333"/>
                  </a:lnTo>
                  <a:lnTo>
                    <a:pt x="491" y="333"/>
                  </a:lnTo>
                  <a:lnTo>
                    <a:pt x="476" y="334"/>
                  </a:lnTo>
                  <a:lnTo>
                    <a:pt x="474" y="335"/>
                  </a:lnTo>
                  <a:lnTo>
                    <a:pt x="457" y="327"/>
                  </a:lnTo>
                  <a:lnTo>
                    <a:pt x="454" y="327"/>
                  </a:lnTo>
                  <a:lnTo>
                    <a:pt x="453" y="328"/>
                  </a:lnTo>
                  <a:lnTo>
                    <a:pt x="453" y="328"/>
                  </a:lnTo>
                  <a:lnTo>
                    <a:pt x="452" y="330"/>
                  </a:lnTo>
                  <a:lnTo>
                    <a:pt x="452" y="335"/>
                  </a:lnTo>
                  <a:lnTo>
                    <a:pt x="449" y="339"/>
                  </a:lnTo>
                  <a:lnTo>
                    <a:pt x="414" y="358"/>
                  </a:lnTo>
                  <a:lnTo>
                    <a:pt x="411" y="363"/>
                  </a:lnTo>
                  <a:lnTo>
                    <a:pt x="409" y="370"/>
                  </a:lnTo>
                  <a:lnTo>
                    <a:pt x="400" y="381"/>
                  </a:lnTo>
                  <a:lnTo>
                    <a:pt x="399" y="382"/>
                  </a:lnTo>
                  <a:lnTo>
                    <a:pt x="399" y="382"/>
                  </a:lnTo>
                  <a:lnTo>
                    <a:pt x="399" y="384"/>
                  </a:lnTo>
                  <a:lnTo>
                    <a:pt x="400" y="385"/>
                  </a:lnTo>
                  <a:lnTo>
                    <a:pt x="401" y="387"/>
                  </a:lnTo>
                  <a:lnTo>
                    <a:pt x="402" y="388"/>
                  </a:lnTo>
                  <a:lnTo>
                    <a:pt x="402" y="390"/>
                  </a:lnTo>
                  <a:lnTo>
                    <a:pt x="401" y="391"/>
                  </a:lnTo>
                  <a:lnTo>
                    <a:pt x="400" y="393"/>
                  </a:lnTo>
                  <a:lnTo>
                    <a:pt x="398" y="394"/>
                  </a:lnTo>
                  <a:lnTo>
                    <a:pt x="385" y="394"/>
                  </a:lnTo>
                  <a:lnTo>
                    <a:pt x="374" y="388"/>
                  </a:lnTo>
                  <a:lnTo>
                    <a:pt x="352" y="392"/>
                  </a:lnTo>
                  <a:lnTo>
                    <a:pt x="317" y="366"/>
                  </a:lnTo>
                  <a:lnTo>
                    <a:pt x="315" y="362"/>
                  </a:lnTo>
                  <a:lnTo>
                    <a:pt x="313" y="359"/>
                  </a:lnTo>
                  <a:lnTo>
                    <a:pt x="295" y="358"/>
                  </a:lnTo>
                  <a:lnTo>
                    <a:pt x="294" y="357"/>
                  </a:lnTo>
                  <a:lnTo>
                    <a:pt x="293" y="355"/>
                  </a:lnTo>
                  <a:lnTo>
                    <a:pt x="291" y="343"/>
                  </a:lnTo>
                  <a:lnTo>
                    <a:pt x="284" y="333"/>
                  </a:lnTo>
                  <a:lnTo>
                    <a:pt x="264" y="327"/>
                  </a:lnTo>
                  <a:lnTo>
                    <a:pt x="261" y="328"/>
                  </a:lnTo>
                  <a:lnTo>
                    <a:pt x="257" y="333"/>
                  </a:lnTo>
                  <a:lnTo>
                    <a:pt x="255" y="337"/>
                  </a:lnTo>
                  <a:lnTo>
                    <a:pt x="252" y="340"/>
                  </a:lnTo>
                  <a:lnTo>
                    <a:pt x="240" y="342"/>
                  </a:lnTo>
                  <a:lnTo>
                    <a:pt x="234" y="347"/>
                  </a:lnTo>
                  <a:lnTo>
                    <a:pt x="229" y="347"/>
                  </a:lnTo>
                  <a:lnTo>
                    <a:pt x="228" y="346"/>
                  </a:lnTo>
                  <a:lnTo>
                    <a:pt x="224" y="329"/>
                  </a:lnTo>
                  <a:lnTo>
                    <a:pt x="223" y="328"/>
                  </a:lnTo>
                  <a:lnTo>
                    <a:pt x="213" y="327"/>
                  </a:lnTo>
                  <a:lnTo>
                    <a:pt x="209" y="331"/>
                  </a:lnTo>
                  <a:lnTo>
                    <a:pt x="204" y="343"/>
                  </a:lnTo>
                  <a:lnTo>
                    <a:pt x="201" y="347"/>
                  </a:lnTo>
                  <a:lnTo>
                    <a:pt x="156" y="347"/>
                  </a:lnTo>
                  <a:lnTo>
                    <a:pt x="150" y="343"/>
                  </a:lnTo>
                  <a:lnTo>
                    <a:pt x="148" y="343"/>
                  </a:lnTo>
                  <a:lnTo>
                    <a:pt x="134" y="349"/>
                  </a:lnTo>
                  <a:lnTo>
                    <a:pt x="133" y="349"/>
                  </a:lnTo>
                  <a:lnTo>
                    <a:pt x="131" y="357"/>
                  </a:lnTo>
                  <a:lnTo>
                    <a:pt x="130" y="358"/>
                  </a:lnTo>
                  <a:lnTo>
                    <a:pt x="118" y="364"/>
                  </a:lnTo>
                  <a:lnTo>
                    <a:pt x="115" y="364"/>
                  </a:lnTo>
                  <a:lnTo>
                    <a:pt x="108" y="359"/>
                  </a:lnTo>
                  <a:lnTo>
                    <a:pt x="108" y="349"/>
                  </a:lnTo>
                  <a:lnTo>
                    <a:pt x="108" y="349"/>
                  </a:lnTo>
                  <a:lnTo>
                    <a:pt x="104" y="345"/>
                  </a:lnTo>
                  <a:lnTo>
                    <a:pt x="89" y="341"/>
                  </a:lnTo>
                  <a:lnTo>
                    <a:pt x="86" y="337"/>
                  </a:lnTo>
                  <a:lnTo>
                    <a:pt x="85" y="335"/>
                  </a:lnTo>
                  <a:lnTo>
                    <a:pt x="85" y="330"/>
                  </a:lnTo>
                  <a:lnTo>
                    <a:pt x="86" y="329"/>
                  </a:lnTo>
                  <a:lnTo>
                    <a:pt x="93" y="321"/>
                  </a:lnTo>
                  <a:lnTo>
                    <a:pt x="94" y="320"/>
                  </a:lnTo>
                  <a:lnTo>
                    <a:pt x="94" y="301"/>
                  </a:lnTo>
                  <a:lnTo>
                    <a:pt x="93" y="300"/>
                  </a:lnTo>
                  <a:lnTo>
                    <a:pt x="89" y="295"/>
                  </a:lnTo>
                  <a:lnTo>
                    <a:pt x="89" y="294"/>
                  </a:lnTo>
                  <a:lnTo>
                    <a:pt x="88" y="289"/>
                  </a:lnTo>
                  <a:lnTo>
                    <a:pt x="89" y="286"/>
                  </a:lnTo>
                  <a:lnTo>
                    <a:pt x="90" y="283"/>
                  </a:lnTo>
                  <a:lnTo>
                    <a:pt x="91" y="282"/>
                  </a:lnTo>
                  <a:lnTo>
                    <a:pt x="91" y="280"/>
                  </a:lnTo>
                  <a:lnTo>
                    <a:pt x="88" y="265"/>
                  </a:lnTo>
                  <a:lnTo>
                    <a:pt x="86" y="262"/>
                  </a:lnTo>
                  <a:lnTo>
                    <a:pt x="81" y="259"/>
                  </a:lnTo>
                  <a:lnTo>
                    <a:pt x="65" y="265"/>
                  </a:lnTo>
                  <a:lnTo>
                    <a:pt x="35" y="260"/>
                  </a:lnTo>
                  <a:lnTo>
                    <a:pt x="33" y="258"/>
                  </a:lnTo>
                  <a:lnTo>
                    <a:pt x="32" y="257"/>
                  </a:lnTo>
                  <a:lnTo>
                    <a:pt x="31" y="244"/>
                  </a:lnTo>
                  <a:lnTo>
                    <a:pt x="31" y="243"/>
                  </a:lnTo>
                  <a:lnTo>
                    <a:pt x="28" y="239"/>
                  </a:lnTo>
                  <a:lnTo>
                    <a:pt x="18" y="236"/>
                  </a:lnTo>
                  <a:lnTo>
                    <a:pt x="14" y="236"/>
                  </a:lnTo>
                  <a:lnTo>
                    <a:pt x="4" y="223"/>
                  </a:lnTo>
                  <a:lnTo>
                    <a:pt x="3" y="215"/>
                  </a:lnTo>
                  <a:lnTo>
                    <a:pt x="3" y="214"/>
                  </a:lnTo>
                  <a:lnTo>
                    <a:pt x="4" y="213"/>
                  </a:lnTo>
                  <a:lnTo>
                    <a:pt x="8" y="209"/>
                  </a:lnTo>
                  <a:lnTo>
                    <a:pt x="10" y="203"/>
                  </a:lnTo>
                  <a:lnTo>
                    <a:pt x="14" y="197"/>
                  </a:lnTo>
                  <a:lnTo>
                    <a:pt x="15" y="196"/>
                  </a:lnTo>
                  <a:lnTo>
                    <a:pt x="15" y="196"/>
                  </a:lnTo>
                  <a:lnTo>
                    <a:pt x="15" y="190"/>
                  </a:lnTo>
                  <a:lnTo>
                    <a:pt x="10" y="179"/>
                  </a:lnTo>
                  <a:lnTo>
                    <a:pt x="9" y="164"/>
                  </a:lnTo>
                  <a:lnTo>
                    <a:pt x="8" y="163"/>
                  </a:lnTo>
                  <a:lnTo>
                    <a:pt x="2" y="156"/>
                  </a:lnTo>
                  <a:lnTo>
                    <a:pt x="1" y="153"/>
                  </a:lnTo>
                  <a:lnTo>
                    <a:pt x="0" y="152"/>
                  </a:lnTo>
                  <a:lnTo>
                    <a:pt x="0" y="151"/>
                  </a:lnTo>
                  <a:lnTo>
                    <a:pt x="1" y="148"/>
                  </a:lnTo>
                  <a:lnTo>
                    <a:pt x="2" y="147"/>
                  </a:lnTo>
                  <a:lnTo>
                    <a:pt x="9" y="142"/>
                  </a:lnTo>
                  <a:lnTo>
                    <a:pt x="20" y="152"/>
                  </a:lnTo>
                  <a:lnTo>
                    <a:pt x="35" y="158"/>
                  </a:lnTo>
                  <a:lnTo>
                    <a:pt x="35" y="158"/>
                  </a:lnTo>
                  <a:lnTo>
                    <a:pt x="37" y="158"/>
                  </a:lnTo>
                  <a:lnTo>
                    <a:pt x="37" y="157"/>
                  </a:lnTo>
                  <a:lnTo>
                    <a:pt x="38" y="151"/>
                  </a:lnTo>
                  <a:lnTo>
                    <a:pt x="41" y="147"/>
                  </a:lnTo>
                  <a:lnTo>
                    <a:pt x="45" y="146"/>
                  </a:lnTo>
                  <a:lnTo>
                    <a:pt x="94" y="165"/>
                  </a:lnTo>
                  <a:lnTo>
                    <a:pt x="99" y="164"/>
                  </a:lnTo>
                  <a:lnTo>
                    <a:pt x="101" y="161"/>
                  </a:lnTo>
                  <a:lnTo>
                    <a:pt x="102" y="160"/>
                  </a:lnTo>
                  <a:lnTo>
                    <a:pt x="103" y="149"/>
                  </a:lnTo>
                  <a:lnTo>
                    <a:pt x="103" y="148"/>
                  </a:lnTo>
                  <a:lnTo>
                    <a:pt x="105" y="146"/>
                  </a:lnTo>
                  <a:lnTo>
                    <a:pt x="109" y="144"/>
                  </a:lnTo>
                  <a:lnTo>
                    <a:pt x="110" y="143"/>
                  </a:lnTo>
                  <a:lnTo>
                    <a:pt x="112" y="139"/>
                  </a:lnTo>
                  <a:lnTo>
                    <a:pt x="114" y="136"/>
                  </a:lnTo>
                  <a:lnTo>
                    <a:pt x="118" y="135"/>
                  </a:lnTo>
                  <a:lnTo>
                    <a:pt x="121" y="136"/>
                  </a:lnTo>
                  <a:lnTo>
                    <a:pt x="121" y="136"/>
                  </a:lnTo>
                  <a:lnTo>
                    <a:pt x="124" y="142"/>
                  </a:lnTo>
                  <a:lnTo>
                    <a:pt x="125" y="146"/>
                  </a:lnTo>
                  <a:lnTo>
                    <a:pt x="126" y="148"/>
                  </a:lnTo>
                  <a:lnTo>
                    <a:pt x="126" y="149"/>
                  </a:lnTo>
                  <a:lnTo>
                    <a:pt x="137" y="149"/>
                  </a:lnTo>
                  <a:lnTo>
                    <a:pt x="145" y="145"/>
                  </a:lnTo>
                  <a:lnTo>
                    <a:pt x="160" y="144"/>
                  </a:lnTo>
                  <a:lnTo>
                    <a:pt x="161" y="143"/>
                  </a:lnTo>
                  <a:lnTo>
                    <a:pt x="162" y="142"/>
                  </a:lnTo>
                  <a:lnTo>
                    <a:pt x="162" y="140"/>
                  </a:lnTo>
                  <a:lnTo>
                    <a:pt x="162" y="139"/>
                  </a:lnTo>
                  <a:lnTo>
                    <a:pt x="162" y="139"/>
                  </a:lnTo>
                  <a:lnTo>
                    <a:pt x="161" y="136"/>
                  </a:lnTo>
                  <a:lnTo>
                    <a:pt x="148" y="116"/>
                  </a:lnTo>
                  <a:lnTo>
                    <a:pt x="145" y="114"/>
                  </a:lnTo>
                  <a:lnTo>
                    <a:pt x="145" y="114"/>
                  </a:lnTo>
                  <a:lnTo>
                    <a:pt x="145" y="112"/>
                  </a:lnTo>
                  <a:lnTo>
                    <a:pt x="145" y="110"/>
                  </a:lnTo>
                  <a:lnTo>
                    <a:pt x="145" y="108"/>
                  </a:lnTo>
                  <a:lnTo>
                    <a:pt x="153" y="98"/>
                  </a:lnTo>
                  <a:lnTo>
                    <a:pt x="153" y="96"/>
                  </a:lnTo>
                  <a:lnTo>
                    <a:pt x="153" y="95"/>
                  </a:lnTo>
                  <a:lnTo>
                    <a:pt x="153" y="93"/>
                  </a:lnTo>
                  <a:lnTo>
                    <a:pt x="145" y="85"/>
                  </a:lnTo>
                  <a:lnTo>
                    <a:pt x="145" y="82"/>
                  </a:lnTo>
                  <a:lnTo>
                    <a:pt x="145" y="76"/>
                  </a:lnTo>
                  <a:lnTo>
                    <a:pt x="144" y="73"/>
                  </a:lnTo>
                  <a:lnTo>
                    <a:pt x="142" y="71"/>
                  </a:lnTo>
                  <a:lnTo>
                    <a:pt x="139" y="46"/>
                  </a:lnTo>
                  <a:lnTo>
                    <a:pt x="139" y="40"/>
                  </a:lnTo>
                  <a:lnTo>
                    <a:pt x="141" y="36"/>
                  </a:lnTo>
                  <a:lnTo>
                    <a:pt x="141" y="35"/>
                  </a:lnTo>
                  <a:lnTo>
                    <a:pt x="142" y="32"/>
                  </a:lnTo>
                  <a:lnTo>
                    <a:pt x="141" y="29"/>
                  </a:lnTo>
                  <a:lnTo>
                    <a:pt x="126" y="2"/>
                  </a:lnTo>
                  <a:lnTo>
                    <a:pt x="125" y="1"/>
                  </a:lnTo>
                  <a:lnTo>
                    <a:pt x="133" y="0"/>
                  </a:lnTo>
                  <a:lnTo>
                    <a:pt x="134" y="5"/>
                  </a:lnTo>
                  <a:lnTo>
                    <a:pt x="136" y="5"/>
                  </a:lnTo>
                  <a:lnTo>
                    <a:pt x="136" y="7"/>
                  </a:lnTo>
                  <a:lnTo>
                    <a:pt x="141" y="7"/>
                  </a:lnTo>
                  <a:lnTo>
                    <a:pt x="141" y="5"/>
                  </a:lnTo>
                  <a:lnTo>
                    <a:pt x="143" y="5"/>
                  </a:lnTo>
                  <a:lnTo>
                    <a:pt x="143" y="7"/>
                  </a:lnTo>
                  <a:lnTo>
                    <a:pt x="160" y="6"/>
                  </a:lnTo>
                  <a:lnTo>
                    <a:pt x="160" y="8"/>
                  </a:lnTo>
                  <a:lnTo>
                    <a:pt x="167" y="8"/>
                  </a:lnTo>
                  <a:lnTo>
                    <a:pt x="167" y="10"/>
                  </a:lnTo>
                  <a:lnTo>
                    <a:pt x="169" y="10"/>
                  </a:lnTo>
                  <a:lnTo>
                    <a:pt x="169" y="12"/>
                  </a:lnTo>
                  <a:lnTo>
                    <a:pt x="172" y="12"/>
                  </a:lnTo>
                  <a:lnTo>
                    <a:pt x="172" y="14"/>
                  </a:lnTo>
                  <a:lnTo>
                    <a:pt x="177" y="14"/>
                  </a:lnTo>
                  <a:lnTo>
                    <a:pt x="177" y="17"/>
                  </a:lnTo>
                  <a:lnTo>
                    <a:pt x="184" y="16"/>
                  </a:lnTo>
                  <a:lnTo>
                    <a:pt x="184" y="18"/>
                  </a:lnTo>
                  <a:lnTo>
                    <a:pt x="189" y="18"/>
                  </a:lnTo>
                  <a:lnTo>
                    <a:pt x="189" y="25"/>
                  </a:lnTo>
                  <a:lnTo>
                    <a:pt x="192" y="25"/>
                  </a:lnTo>
                  <a:lnTo>
                    <a:pt x="192" y="27"/>
                  </a:lnTo>
                  <a:lnTo>
                    <a:pt x="203" y="26"/>
                  </a:lnTo>
                  <a:lnTo>
                    <a:pt x="204" y="29"/>
                  </a:lnTo>
                  <a:lnTo>
                    <a:pt x="208" y="29"/>
                  </a:lnTo>
                  <a:lnTo>
                    <a:pt x="208" y="26"/>
                  </a:lnTo>
                  <a:lnTo>
                    <a:pt x="213" y="26"/>
                  </a:lnTo>
                  <a:lnTo>
                    <a:pt x="213" y="23"/>
                  </a:lnTo>
                  <a:lnTo>
                    <a:pt x="217" y="23"/>
                  </a:lnTo>
                  <a:lnTo>
                    <a:pt x="218" y="26"/>
                  </a:lnTo>
                  <a:lnTo>
                    <a:pt x="224" y="25"/>
                  </a:lnTo>
                  <a:lnTo>
                    <a:pt x="224" y="23"/>
                  </a:lnTo>
                  <a:lnTo>
                    <a:pt x="227" y="23"/>
                  </a:lnTo>
                  <a:lnTo>
                    <a:pt x="227" y="20"/>
                  </a:lnTo>
                  <a:lnTo>
                    <a:pt x="234" y="20"/>
                  </a:lnTo>
                  <a:lnTo>
                    <a:pt x="234" y="22"/>
                  </a:lnTo>
                  <a:lnTo>
                    <a:pt x="236" y="22"/>
                  </a:lnTo>
                  <a:lnTo>
                    <a:pt x="236" y="27"/>
                  </a:lnTo>
                  <a:lnTo>
                    <a:pt x="239" y="26"/>
                  </a:lnTo>
                  <a:lnTo>
                    <a:pt x="239" y="29"/>
                  </a:lnTo>
                  <a:lnTo>
                    <a:pt x="236" y="29"/>
                  </a:lnTo>
                  <a:lnTo>
                    <a:pt x="237" y="34"/>
                  </a:lnTo>
                  <a:lnTo>
                    <a:pt x="239" y="33"/>
                  </a:lnTo>
                  <a:lnTo>
                    <a:pt x="239" y="38"/>
                  </a:lnTo>
                  <a:lnTo>
                    <a:pt x="242" y="38"/>
                  </a:lnTo>
                  <a:lnTo>
                    <a:pt x="242" y="40"/>
                  </a:lnTo>
                  <a:lnTo>
                    <a:pt x="244" y="40"/>
                  </a:lnTo>
                  <a:lnTo>
                    <a:pt x="245" y="45"/>
                  </a:lnTo>
                  <a:lnTo>
                    <a:pt x="247" y="45"/>
                  </a:lnTo>
                  <a:lnTo>
                    <a:pt x="248" y="56"/>
                  </a:lnTo>
                  <a:lnTo>
                    <a:pt x="250" y="56"/>
                  </a:lnTo>
                  <a:lnTo>
                    <a:pt x="250" y="59"/>
                  </a:lnTo>
                  <a:lnTo>
                    <a:pt x="248" y="59"/>
                  </a:lnTo>
                  <a:lnTo>
                    <a:pt x="248" y="61"/>
                  </a:lnTo>
                  <a:lnTo>
                    <a:pt x="252" y="61"/>
                  </a:lnTo>
                  <a:lnTo>
                    <a:pt x="253" y="63"/>
                  </a:lnTo>
                  <a:lnTo>
                    <a:pt x="255" y="63"/>
                  </a:lnTo>
                  <a:lnTo>
                    <a:pt x="255" y="61"/>
                  </a:lnTo>
                  <a:lnTo>
                    <a:pt x="260" y="60"/>
                  </a:lnTo>
                  <a:lnTo>
                    <a:pt x="260" y="58"/>
                  </a:lnTo>
                  <a:lnTo>
                    <a:pt x="269" y="57"/>
                  </a:lnTo>
                  <a:lnTo>
                    <a:pt x="269" y="55"/>
                  </a:lnTo>
                  <a:lnTo>
                    <a:pt x="274" y="55"/>
                  </a:lnTo>
                  <a:lnTo>
                    <a:pt x="273" y="53"/>
                  </a:lnTo>
                  <a:lnTo>
                    <a:pt x="287" y="51"/>
                  </a:lnTo>
                  <a:lnTo>
                    <a:pt x="287" y="54"/>
                  </a:lnTo>
                  <a:lnTo>
                    <a:pt x="290" y="54"/>
                  </a:lnTo>
                  <a:lnTo>
                    <a:pt x="290" y="56"/>
                  </a:lnTo>
                  <a:lnTo>
                    <a:pt x="292" y="56"/>
                  </a:lnTo>
                  <a:lnTo>
                    <a:pt x="293" y="68"/>
                  </a:lnTo>
                  <a:lnTo>
                    <a:pt x="295" y="68"/>
                  </a:lnTo>
                  <a:lnTo>
                    <a:pt x="296" y="79"/>
                  </a:lnTo>
                  <a:lnTo>
                    <a:pt x="294" y="79"/>
                  </a:lnTo>
                  <a:lnTo>
                    <a:pt x="295" y="89"/>
                  </a:lnTo>
                  <a:lnTo>
                    <a:pt x="292" y="89"/>
                  </a:lnTo>
                  <a:lnTo>
                    <a:pt x="292" y="93"/>
                  </a:lnTo>
                  <a:lnTo>
                    <a:pt x="295" y="93"/>
                  </a:lnTo>
                  <a:lnTo>
                    <a:pt x="295" y="96"/>
                  </a:lnTo>
                  <a:lnTo>
                    <a:pt x="309" y="95"/>
                  </a:lnTo>
                  <a:lnTo>
                    <a:pt x="309" y="93"/>
                  </a:lnTo>
                  <a:lnTo>
                    <a:pt x="316" y="92"/>
                  </a:lnTo>
                  <a:lnTo>
                    <a:pt x="315" y="83"/>
                  </a:lnTo>
                  <a:lnTo>
                    <a:pt x="317" y="83"/>
                  </a:lnTo>
                  <a:lnTo>
                    <a:pt x="317" y="78"/>
                  </a:lnTo>
                  <a:lnTo>
                    <a:pt x="320" y="78"/>
                  </a:lnTo>
                  <a:lnTo>
                    <a:pt x="319" y="75"/>
                  </a:lnTo>
                  <a:lnTo>
                    <a:pt x="324" y="75"/>
                  </a:lnTo>
                  <a:lnTo>
                    <a:pt x="324" y="73"/>
                  </a:lnTo>
                  <a:lnTo>
                    <a:pt x="326" y="72"/>
                  </a:lnTo>
                  <a:lnTo>
                    <a:pt x="326" y="68"/>
                  </a:lnTo>
                  <a:lnTo>
                    <a:pt x="338" y="67"/>
                  </a:lnTo>
                  <a:lnTo>
                    <a:pt x="338" y="69"/>
                  </a:lnTo>
                  <a:lnTo>
                    <a:pt x="340" y="69"/>
                  </a:lnTo>
                  <a:lnTo>
                    <a:pt x="340" y="72"/>
                  </a:lnTo>
                  <a:lnTo>
                    <a:pt x="347" y="71"/>
                  </a:lnTo>
                  <a:lnTo>
                    <a:pt x="348" y="76"/>
                  </a:lnTo>
                  <a:lnTo>
                    <a:pt x="350" y="76"/>
                  </a:lnTo>
                  <a:lnTo>
                    <a:pt x="350" y="78"/>
                  </a:lnTo>
                  <a:lnTo>
                    <a:pt x="353" y="78"/>
                  </a:lnTo>
                  <a:lnTo>
                    <a:pt x="353" y="80"/>
                  </a:lnTo>
                  <a:lnTo>
                    <a:pt x="355" y="80"/>
                  </a:lnTo>
                  <a:lnTo>
                    <a:pt x="355" y="85"/>
                  </a:lnTo>
                  <a:lnTo>
                    <a:pt x="362" y="84"/>
                  </a:lnTo>
                  <a:lnTo>
                    <a:pt x="362" y="82"/>
                  </a:lnTo>
                  <a:lnTo>
                    <a:pt x="367" y="81"/>
                  </a:lnTo>
                  <a:lnTo>
                    <a:pt x="367" y="79"/>
                  </a:lnTo>
                  <a:lnTo>
                    <a:pt x="369" y="79"/>
                  </a:lnTo>
                  <a:lnTo>
                    <a:pt x="369" y="70"/>
                  </a:lnTo>
                  <a:lnTo>
                    <a:pt x="371" y="69"/>
                  </a:lnTo>
                  <a:lnTo>
                    <a:pt x="370" y="65"/>
                  </a:lnTo>
                  <a:lnTo>
                    <a:pt x="373" y="65"/>
                  </a:lnTo>
                  <a:lnTo>
                    <a:pt x="373" y="62"/>
                  </a:lnTo>
                  <a:lnTo>
                    <a:pt x="382" y="62"/>
                  </a:lnTo>
                  <a:lnTo>
                    <a:pt x="382" y="64"/>
                  </a:lnTo>
                  <a:lnTo>
                    <a:pt x="387" y="64"/>
                  </a:lnTo>
                  <a:lnTo>
                    <a:pt x="387" y="66"/>
                  </a:lnTo>
                  <a:lnTo>
                    <a:pt x="392" y="66"/>
                  </a:lnTo>
                  <a:lnTo>
                    <a:pt x="392" y="68"/>
                  </a:lnTo>
                  <a:lnTo>
                    <a:pt x="397" y="68"/>
                  </a:lnTo>
                  <a:lnTo>
                    <a:pt x="397" y="66"/>
                  </a:lnTo>
                  <a:lnTo>
                    <a:pt x="406" y="65"/>
                  </a:lnTo>
                  <a:lnTo>
                    <a:pt x="406" y="67"/>
                  </a:lnTo>
                  <a:lnTo>
                    <a:pt x="411" y="67"/>
                  </a:lnTo>
                  <a:lnTo>
                    <a:pt x="411" y="69"/>
                  </a:lnTo>
                  <a:lnTo>
                    <a:pt x="413" y="69"/>
                  </a:lnTo>
                  <a:lnTo>
                    <a:pt x="414" y="76"/>
                  </a:lnTo>
                  <a:lnTo>
                    <a:pt x="416" y="76"/>
                  </a:lnTo>
                  <a:lnTo>
                    <a:pt x="416" y="78"/>
                  </a:lnTo>
                  <a:lnTo>
                    <a:pt x="421" y="78"/>
                  </a:lnTo>
                  <a:lnTo>
                    <a:pt x="421" y="83"/>
                  </a:lnTo>
                  <a:lnTo>
                    <a:pt x="423" y="83"/>
                  </a:lnTo>
                  <a:lnTo>
                    <a:pt x="424" y="85"/>
                  </a:lnTo>
                  <a:lnTo>
                    <a:pt x="426" y="85"/>
                  </a:lnTo>
                  <a:lnTo>
                    <a:pt x="426" y="89"/>
                  </a:lnTo>
                  <a:lnTo>
                    <a:pt x="429" y="89"/>
                  </a:lnTo>
                  <a:lnTo>
                    <a:pt x="429" y="92"/>
                  </a:lnTo>
                  <a:lnTo>
                    <a:pt x="431" y="92"/>
                  </a:lnTo>
                  <a:lnTo>
                    <a:pt x="431" y="94"/>
                  </a:lnTo>
                  <a:lnTo>
                    <a:pt x="433" y="94"/>
                  </a:lnTo>
                  <a:lnTo>
                    <a:pt x="434" y="96"/>
                  </a:lnTo>
                  <a:lnTo>
                    <a:pt x="436" y="96"/>
                  </a:lnTo>
                  <a:lnTo>
                    <a:pt x="436" y="98"/>
                  </a:lnTo>
                  <a:lnTo>
                    <a:pt x="439" y="98"/>
                  </a:lnTo>
                  <a:lnTo>
                    <a:pt x="439" y="101"/>
                  </a:lnTo>
                  <a:lnTo>
                    <a:pt x="441" y="100"/>
                  </a:lnTo>
                  <a:lnTo>
                    <a:pt x="441" y="105"/>
                  </a:lnTo>
                  <a:lnTo>
                    <a:pt x="444" y="105"/>
                  </a:lnTo>
                  <a:lnTo>
                    <a:pt x="444" y="112"/>
                  </a:lnTo>
                  <a:lnTo>
                    <a:pt x="437" y="112"/>
                  </a:lnTo>
                  <a:lnTo>
                    <a:pt x="437" y="115"/>
                  </a:lnTo>
                  <a:lnTo>
                    <a:pt x="433" y="115"/>
                  </a:lnTo>
                  <a:lnTo>
                    <a:pt x="432" y="113"/>
                  </a:lnTo>
                  <a:lnTo>
                    <a:pt x="430" y="113"/>
                  </a:lnTo>
                  <a:lnTo>
                    <a:pt x="431" y="127"/>
                  </a:lnTo>
                  <a:lnTo>
                    <a:pt x="429" y="127"/>
                  </a:lnTo>
                  <a:lnTo>
                    <a:pt x="429" y="129"/>
                  </a:lnTo>
                  <a:lnTo>
                    <a:pt x="426" y="129"/>
                  </a:lnTo>
                  <a:lnTo>
                    <a:pt x="427" y="139"/>
                  </a:lnTo>
                  <a:lnTo>
                    <a:pt x="425" y="139"/>
                  </a:lnTo>
                  <a:lnTo>
                    <a:pt x="425" y="142"/>
                  </a:lnTo>
                  <a:lnTo>
                    <a:pt x="423" y="142"/>
                  </a:lnTo>
                  <a:lnTo>
                    <a:pt x="420" y="142"/>
                  </a:lnTo>
                  <a:lnTo>
                    <a:pt x="420" y="146"/>
                  </a:lnTo>
                  <a:lnTo>
                    <a:pt x="418" y="147"/>
                  </a:lnTo>
                  <a:lnTo>
                    <a:pt x="418" y="149"/>
                  </a:lnTo>
                  <a:lnTo>
                    <a:pt x="416" y="149"/>
                  </a:lnTo>
                  <a:lnTo>
                    <a:pt x="416" y="152"/>
                  </a:lnTo>
                  <a:lnTo>
                    <a:pt x="407" y="152"/>
                  </a:lnTo>
                  <a:lnTo>
                    <a:pt x="406" y="150"/>
                  </a:lnTo>
                  <a:lnTo>
                    <a:pt x="402" y="150"/>
                  </a:lnTo>
                  <a:lnTo>
                    <a:pt x="402" y="148"/>
                  </a:lnTo>
                  <a:lnTo>
                    <a:pt x="397" y="148"/>
                  </a:lnTo>
                  <a:lnTo>
                    <a:pt x="397" y="153"/>
                  </a:lnTo>
                  <a:lnTo>
                    <a:pt x="400" y="153"/>
                  </a:lnTo>
                  <a:lnTo>
                    <a:pt x="400" y="155"/>
                  </a:lnTo>
                  <a:lnTo>
                    <a:pt x="397" y="155"/>
                  </a:lnTo>
                  <a:lnTo>
                    <a:pt x="397" y="158"/>
                  </a:lnTo>
                  <a:lnTo>
                    <a:pt x="395" y="158"/>
                  </a:lnTo>
                  <a:lnTo>
                    <a:pt x="396" y="160"/>
                  </a:lnTo>
                  <a:lnTo>
                    <a:pt x="386" y="161"/>
                  </a:lnTo>
                  <a:lnTo>
                    <a:pt x="386" y="163"/>
                  </a:lnTo>
                  <a:lnTo>
                    <a:pt x="384" y="163"/>
                  </a:lnTo>
                  <a:lnTo>
                    <a:pt x="384" y="166"/>
                  </a:lnTo>
                  <a:lnTo>
                    <a:pt x="379" y="166"/>
                  </a:lnTo>
                  <a:lnTo>
                    <a:pt x="379" y="168"/>
                  </a:lnTo>
                  <a:lnTo>
                    <a:pt x="377" y="168"/>
                  </a:lnTo>
                  <a:lnTo>
                    <a:pt x="377" y="171"/>
                  </a:lnTo>
                  <a:lnTo>
                    <a:pt x="373" y="171"/>
                  </a:lnTo>
                  <a:lnTo>
                    <a:pt x="373" y="173"/>
                  </a:lnTo>
                  <a:lnTo>
                    <a:pt x="370" y="173"/>
                  </a:lnTo>
                  <a:lnTo>
                    <a:pt x="370" y="176"/>
                  </a:lnTo>
                  <a:lnTo>
                    <a:pt x="373" y="176"/>
                  </a:lnTo>
                  <a:lnTo>
                    <a:pt x="373" y="178"/>
                  </a:lnTo>
                  <a:lnTo>
                    <a:pt x="375" y="178"/>
                  </a:lnTo>
                  <a:lnTo>
                    <a:pt x="376" y="180"/>
                  </a:lnTo>
                  <a:lnTo>
                    <a:pt x="369" y="181"/>
                  </a:lnTo>
                  <a:lnTo>
                    <a:pt x="368" y="178"/>
                  </a:lnTo>
                  <a:lnTo>
                    <a:pt x="364" y="179"/>
                  </a:lnTo>
                  <a:lnTo>
                    <a:pt x="364" y="181"/>
                  </a:lnTo>
                  <a:lnTo>
                    <a:pt x="361" y="181"/>
                  </a:lnTo>
                  <a:lnTo>
                    <a:pt x="362" y="188"/>
                  </a:lnTo>
                  <a:lnTo>
                    <a:pt x="364" y="188"/>
                  </a:lnTo>
                  <a:lnTo>
                    <a:pt x="364" y="190"/>
                  </a:lnTo>
                  <a:lnTo>
                    <a:pt x="367" y="190"/>
                  </a:lnTo>
                  <a:lnTo>
                    <a:pt x="367" y="200"/>
                  </a:lnTo>
                  <a:lnTo>
                    <a:pt x="372" y="199"/>
                  </a:lnTo>
                  <a:lnTo>
                    <a:pt x="372" y="197"/>
                  </a:lnTo>
                  <a:lnTo>
                    <a:pt x="374" y="197"/>
                  </a:lnTo>
                  <a:lnTo>
                    <a:pt x="374" y="199"/>
                  </a:lnTo>
                  <a:lnTo>
                    <a:pt x="379" y="199"/>
                  </a:lnTo>
                  <a:lnTo>
                    <a:pt x="379" y="206"/>
                  </a:lnTo>
                  <a:lnTo>
                    <a:pt x="382" y="206"/>
                  </a:lnTo>
                  <a:lnTo>
                    <a:pt x="382" y="208"/>
                  </a:lnTo>
                  <a:lnTo>
                    <a:pt x="384" y="208"/>
                  </a:lnTo>
                  <a:lnTo>
                    <a:pt x="385" y="215"/>
                  </a:lnTo>
                  <a:lnTo>
                    <a:pt x="387" y="215"/>
                  </a:lnTo>
                  <a:lnTo>
                    <a:pt x="387" y="217"/>
                  </a:lnTo>
                  <a:lnTo>
                    <a:pt x="390" y="217"/>
                  </a:lnTo>
                  <a:lnTo>
                    <a:pt x="390" y="220"/>
                  </a:lnTo>
                  <a:lnTo>
                    <a:pt x="392" y="219"/>
                  </a:lnTo>
                  <a:lnTo>
                    <a:pt x="392" y="217"/>
                  </a:lnTo>
                  <a:lnTo>
                    <a:pt x="397" y="217"/>
                  </a:lnTo>
                  <a:lnTo>
                    <a:pt x="396" y="214"/>
                  </a:lnTo>
                  <a:lnTo>
                    <a:pt x="413" y="213"/>
                  </a:lnTo>
                  <a:lnTo>
                    <a:pt x="413" y="215"/>
                  </a:lnTo>
                  <a:lnTo>
                    <a:pt x="415" y="215"/>
                  </a:lnTo>
                  <a:lnTo>
                    <a:pt x="415" y="220"/>
                  </a:lnTo>
                  <a:lnTo>
                    <a:pt x="418" y="220"/>
                  </a:lnTo>
                  <a:lnTo>
                    <a:pt x="418" y="224"/>
                  </a:lnTo>
                  <a:lnTo>
                    <a:pt x="416" y="225"/>
                  </a:lnTo>
                  <a:lnTo>
                    <a:pt x="416" y="227"/>
                  </a:lnTo>
                  <a:lnTo>
                    <a:pt x="418" y="227"/>
                  </a:lnTo>
                  <a:lnTo>
                    <a:pt x="419" y="234"/>
                  </a:lnTo>
                  <a:lnTo>
                    <a:pt x="421" y="234"/>
                  </a:lnTo>
                  <a:lnTo>
                    <a:pt x="421" y="239"/>
                  </a:lnTo>
                  <a:lnTo>
                    <a:pt x="424" y="238"/>
                  </a:lnTo>
                  <a:lnTo>
                    <a:pt x="424" y="241"/>
                  </a:lnTo>
                  <a:lnTo>
                    <a:pt x="426" y="241"/>
                  </a:lnTo>
                  <a:lnTo>
                    <a:pt x="426" y="243"/>
                  </a:lnTo>
                  <a:lnTo>
                    <a:pt x="433" y="242"/>
                  </a:lnTo>
                  <a:lnTo>
                    <a:pt x="433" y="245"/>
                  </a:lnTo>
                  <a:lnTo>
                    <a:pt x="443" y="244"/>
                  </a:lnTo>
                  <a:lnTo>
                    <a:pt x="443" y="247"/>
                  </a:lnTo>
                  <a:lnTo>
                    <a:pt x="445" y="247"/>
                  </a:lnTo>
                  <a:lnTo>
                    <a:pt x="446" y="251"/>
                  </a:lnTo>
                  <a:lnTo>
                    <a:pt x="448" y="251"/>
                  </a:lnTo>
                  <a:lnTo>
                    <a:pt x="448" y="256"/>
                  </a:lnTo>
                  <a:lnTo>
                    <a:pt x="451" y="256"/>
                  </a:lnTo>
                  <a:lnTo>
                    <a:pt x="451" y="258"/>
                  </a:lnTo>
                  <a:lnTo>
                    <a:pt x="453" y="258"/>
                  </a:lnTo>
                  <a:lnTo>
                    <a:pt x="454" y="265"/>
                  </a:lnTo>
                  <a:lnTo>
                    <a:pt x="456" y="265"/>
                  </a:lnTo>
                  <a:lnTo>
                    <a:pt x="456" y="267"/>
                  </a:lnTo>
                  <a:lnTo>
                    <a:pt x="459" y="267"/>
                  </a:lnTo>
                  <a:lnTo>
                    <a:pt x="459" y="269"/>
                  </a:lnTo>
                  <a:lnTo>
                    <a:pt x="461" y="269"/>
                  </a:lnTo>
                  <a:lnTo>
                    <a:pt x="461" y="274"/>
                  </a:lnTo>
                  <a:lnTo>
                    <a:pt x="464" y="274"/>
                  </a:lnTo>
                  <a:lnTo>
                    <a:pt x="464" y="276"/>
                  </a:lnTo>
                  <a:lnTo>
                    <a:pt x="466" y="276"/>
                  </a:lnTo>
                  <a:lnTo>
                    <a:pt x="468" y="275"/>
                  </a:lnTo>
                  <a:lnTo>
                    <a:pt x="469" y="283"/>
                  </a:lnTo>
                  <a:lnTo>
                    <a:pt x="471" y="283"/>
                  </a:lnTo>
                  <a:lnTo>
                    <a:pt x="472" y="287"/>
                  </a:lnTo>
                  <a:lnTo>
                    <a:pt x="476" y="287"/>
                  </a:lnTo>
                  <a:lnTo>
                    <a:pt x="476" y="289"/>
                  </a:lnTo>
                  <a:lnTo>
                    <a:pt x="479" y="289"/>
                  </a:lnTo>
                  <a:lnTo>
                    <a:pt x="479" y="292"/>
                  </a:lnTo>
                  <a:lnTo>
                    <a:pt x="481" y="291"/>
                  </a:lnTo>
                  <a:lnTo>
                    <a:pt x="482" y="294"/>
                  </a:lnTo>
                  <a:lnTo>
                    <a:pt x="484" y="294"/>
                  </a:lnTo>
                  <a:lnTo>
                    <a:pt x="486" y="327"/>
                  </a:lnTo>
                  <a:lnTo>
                    <a:pt x="488" y="326"/>
                  </a:lnTo>
                  <a:lnTo>
                    <a:pt x="488" y="329"/>
                  </a:lnTo>
                  <a:lnTo>
                    <a:pt x="491" y="328"/>
                  </a:lnTo>
                  <a:lnTo>
                    <a:pt x="491" y="331"/>
                  </a:lnTo>
                  <a:lnTo>
                    <a:pt x="493" y="331"/>
                  </a:lnTo>
                  <a:lnTo>
                    <a:pt x="493" y="334"/>
                  </a:lnTo>
                  <a:close/>
                </a:path>
              </a:pathLst>
            </a:custGeom>
            <a:solidFill>
              <a:srgbClr val="E2E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76" name="Freeform 103"/>
            <p:cNvSpPr>
              <a:spLocks/>
            </p:cNvSpPr>
            <p:nvPr/>
          </p:nvSpPr>
          <p:spPr bwMode="auto">
            <a:xfrm>
              <a:off x="5781676" y="2628900"/>
              <a:ext cx="782638" cy="625475"/>
            </a:xfrm>
            <a:custGeom>
              <a:avLst/>
              <a:gdLst>
                <a:gd name="T0" fmla="*/ 453 w 493"/>
                <a:gd name="T1" fmla="*/ 328 h 394"/>
                <a:gd name="T2" fmla="*/ 400 w 493"/>
                <a:gd name="T3" fmla="*/ 381 h 394"/>
                <a:gd name="T4" fmla="*/ 401 w 493"/>
                <a:gd name="T5" fmla="*/ 391 h 394"/>
                <a:gd name="T6" fmla="*/ 313 w 493"/>
                <a:gd name="T7" fmla="*/ 359 h 394"/>
                <a:gd name="T8" fmla="*/ 257 w 493"/>
                <a:gd name="T9" fmla="*/ 333 h 394"/>
                <a:gd name="T10" fmla="*/ 223 w 493"/>
                <a:gd name="T11" fmla="*/ 328 h 394"/>
                <a:gd name="T12" fmla="*/ 134 w 493"/>
                <a:gd name="T13" fmla="*/ 349 h 394"/>
                <a:gd name="T14" fmla="*/ 108 w 493"/>
                <a:gd name="T15" fmla="*/ 349 h 394"/>
                <a:gd name="T16" fmla="*/ 94 w 493"/>
                <a:gd name="T17" fmla="*/ 320 h 394"/>
                <a:gd name="T18" fmla="*/ 91 w 493"/>
                <a:gd name="T19" fmla="*/ 282 h 394"/>
                <a:gd name="T20" fmla="*/ 32 w 493"/>
                <a:gd name="T21" fmla="*/ 257 h 394"/>
                <a:gd name="T22" fmla="*/ 3 w 493"/>
                <a:gd name="T23" fmla="*/ 214 h 394"/>
                <a:gd name="T24" fmla="*/ 10 w 493"/>
                <a:gd name="T25" fmla="*/ 179 h 394"/>
                <a:gd name="T26" fmla="*/ 2 w 493"/>
                <a:gd name="T27" fmla="*/ 147 h 394"/>
                <a:gd name="T28" fmla="*/ 41 w 493"/>
                <a:gd name="T29" fmla="*/ 147 h 394"/>
                <a:gd name="T30" fmla="*/ 105 w 493"/>
                <a:gd name="T31" fmla="*/ 146 h 394"/>
                <a:gd name="T32" fmla="*/ 124 w 493"/>
                <a:gd name="T33" fmla="*/ 142 h 394"/>
                <a:gd name="T34" fmla="*/ 162 w 493"/>
                <a:gd name="T35" fmla="*/ 142 h 394"/>
                <a:gd name="T36" fmla="*/ 145 w 493"/>
                <a:gd name="T37" fmla="*/ 112 h 394"/>
                <a:gd name="T38" fmla="*/ 145 w 493"/>
                <a:gd name="T39" fmla="*/ 82 h 394"/>
                <a:gd name="T40" fmla="*/ 142 w 493"/>
                <a:gd name="T41" fmla="*/ 32 h 394"/>
                <a:gd name="T42" fmla="*/ 141 w 493"/>
                <a:gd name="T43" fmla="*/ 7 h 394"/>
                <a:gd name="T44" fmla="*/ 169 w 493"/>
                <a:gd name="T45" fmla="*/ 10 h 394"/>
                <a:gd name="T46" fmla="*/ 189 w 493"/>
                <a:gd name="T47" fmla="*/ 18 h 394"/>
                <a:gd name="T48" fmla="*/ 213 w 493"/>
                <a:gd name="T49" fmla="*/ 26 h 394"/>
                <a:gd name="T50" fmla="*/ 234 w 493"/>
                <a:gd name="T51" fmla="*/ 20 h 394"/>
                <a:gd name="T52" fmla="*/ 239 w 493"/>
                <a:gd name="T53" fmla="*/ 33 h 394"/>
                <a:gd name="T54" fmla="*/ 250 w 493"/>
                <a:gd name="T55" fmla="*/ 56 h 394"/>
                <a:gd name="T56" fmla="*/ 260 w 493"/>
                <a:gd name="T57" fmla="*/ 60 h 394"/>
                <a:gd name="T58" fmla="*/ 290 w 493"/>
                <a:gd name="T59" fmla="*/ 54 h 394"/>
                <a:gd name="T60" fmla="*/ 292 w 493"/>
                <a:gd name="T61" fmla="*/ 89 h 394"/>
                <a:gd name="T62" fmla="*/ 317 w 493"/>
                <a:gd name="T63" fmla="*/ 83 h 394"/>
                <a:gd name="T64" fmla="*/ 338 w 493"/>
                <a:gd name="T65" fmla="*/ 67 h 394"/>
                <a:gd name="T66" fmla="*/ 353 w 493"/>
                <a:gd name="T67" fmla="*/ 78 h 394"/>
                <a:gd name="T68" fmla="*/ 369 w 493"/>
                <a:gd name="T69" fmla="*/ 79 h 394"/>
                <a:gd name="T70" fmla="*/ 387 w 493"/>
                <a:gd name="T71" fmla="*/ 64 h 394"/>
                <a:gd name="T72" fmla="*/ 411 w 493"/>
                <a:gd name="T73" fmla="*/ 67 h 394"/>
                <a:gd name="T74" fmla="*/ 423 w 493"/>
                <a:gd name="T75" fmla="*/ 83 h 394"/>
                <a:gd name="T76" fmla="*/ 433 w 493"/>
                <a:gd name="T77" fmla="*/ 94 h 394"/>
                <a:gd name="T78" fmla="*/ 444 w 493"/>
                <a:gd name="T79" fmla="*/ 105 h 394"/>
                <a:gd name="T80" fmla="*/ 429 w 493"/>
                <a:gd name="T81" fmla="*/ 127 h 394"/>
                <a:gd name="T82" fmla="*/ 420 w 493"/>
                <a:gd name="T83" fmla="*/ 146 h 394"/>
                <a:gd name="T84" fmla="*/ 402 w 493"/>
                <a:gd name="T85" fmla="*/ 148 h 394"/>
                <a:gd name="T86" fmla="*/ 396 w 493"/>
                <a:gd name="T87" fmla="*/ 160 h 394"/>
                <a:gd name="T88" fmla="*/ 377 w 493"/>
                <a:gd name="T89" fmla="*/ 171 h 394"/>
                <a:gd name="T90" fmla="*/ 376 w 493"/>
                <a:gd name="T91" fmla="*/ 180 h 394"/>
                <a:gd name="T92" fmla="*/ 364 w 493"/>
                <a:gd name="T93" fmla="*/ 190 h 394"/>
                <a:gd name="T94" fmla="*/ 379 w 493"/>
                <a:gd name="T95" fmla="*/ 206 h 394"/>
                <a:gd name="T96" fmla="*/ 390 w 493"/>
                <a:gd name="T97" fmla="*/ 220 h 394"/>
                <a:gd name="T98" fmla="*/ 415 w 493"/>
                <a:gd name="T99" fmla="*/ 220 h 394"/>
                <a:gd name="T100" fmla="*/ 421 w 493"/>
                <a:gd name="T101" fmla="*/ 239 h 394"/>
                <a:gd name="T102" fmla="*/ 443 w 493"/>
                <a:gd name="T103" fmla="*/ 247 h 394"/>
                <a:gd name="T104" fmla="*/ 454 w 493"/>
                <a:gd name="T105" fmla="*/ 265 h 394"/>
                <a:gd name="T106" fmla="*/ 464 w 493"/>
                <a:gd name="T107" fmla="*/ 276 h 394"/>
                <a:gd name="T108" fmla="*/ 479 w 493"/>
                <a:gd name="T109" fmla="*/ 289 h 394"/>
                <a:gd name="T110" fmla="*/ 491 w 493"/>
                <a:gd name="T111" fmla="*/ 328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3" h="394">
                  <a:moveTo>
                    <a:pt x="493" y="334"/>
                  </a:moveTo>
                  <a:lnTo>
                    <a:pt x="491" y="333"/>
                  </a:lnTo>
                  <a:lnTo>
                    <a:pt x="491" y="333"/>
                  </a:lnTo>
                  <a:lnTo>
                    <a:pt x="476" y="334"/>
                  </a:lnTo>
                  <a:lnTo>
                    <a:pt x="474" y="335"/>
                  </a:lnTo>
                  <a:lnTo>
                    <a:pt x="457" y="327"/>
                  </a:lnTo>
                  <a:lnTo>
                    <a:pt x="454" y="327"/>
                  </a:lnTo>
                  <a:lnTo>
                    <a:pt x="453" y="328"/>
                  </a:lnTo>
                  <a:lnTo>
                    <a:pt x="453" y="328"/>
                  </a:lnTo>
                  <a:lnTo>
                    <a:pt x="452" y="330"/>
                  </a:lnTo>
                  <a:lnTo>
                    <a:pt x="452" y="335"/>
                  </a:lnTo>
                  <a:lnTo>
                    <a:pt x="449" y="339"/>
                  </a:lnTo>
                  <a:lnTo>
                    <a:pt x="414" y="358"/>
                  </a:lnTo>
                  <a:lnTo>
                    <a:pt x="411" y="363"/>
                  </a:lnTo>
                  <a:lnTo>
                    <a:pt x="409" y="370"/>
                  </a:lnTo>
                  <a:lnTo>
                    <a:pt x="400" y="381"/>
                  </a:lnTo>
                  <a:lnTo>
                    <a:pt x="399" y="382"/>
                  </a:lnTo>
                  <a:lnTo>
                    <a:pt x="399" y="382"/>
                  </a:lnTo>
                  <a:lnTo>
                    <a:pt x="399" y="384"/>
                  </a:lnTo>
                  <a:lnTo>
                    <a:pt x="400" y="385"/>
                  </a:lnTo>
                  <a:lnTo>
                    <a:pt x="401" y="387"/>
                  </a:lnTo>
                  <a:lnTo>
                    <a:pt x="402" y="388"/>
                  </a:lnTo>
                  <a:lnTo>
                    <a:pt x="402" y="390"/>
                  </a:lnTo>
                  <a:lnTo>
                    <a:pt x="401" y="391"/>
                  </a:lnTo>
                  <a:lnTo>
                    <a:pt x="400" y="393"/>
                  </a:lnTo>
                  <a:lnTo>
                    <a:pt x="398" y="394"/>
                  </a:lnTo>
                  <a:lnTo>
                    <a:pt x="385" y="394"/>
                  </a:lnTo>
                  <a:lnTo>
                    <a:pt x="374" y="388"/>
                  </a:lnTo>
                  <a:lnTo>
                    <a:pt x="352" y="392"/>
                  </a:lnTo>
                  <a:lnTo>
                    <a:pt x="317" y="366"/>
                  </a:lnTo>
                  <a:lnTo>
                    <a:pt x="315" y="362"/>
                  </a:lnTo>
                  <a:lnTo>
                    <a:pt x="313" y="359"/>
                  </a:lnTo>
                  <a:lnTo>
                    <a:pt x="295" y="358"/>
                  </a:lnTo>
                  <a:lnTo>
                    <a:pt x="294" y="357"/>
                  </a:lnTo>
                  <a:lnTo>
                    <a:pt x="293" y="355"/>
                  </a:lnTo>
                  <a:lnTo>
                    <a:pt x="291" y="343"/>
                  </a:lnTo>
                  <a:lnTo>
                    <a:pt x="284" y="333"/>
                  </a:lnTo>
                  <a:lnTo>
                    <a:pt x="264" y="327"/>
                  </a:lnTo>
                  <a:lnTo>
                    <a:pt x="261" y="328"/>
                  </a:lnTo>
                  <a:lnTo>
                    <a:pt x="257" y="333"/>
                  </a:lnTo>
                  <a:lnTo>
                    <a:pt x="255" y="337"/>
                  </a:lnTo>
                  <a:lnTo>
                    <a:pt x="252" y="340"/>
                  </a:lnTo>
                  <a:lnTo>
                    <a:pt x="240" y="342"/>
                  </a:lnTo>
                  <a:lnTo>
                    <a:pt x="234" y="347"/>
                  </a:lnTo>
                  <a:lnTo>
                    <a:pt x="229" y="347"/>
                  </a:lnTo>
                  <a:lnTo>
                    <a:pt x="228" y="346"/>
                  </a:lnTo>
                  <a:lnTo>
                    <a:pt x="224" y="329"/>
                  </a:lnTo>
                  <a:lnTo>
                    <a:pt x="223" y="328"/>
                  </a:lnTo>
                  <a:lnTo>
                    <a:pt x="213" y="327"/>
                  </a:lnTo>
                  <a:lnTo>
                    <a:pt x="209" y="331"/>
                  </a:lnTo>
                  <a:lnTo>
                    <a:pt x="204" y="343"/>
                  </a:lnTo>
                  <a:lnTo>
                    <a:pt x="201" y="347"/>
                  </a:lnTo>
                  <a:lnTo>
                    <a:pt x="156" y="347"/>
                  </a:lnTo>
                  <a:lnTo>
                    <a:pt x="150" y="343"/>
                  </a:lnTo>
                  <a:lnTo>
                    <a:pt x="148" y="343"/>
                  </a:lnTo>
                  <a:lnTo>
                    <a:pt x="134" y="349"/>
                  </a:lnTo>
                  <a:lnTo>
                    <a:pt x="133" y="349"/>
                  </a:lnTo>
                  <a:lnTo>
                    <a:pt x="131" y="357"/>
                  </a:lnTo>
                  <a:lnTo>
                    <a:pt x="130" y="358"/>
                  </a:lnTo>
                  <a:lnTo>
                    <a:pt x="118" y="364"/>
                  </a:lnTo>
                  <a:lnTo>
                    <a:pt x="115" y="364"/>
                  </a:lnTo>
                  <a:lnTo>
                    <a:pt x="108" y="359"/>
                  </a:lnTo>
                  <a:lnTo>
                    <a:pt x="108" y="349"/>
                  </a:lnTo>
                  <a:lnTo>
                    <a:pt x="108" y="349"/>
                  </a:lnTo>
                  <a:lnTo>
                    <a:pt x="104" y="345"/>
                  </a:lnTo>
                  <a:lnTo>
                    <a:pt x="89" y="341"/>
                  </a:lnTo>
                  <a:lnTo>
                    <a:pt x="86" y="337"/>
                  </a:lnTo>
                  <a:lnTo>
                    <a:pt x="85" y="335"/>
                  </a:lnTo>
                  <a:lnTo>
                    <a:pt x="85" y="330"/>
                  </a:lnTo>
                  <a:lnTo>
                    <a:pt x="86" y="329"/>
                  </a:lnTo>
                  <a:lnTo>
                    <a:pt x="93" y="321"/>
                  </a:lnTo>
                  <a:lnTo>
                    <a:pt x="94" y="320"/>
                  </a:lnTo>
                  <a:lnTo>
                    <a:pt x="94" y="301"/>
                  </a:lnTo>
                  <a:lnTo>
                    <a:pt x="93" y="300"/>
                  </a:lnTo>
                  <a:lnTo>
                    <a:pt x="89" y="295"/>
                  </a:lnTo>
                  <a:lnTo>
                    <a:pt x="89" y="294"/>
                  </a:lnTo>
                  <a:lnTo>
                    <a:pt x="88" y="289"/>
                  </a:lnTo>
                  <a:lnTo>
                    <a:pt x="89" y="286"/>
                  </a:lnTo>
                  <a:lnTo>
                    <a:pt x="90" y="283"/>
                  </a:lnTo>
                  <a:lnTo>
                    <a:pt x="91" y="282"/>
                  </a:lnTo>
                  <a:lnTo>
                    <a:pt x="91" y="280"/>
                  </a:lnTo>
                  <a:lnTo>
                    <a:pt x="88" y="265"/>
                  </a:lnTo>
                  <a:lnTo>
                    <a:pt x="86" y="262"/>
                  </a:lnTo>
                  <a:lnTo>
                    <a:pt x="81" y="259"/>
                  </a:lnTo>
                  <a:lnTo>
                    <a:pt x="65" y="265"/>
                  </a:lnTo>
                  <a:lnTo>
                    <a:pt x="35" y="260"/>
                  </a:lnTo>
                  <a:lnTo>
                    <a:pt x="33" y="258"/>
                  </a:lnTo>
                  <a:lnTo>
                    <a:pt x="32" y="257"/>
                  </a:lnTo>
                  <a:lnTo>
                    <a:pt x="31" y="244"/>
                  </a:lnTo>
                  <a:lnTo>
                    <a:pt x="31" y="243"/>
                  </a:lnTo>
                  <a:lnTo>
                    <a:pt x="28" y="239"/>
                  </a:lnTo>
                  <a:lnTo>
                    <a:pt x="18" y="236"/>
                  </a:lnTo>
                  <a:lnTo>
                    <a:pt x="14" y="236"/>
                  </a:lnTo>
                  <a:lnTo>
                    <a:pt x="4" y="223"/>
                  </a:lnTo>
                  <a:lnTo>
                    <a:pt x="3" y="215"/>
                  </a:lnTo>
                  <a:lnTo>
                    <a:pt x="3" y="214"/>
                  </a:lnTo>
                  <a:lnTo>
                    <a:pt x="4" y="213"/>
                  </a:lnTo>
                  <a:lnTo>
                    <a:pt x="8" y="209"/>
                  </a:lnTo>
                  <a:lnTo>
                    <a:pt x="10" y="203"/>
                  </a:lnTo>
                  <a:lnTo>
                    <a:pt x="14" y="197"/>
                  </a:lnTo>
                  <a:lnTo>
                    <a:pt x="15" y="196"/>
                  </a:lnTo>
                  <a:lnTo>
                    <a:pt x="15" y="196"/>
                  </a:lnTo>
                  <a:lnTo>
                    <a:pt x="15" y="190"/>
                  </a:lnTo>
                  <a:lnTo>
                    <a:pt x="10" y="179"/>
                  </a:lnTo>
                  <a:lnTo>
                    <a:pt x="9" y="164"/>
                  </a:lnTo>
                  <a:lnTo>
                    <a:pt x="8" y="163"/>
                  </a:lnTo>
                  <a:lnTo>
                    <a:pt x="2" y="156"/>
                  </a:lnTo>
                  <a:lnTo>
                    <a:pt x="1" y="153"/>
                  </a:lnTo>
                  <a:lnTo>
                    <a:pt x="0" y="152"/>
                  </a:lnTo>
                  <a:lnTo>
                    <a:pt x="0" y="151"/>
                  </a:lnTo>
                  <a:lnTo>
                    <a:pt x="1" y="148"/>
                  </a:lnTo>
                  <a:lnTo>
                    <a:pt x="2" y="147"/>
                  </a:lnTo>
                  <a:lnTo>
                    <a:pt x="9" y="142"/>
                  </a:lnTo>
                  <a:lnTo>
                    <a:pt x="20" y="152"/>
                  </a:lnTo>
                  <a:lnTo>
                    <a:pt x="35" y="158"/>
                  </a:lnTo>
                  <a:lnTo>
                    <a:pt x="35" y="158"/>
                  </a:lnTo>
                  <a:lnTo>
                    <a:pt x="37" y="158"/>
                  </a:lnTo>
                  <a:lnTo>
                    <a:pt x="37" y="157"/>
                  </a:lnTo>
                  <a:lnTo>
                    <a:pt x="38" y="151"/>
                  </a:lnTo>
                  <a:lnTo>
                    <a:pt x="41" y="147"/>
                  </a:lnTo>
                  <a:lnTo>
                    <a:pt x="45" y="146"/>
                  </a:lnTo>
                  <a:lnTo>
                    <a:pt x="94" y="165"/>
                  </a:lnTo>
                  <a:lnTo>
                    <a:pt x="99" y="164"/>
                  </a:lnTo>
                  <a:lnTo>
                    <a:pt x="101" y="161"/>
                  </a:lnTo>
                  <a:lnTo>
                    <a:pt x="102" y="160"/>
                  </a:lnTo>
                  <a:lnTo>
                    <a:pt x="103" y="149"/>
                  </a:lnTo>
                  <a:lnTo>
                    <a:pt x="103" y="148"/>
                  </a:lnTo>
                  <a:lnTo>
                    <a:pt x="105" y="146"/>
                  </a:lnTo>
                  <a:lnTo>
                    <a:pt x="109" y="144"/>
                  </a:lnTo>
                  <a:lnTo>
                    <a:pt x="110" y="143"/>
                  </a:lnTo>
                  <a:lnTo>
                    <a:pt x="112" y="139"/>
                  </a:lnTo>
                  <a:lnTo>
                    <a:pt x="114" y="136"/>
                  </a:lnTo>
                  <a:lnTo>
                    <a:pt x="118" y="135"/>
                  </a:lnTo>
                  <a:lnTo>
                    <a:pt x="121" y="136"/>
                  </a:lnTo>
                  <a:lnTo>
                    <a:pt x="121" y="136"/>
                  </a:lnTo>
                  <a:lnTo>
                    <a:pt x="124" y="142"/>
                  </a:lnTo>
                  <a:lnTo>
                    <a:pt x="125" y="146"/>
                  </a:lnTo>
                  <a:lnTo>
                    <a:pt x="126" y="148"/>
                  </a:lnTo>
                  <a:lnTo>
                    <a:pt x="126" y="149"/>
                  </a:lnTo>
                  <a:lnTo>
                    <a:pt x="137" y="149"/>
                  </a:lnTo>
                  <a:lnTo>
                    <a:pt x="145" y="145"/>
                  </a:lnTo>
                  <a:lnTo>
                    <a:pt x="160" y="144"/>
                  </a:lnTo>
                  <a:lnTo>
                    <a:pt x="161" y="143"/>
                  </a:lnTo>
                  <a:lnTo>
                    <a:pt x="162" y="142"/>
                  </a:lnTo>
                  <a:lnTo>
                    <a:pt x="162" y="140"/>
                  </a:lnTo>
                  <a:lnTo>
                    <a:pt x="162" y="139"/>
                  </a:lnTo>
                  <a:lnTo>
                    <a:pt x="162" y="139"/>
                  </a:lnTo>
                  <a:lnTo>
                    <a:pt x="161" y="136"/>
                  </a:lnTo>
                  <a:lnTo>
                    <a:pt x="148" y="116"/>
                  </a:lnTo>
                  <a:lnTo>
                    <a:pt x="145" y="114"/>
                  </a:lnTo>
                  <a:lnTo>
                    <a:pt x="145" y="114"/>
                  </a:lnTo>
                  <a:lnTo>
                    <a:pt x="145" y="112"/>
                  </a:lnTo>
                  <a:lnTo>
                    <a:pt x="145" y="110"/>
                  </a:lnTo>
                  <a:lnTo>
                    <a:pt x="145" y="108"/>
                  </a:lnTo>
                  <a:lnTo>
                    <a:pt x="153" y="98"/>
                  </a:lnTo>
                  <a:lnTo>
                    <a:pt x="153" y="96"/>
                  </a:lnTo>
                  <a:lnTo>
                    <a:pt x="153" y="95"/>
                  </a:lnTo>
                  <a:lnTo>
                    <a:pt x="153" y="93"/>
                  </a:lnTo>
                  <a:lnTo>
                    <a:pt x="145" y="85"/>
                  </a:lnTo>
                  <a:lnTo>
                    <a:pt x="145" y="82"/>
                  </a:lnTo>
                  <a:lnTo>
                    <a:pt x="145" y="76"/>
                  </a:lnTo>
                  <a:lnTo>
                    <a:pt x="144" y="73"/>
                  </a:lnTo>
                  <a:lnTo>
                    <a:pt x="142" y="71"/>
                  </a:lnTo>
                  <a:lnTo>
                    <a:pt x="139" y="46"/>
                  </a:lnTo>
                  <a:lnTo>
                    <a:pt x="139" y="40"/>
                  </a:lnTo>
                  <a:lnTo>
                    <a:pt x="141" y="36"/>
                  </a:lnTo>
                  <a:lnTo>
                    <a:pt x="141" y="35"/>
                  </a:lnTo>
                  <a:lnTo>
                    <a:pt x="142" y="32"/>
                  </a:lnTo>
                  <a:lnTo>
                    <a:pt x="141" y="29"/>
                  </a:lnTo>
                  <a:lnTo>
                    <a:pt x="126" y="2"/>
                  </a:lnTo>
                  <a:lnTo>
                    <a:pt x="125" y="1"/>
                  </a:lnTo>
                  <a:lnTo>
                    <a:pt x="133" y="0"/>
                  </a:lnTo>
                  <a:lnTo>
                    <a:pt x="134" y="5"/>
                  </a:lnTo>
                  <a:lnTo>
                    <a:pt x="136" y="5"/>
                  </a:lnTo>
                  <a:lnTo>
                    <a:pt x="136" y="7"/>
                  </a:lnTo>
                  <a:lnTo>
                    <a:pt x="141" y="7"/>
                  </a:lnTo>
                  <a:lnTo>
                    <a:pt x="141" y="5"/>
                  </a:lnTo>
                  <a:lnTo>
                    <a:pt x="143" y="5"/>
                  </a:lnTo>
                  <a:lnTo>
                    <a:pt x="143" y="7"/>
                  </a:lnTo>
                  <a:lnTo>
                    <a:pt x="160" y="6"/>
                  </a:lnTo>
                  <a:lnTo>
                    <a:pt x="160" y="8"/>
                  </a:lnTo>
                  <a:lnTo>
                    <a:pt x="167" y="8"/>
                  </a:lnTo>
                  <a:lnTo>
                    <a:pt x="167" y="10"/>
                  </a:lnTo>
                  <a:lnTo>
                    <a:pt x="169" y="10"/>
                  </a:lnTo>
                  <a:lnTo>
                    <a:pt x="169" y="12"/>
                  </a:lnTo>
                  <a:lnTo>
                    <a:pt x="172" y="12"/>
                  </a:lnTo>
                  <a:lnTo>
                    <a:pt x="172" y="14"/>
                  </a:lnTo>
                  <a:lnTo>
                    <a:pt x="177" y="14"/>
                  </a:lnTo>
                  <a:lnTo>
                    <a:pt x="177" y="17"/>
                  </a:lnTo>
                  <a:lnTo>
                    <a:pt x="184" y="16"/>
                  </a:lnTo>
                  <a:lnTo>
                    <a:pt x="184" y="18"/>
                  </a:lnTo>
                  <a:lnTo>
                    <a:pt x="189" y="18"/>
                  </a:lnTo>
                  <a:lnTo>
                    <a:pt x="189" y="25"/>
                  </a:lnTo>
                  <a:lnTo>
                    <a:pt x="192" y="25"/>
                  </a:lnTo>
                  <a:lnTo>
                    <a:pt x="192" y="27"/>
                  </a:lnTo>
                  <a:lnTo>
                    <a:pt x="203" y="26"/>
                  </a:lnTo>
                  <a:lnTo>
                    <a:pt x="204" y="29"/>
                  </a:lnTo>
                  <a:lnTo>
                    <a:pt x="208" y="29"/>
                  </a:lnTo>
                  <a:lnTo>
                    <a:pt x="208" y="26"/>
                  </a:lnTo>
                  <a:lnTo>
                    <a:pt x="213" y="26"/>
                  </a:lnTo>
                  <a:lnTo>
                    <a:pt x="213" y="23"/>
                  </a:lnTo>
                  <a:lnTo>
                    <a:pt x="217" y="23"/>
                  </a:lnTo>
                  <a:lnTo>
                    <a:pt x="218" y="26"/>
                  </a:lnTo>
                  <a:lnTo>
                    <a:pt x="224" y="25"/>
                  </a:lnTo>
                  <a:lnTo>
                    <a:pt x="224" y="23"/>
                  </a:lnTo>
                  <a:lnTo>
                    <a:pt x="227" y="23"/>
                  </a:lnTo>
                  <a:lnTo>
                    <a:pt x="227" y="20"/>
                  </a:lnTo>
                  <a:lnTo>
                    <a:pt x="234" y="20"/>
                  </a:lnTo>
                  <a:lnTo>
                    <a:pt x="234" y="22"/>
                  </a:lnTo>
                  <a:lnTo>
                    <a:pt x="236" y="22"/>
                  </a:lnTo>
                  <a:lnTo>
                    <a:pt x="236" y="27"/>
                  </a:lnTo>
                  <a:lnTo>
                    <a:pt x="239" y="26"/>
                  </a:lnTo>
                  <a:lnTo>
                    <a:pt x="239" y="29"/>
                  </a:lnTo>
                  <a:lnTo>
                    <a:pt x="236" y="29"/>
                  </a:lnTo>
                  <a:lnTo>
                    <a:pt x="237" y="34"/>
                  </a:lnTo>
                  <a:lnTo>
                    <a:pt x="239" y="33"/>
                  </a:lnTo>
                  <a:lnTo>
                    <a:pt x="239" y="38"/>
                  </a:lnTo>
                  <a:lnTo>
                    <a:pt x="242" y="38"/>
                  </a:lnTo>
                  <a:lnTo>
                    <a:pt x="242" y="40"/>
                  </a:lnTo>
                  <a:lnTo>
                    <a:pt x="244" y="40"/>
                  </a:lnTo>
                  <a:lnTo>
                    <a:pt x="245" y="45"/>
                  </a:lnTo>
                  <a:lnTo>
                    <a:pt x="247" y="45"/>
                  </a:lnTo>
                  <a:lnTo>
                    <a:pt x="248" y="56"/>
                  </a:lnTo>
                  <a:lnTo>
                    <a:pt x="250" y="56"/>
                  </a:lnTo>
                  <a:lnTo>
                    <a:pt x="250" y="59"/>
                  </a:lnTo>
                  <a:lnTo>
                    <a:pt x="248" y="59"/>
                  </a:lnTo>
                  <a:lnTo>
                    <a:pt x="248" y="61"/>
                  </a:lnTo>
                  <a:lnTo>
                    <a:pt x="252" y="61"/>
                  </a:lnTo>
                  <a:lnTo>
                    <a:pt x="253" y="63"/>
                  </a:lnTo>
                  <a:lnTo>
                    <a:pt x="255" y="63"/>
                  </a:lnTo>
                  <a:lnTo>
                    <a:pt x="255" y="61"/>
                  </a:lnTo>
                  <a:lnTo>
                    <a:pt x="260" y="60"/>
                  </a:lnTo>
                  <a:lnTo>
                    <a:pt x="260" y="58"/>
                  </a:lnTo>
                  <a:lnTo>
                    <a:pt x="269" y="57"/>
                  </a:lnTo>
                  <a:lnTo>
                    <a:pt x="269" y="55"/>
                  </a:lnTo>
                  <a:lnTo>
                    <a:pt x="274" y="55"/>
                  </a:lnTo>
                  <a:lnTo>
                    <a:pt x="273" y="53"/>
                  </a:lnTo>
                  <a:lnTo>
                    <a:pt x="287" y="51"/>
                  </a:lnTo>
                  <a:lnTo>
                    <a:pt x="287" y="54"/>
                  </a:lnTo>
                  <a:lnTo>
                    <a:pt x="290" y="54"/>
                  </a:lnTo>
                  <a:lnTo>
                    <a:pt x="290" y="56"/>
                  </a:lnTo>
                  <a:lnTo>
                    <a:pt x="292" y="56"/>
                  </a:lnTo>
                  <a:lnTo>
                    <a:pt x="293" y="68"/>
                  </a:lnTo>
                  <a:lnTo>
                    <a:pt x="295" y="68"/>
                  </a:lnTo>
                  <a:lnTo>
                    <a:pt x="296" y="79"/>
                  </a:lnTo>
                  <a:lnTo>
                    <a:pt x="294" y="79"/>
                  </a:lnTo>
                  <a:lnTo>
                    <a:pt x="295" y="89"/>
                  </a:lnTo>
                  <a:lnTo>
                    <a:pt x="292" y="89"/>
                  </a:lnTo>
                  <a:lnTo>
                    <a:pt x="292" y="93"/>
                  </a:lnTo>
                  <a:lnTo>
                    <a:pt x="295" y="93"/>
                  </a:lnTo>
                  <a:lnTo>
                    <a:pt x="295" y="96"/>
                  </a:lnTo>
                  <a:lnTo>
                    <a:pt x="309" y="95"/>
                  </a:lnTo>
                  <a:lnTo>
                    <a:pt x="309" y="93"/>
                  </a:lnTo>
                  <a:lnTo>
                    <a:pt x="316" y="92"/>
                  </a:lnTo>
                  <a:lnTo>
                    <a:pt x="315" y="83"/>
                  </a:lnTo>
                  <a:lnTo>
                    <a:pt x="317" y="83"/>
                  </a:lnTo>
                  <a:lnTo>
                    <a:pt x="317" y="78"/>
                  </a:lnTo>
                  <a:lnTo>
                    <a:pt x="320" y="78"/>
                  </a:lnTo>
                  <a:lnTo>
                    <a:pt x="319" y="75"/>
                  </a:lnTo>
                  <a:lnTo>
                    <a:pt x="324" y="75"/>
                  </a:lnTo>
                  <a:lnTo>
                    <a:pt x="324" y="73"/>
                  </a:lnTo>
                  <a:lnTo>
                    <a:pt x="326" y="72"/>
                  </a:lnTo>
                  <a:lnTo>
                    <a:pt x="326" y="68"/>
                  </a:lnTo>
                  <a:lnTo>
                    <a:pt x="338" y="67"/>
                  </a:lnTo>
                  <a:lnTo>
                    <a:pt x="338" y="69"/>
                  </a:lnTo>
                  <a:lnTo>
                    <a:pt x="340" y="69"/>
                  </a:lnTo>
                  <a:lnTo>
                    <a:pt x="340" y="72"/>
                  </a:lnTo>
                  <a:lnTo>
                    <a:pt x="347" y="71"/>
                  </a:lnTo>
                  <a:lnTo>
                    <a:pt x="348" y="76"/>
                  </a:lnTo>
                  <a:lnTo>
                    <a:pt x="350" y="76"/>
                  </a:lnTo>
                  <a:lnTo>
                    <a:pt x="350" y="78"/>
                  </a:lnTo>
                  <a:lnTo>
                    <a:pt x="353" y="78"/>
                  </a:lnTo>
                  <a:lnTo>
                    <a:pt x="353" y="80"/>
                  </a:lnTo>
                  <a:lnTo>
                    <a:pt x="355" y="80"/>
                  </a:lnTo>
                  <a:lnTo>
                    <a:pt x="355" y="85"/>
                  </a:lnTo>
                  <a:lnTo>
                    <a:pt x="362" y="84"/>
                  </a:lnTo>
                  <a:lnTo>
                    <a:pt x="362" y="82"/>
                  </a:lnTo>
                  <a:lnTo>
                    <a:pt x="367" y="81"/>
                  </a:lnTo>
                  <a:lnTo>
                    <a:pt x="367" y="79"/>
                  </a:lnTo>
                  <a:lnTo>
                    <a:pt x="369" y="79"/>
                  </a:lnTo>
                  <a:lnTo>
                    <a:pt x="369" y="70"/>
                  </a:lnTo>
                  <a:lnTo>
                    <a:pt x="371" y="69"/>
                  </a:lnTo>
                  <a:lnTo>
                    <a:pt x="370" y="65"/>
                  </a:lnTo>
                  <a:lnTo>
                    <a:pt x="373" y="65"/>
                  </a:lnTo>
                  <a:lnTo>
                    <a:pt x="373" y="62"/>
                  </a:lnTo>
                  <a:lnTo>
                    <a:pt x="382" y="62"/>
                  </a:lnTo>
                  <a:lnTo>
                    <a:pt x="382" y="64"/>
                  </a:lnTo>
                  <a:lnTo>
                    <a:pt x="387" y="64"/>
                  </a:lnTo>
                  <a:lnTo>
                    <a:pt x="387" y="66"/>
                  </a:lnTo>
                  <a:lnTo>
                    <a:pt x="392" y="66"/>
                  </a:lnTo>
                  <a:lnTo>
                    <a:pt x="392" y="68"/>
                  </a:lnTo>
                  <a:lnTo>
                    <a:pt x="397" y="68"/>
                  </a:lnTo>
                  <a:lnTo>
                    <a:pt x="397" y="66"/>
                  </a:lnTo>
                  <a:lnTo>
                    <a:pt x="406" y="65"/>
                  </a:lnTo>
                  <a:lnTo>
                    <a:pt x="406" y="67"/>
                  </a:lnTo>
                  <a:lnTo>
                    <a:pt x="411" y="67"/>
                  </a:lnTo>
                  <a:lnTo>
                    <a:pt x="411" y="69"/>
                  </a:lnTo>
                  <a:lnTo>
                    <a:pt x="413" y="69"/>
                  </a:lnTo>
                  <a:lnTo>
                    <a:pt x="414" y="76"/>
                  </a:lnTo>
                  <a:lnTo>
                    <a:pt x="416" y="76"/>
                  </a:lnTo>
                  <a:lnTo>
                    <a:pt x="416" y="78"/>
                  </a:lnTo>
                  <a:lnTo>
                    <a:pt x="421" y="78"/>
                  </a:lnTo>
                  <a:lnTo>
                    <a:pt x="421" y="83"/>
                  </a:lnTo>
                  <a:lnTo>
                    <a:pt x="423" y="83"/>
                  </a:lnTo>
                  <a:lnTo>
                    <a:pt x="424" y="85"/>
                  </a:lnTo>
                  <a:lnTo>
                    <a:pt x="426" y="85"/>
                  </a:lnTo>
                  <a:lnTo>
                    <a:pt x="426" y="89"/>
                  </a:lnTo>
                  <a:lnTo>
                    <a:pt x="429" y="89"/>
                  </a:lnTo>
                  <a:lnTo>
                    <a:pt x="429" y="92"/>
                  </a:lnTo>
                  <a:lnTo>
                    <a:pt x="431" y="92"/>
                  </a:lnTo>
                  <a:lnTo>
                    <a:pt x="431" y="94"/>
                  </a:lnTo>
                  <a:lnTo>
                    <a:pt x="433" y="94"/>
                  </a:lnTo>
                  <a:lnTo>
                    <a:pt x="434" y="96"/>
                  </a:lnTo>
                  <a:lnTo>
                    <a:pt x="436" y="96"/>
                  </a:lnTo>
                  <a:lnTo>
                    <a:pt x="436" y="98"/>
                  </a:lnTo>
                  <a:lnTo>
                    <a:pt x="439" y="98"/>
                  </a:lnTo>
                  <a:lnTo>
                    <a:pt x="439" y="101"/>
                  </a:lnTo>
                  <a:lnTo>
                    <a:pt x="441" y="100"/>
                  </a:lnTo>
                  <a:lnTo>
                    <a:pt x="441" y="105"/>
                  </a:lnTo>
                  <a:lnTo>
                    <a:pt x="444" y="105"/>
                  </a:lnTo>
                  <a:lnTo>
                    <a:pt x="444" y="112"/>
                  </a:lnTo>
                  <a:lnTo>
                    <a:pt x="437" y="112"/>
                  </a:lnTo>
                  <a:lnTo>
                    <a:pt x="437" y="115"/>
                  </a:lnTo>
                  <a:lnTo>
                    <a:pt x="433" y="115"/>
                  </a:lnTo>
                  <a:lnTo>
                    <a:pt x="432" y="113"/>
                  </a:lnTo>
                  <a:lnTo>
                    <a:pt x="430" y="113"/>
                  </a:lnTo>
                  <a:lnTo>
                    <a:pt x="431" y="127"/>
                  </a:lnTo>
                  <a:lnTo>
                    <a:pt x="429" y="127"/>
                  </a:lnTo>
                  <a:lnTo>
                    <a:pt x="429" y="129"/>
                  </a:lnTo>
                  <a:lnTo>
                    <a:pt x="426" y="129"/>
                  </a:lnTo>
                  <a:lnTo>
                    <a:pt x="427" y="139"/>
                  </a:lnTo>
                  <a:lnTo>
                    <a:pt x="425" y="139"/>
                  </a:lnTo>
                  <a:lnTo>
                    <a:pt x="425" y="142"/>
                  </a:lnTo>
                  <a:lnTo>
                    <a:pt x="423" y="142"/>
                  </a:lnTo>
                  <a:lnTo>
                    <a:pt x="420" y="142"/>
                  </a:lnTo>
                  <a:lnTo>
                    <a:pt x="420" y="146"/>
                  </a:lnTo>
                  <a:lnTo>
                    <a:pt x="418" y="147"/>
                  </a:lnTo>
                  <a:lnTo>
                    <a:pt x="418" y="149"/>
                  </a:lnTo>
                  <a:lnTo>
                    <a:pt x="416" y="149"/>
                  </a:lnTo>
                  <a:lnTo>
                    <a:pt x="416" y="152"/>
                  </a:lnTo>
                  <a:lnTo>
                    <a:pt x="407" y="152"/>
                  </a:lnTo>
                  <a:lnTo>
                    <a:pt x="406" y="150"/>
                  </a:lnTo>
                  <a:lnTo>
                    <a:pt x="402" y="150"/>
                  </a:lnTo>
                  <a:lnTo>
                    <a:pt x="402" y="148"/>
                  </a:lnTo>
                  <a:lnTo>
                    <a:pt x="397" y="148"/>
                  </a:lnTo>
                  <a:lnTo>
                    <a:pt x="397" y="153"/>
                  </a:lnTo>
                  <a:lnTo>
                    <a:pt x="400" y="153"/>
                  </a:lnTo>
                  <a:lnTo>
                    <a:pt x="400" y="155"/>
                  </a:lnTo>
                  <a:lnTo>
                    <a:pt x="397" y="155"/>
                  </a:lnTo>
                  <a:lnTo>
                    <a:pt x="397" y="158"/>
                  </a:lnTo>
                  <a:lnTo>
                    <a:pt x="395" y="158"/>
                  </a:lnTo>
                  <a:lnTo>
                    <a:pt x="396" y="160"/>
                  </a:lnTo>
                  <a:lnTo>
                    <a:pt x="386" y="161"/>
                  </a:lnTo>
                  <a:lnTo>
                    <a:pt x="386" y="163"/>
                  </a:lnTo>
                  <a:lnTo>
                    <a:pt x="384" y="163"/>
                  </a:lnTo>
                  <a:lnTo>
                    <a:pt x="384" y="166"/>
                  </a:lnTo>
                  <a:lnTo>
                    <a:pt x="379" y="166"/>
                  </a:lnTo>
                  <a:lnTo>
                    <a:pt x="379" y="168"/>
                  </a:lnTo>
                  <a:lnTo>
                    <a:pt x="377" y="168"/>
                  </a:lnTo>
                  <a:lnTo>
                    <a:pt x="377" y="171"/>
                  </a:lnTo>
                  <a:lnTo>
                    <a:pt x="373" y="171"/>
                  </a:lnTo>
                  <a:lnTo>
                    <a:pt x="373" y="173"/>
                  </a:lnTo>
                  <a:lnTo>
                    <a:pt x="370" y="173"/>
                  </a:lnTo>
                  <a:lnTo>
                    <a:pt x="370" y="176"/>
                  </a:lnTo>
                  <a:lnTo>
                    <a:pt x="373" y="176"/>
                  </a:lnTo>
                  <a:lnTo>
                    <a:pt x="373" y="178"/>
                  </a:lnTo>
                  <a:lnTo>
                    <a:pt x="375" y="178"/>
                  </a:lnTo>
                  <a:lnTo>
                    <a:pt x="376" y="180"/>
                  </a:lnTo>
                  <a:lnTo>
                    <a:pt x="369" y="181"/>
                  </a:lnTo>
                  <a:lnTo>
                    <a:pt x="368" y="178"/>
                  </a:lnTo>
                  <a:lnTo>
                    <a:pt x="364" y="179"/>
                  </a:lnTo>
                  <a:lnTo>
                    <a:pt x="364" y="181"/>
                  </a:lnTo>
                  <a:lnTo>
                    <a:pt x="361" y="181"/>
                  </a:lnTo>
                  <a:lnTo>
                    <a:pt x="362" y="188"/>
                  </a:lnTo>
                  <a:lnTo>
                    <a:pt x="364" y="188"/>
                  </a:lnTo>
                  <a:lnTo>
                    <a:pt x="364" y="190"/>
                  </a:lnTo>
                  <a:lnTo>
                    <a:pt x="367" y="190"/>
                  </a:lnTo>
                  <a:lnTo>
                    <a:pt x="367" y="200"/>
                  </a:lnTo>
                  <a:lnTo>
                    <a:pt x="372" y="199"/>
                  </a:lnTo>
                  <a:lnTo>
                    <a:pt x="372" y="197"/>
                  </a:lnTo>
                  <a:lnTo>
                    <a:pt x="374" y="197"/>
                  </a:lnTo>
                  <a:lnTo>
                    <a:pt x="374" y="199"/>
                  </a:lnTo>
                  <a:lnTo>
                    <a:pt x="379" y="199"/>
                  </a:lnTo>
                  <a:lnTo>
                    <a:pt x="379" y="206"/>
                  </a:lnTo>
                  <a:lnTo>
                    <a:pt x="382" y="206"/>
                  </a:lnTo>
                  <a:lnTo>
                    <a:pt x="382" y="208"/>
                  </a:lnTo>
                  <a:lnTo>
                    <a:pt x="384" y="208"/>
                  </a:lnTo>
                  <a:lnTo>
                    <a:pt x="385" y="215"/>
                  </a:lnTo>
                  <a:lnTo>
                    <a:pt x="387" y="215"/>
                  </a:lnTo>
                  <a:lnTo>
                    <a:pt x="387" y="217"/>
                  </a:lnTo>
                  <a:lnTo>
                    <a:pt x="390" y="217"/>
                  </a:lnTo>
                  <a:lnTo>
                    <a:pt x="390" y="220"/>
                  </a:lnTo>
                  <a:lnTo>
                    <a:pt x="392" y="219"/>
                  </a:lnTo>
                  <a:lnTo>
                    <a:pt x="392" y="217"/>
                  </a:lnTo>
                  <a:lnTo>
                    <a:pt x="397" y="217"/>
                  </a:lnTo>
                  <a:lnTo>
                    <a:pt x="396" y="214"/>
                  </a:lnTo>
                  <a:lnTo>
                    <a:pt x="413" y="213"/>
                  </a:lnTo>
                  <a:lnTo>
                    <a:pt x="413" y="215"/>
                  </a:lnTo>
                  <a:lnTo>
                    <a:pt x="415" y="215"/>
                  </a:lnTo>
                  <a:lnTo>
                    <a:pt x="415" y="220"/>
                  </a:lnTo>
                  <a:lnTo>
                    <a:pt x="418" y="220"/>
                  </a:lnTo>
                  <a:lnTo>
                    <a:pt x="418" y="224"/>
                  </a:lnTo>
                  <a:lnTo>
                    <a:pt x="416" y="225"/>
                  </a:lnTo>
                  <a:lnTo>
                    <a:pt x="416" y="227"/>
                  </a:lnTo>
                  <a:lnTo>
                    <a:pt x="418" y="227"/>
                  </a:lnTo>
                  <a:lnTo>
                    <a:pt x="419" y="234"/>
                  </a:lnTo>
                  <a:lnTo>
                    <a:pt x="421" y="234"/>
                  </a:lnTo>
                  <a:lnTo>
                    <a:pt x="421" y="239"/>
                  </a:lnTo>
                  <a:lnTo>
                    <a:pt x="424" y="238"/>
                  </a:lnTo>
                  <a:lnTo>
                    <a:pt x="424" y="241"/>
                  </a:lnTo>
                  <a:lnTo>
                    <a:pt x="426" y="241"/>
                  </a:lnTo>
                  <a:lnTo>
                    <a:pt x="426" y="243"/>
                  </a:lnTo>
                  <a:lnTo>
                    <a:pt x="433" y="242"/>
                  </a:lnTo>
                  <a:lnTo>
                    <a:pt x="433" y="245"/>
                  </a:lnTo>
                  <a:lnTo>
                    <a:pt x="443" y="244"/>
                  </a:lnTo>
                  <a:lnTo>
                    <a:pt x="443" y="247"/>
                  </a:lnTo>
                  <a:lnTo>
                    <a:pt x="445" y="247"/>
                  </a:lnTo>
                  <a:lnTo>
                    <a:pt x="446" y="251"/>
                  </a:lnTo>
                  <a:lnTo>
                    <a:pt x="448" y="251"/>
                  </a:lnTo>
                  <a:lnTo>
                    <a:pt x="448" y="256"/>
                  </a:lnTo>
                  <a:lnTo>
                    <a:pt x="451" y="256"/>
                  </a:lnTo>
                  <a:lnTo>
                    <a:pt x="451" y="258"/>
                  </a:lnTo>
                  <a:lnTo>
                    <a:pt x="453" y="258"/>
                  </a:lnTo>
                  <a:lnTo>
                    <a:pt x="454" y="265"/>
                  </a:lnTo>
                  <a:lnTo>
                    <a:pt x="456" y="265"/>
                  </a:lnTo>
                  <a:lnTo>
                    <a:pt x="456" y="267"/>
                  </a:lnTo>
                  <a:lnTo>
                    <a:pt x="459" y="267"/>
                  </a:lnTo>
                  <a:lnTo>
                    <a:pt x="459" y="269"/>
                  </a:lnTo>
                  <a:lnTo>
                    <a:pt x="461" y="269"/>
                  </a:lnTo>
                  <a:lnTo>
                    <a:pt x="461" y="274"/>
                  </a:lnTo>
                  <a:lnTo>
                    <a:pt x="464" y="274"/>
                  </a:lnTo>
                  <a:lnTo>
                    <a:pt x="464" y="276"/>
                  </a:lnTo>
                  <a:lnTo>
                    <a:pt x="466" y="276"/>
                  </a:lnTo>
                  <a:lnTo>
                    <a:pt x="468" y="275"/>
                  </a:lnTo>
                  <a:lnTo>
                    <a:pt x="469" y="283"/>
                  </a:lnTo>
                  <a:lnTo>
                    <a:pt x="471" y="283"/>
                  </a:lnTo>
                  <a:lnTo>
                    <a:pt x="472" y="287"/>
                  </a:lnTo>
                  <a:lnTo>
                    <a:pt x="476" y="287"/>
                  </a:lnTo>
                  <a:lnTo>
                    <a:pt x="476" y="289"/>
                  </a:lnTo>
                  <a:lnTo>
                    <a:pt x="479" y="289"/>
                  </a:lnTo>
                  <a:lnTo>
                    <a:pt x="479" y="292"/>
                  </a:lnTo>
                  <a:lnTo>
                    <a:pt x="481" y="291"/>
                  </a:lnTo>
                  <a:lnTo>
                    <a:pt x="482" y="294"/>
                  </a:lnTo>
                  <a:lnTo>
                    <a:pt x="484" y="294"/>
                  </a:lnTo>
                  <a:lnTo>
                    <a:pt x="486" y="327"/>
                  </a:lnTo>
                  <a:lnTo>
                    <a:pt x="488" y="326"/>
                  </a:lnTo>
                  <a:lnTo>
                    <a:pt x="488" y="329"/>
                  </a:lnTo>
                  <a:lnTo>
                    <a:pt x="491" y="328"/>
                  </a:lnTo>
                  <a:lnTo>
                    <a:pt x="491" y="331"/>
                  </a:lnTo>
                  <a:lnTo>
                    <a:pt x="493" y="331"/>
                  </a:lnTo>
                  <a:lnTo>
                    <a:pt x="493" y="334"/>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77" name="Freeform 104"/>
            <p:cNvSpPr>
              <a:spLocks/>
            </p:cNvSpPr>
            <p:nvPr/>
          </p:nvSpPr>
          <p:spPr bwMode="auto">
            <a:xfrm>
              <a:off x="5378451" y="2428875"/>
              <a:ext cx="660400" cy="463550"/>
            </a:xfrm>
            <a:custGeom>
              <a:avLst/>
              <a:gdLst>
                <a:gd name="T0" fmla="*/ 395 w 416"/>
                <a:gd name="T1" fmla="*/ 162 h 292"/>
                <a:gd name="T2" fmla="*/ 399 w 416"/>
                <a:gd name="T3" fmla="*/ 208 h 292"/>
                <a:gd name="T4" fmla="*/ 399 w 416"/>
                <a:gd name="T5" fmla="*/ 234 h 292"/>
                <a:gd name="T6" fmla="*/ 415 w 416"/>
                <a:gd name="T7" fmla="*/ 262 h 292"/>
                <a:gd name="T8" fmla="*/ 414 w 416"/>
                <a:gd name="T9" fmla="*/ 270 h 292"/>
                <a:gd name="T10" fmla="*/ 378 w 416"/>
                <a:gd name="T11" fmla="*/ 268 h 292"/>
                <a:gd name="T12" fmla="*/ 364 w 416"/>
                <a:gd name="T13" fmla="*/ 269 h 292"/>
                <a:gd name="T14" fmla="*/ 355 w 416"/>
                <a:gd name="T15" fmla="*/ 287 h 292"/>
                <a:gd name="T16" fmla="*/ 291 w 416"/>
                <a:gd name="T17" fmla="*/ 283 h 292"/>
                <a:gd name="T18" fmla="*/ 255 w 416"/>
                <a:gd name="T19" fmla="*/ 266 h 292"/>
                <a:gd name="T20" fmla="*/ 202 w 416"/>
                <a:gd name="T21" fmla="*/ 226 h 292"/>
                <a:gd name="T22" fmla="*/ 165 w 416"/>
                <a:gd name="T23" fmla="*/ 248 h 292"/>
                <a:gd name="T24" fmla="*/ 117 w 416"/>
                <a:gd name="T25" fmla="*/ 284 h 292"/>
                <a:gd name="T26" fmla="*/ 77 w 416"/>
                <a:gd name="T27" fmla="*/ 279 h 292"/>
                <a:gd name="T28" fmla="*/ 38 w 416"/>
                <a:gd name="T29" fmla="*/ 276 h 292"/>
                <a:gd name="T30" fmla="*/ 28 w 416"/>
                <a:gd name="T31" fmla="*/ 263 h 292"/>
                <a:gd name="T32" fmla="*/ 17 w 416"/>
                <a:gd name="T33" fmla="*/ 165 h 292"/>
                <a:gd name="T34" fmla="*/ 30 w 416"/>
                <a:gd name="T35" fmla="*/ 157 h 292"/>
                <a:gd name="T36" fmla="*/ 36 w 416"/>
                <a:gd name="T37" fmla="*/ 138 h 292"/>
                <a:gd name="T38" fmla="*/ 58 w 416"/>
                <a:gd name="T39" fmla="*/ 130 h 292"/>
                <a:gd name="T40" fmla="*/ 99 w 416"/>
                <a:gd name="T41" fmla="*/ 96 h 292"/>
                <a:gd name="T42" fmla="*/ 115 w 416"/>
                <a:gd name="T43" fmla="*/ 99 h 292"/>
                <a:gd name="T44" fmla="*/ 122 w 416"/>
                <a:gd name="T45" fmla="*/ 105 h 292"/>
                <a:gd name="T46" fmla="*/ 136 w 416"/>
                <a:gd name="T47" fmla="*/ 105 h 292"/>
                <a:gd name="T48" fmla="*/ 145 w 416"/>
                <a:gd name="T49" fmla="*/ 107 h 292"/>
                <a:gd name="T50" fmla="*/ 155 w 416"/>
                <a:gd name="T51" fmla="*/ 96 h 292"/>
                <a:gd name="T52" fmla="*/ 159 w 416"/>
                <a:gd name="T53" fmla="*/ 83 h 292"/>
                <a:gd name="T54" fmla="*/ 178 w 416"/>
                <a:gd name="T55" fmla="*/ 82 h 292"/>
                <a:gd name="T56" fmla="*/ 189 w 416"/>
                <a:gd name="T57" fmla="*/ 83 h 292"/>
                <a:gd name="T58" fmla="*/ 211 w 416"/>
                <a:gd name="T59" fmla="*/ 84 h 292"/>
                <a:gd name="T60" fmla="*/ 216 w 416"/>
                <a:gd name="T61" fmla="*/ 60 h 292"/>
                <a:gd name="T62" fmla="*/ 216 w 416"/>
                <a:gd name="T63" fmla="*/ 53 h 292"/>
                <a:gd name="T64" fmla="*/ 221 w 416"/>
                <a:gd name="T65" fmla="*/ 34 h 292"/>
                <a:gd name="T66" fmla="*/ 214 w 416"/>
                <a:gd name="T67" fmla="*/ 25 h 292"/>
                <a:gd name="T68" fmla="*/ 211 w 416"/>
                <a:gd name="T69" fmla="*/ 13 h 292"/>
                <a:gd name="T70" fmla="*/ 222 w 416"/>
                <a:gd name="T71" fmla="*/ 3 h 292"/>
                <a:gd name="T72" fmla="*/ 230 w 416"/>
                <a:gd name="T73" fmla="*/ 12 h 292"/>
                <a:gd name="T74" fmla="*/ 241 w 416"/>
                <a:gd name="T75" fmla="*/ 9 h 292"/>
                <a:gd name="T76" fmla="*/ 254 w 416"/>
                <a:gd name="T77" fmla="*/ 20 h 292"/>
                <a:gd name="T78" fmla="*/ 262 w 416"/>
                <a:gd name="T79" fmla="*/ 12 h 292"/>
                <a:gd name="T80" fmla="*/ 274 w 416"/>
                <a:gd name="T81" fmla="*/ 9 h 292"/>
                <a:gd name="T82" fmla="*/ 278 w 416"/>
                <a:gd name="T83" fmla="*/ 28 h 292"/>
                <a:gd name="T84" fmla="*/ 296 w 416"/>
                <a:gd name="T85" fmla="*/ 22 h 292"/>
                <a:gd name="T86" fmla="*/ 309 w 416"/>
                <a:gd name="T87" fmla="*/ 35 h 292"/>
                <a:gd name="T88" fmla="*/ 316 w 416"/>
                <a:gd name="T89" fmla="*/ 42 h 292"/>
                <a:gd name="T90" fmla="*/ 310 w 416"/>
                <a:gd name="T91" fmla="*/ 49 h 292"/>
                <a:gd name="T92" fmla="*/ 309 w 416"/>
                <a:gd name="T93" fmla="*/ 68 h 292"/>
                <a:gd name="T94" fmla="*/ 316 w 416"/>
                <a:gd name="T95" fmla="*/ 84 h 292"/>
                <a:gd name="T96" fmla="*/ 329 w 416"/>
                <a:gd name="T97" fmla="*/ 93 h 292"/>
                <a:gd name="T98" fmla="*/ 340 w 416"/>
                <a:gd name="T99" fmla="*/ 118 h 292"/>
                <a:gd name="T100" fmla="*/ 343 w 416"/>
                <a:gd name="T101" fmla="*/ 134 h 292"/>
                <a:gd name="T102" fmla="*/ 356 w 416"/>
                <a:gd name="T103" fmla="*/ 117 h 292"/>
                <a:gd name="T104" fmla="*/ 368 w 416"/>
                <a:gd name="T105" fmla="*/ 121 h 292"/>
                <a:gd name="T106" fmla="*/ 376 w 416"/>
                <a:gd name="T107" fmla="*/ 12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6" h="292">
                  <a:moveTo>
                    <a:pt x="379" y="127"/>
                  </a:moveTo>
                  <a:lnTo>
                    <a:pt x="380" y="128"/>
                  </a:lnTo>
                  <a:lnTo>
                    <a:pt x="395" y="155"/>
                  </a:lnTo>
                  <a:lnTo>
                    <a:pt x="396" y="158"/>
                  </a:lnTo>
                  <a:lnTo>
                    <a:pt x="395" y="161"/>
                  </a:lnTo>
                  <a:lnTo>
                    <a:pt x="395" y="162"/>
                  </a:lnTo>
                  <a:lnTo>
                    <a:pt x="393" y="166"/>
                  </a:lnTo>
                  <a:lnTo>
                    <a:pt x="393" y="172"/>
                  </a:lnTo>
                  <a:lnTo>
                    <a:pt x="396" y="197"/>
                  </a:lnTo>
                  <a:lnTo>
                    <a:pt x="398" y="199"/>
                  </a:lnTo>
                  <a:lnTo>
                    <a:pt x="399" y="202"/>
                  </a:lnTo>
                  <a:lnTo>
                    <a:pt x="399" y="208"/>
                  </a:lnTo>
                  <a:lnTo>
                    <a:pt x="399" y="211"/>
                  </a:lnTo>
                  <a:lnTo>
                    <a:pt x="407" y="219"/>
                  </a:lnTo>
                  <a:lnTo>
                    <a:pt x="407" y="221"/>
                  </a:lnTo>
                  <a:lnTo>
                    <a:pt x="407" y="222"/>
                  </a:lnTo>
                  <a:lnTo>
                    <a:pt x="407" y="224"/>
                  </a:lnTo>
                  <a:lnTo>
                    <a:pt x="399" y="234"/>
                  </a:lnTo>
                  <a:lnTo>
                    <a:pt x="399" y="236"/>
                  </a:lnTo>
                  <a:lnTo>
                    <a:pt x="399" y="238"/>
                  </a:lnTo>
                  <a:lnTo>
                    <a:pt x="399" y="240"/>
                  </a:lnTo>
                  <a:lnTo>
                    <a:pt x="399" y="240"/>
                  </a:lnTo>
                  <a:lnTo>
                    <a:pt x="402" y="242"/>
                  </a:lnTo>
                  <a:lnTo>
                    <a:pt x="415" y="262"/>
                  </a:lnTo>
                  <a:lnTo>
                    <a:pt x="416" y="265"/>
                  </a:lnTo>
                  <a:lnTo>
                    <a:pt x="416" y="265"/>
                  </a:lnTo>
                  <a:lnTo>
                    <a:pt x="416" y="266"/>
                  </a:lnTo>
                  <a:lnTo>
                    <a:pt x="416" y="268"/>
                  </a:lnTo>
                  <a:lnTo>
                    <a:pt x="415" y="269"/>
                  </a:lnTo>
                  <a:lnTo>
                    <a:pt x="414" y="270"/>
                  </a:lnTo>
                  <a:lnTo>
                    <a:pt x="399" y="271"/>
                  </a:lnTo>
                  <a:lnTo>
                    <a:pt x="391" y="275"/>
                  </a:lnTo>
                  <a:lnTo>
                    <a:pt x="380" y="275"/>
                  </a:lnTo>
                  <a:lnTo>
                    <a:pt x="380" y="274"/>
                  </a:lnTo>
                  <a:lnTo>
                    <a:pt x="379" y="272"/>
                  </a:lnTo>
                  <a:lnTo>
                    <a:pt x="378" y="268"/>
                  </a:lnTo>
                  <a:lnTo>
                    <a:pt x="375" y="262"/>
                  </a:lnTo>
                  <a:lnTo>
                    <a:pt x="375" y="262"/>
                  </a:lnTo>
                  <a:lnTo>
                    <a:pt x="372" y="261"/>
                  </a:lnTo>
                  <a:lnTo>
                    <a:pt x="368" y="262"/>
                  </a:lnTo>
                  <a:lnTo>
                    <a:pt x="366" y="265"/>
                  </a:lnTo>
                  <a:lnTo>
                    <a:pt x="364" y="269"/>
                  </a:lnTo>
                  <a:lnTo>
                    <a:pt x="363" y="270"/>
                  </a:lnTo>
                  <a:lnTo>
                    <a:pt x="359" y="272"/>
                  </a:lnTo>
                  <a:lnTo>
                    <a:pt x="357" y="274"/>
                  </a:lnTo>
                  <a:lnTo>
                    <a:pt x="357" y="275"/>
                  </a:lnTo>
                  <a:lnTo>
                    <a:pt x="356" y="286"/>
                  </a:lnTo>
                  <a:lnTo>
                    <a:pt x="355" y="287"/>
                  </a:lnTo>
                  <a:lnTo>
                    <a:pt x="353" y="290"/>
                  </a:lnTo>
                  <a:lnTo>
                    <a:pt x="348" y="291"/>
                  </a:lnTo>
                  <a:lnTo>
                    <a:pt x="299" y="272"/>
                  </a:lnTo>
                  <a:lnTo>
                    <a:pt x="295" y="273"/>
                  </a:lnTo>
                  <a:lnTo>
                    <a:pt x="292" y="277"/>
                  </a:lnTo>
                  <a:lnTo>
                    <a:pt x="291" y="283"/>
                  </a:lnTo>
                  <a:lnTo>
                    <a:pt x="291" y="284"/>
                  </a:lnTo>
                  <a:lnTo>
                    <a:pt x="289" y="284"/>
                  </a:lnTo>
                  <a:lnTo>
                    <a:pt x="289" y="284"/>
                  </a:lnTo>
                  <a:lnTo>
                    <a:pt x="274" y="278"/>
                  </a:lnTo>
                  <a:lnTo>
                    <a:pt x="263" y="268"/>
                  </a:lnTo>
                  <a:lnTo>
                    <a:pt x="255" y="266"/>
                  </a:lnTo>
                  <a:lnTo>
                    <a:pt x="252" y="262"/>
                  </a:lnTo>
                  <a:lnTo>
                    <a:pt x="251" y="256"/>
                  </a:lnTo>
                  <a:lnTo>
                    <a:pt x="250" y="255"/>
                  </a:lnTo>
                  <a:lnTo>
                    <a:pt x="250" y="253"/>
                  </a:lnTo>
                  <a:lnTo>
                    <a:pt x="218" y="229"/>
                  </a:lnTo>
                  <a:lnTo>
                    <a:pt x="202" y="226"/>
                  </a:lnTo>
                  <a:lnTo>
                    <a:pt x="189" y="218"/>
                  </a:lnTo>
                  <a:lnTo>
                    <a:pt x="185" y="225"/>
                  </a:lnTo>
                  <a:lnTo>
                    <a:pt x="184" y="231"/>
                  </a:lnTo>
                  <a:lnTo>
                    <a:pt x="181" y="234"/>
                  </a:lnTo>
                  <a:lnTo>
                    <a:pt x="169" y="241"/>
                  </a:lnTo>
                  <a:lnTo>
                    <a:pt x="165" y="248"/>
                  </a:lnTo>
                  <a:lnTo>
                    <a:pt x="164" y="253"/>
                  </a:lnTo>
                  <a:lnTo>
                    <a:pt x="164" y="254"/>
                  </a:lnTo>
                  <a:lnTo>
                    <a:pt x="147" y="271"/>
                  </a:lnTo>
                  <a:lnTo>
                    <a:pt x="126" y="272"/>
                  </a:lnTo>
                  <a:lnTo>
                    <a:pt x="120" y="278"/>
                  </a:lnTo>
                  <a:lnTo>
                    <a:pt x="117" y="284"/>
                  </a:lnTo>
                  <a:lnTo>
                    <a:pt x="117" y="284"/>
                  </a:lnTo>
                  <a:lnTo>
                    <a:pt x="81" y="292"/>
                  </a:lnTo>
                  <a:lnTo>
                    <a:pt x="80" y="291"/>
                  </a:lnTo>
                  <a:lnTo>
                    <a:pt x="78" y="287"/>
                  </a:lnTo>
                  <a:lnTo>
                    <a:pt x="77" y="287"/>
                  </a:lnTo>
                  <a:lnTo>
                    <a:pt x="77" y="279"/>
                  </a:lnTo>
                  <a:lnTo>
                    <a:pt x="76" y="278"/>
                  </a:lnTo>
                  <a:lnTo>
                    <a:pt x="75" y="277"/>
                  </a:lnTo>
                  <a:lnTo>
                    <a:pt x="51" y="280"/>
                  </a:lnTo>
                  <a:lnTo>
                    <a:pt x="47" y="277"/>
                  </a:lnTo>
                  <a:lnTo>
                    <a:pt x="39" y="278"/>
                  </a:lnTo>
                  <a:lnTo>
                    <a:pt x="38" y="276"/>
                  </a:lnTo>
                  <a:lnTo>
                    <a:pt x="37" y="275"/>
                  </a:lnTo>
                  <a:lnTo>
                    <a:pt x="33" y="273"/>
                  </a:lnTo>
                  <a:lnTo>
                    <a:pt x="30" y="270"/>
                  </a:lnTo>
                  <a:lnTo>
                    <a:pt x="29" y="269"/>
                  </a:lnTo>
                  <a:lnTo>
                    <a:pt x="28" y="264"/>
                  </a:lnTo>
                  <a:lnTo>
                    <a:pt x="28" y="263"/>
                  </a:lnTo>
                  <a:lnTo>
                    <a:pt x="24" y="258"/>
                  </a:lnTo>
                  <a:lnTo>
                    <a:pt x="0" y="201"/>
                  </a:lnTo>
                  <a:lnTo>
                    <a:pt x="10" y="192"/>
                  </a:lnTo>
                  <a:lnTo>
                    <a:pt x="14" y="168"/>
                  </a:lnTo>
                  <a:lnTo>
                    <a:pt x="14" y="168"/>
                  </a:lnTo>
                  <a:lnTo>
                    <a:pt x="17" y="165"/>
                  </a:lnTo>
                  <a:lnTo>
                    <a:pt x="24" y="167"/>
                  </a:lnTo>
                  <a:lnTo>
                    <a:pt x="29" y="164"/>
                  </a:lnTo>
                  <a:lnTo>
                    <a:pt x="30" y="162"/>
                  </a:lnTo>
                  <a:lnTo>
                    <a:pt x="30" y="161"/>
                  </a:lnTo>
                  <a:lnTo>
                    <a:pt x="30" y="159"/>
                  </a:lnTo>
                  <a:lnTo>
                    <a:pt x="30" y="157"/>
                  </a:lnTo>
                  <a:lnTo>
                    <a:pt x="28" y="155"/>
                  </a:lnTo>
                  <a:lnTo>
                    <a:pt x="28" y="153"/>
                  </a:lnTo>
                  <a:lnTo>
                    <a:pt x="28" y="152"/>
                  </a:lnTo>
                  <a:lnTo>
                    <a:pt x="28" y="152"/>
                  </a:lnTo>
                  <a:lnTo>
                    <a:pt x="36" y="140"/>
                  </a:lnTo>
                  <a:lnTo>
                    <a:pt x="36" y="138"/>
                  </a:lnTo>
                  <a:lnTo>
                    <a:pt x="36" y="127"/>
                  </a:lnTo>
                  <a:lnTo>
                    <a:pt x="36" y="122"/>
                  </a:lnTo>
                  <a:lnTo>
                    <a:pt x="38" y="120"/>
                  </a:lnTo>
                  <a:lnTo>
                    <a:pt x="40" y="119"/>
                  </a:lnTo>
                  <a:lnTo>
                    <a:pt x="42" y="120"/>
                  </a:lnTo>
                  <a:lnTo>
                    <a:pt x="58" y="130"/>
                  </a:lnTo>
                  <a:lnTo>
                    <a:pt x="67" y="130"/>
                  </a:lnTo>
                  <a:lnTo>
                    <a:pt x="71" y="127"/>
                  </a:lnTo>
                  <a:lnTo>
                    <a:pt x="72" y="125"/>
                  </a:lnTo>
                  <a:lnTo>
                    <a:pt x="74" y="118"/>
                  </a:lnTo>
                  <a:lnTo>
                    <a:pt x="77" y="111"/>
                  </a:lnTo>
                  <a:lnTo>
                    <a:pt x="99" y="96"/>
                  </a:lnTo>
                  <a:lnTo>
                    <a:pt x="99" y="96"/>
                  </a:lnTo>
                  <a:lnTo>
                    <a:pt x="105" y="96"/>
                  </a:lnTo>
                  <a:lnTo>
                    <a:pt x="107" y="97"/>
                  </a:lnTo>
                  <a:lnTo>
                    <a:pt x="108" y="97"/>
                  </a:lnTo>
                  <a:lnTo>
                    <a:pt x="111" y="99"/>
                  </a:lnTo>
                  <a:lnTo>
                    <a:pt x="115" y="99"/>
                  </a:lnTo>
                  <a:lnTo>
                    <a:pt x="115" y="100"/>
                  </a:lnTo>
                  <a:lnTo>
                    <a:pt x="122" y="99"/>
                  </a:lnTo>
                  <a:lnTo>
                    <a:pt x="122" y="102"/>
                  </a:lnTo>
                  <a:lnTo>
                    <a:pt x="124" y="102"/>
                  </a:lnTo>
                  <a:lnTo>
                    <a:pt x="124" y="103"/>
                  </a:lnTo>
                  <a:lnTo>
                    <a:pt x="122" y="105"/>
                  </a:lnTo>
                  <a:lnTo>
                    <a:pt x="122" y="107"/>
                  </a:lnTo>
                  <a:lnTo>
                    <a:pt x="128" y="107"/>
                  </a:lnTo>
                  <a:lnTo>
                    <a:pt x="128" y="106"/>
                  </a:lnTo>
                  <a:lnTo>
                    <a:pt x="135" y="106"/>
                  </a:lnTo>
                  <a:lnTo>
                    <a:pt x="136" y="107"/>
                  </a:lnTo>
                  <a:lnTo>
                    <a:pt x="136" y="105"/>
                  </a:lnTo>
                  <a:lnTo>
                    <a:pt x="140" y="108"/>
                  </a:lnTo>
                  <a:lnTo>
                    <a:pt x="141" y="108"/>
                  </a:lnTo>
                  <a:lnTo>
                    <a:pt x="141" y="108"/>
                  </a:lnTo>
                  <a:lnTo>
                    <a:pt x="144" y="108"/>
                  </a:lnTo>
                  <a:lnTo>
                    <a:pt x="144" y="108"/>
                  </a:lnTo>
                  <a:lnTo>
                    <a:pt x="145" y="107"/>
                  </a:lnTo>
                  <a:lnTo>
                    <a:pt x="149" y="104"/>
                  </a:lnTo>
                  <a:lnTo>
                    <a:pt x="151" y="104"/>
                  </a:lnTo>
                  <a:lnTo>
                    <a:pt x="151" y="106"/>
                  </a:lnTo>
                  <a:lnTo>
                    <a:pt x="153" y="106"/>
                  </a:lnTo>
                  <a:lnTo>
                    <a:pt x="153" y="98"/>
                  </a:lnTo>
                  <a:lnTo>
                    <a:pt x="155" y="96"/>
                  </a:lnTo>
                  <a:lnTo>
                    <a:pt x="155" y="93"/>
                  </a:lnTo>
                  <a:lnTo>
                    <a:pt x="157" y="92"/>
                  </a:lnTo>
                  <a:lnTo>
                    <a:pt x="157" y="88"/>
                  </a:lnTo>
                  <a:lnTo>
                    <a:pt x="157" y="88"/>
                  </a:lnTo>
                  <a:lnTo>
                    <a:pt x="159" y="87"/>
                  </a:lnTo>
                  <a:lnTo>
                    <a:pt x="159" y="83"/>
                  </a:lnTo>
                  <a:lnTo>
                    <a:pt x="161" y="83"/>
                  </a:lnTo>
                  <a:lnTo>
                    <a:pt x="161" y="85"/>
                  </a:lnTo>
                  <a:lnTo>
                    <a:pt x="173" y="84"/>
                  </a:lnTo>
                  <a:lnTo>
                    <a:pt x="173" y="79"/>
                  </a:lnTo>
                  <a:lnTo>
                    <a:pt x="177" y="79"/>
                  </a:lnTo>
                  <a:lnTo>
                    <a:pt x="178" y="82"/>
                  </a:lnTo>
                  <a:lnTo>
                    <a:pt x="180" y="81"/>
                  </a:lnTo>
                  <a:lnTo>
                    <a:pt x="180" y="84"/>
                  </a:lnTo>
                  <a:lnTo>
                    <a:pt x="185" y="84"/>
                  </a:lnTo>
                  <a:lnTo>
                    <a:pt x="185" y="81"/>
                  </a:lnTo>
                  <a:lnTo>
                    <a:pt x="189" y="81"/>
                  </a:lnTo>
                  <a:lnTo>
                    <a:pt x="189" y="83"/>
                  </a:lnTo>
                  <a:lnTo>
                    <a:pt x="194" y="83"/>
                  </a:lnTo>
                  <a:lnTo>
                    <a:pt x="194" y="85"/>
                  </a:lnTo>
                  <a:lnTo>
                    <a:pt x="199" y="85"/>
                  </a:lnTo>
                  <a:lnTo>
                    <a:pt x="199" y="87"/>
                  </a:lnTo>
                  <a:lnTo>
                    <a:pt x="211" y="86"/>
                  </a:lnTo>
                  <a:lnTo>
                    <a:pt x="211" y="84"/>
                  </a:lnTo>
                  <a:lnTo>
                    <a:pt x="218" y="84"/>
                  </a:lnTo>
                  <a:lnTo>
                    <a:pt x="217" y="67"/>
                  </a:lnTo>
                  <a:lnTo>
                    <a:pt x="219" y="67"/>
                  </a:lnTo>
                  <a:lnTo>
                    <a:pt x="218" y="62"/>
                  </a:lnTo>
                  <a:lnTo>
                    <a:pt x="216" y="63"/>
                  </a:lnTo>
                  <a:lnTo>
                    <a:pt x="216" y="60"/>
                  </a:lnTo>
                  <a:lnTo>
                    <a:pt x="214" y="60"/>
                  </a:lnTo>
                  <a:lnTo>
                    <a:pt x="214" y="58"/>
                  </a:lnTo>
                  <a:lnTo>
                    <a:pt x="211" y="58"/>
                  </a:lnTo>
                  <a:lnTo>
                    <a:pt x="211" y="56"/>
                  </a:lnTo>
                  <a:lnTo>
                    <a:pt x="216" y="55"/>
                  </a:lnTo>
                  <a:lnTo>
                    <a:pt x="216" y="53"/>
                  </a:lnTo>
                  <a:lnTo>
                    <a:pt x="218" y="53"/>
                  </a:lnTo>
                  <a:lnTo>
                    <a:pt x="218" y="51"/>
                  </a:lnTo>
                  <a:lnTo>
                    <a:pt x="220" y="50"/>
                  </a:lnTo>
                  <a:lnTo>
                    <a:pt x="220" y="48"/>
                  </a:lnTo>
                  <a:lnTo>
                    <a:pt x="223" y="48"/>
                  </a:lnTo>
                  <a:lnTo>
                    <a:pt x="221" y="34"/>
                  </a:lnTo>
                  <a:lnTo>
                    <a:pt x="224" y="34"/>
                  </a:lnTo>
                  <a:lnTo>
                    <a:pt x="224" y="29"/>
                  </a:lnTo>
                  <a:lnTo>
                    <a:pt x="221" y="29"/>
                  </a:lnTo>
                  <a:lnTo>
                    <a:pt x="221" y="22"/>
                  </a:lnTo>
                  <a:lnTo>
                    <a:pt x="214" y="22"/>
                  </a:lnTo>
                  <a:lnTo>
                    <a:pt x="214" y="25"/>
                  </a:lnTo>
                  <a:lnTo>
                    <a:pt x="212" y="25"/>
                  </a:lnTo>
                  <a:lnTo>
                    <a:pt x="211" y="23"/>
                  </a:lnTo>
                  <a:lnTo>
                    <a:pt x="209" y="23"/>
                  </a:lnTo>
                  <a:lnTo>
                    <a:pt x="209" y="18"/>
                  </a:lnTo>
                  <a:lnTo>
                    <a:pt x="211" y="18"/>
                  </a:lnTo>
                  <a:lnTo>
                    <a:pt x="211" y="13"/>
                  </a:lnTo>
                  <a:lnTo>
                    <a:pt x="213" y="13"/>
                  </a:lnTo>
                  <a:lnTo>
                    <a:pt x="213" y="11"/>
                  </a:lnTo>
                  <a:lnTo>
                    <a:pt x="220" y="10"/>
                  </a:lnTo>
                  <a:lnTo>
                    <a:pt x="220" y="8"/>
                  </a:lnTo>
                  <a:lnTo>
                    <a:pt x="222" y="8"/>
                  </a:lnTo>
                  <a:lnTo>
                    <a:pt x="222" y="3"/>
                  </a:lnTo>
                  <a:lnTo>
                    <a:pt x="224" y="3"/>
                  </a:lnTo>
                  <a:lnTo>
                    <a:pt x="224" y="1"/>
                  </a:lnTo>
                  <a:lnTo>
                    <a:pt x="226" y="0"/>
                  </a:lnTo>
                  <a:lnTo>
                    <a:pt x="227" y="5"/>
                  </a:lnTo>
                  <a:lnTo>
                    <a:pt x="229" y="5"/>
                  </a:lnTo>
                  <a:lnTo>
                    <a:pt x="230" y="12"/>
                  </a:lnTo>
                  <a:lnTo>
                    <a:pt x="232" y="12"/>
                  </a:lnTo>
                  <a:lnTo>
                    <a:pt x="232" y="9"/>
                  </a:lnTo>
                  <a:lnTo>
                    <a:pt x="236" y="9"/>
                  </a:lnTo>
                  <a:lnTo>
                    <a:pt x="236" y="7"/>
                  </a:lnTo>
                  <a:lnTo>
                    <a:pt x="241" y="6"/>
                  </a:lnTo>
                  <a:lnTo>
                    <a:pt x="241" y="9"/>
                  </a:lnTo>
                  <a:lnTo>
                    <a:pt x="250" y="8"/>
                  </a:lnTo>
                  <a:lnTo>
                    <a:pt x="251" y="13"/>
                  </a:lnTo>
                  <a:lnTo>
                    <a:pt x="249" y="13"/>
                  </a:lnTo>
                  <a:lnTo>
                    <a:pt x="249" y="18"/>
                  </a:lnTo>
                  <a:lnTo>
                    <a:pt x="253" y="18"/>
                  </a:lnTo>
                  <a:lnTo>
                    <a:pt x="254" y="20"/>
                  </a:lnTo>
                  <a:lnTo>
                    <a:pt x="258" y="19"/>
                  </a:lnTo>
                  <a:lnTo>
                    <a:pt x="258" y="22"/>
                  </a:lnTo>
                  <a:lnTo>
                    <a:pt x="265" y="21"/>
                  </a:lnTo>
                  <a:lnTo>
                    <a:pt x="265" y="19"/>
                  </a:lnTo>
                  <a:lnTo>
                    <a:pt x="263" y="19"/>
                  </a:lnTo>
                  <a:lnTo>
                    <a:pt x="262" y="12"/>
                  </a:lnTo>
                  <a:lnTo>
                    <a:pt x="265" y="12"/>
                  </a:lnTo>
                  <a:lnTo>
                    <a:pt x="265" y="10"/>
                  </a:lnTo>
                  <a:lnTo>
                    <a:pt x="270" y="9"/>
                  </a:lnTo>
                  <a:lnTo>
                    <a:pt x="269" y="7"/>
                  </a:lnTo>
                  <a:lnTo>
                    <a:pt x="274" y="7"/>
                  </a:lnTo>
                  <a:lnTo>
                    <a:pt x="274" y="9"/>
                  </a:lnTo>
                  <a:lnTo>
                    <a:pt x="276" y="9"/>
                  </a:lnTo>
                  <a:lnTo>
                    <a:pt x="277" y="11"/>
                  </a:lnTo>
                  <a:lnTo>
                    <a:pt x="274" y="11"/>
                  </a:lnTo>
                  <a:lnTo>
                    <a:pt x="275" y="25"/>
                  </a:lnTo>
                  <a:lnTo>
                    <a:pt x="277" y="25"/>
                  </a:lnTo>
                  <a:lnTo>
                    <a:pt x="278" y="28"/>
                  </a:lnTo>
                  <a:lnTo>
                    <a:pt x="282" y="27"/>
                  </a:lnTo>
                  <a:lnTo>
                    <a:pt x="282" y="22"/>
                  </a:lnTo>
                  <a:lnTo>
                    <a:pt x="287" y="22"/>
                  </a:lnTo>
                  <a:lnTo>
                    <a:pt x="286" y="20"/>
                  </a:lnTo>
                  <a:lnTo>
                    <a:pt x="296" y="19"/>
                  </a:lnTo>
                  <a:lnTo>
                    <a:pt x="296" y="22"/>
                  </a:lnTo>
                  <a:lnTo>
                    <a:pt x="298" y="21"/>
                  </a:lnTo>
                  <a:lnTo>
                    <a:pt x="299" y="26"/>
                  </a:lnTo>
                  <a:lnTo>
                    <a:pt x="303" y="26"/>
                  </a:lnTo>
                  <a:lnTo>
                    <a:pt x="304" y="28"/>
                  </a:lnTo>
                  <a:lnTo>
                    <a:pt x="308" y="28"/>
                  </a:lnTo>
                  <a:lnTo>
                    <a:pt x="309" y="35"/>
                  </a:lnTo>
                  <a:lnTo>
                    <a:pt x="311" y="35"/>
                  </a:lnTo>
                  <a:lnTo>
                    <a:pt x="311" y="37"/>
                  </a:lnTo>
                  <a:lnTo>
                    <a:pt x="313" y="37"/>
                  </a:lnTo>
                  <a:lnTo>
                    <a:pt x="314" y="39"/>
                  </a:lnTo>
                  <a:lnTo>
                    <a:pt x="316" y="39"/>
                  </a:lnTo>
                  <a:lnTo>
                    <a:pt x="316" y="42"/>
                  </a:lnTo>
                  <a:lnTo>
                    <a:pt x="314" y="42"/>
                  </a:lnTo>
                  <a:lnTo>
                    <a:pt x="314" y="44"/>
                  </a:lnTo>
                  <a:lnTo>
                    <a:pt x="312" y="44"/>
                  </a:lnTo>
                  <a:lnTo>
                    <a:pt x="312" y="46"/>
                  </a:lnTo>
                  <a:lnTo>
                    <a:pt x="309" y="47"/>
                  </a:lnTo>
                  <a:lnTo>
                    <a:pt x="310" y="49"/>
                  </a:lnTo>
                  <a:lnTo>
                    <a:pt x="307" y="49"/>
                  </a:lnTo>
                  <a:lnTo>
                    <a:pt x="308" y="56"/>
                  </a:lnTo>
                  <a:lnTo>
                    <a:pt x="305" y="57"/>
                  </a:lnTo>
                  <a:lnTo>
                    <a:pt x="306" y="61"/>
                  </a:lnTo>
                  <a:lnTo>
                    <a:pt x="308" y="61"/>
                  </a:lnTo>
                  <a:lnTo>
                    <a:pt x="309" y="68"/>
                  </a:lnTo>
                  <a:lnTo>
                    <a:pt x="311" y="68"/>
                  </a:lnTo>
                  <a:lnTo>
                    <a:pt x="311" y="77"/>
                  </a:lnTo>
                  <a:lnTo>
                    <a:pt x="314" y="77"/>
                  </a:lnTo>
                  <a:lnTo>
                    <a:pt x="314" y="79"/>
                  </a:lnTo>
                  <a:lnTo>
                    <a:pt x="316" y="79"/>
                  </a:lnTo>
                  <a:lnTo>
                    <a:pt x="316" y="84"/>
                  </a:lnTo>
                  <a:lnTo>
                    <a:pt x="319" y="84"/>
                  </a:lnTo>
                  <a:lnTo>
                    <a:pt x="319" y="88"/>
                  </a:lnTo>
                  <a:lnTo>
                    <a:pt x="324" y="88"/>
                  </a:lnTo>
                  <a:lnTo>
                    <a:pt x="324" y="90"/>
                  </a:lnTo>
                  <a:lnTo>
                    <a:pt x="329" y="90"/>
                  </a:lnTo>
                  <a:lnTo>
                    <a:pt x="329" y="93"/>
                  </a:lnTo>
                  <a:lnTo>
                    <a:pt x="331" y="92"/>
                  </a:lnTo>
                  <a:lnTo>
                    <a:pt x="331" y="95"/>
                  </a:lnTo>
                  <a:lnTo>
                    <a:pt x="336" y="94"/>
                  </a:lnTo>
                  <a:lnTo>
                    <a:pt x="336" y="99"/>
                  </a:lnTo>
                  <a:lnTo>
                    <a:pt x="339" y="99"/>
                  </a:lnTo>
                  <a:lnTo>
                    <a:pt x="340" y="118"/>
                  </a:lnTo>
                  <a:lnTo>
                    <a:pt x="338" y="118"/>
                  </a:lnTo>
                  <a:lnTo>
                    <a:pt x="338" y="123"/>
                  </a:lnTo>
                  <a:lnTo>
                    <a:pt x="340" y="123"/>
                  </a:lnTo>
                  <a:lnTo>
                    <a:pt x="341" y="132"/>
                  </a:lnTo>
                  <a:lnTo>
                    <a:pt x="343" y="132"/>
                  </a:lnTo>
                  <a:lnTo>
                    <a:pt x="343" y="134"/>
                  </a:lnTo>
                  <a:lnTo>
                    <a:pt x="350" y="134"/>
                  </a:lnTo>
                  <a:lnTo>
                    <a:pt x="350" y="129"/>
                  </a:lnTo>
                  <a:lnTo>
                    <a:pt x="355" y="129"/>
                  </a:lnTo>
                  <a:lnTo>
                    <a:pt x="354" y="124"/>
                  </a:lnTo>
                  <a:lnTo>
                    <a:pt x="357" y="124"/>
                  </a:lnTo>
                  <a:lnTo>
                    <a:pt x="356" y="117"/>
                  </a:lnTo>
                  <a:lnTo>
                    <a:pt x="361" y="116"/>
                  </a:lnTo>
                  <a:lnTo>
                    <a:pt x="361" y="114"/>
                  </a:lnTo>
                  <a:lnTo>
                    <a:pt x="366" y="114"/>
                  </a:lnTo>
                  <a:lnTo>
                    <a:pt x="366" y="119"/>
                  </a:lnTo>
                  <a:lnTo>
                    <a:pt x="368" y="118"/>
                  </a:lnTo>
                  <a:lnTo>
                    <a:pt x="368" y="121"/>
                  </a:lnTo>
                  <a:lnTo>
                    <a:pt x="371" y="120"/>
                  </a:lnTo>
                  <a:lnTo>
                    <a:pt x="371" y="123"/>
                  </a:lnTo>
                  <a:lnTo>
                    <a:pt x="373" y="123"/>
                  </a:lnTo>
                  <a:lnTo>
                    <a:pt x="373" y="125"/>
                  </a:lnTo>
                  <a:lnTo>
                    <a:pt x="376" y="125"/>
                  </a:lnTo>
                  <a:lnTo>
                    <a:pt x="376" y="127"/>
                  </a:lnTo>
                  <a:lnTo>
                    <a:pt x="379" y="127"/>
                  </a:lnTo>
                  <a:close/>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78" name="Freeform 105"/>
            <p:cNvSpPr>
              <a:spLocks/>
            </p:cNvSpPr>
            <p:nvPr/>
          </p:nvSpPr>
          <p:spPr bwMode="auto">
            <a:xfrm>
              <a:off x="5378451" y="2428875"/>
              <a:ext cx="660400" cy="463550"/>
            </a:xfrm>
            <a:custGeom>
              <a:avLst/>
              <a:gdLst>
                <a:gd name="T0" fmla="*/ 395 w 416"/>
                <a:gd name="T1" fmla="*/ 162 h 292"/>
                <a:gd name="T2" fmla="*/ 399 w 416"/>
                <a:gd name="T3" fmla="*/ 208 h 292"/>
                <a:gd name="T4" fmla="*/ 399 w 416"/>
                <a:gd name="T5" fmla="*/ 234 h 292"/>
                <a:gd name="T6" fmla="*/ 415 w 416"/>
                <a:gd name="T7" fmla="*/ 262 h 292"/>
                <a:gd name="T8" fmla="*/ 414 w 416"/>
                <a:gd name="T9" fmla="*/ 270 h 292"/>
                <a:gd name="T10" fmla="*/ 378 w 416"/>
                <a:gd name="T11" fmla="*/ 268 h 292"/>
                <a:gd name="T12" fmla="*/ 364 w 416"/>
                <a:gd name="T13" fmla="*/ 269 h 292"/>
                <a:gd name="T14" fmla="*/ 355 w 416"/>
                <a:gd name="T15" fmla="*/ 287 h 292"/>
                <a:gd name="T16" fmla="*/ 291 w 416"/>
                <a:gd name="T17" fmla="*/ 283 h 292"/>
                <a:gd name="T18" fmla="*/ 255 w 416"/>
                <a:gd name="T19" fmla="*/ 266 h 292"/>
                <a:gd name="T20" fmla="*/ 202 w 416"/>
                <a:gd name="T21" fmla="*/ 226 h 292"/>
                <a:gd name="T22" fmla="*/ 165 w 416"/>
                <a:gd name="T23" fmla="*/ 248 h 292"/>
                <a:gd name="T24" fmla="*/ 117 w 416"/>
                <a:gd name="T25" fmla="*/ 284 h 292"/>
                <a:gd name="T26" fmla="*/ 77 w 416"/>
                <a:gd name="T27" fmla="*/ 279 h 292"/>
                <a:gd name="T28" fmla="*/ 38 w 416"/>
                <a:gd name="T29" fmla="*/ 276 h 292"/>
                <a:gd name="T30" fmla="*/ 28 w 416"/>
                <a:gd name="T31" fmla="*/ 263 h 292"/>
                <a:gd name="T32" fmla="*/ 17 w 416"/>
                <a:gd name="T33" fmla="*/ 165 h 292"/>
                <a:gd name="T34" fmla="*/ 30 w 416"/>
                <a:gd name="T35" fmla="*/ 157 h 292"/>
                <a:gd name="T36" fmla="*/ 36 w 416"/>
                <a:gd name="T37" fmla="*/ 138 h 292"/>
                <a:gd name="T38" fmla="*/ 58 w 416"/>
                <a:gd name="T39" fmla="*/ 130 h 292"/>
                <a:gd name="T40" fmla="*/ 99 w 416"/>
                <a:gd name="T41" fmla="*/ 96 h 292"/>
                <a:gd name="T42" fmla="*/ 115 w 416"/>
                <a:gd name="T43" fmla="*/ 99 h 292"/>
                <a:gd name="T44" fmla="*/ 122 w 416"/>
                <a:gd name="T45" fmla="*/ 105 h 292"/>
                <a:gd name="T46" fmla="*/ 136 w 416"/>
                <a:gd name="T47" fmla="*/ 105 h 292"/>
                <a:gd name="T48" fmla="*/ 145 w 416"/>
                <a:gd name="T49" fmla="*/ 107 h 292"/>
                <a:gd name="T50" fmla="*/ 155 w 416"/>
                <a:gd name="T51" fmla="*/ 96 h 292"/>
                <a:gd name="T52" fmla="*/ 159 w 416"/>
                <a:gd name="T53" fmla="*/ 83 h 292"/>
                <a:gd name="T54" fmla="*/ 178 w 416"/>
                <a:gd name="T55" fmla="*/ 82 h 292"/>
                <a:gd name="T56" fmla="*/ 189 w 416"/>
                <a:gd name="T57" fmla="*/ 83 h 292"/>
                <a:gd name="T58" fmla="*/ 211 w 416"/>
                <a:gd name="T59" fmla="*/ 84 h 292"/>
                <a:gd name="T60" fmla="*/ 216 w 416"/>
                <a:gd name="T61" fmla="*/ 60 h 292"/>
                <a:gd name="T62" fmla="*/ 216 w 416"/>
                <a:gd name="T63" fmla="*/ 53 h 292"/>
                <a:gd name="T64" fmla="*/ 221 w 416"/>
                <a:gd name="T65" fmla="*/ 34 h 292"/>
                <a:gd name="T66" fmla="*/ 214 w 416"/>
                <a:gd name="T67" fmla="*/ 25 h 292"/>
                <a:gd name="T68" fmla="*/ 211 w 416"/>
                <a:gd name="T69" fmla="*/ 13 h 292"/>
                <a:gd name="T70" fmla="*/ 222 w 416"/>
                <a:gd name="T71" fmla="*/ 3 h 292"/>
                <a:gd name="T72" fmla="*/ 230 w 416"/>
                <a:gd name="T73" fmla="*/ 12 h 292"/>
                <a:gd name="T74" fmla="*/ 241 w 416"/>
                <a:gd name="T75" fmla="*/ 9 h 292"/>
                <a:gd name="T76" fmla="*/ 254 w 416"/>
                <a:gd name="T77" fmla="*/ 20 h 292"/>
                <a:gd name="T78" fmla="*/ 262 w 416"/>
                <a:gd name="T79" fmla="*/ 12 h 292"/>
                <a:gd name="T80" fmla="*/ 274 w 416"/>
                <a:gd name="T81" fmla="*/ 9 h 292"/>
                <a:gd name="T82" fmla="*/ 278 w 416"/>
                <a:gd name="T83" fmla="*/ 28 h 292"/>
                <a:gd name="T84" fmla="*/ 296 w 416"/>
                <a:gd name="T85" fmla="*/ 22 h 292"/>
                <a:gd name="T86" fmla="*/ 309 w 416"/>
                <a:gd name="T87" fmla="*/ 35 h 292"/>
                <a:gd name="T88" fmla="*/ 316 w 416"/>
                <a:gd name="T89" fmla="*/ 42 h 292"/>
                <a:gd name="T90" fmla="*/ 310 w 416"/>
                <a:gd name="T91" fmla="*/ 49 h 292"/>
                <a:gd name="T92" fmla="*/ 309 w 416"/>
                <a:gd name="T93" fmla="*/ 68 h 292"/>
                <a:gd name="T94" fmla="*/ 316 w 416"/>
                <a:gd name="T95" fmla="*/ 84 h 292"/>
                <a:gd name="T96" fmla="*/ 329 w 416"/>
                <a:gd name="T97" fmla="*/ 93 h 292"/>
                <a:gd name="T98" fmla="*/ 340 w 416"/>
                <a:gd name="T99" fmla="*/ 118 h 292"/>
                <a:gd name="T100" fmla="*/ 343 w 416"/>
                <a:gd name="T101" fmla="*/ 134 h 292"/>
                <a:gd name="T102" fmla="*/ 356 w 416"/>
                <a:gd name="T103" fmla="*/ 117 h 292"/>
                <a:gd name="T104" fmla="*/ 368 w 416"/>
                <a:gd name="T105" fmla="*/ 121 h 292"/>
                <a:gd name="T106" fmla="*/ 376 w 416"/>
                <a:gd name="T107" fmla="*/ 12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6" h="292">
                  <a:moveTo>
                    <a:pt x="379" y="127"/>
                  </a:moveTo>
                  <a:lnTo>
                    <a:pt x="380" y="128"/>
                  </a:lnTo>
                  <a:lnTo>
                    <a:pt x="395" y="155"/>
                  </a:lnTo>
                  <a:lnTo>
                    <a:pt x="396" y="158"/>
                  </a:lnTo>
                  <a:lnTo>
                    <a:pt x="395" y="161"/>
                  </a:lnTo>
                  <a:lnTo>
                    <a:pt x="395" y="162"/>
                  </a:lnTo>
                  <a:lnTo>
                    <a:pt x="393" y="166"/>
                  </a:lnTo>
                  <a:lnTo>
                    <a:pt x="393" y="172"/>
                  </a:lnTo>
                  <a:lnTo>
                    <a:pt x="396" y="197"/>
                  </a:lnTo>
                  <a:lnTo>
                    <a:pt x="398" y="199"/>
                  </a:lnTo>
                  <a:lnTo>
                    <a:pt x="399" y="202"/>
                  </a:lnTo>
                  <a:lnTo>
                    <a:pt x="399" y="208"/>
                  </a:lnTo>
                  <a:lnTo>
                    <a:pt x="399" y="211"/>
                  </a:lnTo>
                  <a:lnTo>
                    <a:pt x="407" y="219"/>
                  </a:lnTo>
                  <a:lnTo>
                    <a:pt x="407" y="221"/>
                  </a:lnTo>
                  <a:lnTo>
                    <a:pt x="407" y="222"/>
                  </a:lnTo>
                  <a:lnTo>
                    <a:pt x="407" y="224"/>
                  </a:lnTo>
                  <a:lnTo>
                    <a:pt x="399" y="234"/>
                  </a:lnTo>
                  <a:lnTo>
                    <a:pt x="399" y="236"/>
                  </a:lnTo>
                  <a:lnTo>
                    <a:pt x="399" y="238"/>
                  </a:lnTo>
                  <a:lnTo>
                    <a:pt x="399" y="240"/>
                  </a:lnTo>
                  <a:lnTo>
                    <a:pt x="399" y="240"/>
                  </a:lnTo>
                  <a:lnTo>
                    <a:pt x="402" y="242"/>
                  </a:lnTo>
                  <a:lnTo>
                    <a:pt x="415" y="262"/>
                  </a:lnTo>
                  <a:lnTo>
                    <a:pt x="416" y="265"/>
                  </a:lnTo>
                  <a:lnTo>
                    <a:pt x="416" y="265"/>
                  </a:lnTo>
                  <a:lnTo>
                    <a:pt x="416" y="266"/>
                  </a:lnTo>
                  <a:lnTo>
                    <a:pt x="416" y="268"/>
                  </a:lnTo>
                  <a:lnTo>
                    <a:pt x="415" y="269"/>
                  </a:lnTo>
                  <a:lnTo>
                    <a:pt x="414" y="270"/>
                  </a:lnTo>
                  <a:lnTo>
                    <a:pt x="399" y="271"/>
                  </a:lnTo>
                  <a:lnTo>
                    <a:pt x="391" y="275"/>
                  </a:lnTo>
                  <a:lnTo>
                    <a:pt x="380" y="275"/>
                  </a:lnTo>
                  <a:lnTo>
                    <a:pt x="380" y="274"/>
                  </a:lnTo>
                  <a:lnTo>
                    <a:pt x="379" y="272"/>
                  </a:lnTo>
                  <a:lnTo>
                    <a:pt x="378" y="268"/>
                  </a:lnTo>
                  <a:lnTo>
                    <a:pt x="375" y="262"/>
                  </a:lnTo>
                  <a:lnTo>
                    <a:pt x="375" y="262"/>
                  </a:lnTo>
                  <a:lnTo>
                    <a:pt x="372" y="261"/>
                  </a:lnTo>
                  <a:lnTo>
                    <a:pt x="368" y="262"/>
                  </a:lnTo>
                  <a:lnTo>
                    <a:pt x="366" y="265"/>
                  </a:lnTo>
                  <a:lnTo>
                    <a:pt x="364" y="269"/>
                  </a:lnTo>
                  <a:lnTo>
                    <a:pt x="363" y="270"/>
                  </a:lnTo>
                  <a:lnTo>
                    <a:pt x="359" y="272"/>
                  </a:lnTo>
                  <a:lnTo>
                    <a:pt x="357" y="274"/>
                  </a:lnTo>
                  <a:lnTo>
                    <a:pt x="357" y="275"/>
                  </a:lnTo>
                  <a:lnTo>
                    <a:pt x="356" y="286"/>
                  </a:lnTo>
                  <a:lnTo>
                    <a:pt x="355" y="287"/>
                  </a:lnTo>
                  <a:lnTo>
                    <a:pt x="353" y="290"/>
                  </a:lnTo>
                  <a:lnTo>
                    <a:pt x="348" y="291"/>
                  </a:lnTo>
                  <a:lnTo>
                    <a:pt x="299" y="272"/>
                  </a:lnTo>
                  <a:lnTo>
                    <a:pt x="295" y="273"/>
                  </a:lnTo>
                  <a:lnTo>
                    <a:pt x="292" y="277"/>
                  </a:lnTo>
                  <a:lnTo>
                    <a:pt x="291" y="283"/>
                  </a:lnTo>
                  <a:lnTo>
                    <a:pt x="291" y="284"/>
                  </a:lnTo>
                  <a:lnTo>
                    <a:pt x="289" y="284"/>
                  </a:lnTo>
                  <a:lnTo>
                    <a:pt x="289" y="284"/>
                  </a:lnTo>
                  <a:lnTo>
                    <a:pt x="274" y="278"/>
                  </a:lnTo>
                  <a:lnTo>
                    <a:pt x="263" y="268"/>
                  </a:lnTo>
                  <a:lnTo>
                    <a:pt x="255" y="266"/>
                  </a:lnTo>
                  <a:lnTo>
                    <a:pt x="252" y="262"/>
                  </a:lnTo>
                  <a:lnTo>
                    <a:pt x="251" y="256"/>
                  </a:lnTo>
                  <a:lnTo>
                    <a:pt x="250" y="255"/>
                  </a:lnTo>
                  <a:lnTo>
                    <a:pt x="250" y="253"/>
                  </a:lnTo>
                  <a:lnTo>
                    <a:pt x="218" y="229"/>
                  </a:lnTo>
                  <a:lnTo>
                    <a:pt x="202" y="226"/>
                  </a:lnTo>
                  <a:lnTo>
                    <a:pt x="189" y="218"/>
                  </a:lnTo>
                  <a:lnTo>
                    <a:pt x="185" y="225"/>
                  </a:lnTo>
                  <a:lnTo>
                    <a:pt x="184" y="231"/>
                  </a:lnTo>
                  <a:lnTo>
                    <a:pt x="181" y="234"/>
                  </a:lnTo>
                  <a:lnTo>
                    <a:pt x="169" y="241"/>
                  </a:lnTo>
                  <a:lnTo>
                    <a:pt x="165" y="248"/>
                  </a:lnTo>
                  <a:lnTo>
                    <a:pt x="164" y="253"/>
                  </a:lnTo>
                  <a:lnTo>
                    <a:pt x="164" y="254"/>
                  </a:lnTo>
                  <a:lnTo>
                    <a:pt x="147" y="271"/>
                  </a:lnTo>
                  <a:lnTo>
                    <a:pt x="126" y="272"/>
                  </a:lnTo>
                  <a:lnTo>
                    <a:pt x="120" y="278"/>
                  </a:lnTo>
                  <a:lnTo>
                    <a:pt x="117" y="284"/>
                  </a:lnTo>
                  <a:lnTo>
                    <a:pt x="117" y="284"/>
                  </a:lnTo>
                  <a:lnTo>
                    <a:pt x="81" y="292"/>
                  </a:lnTo>
                  <a:lnTo>
                    <a:pt x="80" y="291"/>
                  </a:lnTo>
                  <a:lnTo>
                    <a:pt x="78" y="287"/>
                  </a:lnTo>
                  <a:lnTo>
                    <a:pt x="77" y="287"/>
                  </a:lnTo>
                  <a:lnTo>
                    <a:pt x="77" y="279"/>
                  </a:lnTo>
                  <a:lnTo>
                    <a:pt x="76" y="278"/>
                  </a:lnTo>
                  <a:lnTo>
                    <a:pt x="75" y="277"/>
                  </a:lnTo>
                  <a:lnTo>
                    <a:pt x="51" y="280"/>
                  </a:lnTo>
                  <a:lnTo>
                    <a:pt x="47" y="277"/>
                  </a:lnTo>
                  <a:lnTo>
                    <a:pt x="39" y="278"/>
                  </a:lnTo>
                  <a:lnTo>
                    <a:pt x="38" y="276"/>
                  </a:lnTo>
                  <a:lnTo>
                    <a:pt x="37" y="275"/>
                  </a:lnTo>
                  <a:lnTo>
                    <a:pt x="33" y="273"/>
                  </a:lnTo>
                  <a:lnTo>
                    <a:pt x="30" y="270"/>
                  </a:lnTo>
                  <a:lnTo>
                    <a:pt x="29" y="269"/>
                  </a:lnTo>
                  <a:lnTo>
                    <a:pt x="28" y="264"/>
                  </a:lnTo>
                  <a:lnTo>
                    <a:pt x="28" y="263"/>
                  </a:lnTo>
                  <a:lnTo>
                    <a:pt x="24" y="258"/>
                  </a:lnTo>
                  <a:lnTo>
                    <a:pt x="0" y="201"/>
                  </a:lnTo>
                  <a:lnTo>
                    <a:pt x="10" y="192"/>
                  </a:lnTo>
                  <a:lnTo>
                    <a:pt x="14" y="168"/>
                  </a:lnTo>
                  <a:lnTo>
                    <a:pt x="14" y="168"/>
                  </a:lnTo>
                  <a:lnTo>
                    <a:pt x="17" y="165"/>
                  </a:lnTo>
                  <a:lnTo>
                    <a:pt x="24" y="167"/>
                  </a:lnTo>
                  <a:lnTo>
                    <a:pt x="29" y="164"/>
                  </a:lnTo>
                  <a:lnTo>
                    <a:pt x="30" y="162"/>
                  </a:lnTo>
                  <a:lnTo>
                    <a:pt x="30" y="161"/>
                  </a:lnTo>
                  <a:lnTo>
                    <a:pt x="30" y="159"/>
                  </a:lnTo>
                  <a:lnTo>
                    <a:pt x="30" y="157"/>
                  </a:lnTo>
                  <a:lnTo>
                    <a:pt x="28" y="155"/>
                  </a:lnTo>
                  <a:lnTo>
                    <a:pt x="28" y="153"/>
                  </a:lnTo>
                  <a:lnTo>
                    <a:pt x="28" y="152"/>
                  </a:lnTo>
                  <a:lnTo>
                    <a:pt x="28" y="152"/>
                  </a:lnTo>
                  <a:lnTo>
                    <a:pt x="36" y="140"/>
                  </a:lnTo>
                  <a:lnTo>
                    <a:pt x="36" y="138"/>
                  </a:lnTo>
                  <a:lnTo>
                    <a:pt x="36" y="127"/>
                  </a:lnTo>
                  <a:lnTo>
                    <a:pt x="36" y="122"/>
                  </a:lnTo>
                  <a:lnTo>
                    <a:pt x="38" y="120"/>
                  </a:lnTo>
                  <a:lnTo>
                    <a:pt x="40" y="119"/>
                  </a:lnTo>
                  <a:lnTo>
                    <a:pt x="42" y="120"/>
                  </a:lnTo>
                  <a:lnTo>
                    <a:pt x="58" y="130"/>
                  </a:lnTo>
                  <a:lnTo>
                    <a:pt x="67" y="130"/>
                  </a:lnTo>
                  <a:lnTo>
                    <a:pt x="71" y="127"/>
                  </a:lnTo>
                  <a:lnTo>
                    <a:pt x="72" y="125"/>
                  </a:lnTo>
                  <a:lnTo>
                    <a:pt x="74" y="118"/>
                  </a:lnTo>
                  <a:lnTo>
                    <a:pt x="77" y="111"/>
                  </a:lnTo>
                  <a:lnTo>
                    <a:pt x="99" y="96"/>
                  </a:lnTo>
                  <a:lnTo>
                    <a:pt x="99" y="96"/>
                  </a:lnTo>
                  <a:lnTo>
                    <a:pt x="105" y="96"/>
                  </a:lnTo>
                  <a:lnTo>
                    <a:pt x="107" y="97"/>
                  </a:lnTo>
                  <a:lnTo>
                    <a:pt x="108" y="97"/>
                  </a:lnTo>
                  <a:lnTo>
                    <a:pt x="111" y="99"/>
                  </a:lnTo>
                  <a:lnTo>
                    <a:pt x="115" y="99"/>
                  </a:lnTo>
                  <a:lnTo>
                    <a:pt x="115" y="100"/>
                  </a:lnTo>
                  <a:lnTo>
                    <a:pt x="122" y="99"/>
                  </a:lnTo>
                  <a:lnTo>
                    <a:pt x="122" y="102"/>
                  </a:lnTo>
                  <a:lnTo>
                    <a:pt x="124" y="102"/>
                  </a:lnTo>
                  <a:lnTo>
                    <a:pt x="124" y="103"/>
                  </a:lnTo>
                  <a:lnTo>
                    <a:pt x="122" y="105"/>
                  </a:lnTo>
                  <a:lnTo>
                    <a:pt x="122" y="107"/>
                  </a:lnTo>
                  <a:lnTo>
                    <a:pt x="128" y="107"/>
                  </a:lnTo>
                  <a:lnTo>
                    <a:pt x="128" y="106"/>
                  </a:lnTo>
                  <a:lnTo>
                    <a:pt x="135" y="106"/>
                  </a:lnTo>
                  <a:lnTo>
                    <a:pt x="136" y="107"/>
                  </a:lnTo>
                  <a:lnTo>
                    <a:pt x="136" y="105"/>
                  </a:lnTo>
                  <a:lnTo>
                    <a:pt x="140" y="108"/>
                  </a:lnTo>
                  <a:lnTo>
                    <a:pt x="141" y="108"/>
                  </a:lnTo>
                  <a:lnTo>
                    <a:pt x="141" y="108"/>
                  </a:lnTo>
                  <a:lnTo>
                    <a:pt x="144" y="108"/>
                  </a:lnTo>
                  <a:lnTo>
                    <a:pt x="144" y="108"/>
                  </a:lnTo>
                  <a:lnTo>
                    <a:pt x="145" y="107"/>
                  </a:lnTo>
                  <a:lnTo>
                    <a:pt x="149" y="104"/>
                  </a:lnTo>
                  <a:lnTo>
                    <a:pt x="151" y="104"/>
                  </a:lnTo>
                  <a:lnTo>
                    <a:pt x="151" y="106"/>
                  </a:lnTo>
                  <a:lnTo>
                    <a:pt x="153" y="106"/>
                  </a:lnTo>
                  <a:lnTo>
                    <a:pt x="153" y="98"/>
                  </a:lnTo>
                  <a:lnTo>
                    <a:pt x="155" y="96"/>
                  </a:lnTo>
                  <a:lnTo>
                    <a:pt x="155" y="93"/>
                  </a:lnTo>
                  <a:lnTo>
                    <a:pt x="157" y="92"/>
                  </a:lnTo>
                  <a:lnTo>
                    <a:pt x="157" y="88"/>
                  </a:lnTo>
                  <a:lnTo>
                    <a:pt x="157" y="88"/>
                  </a:lnTo>
                  <a:lnTo>
                    <a:pt x="159" y="87"/>
                  </a:lnTo>
                  <a:lnTo>
                    <a:pt x="159" y="83"/>
                  </a:lnTo>
                  <a:lnTo>
                    <a:pt x="161" y="83"/>
                  </a:lnTo>
                  <a:lnTo>
                    <a:pt x="161" y="85"/>
                  </a:lnTo>
                  <a:lnTo>
                    <a:pt x="173" y="84"/>
                  </a:lnTo>
                  <a:lnTo>
                    <a:pt x="173" y="79"/>
                  </a:lnTo>
                  <a:lnTo>
                    <a:pt x="177" y="79"/>
                  </a:lnTo>
                  <a:lnTo>
                    <a:pt x="178" y="82"/>
                  </a:lnTo>
                  <a:lnTo>
                    <a:pt x="180" y="81"/>
                  </a:lnTo>
                  <a:lnTo>
                    <a:pt x="180" y="84"/>
                  </a:lnTo>
                  <a:lnTo>
                    <a:pt x="185" y="84"/>
                  </a:lnTo>
                  <a:lnTo>
                    <a:pt x="185" y="81"/>
                  </a:lnTo>
                  <a:lnTo>
                    <a:pt x="189" y="81"/>
                  </a:lnTo>
                  <a:lnTo>
                    <a:pt x="189" y="83"/>
                  </a:lnTo>
                  <a:lnTo>
                    <a:pt x="194" y="83"/>
                  </a:lnTo>
                  <a:lnTo>
                    <a:pt x="194" y="85"/>
                  </a:lnTo>
                  <a:lnTo>
                    <a:pt x="199" y="85"/>
                  </a:lnTo>
                  <a:lnTo>
                    <a:pt x="199" y="87"/>
                  </a:lnTo>
                  <a:lnTo>
                    <a:pt x="211" y="86"/>
                  </a:lnTo>
                  <a:lnTo>
                    <a:pt x="211" y="84"/>
                  </a:lnTo>
                  <a:lnTo>
                    <a:pt x="218" y="84"/>
                  </a:lnTo>
                  <a:lnTo>
                    <a:pt x="217" y="67"/>
                  </a:lnTo>
                  <a:lnTo>
                    <a:pt x="219" y="67"/>
                  </a:lnTo>
                  <a:lnTo>
                    <a:pt x="218" y="62"/>
                  </a:lnTo>
                  <a:lnTo>
                    <a:pt x="216" y="63"/>
                  </a:lnTo>
                  <a:lnTo>
                    <a:pt x="216" y="60"/>
                  </a:lnTo>
                  <a:lnTo>
                    <a:pt x="214" y="60"/>
                  </a:lnTo>
                  <a:lnTo>
                    <a:pt x="214" y="58"/>
                  </a:lnTo>
                  <a:lnTo>
                    <a:pt x="211" y="58"/>
                  </a:lnTo>
                  <a:lnTo>
                    <a:pt x="211" y="56"/>
                  </a:lnTo>
                  <a:lnTo>
                    <a:pt x="216" y="55"/>
                  </a:lnTo>
                  <a:lnTo>
                    <a:pt x="216" y="53"/>
                  </a:lnTo>
                  <a:lnTo>
                    <a:pt x="218" y="53"/>
                  </a:lnTo>
                  <a:lnTo>
                    <a:pt x="218" y="51"/>
                  </a:lnTo>
                  <a:lnTo>
                    <a:pt x="220" y="50"/>
                  </a:lnTo>
                  <a:lnTo>
                    <a:pt x="220" y="48"/>
                  </a:lnTo>
                  <a:lnTo>
                    <a:pt x="223" y="48"/>
                  </a:lnTo>
                  <a:lnTo>
                    <a:pt x="221" y="34"/>
                  </a:lnTo>
                  <a:lnTo>
                    <a:pt x="224" y="34"/>
                  </a:lnTo>
                  <a:lnTo>
                    <a:pt x="224" y="29"/>
                  </a:lnTo>
                  <a:lnTo>
                    <a:pt x="221" y="29"/>
                  </a:lnTo>
                  <a:lnTo>
                    <a:pt x="221" y="22"/>
                  </a:lnTo>
                  <a:lnTo>
                    <a:pt x="214" y="22"/>
                  </a:lnTo>
                  <a:lnTo>
                    <a:pt x="214" y="25"/>
                  </a:lnTo>
                  <a:lnTo>
                    <a:pt x="212" y="25"/>
                  </a:lnTo>
                  <a:lnTo>
                    <a:pt x="211" y="23"/>
                  </a:lnTo>
                  <a:lnTo>
                    <a:pt x="209" y="23"/>
                  </a:lnTo>
                  <a:lnTo>
                    <a:pt x="209" y="18"/>
                  </a:lnTo>
                  <a:lnTo>
                    <a:pt x="211" y="18"/>
                  </a:lnTo>
                  <a:lnTo>
                    <a:pt x="211" y="13"/>
                  </a:lnTo>
                  <a:lnTo>
                    <a:pt x="213" y="13"/>
                  </a:lnTo>
                  <a:lnTo>
                    <a:pt x="213" y="11"/>
                  </a:lnTo>
                  <a:lnTo>
                    <a:pt x="220" y="10"/>
                  </a:lnTo>
                  <a:lnTo>
                    <a:pt x="220" y="8"/>
                  </a:lnTo>
                  <a:lnTo>
                    <a:pt x="222" y="8"/>
                  </a:lnTo>
                  <a:lnTo>
                    <a:pt x="222" y="3"/>
                  </a:lnTo>
                  <a:lnTo>
                    <a:pt x="224" y="3"/>
                  </a:lnTo>
                  <a:lnTo>
                    <a:pt x="224" y="1"/>
                  </a:lnTo>
                  <a:lnTo>
                    <a:pt x="226" y="0"/>
                  </a:lnTo>
                  <a:lnTo>
                    <a:pt x="227" y="5"/>
                  </a:lnTo>
                  <a:lnTo>
                    <a:pt x="229" y="5"/>
                  </a:lnTo>
                  <a:lnTo>
                    <a:pt x="230" y="12"/>
                  </a:lnTo>
                  <a:lnTo>
                    <a:pt x="232" y="12"/>
                  </a:lnTo>
                  <a:lnTo>
                    <a:pt x="232" y="9"/>
                  </a:lnTo>
                  <a:lnTo>
                    <a:pt x="236" y="9"/>
                  </a:lnTo>
                  <a:lnTo>
                    <a:pt x="236" y="7"/>
                  </a:lnTo>
                  <a:lnTo>
                    <a:pt x="241" y="6"/>
                  </a:lnTo>
                  <a:lnTo>
                    <a:pt x="241" y="9"/>
                  </a:lnTo>
                  <a:lnTo>
                    <a:pt x="250" y="8"/>
                  </a:lnTo>
                  <a:lnTo>
                    <a:pt x="251" y="13"/>
                  </a:lnTo>
                  <a:lnTo>
                    <a:pt x="249" y="13"/>
                  </a:lnTo>
                  <a:lnTo>
                    <a:pt x="249" y="18"/>
                  </a:lnTo>
                  <a:lnTo>
                    <a:pt x="253" y="18"/>
                  </a:lnTo>
                  <a:lnTo>
                    <a:pt x="254" y="20"/>
                  </a:lnTo>
                  <a:lnTo>
                    <a:pt x="258" y="19"/>
                  </a:lnTo>
                  <a:lnTo>
                    <a:pt x="258" y="22"/>
                  </a:lnTo>
                  <a:lnTo>
                    <a:pt x="265" y="21"/>
                  </a:lnTo>
                  <a:lnTo>
                    <a:pt x="265" y="19"/>
                  </a:lnTo>
                  <a:lnTo>
                    <a:pt x="263" y="19"/>
                  </a:lnTo>
                  <a:lnTo>
                    <a:pt x="262" y="12"/>
                  </a:lnTo>
                  <a:lnTo>
                    <a:pt x="265" y="12"/>
                  </a:lnTo>
                  <a:lnTo>
                    <a:pt x="265" y="10"/>
                  </a:lnTo>
                  <a:lnTo>
                    <a:pt x="270" y="9"/>
                  </a:lnTo>
                  <a:lnTo>
                    <a:pt x="269" y="7"/>
                  </a:lnTo>
                  <a:lnTo>
                    <a:pt x="274" y="7"/>
                  </a:lnTo>
                  <a:lnTo>
                    <a:pt x="274" y="9"/>
                  </a:lnTo>
                  <a:lnTo>
                    <a:pt x="276" y="9"/>
                  </a:lnTo>
                  <a:lnTo>
                    <a:pt x="277" y="11"/>
                  </a:lnTo>
                  <a:lnTo>
                    <a:pt x="274" y="11"/>
                  </a:lnTo>
                  <a:lnTo>
                    <a:pt x="275" y="25"/>
                  </a:lnTo>
                  <a:lnTo>
                    <a:pt x="277" y="25"/>
                  </a:lnTo>
                  <a:lnTo>
                    <a:pt x="278" y="28"/>
                  </a:lnTo>
                  <a:lnTo>
                    <a:pt x="282" y="27"/>
                  </a:lnTo>
                  <a:lnTo>
                    <a:pt x="282" y="22"/>
                  </a:lnTo>
                  <a:lnTo>
                    <a:pt x="287" y="22"/>
                  </a:lnTo>
                  <a:lnTo>
                    <a:pt x="286" y="20"/>
                  </a:lnTo>
                  <a:lnTo>
                    <a:pt x="296" y="19"/>
                  </a:lnTo>
                  <a:lnTo>
                    <a:pt x="296" y="22"/>
                  </a:lnTo>
                  <a:lnTo>
                    <a:pt x="298" y="21"/>
                  </a:lnTo>
                  <a:lnTo>
                    <a:pt x="299" y="26"/>
                  </a:lnTo>
                  <a:lnTo>
                    <a:pt x="303" y="26"/>
                  </a:lnTo>
                  <a:lnTo>
                    <a:pt x="304" y="28"/>
                  </a:lnTo>
                  <a:lnTo>
                    <a:pt x="308" y="28"/>
                  </a:lnTo>
                  <a:lnTo>
                    <a:pt x="309" y="35"/>
                  </a:lnTo>
                  <a:lnTo>
                    <a:pt x="311" y="35"/>
                  </a:lnTo>
                  <a:lnTo>
                    <a:pt x="311" y="37"/>
                  </a:lnTo>
                  <a:lnTo>
                    <a:pt x="313" y="37"/>
                  </a:lnTo>
                  <a:lnTo>
                    <a:pt x="314" y="39"/>
                  </a:lnTo>
                  <a:lnTo>
                    <a:pt x="316" y="39"/>
                  </a:lnTo>
                  <a:lnTo>
                    <a:pt x="316" y="42"/>
                  </a:lnTo>
                  <a:lnTo>
                    <a:pt x="314" y="42"/>
                  </a:lnTo>
                  <a:lnTo>
                    <a:pt x="314" y="44"/>
                  </a:lnTo>
                  <a:lnTo>
                    <a:pt x="312" y="44"/>
                  </a:lnTo>
                  <a:lnTo>
                    <a:pt x="312" y="46"/>
                  </a:lnTo>
                  <a:lnTo>
                    <a:pt x="309" y="47"/>
                  </a:lnTo>
                  <a:lnTo>
                    <a:pt x="310" y="49"/>
                  </a:lnTo>
                  <a:lnTo>
                    <a:pt x="307" y="49"/>
                  </a:lnTo>
                  <a:lnTo>
                    <a:pt x="308" y="56"/>
                  </a:lnTo>
                  <a:lnTo>
                    <a:pt x="305" y="57"/>
                  </a:lnTo>
                  <a:lnTo>
                    <a:pt x="306" y="61"/>
                  </a:lnTo>
                  <a:lnTo>
                    <a:pt x="308" y="61"/>
                  </a:lnTo>
                  <a:lnTo>
                    <a:pt x="309" y="68"/>
                  </a:lnTo>
                  <a:lnTo>
                    <a:pt x="311" y="68"/>
                  </a:lnTo>
                  <a:lnTo>
                    <a:pt x="311" y="77"/>
                  </a:lnTo>
                  <a:lnTo>
                    <a:pt x="314" y="77"/>
                  </a:lnTo>
                  <a:lnTo>
                    <a:pt x="314" y="79"/>
                  </a:lnTo>
                  <a:lnTo>
                    <a:pt x="316" y="79"/>
                  </a:lnTo>
                  <a:lnTo>
                    <a:pt x="316" y="84"/>
                  </a:lnTo>
                  <a:lnTo>
                    <a:pt x="319" y="84"/>
                  </a:lnTo>
                  <a:lnTo>
                    <a:pt x="319" y="88"/>
                  </a:lnTo>
                  <a:lnTo>
                    <a:pt x="324" y="88"/>
                  </a:lnTo>
                  <a:lnTo>
                    <a:pt x="324" y="90"/>
                  </a:lnTo>
                  <a:lnTo>
                    <a:pt x="329" y="90"/>
                  </a:lnTo>
                  <a:lnTo>
                    <a:pt x="329" y="93"/>
                  </a:lnTo>
                  <a:lnTo>
                    <a:pt x="331" y="92"/>
                  </a:lnTo>
                  <a:lnTo>
                    <a:pt x="331" y="95"/>
                  </a:lnTo>
                  <a:lnTo>
                    <a:pt x="336" y="94"/>
                  </a:lnTo>
                  <a:lnTo>
                    <a:pt x="336" y="99"/>
                  </a:lnTo>
                  <a:lnTo>
                    <a:pt x="339" y="99"/>
                  </a:lnTo>
                  <a:lnTo>
                    <a:pt x="340" y="118"/>
                  </a:lnTo>
                  <a:lnTo>
                    <a:pt x="338" y="118"/>
                  </a:lnTo>
                  <a:lnTo>
                    <a:pt x="338" y="123"/>
                  </a:lnTo>
                  <a:lnTo>
                    <a:pt x="340" y="123"/>
                  </a:lnTo>
                  <a:lnTo>
                    <a:pt x="341" y="132"/>
                  </a:lnTo>
                  <a:lnTo>
                    <a:pt x="343" y="132"/>
                  </a:lnTo>
                  <a:lnTo>
                    <a:pt x="343" y="134"/>
                  </a:lnTo>
                  <a:lnTo>
                    <a:pt x="350" y="134"/>
                  </a:lnTo>
                  <a:lnTo>
                    <a:pt x="350" y="129"/>
                  </a:lnTo>
                  <a:lnTo>
                    <a:pt x="355" y="129"/>
                  </a:lnTo>
                  <a:lnTo>
                    <a:pt x="354" y="124"/>
                  </a:lnTo>
                  <a:lnTo>
                    <a:pt x="357" y="124"/>
                  </a:lnTo>
                  <a:lnTo>
                    <a:pt x="356" y="117"/>
                  </a:lnTo>
                  <a:lnTo>
                    <a:pt x="361" y="116"/>
                  </a:lnTo>
                  <a:lnTo>
                    <a:pt x="361" y="114"/>
                  </a:lnTo>
                  <a:lnTo>
                    <a:pt x="366" y="114"/>
                  </a:lnTo>
                  <a:lnTo>
                    <a:pt x="366" y="119"/>
                  </a:lnTo>
                  <a:lnTo>
                    <a:pt x="368" y="118"/>
                  </a:lnTo>
                  <a:lnTo>
                    <a:pt x="368" y="121"/>
                  </a:lnTo>
                  <a:lnTo>
                    <a:pt x="371" y="120"/>
                  </a:lnTo>
                  <a:lnTo>
                    <a:pt x="371" y="123"/>
                  </a:lnTo>
                  <a:lnTo>
                    <a:pt x="373" y="123"/>
                  </a:lnTo>
                  <a:lnTo>
                    <a:pt x="373" y="125"/>
                  </a:lnTo>
                  <a:lnTo>
                    <a:pt x="376" y="125"/>
                  </a:lnTo>
                  <a:lnTo>
                    <a:pt x="376" y="127"/>
                  </a:lnTo>
                  <a:lnTo>
                    <a:pt x="379" y="127"/>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79" name="Freeform 106"/>
            <p:cNvSpPr>
              <a:spLocks/>
            </p:cNvSpPr>
            <p:nvPr/>
          </p:nvSpPr>
          <p:spPr bwMode="auto">
            <a:xfrm>
              <a:off x="6865938" y="2998787"/>
              <a:ext cx="936625" cy="752475"/>
            </a:xfrm>
            <a:custGeom>
              <a:avLst/>
              <a:gdLst>
                <a:gd name="T0" fmla="*/ 400 w 590"/>
                <a:gd name="T1" fmla="*/ 413 h 474"/>
                <a:gd name="T2" fmla="*/ 302 w 590"/>
                <a:gd name="T3" fmla="*/ 411 h 474"/>
                <a:gd name="T4" fmla="*/ 262 w 590"/>
                <a:gd name="T5" fmla="*/ 382 h 474"/>
                <a:gd name="T6" fmla="*/ 250 w 590"/>
                <a:gd name="T7" fmla="*/ 375 h 474"/>
                <a:gd name="T8" fmla="*/ 215 w 590"/>
                <a:gd name="T9" fmla="*/ 345 h 474"/>
                <a:gd name="T10" fmla="*/ 185 w 590"/>
                <a:gd name="T11" fmla="*/ 303 h 474"/>
                <a:gd name="T12" fmla="*/ 135 w 590"/>
                <a:gd name="T13" fmla="*/ 289 h 474"/>
                <a:gd name="T14" fmla="*/ 68 w 590"/>
                <a:gd name="T15" fmla="*/ 265 h 474"/>
                <a:gd name="T16" fmla="*/ 20 w 590"/>
                <a:gd name="T17" fmla="*/ 250 h 474"/>
                <a:gd name="T18" fmla="*/ 5 w 590"/>
                <a:gd name="T19" fmla="*/ 206 h 474"/>
                <a:gd name="T20" fmla="*/ 5 w 590"/>
                <a:gd name="T21" fmla="*/ 186 h 474"/>
                <a:gd name="T22" fmla="*/ 21 w 590"/>
                <a:gd name="T23" fmla="*/ 125 h 474"/>
                <a:gd name="T24" fmla="*/ 25 w 590"/>
                <a:gd name="T25" fmla="*/ 104 h 474"/>
                <a:gd name="T26" fmla="*/ 83 w 590"/>
                <a:gd name="T27" fmla="*/ 50 h 474"/>
                <a:gd name="T28" fmla="*/ 100 w 590"/>
                <a:gd name="T29" fmla="*/ 36 h 474"/>
                <a:gd name="T30" fmla="*/ 138 w 590"/>
                <a:gd name="T31" fmla="*/ 29 h 474"/>
                <a:gd name="T32" fmla="*/ 168 w 590"/>
                <a:gd name="T33" fmla="*/ 25 h 474"/>
                <a:gd name="T34" fmla="*/ 177 w 590"/>
                <a:gd name="T35" fmla="*/ 15 h 474"/>
                <a:gd name="T36" fmla="*/ 185 w 590"/>
                <a:gd name="T37" fmla="*/ 5 h 474"/>
                <a:gd name="T38" fmla="*/ 200 w 590"/>
                <a:gd name="T39" fmla="*/ 18 h 474"/>
                <a:gd name="T40" fmla="*/ 197 w 590"/>
                <a:gd name="T41" fmla="*/ 42 h 474"/>
                <a:gd name="T42" fmla="*/ 203 w 590"/>
                <a:gd name="T43" fmla="*/ 63 h 474"/>
                <a:gd name="T44" fmla="*/ 188 w 590"/>
                <a:gd name="T45" fmla="*/ 76 h 474"/>
                <a:gd name="T46" fmla="*/ 148 w 590"/>
                <a:gd name="T47" fmla="*/ 92 h 474"/>
                <a:gd name="T48" fmla="*/ 159 w 590"/>
                <a:gd name="T49" fmla="*/ 101 h 474"/>
                <a:gd name="T50" fmla="*/ 171 w 590"/>
                <a:gd name="T51" fmla="*/ 115 h 474"/>
                <a:gd name="T52" fmla="*/ 195 w 590"/>
                <a:gd name="T53" fmla="*/ 118 h 474"/>
                <a:gd name="T54" fmla="*/ 205 w 590"/>
                <a:gd name="T55" fmla="*/ 136 h 474"/>
                <a:gd name="T56" fmla="*/ 216 w 590"/>
                <a:gd name="T57" fmla="*/ 161 h 474"/>
                <a:gd name="T58" fmla="*/ 226 w 590"/>
                <a:gd name="T59" fmla="*/ 172 h 474"/>
                <a:gd name="T60" fmla="*/ 241 w 590"/>
                <a:gd name="T61" fmla="*/ 181 h 474"/>
                <a:gd name="T62" fmla="*/ 266 w 590"/>
                <a:gd name="T63" fmla="*/ 175 h 474"/>
                <a:gd name="T64" fmla="*/ 280 w 590"/>
                <a:gd name="T65" fmla="*/ 164 h 474"/>
                <a:gd name="T66" fmla="*/ 296 w 590"/>
                <a:gd name="T67" fmla="*/ 163 h 474"/>
                <a:gd name="T68" fmla="*/ 290 w 590"/>
                <a:gd name="T69" fmla="*/ 140 h 474"/>
                <a:gd name="T70" fmla="*/ 307 w 590"/>
                <a:gd name="T71" fmla="*/ 139 h 474"/>
                <a:gd name="T72" fmla="*/ 319 w 590"/>
                <a:gd name="T73" fmla="*/ 150 h 474"/>
                <a:gd name="T74" fmla="*/ 325 w 590"/>
                <a:gd name="T75" fmla="*/ 166 h 474"/>
                <a:gd name="T76" fmla="*/ 342 w 590"/>
                <a:gd name="T77" fmla="*/ 175 h 474"/>
                <a:gd name="T78" fmla="*/ 355 w 590"/>
                <a:gd name="T79" fmla="*/ 164 h 474"/>
                <a:gd name="T80" fmla="*/ 383 w 590"/>
                <a:gd name="T81" fmla="*/ 188 h 474"/>
                <a:gd name="T82" fmla="*/ 396 w 590"/>
                <a:gd name="T83" fmla="*/ 206 h 474"/>
                <a:gd name="T84" fmla="*/ 404 w 590"/>
                <a:gd name="T85" fmla="*/ 194 h 474"/>
                <a:gd name="T86" fmla="*/ 421 w 590"/>
                <a:gd name="T87" fmla="*/ 198 h 474"/>
                <a:gd name="T88" fmla="*/ 445 w 590"/>
                <a:gd name="T89" fmla="*/ 206 h 474"/>
                <a:gd name="T90" fmla="*/ 471 w 590"/>
                <a:gd name="T91" fmla="*/ 206 h 474"/>
                <a:gd name="T92" fmla="*/ 488 w 590"/>
                <a:gd name="T93" fmla="*/ 210 h 474"/>
                <a:gd name="T94" fmla="*/ 494 w 590"/>
                <a:gd name="T95" fmla="*/ 236 h 474"/>
                <a:gd name="T96" fmla="*/ 485 w 590"/>
                <a:gd name="T97" fmla="*/ 248 h 474"/>
                <a:gd name="T98" fmla="*/ 496 w 590"/>
                <a:gd name="T99" fmla="*/ 269 h 474"/>
                <a:gd name="T100" fmla="*/ 507 w 590"/>
                <a:gd name="T101" fmla="*/ 308 h 474"/>
                <a:gd name="T102" fmla="*/ 515 w 590"/>
                <a:gd name="T103" fmla="*/ 310 h 474"/>
                <a:gd name="T104" fmla="*/ 536 w 590"/>
                <a:gd name="T105" fmla="*/ 318 h 474"/>
                <a:gd name="T106" fmla="*/ 551 w 590"/>
                <a:gd name="T107" fmla="*/ 322 h 474"/>
                <a:gd name="T108" fmla="*/ 574 w 590"/>
                <a:gd name="T109" fmla="*/ 346 h 474"/>
                <a:gd name="T110" fmla="*/ 585 w 590"/>
                <a:gd name="T111" fmla="*/ 386 h 474"/>
                <a:gd name="T112" fmla="*/ 587 w 590"/>
                <a:gd name="T113" fmla="*/ 407 h 474"/>
                <a:gd name="T114" fmla="*/ 482 w 590"/>
                <a:gd name="T115" fmla="*/ 43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474">
                  <a:moveTo>
                    <a:pt x="451" y="474"/>
                  </a:moveTo>
                  <a:lnTo>
                    <a:pt x="445" y="468"/>
                  </a:lnTo>
                  <a:lnTo>
                    <a:pt x="444" y="462"/>
                  </a:lnTo>
                  <a:lnTo>
                    <a:pt x="410" y="425"/>
                  </a:lnTo>
                  <a:lnTo>
                    <a:pt x="406" y="424"/>
                  </a:lnTo>
                  <a:lnTo>
                    <a:pt x="403" y="419"/>
                  </a:lnTo>
                  <a:lnTo>
                    <a:pt x="401" y="414"/>
                  </a:lnTo>
                  <a:lnTo>
                    <a:pt x="400" y="413"/>
                  </a:lnTo>
                  <a:lnTo>
                    <a:pt x="399" y="411"/>
                  </a:lnTo>
                  <a:lnTo>
                    <a:pt x="376" y="414"/>
                  </a:lnTo>
                  <a:lnTo>
                    <a:pt x="355" y="402"/>
                  </a:lnTo>
                  <a:lnTo>
                    <a:pt x="351" y="402"/>
                  </a:lnTo>
                  <a:lnTo>
                    <a:pt x="349" y="404"/>
                  </a:lnTo>
                  <a:lnTo>
                    <a:pt x="319" y="403"/>
                  </a:lnTo>
                  <a:lnTo>
                    <a:pt x="305" y="411"/>
                  </a:lnTo>
                  <a:lnTo>
                    <a:pt x="302" y="411"/>
                  </a:lnTo>
                  <a:lnTo>
                    <a:pt x="299" y="408"/>
                  </a:lnTo>
                  <a:lnTo>
                    <a:pt x="297" y="404"/>
                  </a:lnTo>
                  <a:lnTo>
                    <a:pt x="291" y="396"/>
                  </a:lnTo>
                  <a:lnTo>
                    <a:pt x="269" y="396"/>
                  </a:lnTo>
                  <a:lnTo>
                    <a:pt x="268" y="390"/>
                  </a:lnTo>
                  <a:lnTo>
                    <a:pt x="268" y="388"/>
                  </a:lnTo>
                  <a:lnTo>
                    <a:pt x="265" y="382"/>
                  </a:lnTo>
                  <a:lnTo>
                    <a:pt x="262" y="382"/>
                  </a:lnTo>
                  <a:lnTo>
                    <a:pt x="251" y="385"/>
                  </a:lnTo>
                  <a:lnTo>
                    <a:pt x="249" y="384"/>
                  </a:lnTo>
                  <a:lnTo>
                    <a:pt x="248" y="383"/>
                  </a:lnTo>
                  <a:lnTo>
                    <a:pt x="247" y="382"/>
                  </a:lnTo>
                  <a:lnTo>
                    <a:pt x="247" y="381"/>
                  </a:lnTo>
                  <a:lnTo>
                    <a:pt x="247" y="380"/>
                  </a:lnTo>
                  <a:lnTo>
                    <a:pt x="249" y="377"/>
                  </a:lnTo>
                  <a:lnTo>
                    <a:pt x="250" y="375"/>
                  </a:lnTo>
                  <a:lnTo>
                    <a:pt x="251" y="374"/>
                  </a:lnTo>
                  <a:lnTo>
                    <a:pt x="251" y="372"/>
                  </a:lnTo>
                  <a:lnTo>
                    <a:pt x="250" y="369"/>
                  </a:lnTo>
                  <a:lnTo>
                    <a:pt x="250" y="369"/>
                  </a:lnTo>
                  <a:lnTo>
                    <a:pt x="237" y="357"/>
                  </a:lnTo>
                  <a:lnTo>
                    <a:pt x="216" y="348"/>
                  </a:lnTo>
                  <a:lnTo>
                    <a:pt x="215" y="346"/>
                  </a:lnTo>
                  <a:lnTo>
                    <a:pt x="215" y="345"/>
                  </a:lnTo>
                  <a:lnTo>
                    <a:pt x="215" y="339"/>
                  </a:lnTo>
                  <a:lnTo>
                    <a:pt x="215" y="336"/>
                  </a:lnTo>
                  <a:lnTo>
                    <a:pt x="214" y="335"/>
                  </a:lnTo>
                  <a:lnTo>
                    <a:pt x="196" y="331"/>
                  </a:lnTo>
                  <a:lnTo>
                    <a:pt x="187" y="322"/>
                  </a:lnTo>
                  <a:lnTo>
                    <a:pt x="185" y="308"/>
                  </a:lnTo>
                  <a:lnTo>
                    <a:pt x="185" y="305"/>
                  </a:lnTo>
                  <a:lnTo>
                    <a:pt x="185" y="303"/>
                  </a:lnTo>
                  <a:lnTo>
                    <a:pt x="185" y="302"/>
                  </a:lnTo>
                  <a:lnTo>
                    <a:pt x="184" y="301"/>
                  </a:lnTo>
                  <a:lnTo>
                    <a:pt x="170" y="295"/>
                  </a:lnTo>
                  <a:lnTo>
                    <a:pt x="152" y="298"/>
                  </a:lnTo>
                  <a:lnTo>
                    <a:pt x="143" y="292"/>
                  </a:lnTo>
                  <a:lnTo>
                    <a:pt x="141" y="289"/>
                  </a:lnTo>
                  <a:lnTo>
                    <a:pt x="138" y="288"/>
                  </a:lnTo>
                  <a:lnTo>
                    <a:pt x="135" y="289"/>
                  </a:lnTo>
                  <a:lnTo>
                    <a:pt x="130" y="293"/>
                  </a:lnTo>
                  <a:lnTo>
                    <a:pt x="129" y="294"/>
                  </a:lnTo>
                  <a:lnTo>
                    <a:pt x="127" y="296"/>
                  </a:lnTo>
                  <a:lnTo>
                    <a:pt x="123" y="297"/>
                  </a:lnTo>
                  <a:lnTo>
                    <a:pt x="86" y="280"/>
                  </a:lnTo>
                  <a:lnTo>
                    <a:pt x="81" y="270"/>
                  </a:lnTo>
                  <a:lnTo>
                    <a:pt x="76" y="266"/>
                  </a:lnTo>
                  <a:lnTo>
                    <a:pt x="68" y="265"/>
                  </a:lnTo>
                  <a:lnTo>
                    <a:pt x="56" y="273"/>
                  </a:lnTo>
                  <a:lnTo>
                    <a:pt x="54" y="272"/>
                  </a:lnTo>
                  <a:lnTo>
                    <a:pt x="37" y="259"/>
                  </a:lnTo>
                  <a:lnTo>
                    <a:pt x="22" y="258"/>
                  </a:lnTo>
                  <a:lnTo>
                    <a:pt x="21" y="258"/>
                  </a:lnTo>
                  <a:lnTo>
                    <a:pt x="20" y="257"/>
                  </a:lnTo>
                  <a:lnTo>
                    <a:pt x="20" y="252"/>
                  </a:lnTo>
                  <a:lnTo>
                    <a:pt x="20" y="250"/>
                  </a:lnTo>
                  <a:lnTo>
                    <a:pt x="19" y="249"/>
                  </a:lnTo>
                  <a:lnTo>
                    <a:pt x="3" y="241"/>
                  </a:lnTo>
                  <a:lnTo>
                    <a:pt x="2" y="238"/>
                  </a:lnTo>
                  <a:lnTo>
                    <a:pt x="1" y="236"/>
                  </a:lnTo>
                  <a:lnTo>
                    <a:pt x="0" y="235"/>
                  </a:lnTo>
                  <a:lnTo>
                    <a:pt x="0" y="231"/>
                  </a:lnTo>
                  <a:lnTo>
                    <a:pt x="5" y="218"/>
                  </a:lnTo>
                  <a:lnTo>
                    <a:pt x="5" y="206"/>
                  </a:lnTo>
                  <a:lnTo>
                    <a:pt x="6" y="205"/>
                  </a:lnTo>
                  <a:lnTo>
                    <a:pt x="13" y="198"/>
                  </a:lnTo>
                  <a:lnTo>
                    <a:pt x="14" y="196"/>
                  </a:lnTo>
                  <a:lnTo>
                    <a:pt x="14" y="195"/>
                  </a:lnTo>
                  <a:lnTo>
                    <a:pt x="14" y="194"/>
                  </a:lnTo>
                  <a:lnTo>
                    <a:pt x="13" y="192"/>
                  </a:lnTo>
                  <a:lnTo>
                    <a:pt x="6" y="187"/>
                  </a:lnTo>
                  <a:lnTo>
                    <a:pt x="5" y="186"/>
                  </a:lnTo>
                  <a:lnTo>
                    <a:pt x="4" y="178"/>
                  </a:lnTo>
                  <a:lnTo>
                    <a:pt x="2" y="174"/>
                  </a:lnTo>
                  <a:lnTo>
                    <a:pt x="0" y="168"/>
                  </a:lnTo>
                  <a:lnTo>
                    <a:pt x="2" y="160"/>
                  </a:lnTo>
                  <a:lnTo>
                    <a:pt x="17" y="139"/>
                  </a:lnTo>
                  <a:lnTo>
                    <a:pt x="18" y="131"/>
                  </a:lnTo>
                  <a:lnTo>
                    <a:pt x="20" y="128"/>
                  </a:lnTo>
                  <a:lnTo>
                    <a:pt x="21" y="125"/>
                  </a:lnTo>
                  <a:lnTo>
                    <a:pt x="20" y="117"/>
                  </a:lnTo>
                  <a:lnTo>
                    <a:pt x="20" y="115"/>
                  </a:lnTo>
                  <a:lnTo>
                    <a:pt x="21" y="113"/>
                  </a:lnTo>
                  <a:lnTo>
                    <a:pt x="22" y="111"/>
                  </a:lnTo>
                  <a:lnTo>
                    <a:pt x="23" y="108"/>
                  </a:lnTo>
                  <a:lnTo>
                    <a:pt x="25" y="106"/>
                  </a:lnTo>
                  <a:lnTo>
                    <a:pt x="25" y="106"/>
                  </a:lnTo>
                  <a:lnTo>
                    <a:pt x="25" y="104"/>
                  </a:lnTo>
                  <a:lnTo>
                    <a:pt x="25" y="103"/>
                  </a:lnTo>
                  <a:lnTo>
                    <a:pt x="25" y="102"/>
                  </a:lnTo>
                  <a:lnTo>
                    <a:pt x="21" y="98"/>
                  </a:lnTo>
                  <a:lnTo>
                    <a:pt x="20" y="97"/>
                  </a:lnTo>
                  <a:lnTo>
                    <a:pt x="20" y="96"/>
                  </a:lnTo>
                  <a:lnTo>
                    <a:pt x="20" y="96"/>
                  </a:lnTo>
                  <a:lnTo>
                    <a:pt x="21" y="94"/>
                  </a:lnTo>
                  <a:lnTo>
                    <a:pt x="83" y="50"/>
                  </a:lnTo>
                  <a:lnTo>
                    <a:pt x="83" y="50"/>
                  </a:lnTo>
                  <a:lnTo>
                    <a:pt x="84" y="47"/>
                  </a:lnTo>
                  <a:lnTo>
                    <a:pt x="87" y="43"/>
                  </a:lnTo>
                  <a:lnTo>
                    <a:pt x="91" y="41"/>
                  </a:lnTo>
                  <a:lnTo>
                    <a:pt x="91" y="41"/>
                  </a:lnTo>
                  <a:lnTo>
                    <a:pt x="91" y="42"/>
                  </a:lnTo>
                  <a:lnTo>
                    <a:pt x="101" y="41"/>
                  </a:lnTo>
                  <a:lnTo>
                    <a:pt x="100" y="36"/>
                  </a:lnTo>
                  <a:lnTo>
                    <a:pt x="103" y="36"/>
                  </a:lnTo>
                  <a:lnTo>
                    <a:pt x="103" y="34"/>
                  </a:lnTo>
                  <a:lnTo>
                    <a:pt x="107" y="33"/>
                  </a:lnTo>
                  <a:lnTo>
                    <a:pt x="107" y="31"/>
                  </a:lnTo>
                  <a:lnTo>
                    <a:pt x="126" y="30"/>
                  </a:lnTo>
                  <a:lnTo>
                    <a:pt x="126" y="32"/>
                  </a:lnTo>
                  <a:lnTo>
                    <a:pt x="138" y="32"/>
                  </a:lnTo>
                  <a:lnTo>
                    <a:pt x="138" y="29"/>
                  </a:lnTo>
                  <a:lnTo>
                    <a:pt x="149" y="29"/>
                  </a:lnTo>
                  <a:lnTo>
                    <a:pt x="150" y="33"/>
                  </a:lnTo>
                  <a:lnTo>
                    <a:pt x="157" y="33"/>
                  </a:lnTo>
                  <a:lnTo>
                    <a:pt x="156" y="30"/>
                  </a:lnTo>
                  <a:lnTo>
                    <a:pt x="161" y="30"/>
                  </a:lnTo>
                  <a:lnTo>
                    <a:pt x="161" y="28"/>
                  </a:lnTo>
                  <a:lnTo>
                    <a:pt x="168" y="27"/>
                  </a:lnTo>
                  <a:lnTo>
                    <a:pt x="168" y="25"/>
                  </a:lnTo>
                  <a:lnTo>
                    <a:pt x="170" y="25"/>
                  </a:lnTo>
                  <a:lnTo>
                    <a:pt x="170" y="22"/>
                  </a:lnTo>
                  <a:lnTo>
                    <a:pt x="173" y="22"/>
                  </a:lnTo>
                  <a:lnTo>
                    <a:pt x="172" y="20"/>
                  </a:lnTo>
                  <a:lnTo>
                    <a:pt x="175" y="20"/>
                  </a:lnTo>
                  <a:lnTo>
                    <a:pt x="174" y="17"/>
                  </a:lnTo>
                  <a:lnTo>
                    <a:pt x="177" y="17"/>
                  </a:lnTo>
                  <a:lnTo>
                    <a:pt x="177" y="15"/>
                  </a:lnTo>
                  <a:lnTo>
                    <a:pt x="179" y="15"/>
                  </a:lnTo>
                  <a:lnTo>
                    <a:pt x="179" y="5"/>
                  </a:lnTo>
                  <a:lnTo>
                    <a:pt x="176" y="5"/>
                  </a:lnTo>
                  <a:lnTo>
                    <a:pt x="176" y="1"/>
                  </a:lnTo>
                  <a:lnTo>
                    <a:pt x="180" y="0"/>
                  </a:lnTo>
                  <a:lnTo>
                    <a:pt x="181" y="3"/>
                  </a:lnTo>
                  <a:lnTo>
                    <a:pt x="185" y="3"/>
                  </a:lnTo>
                  <a:lnTo>
                    <a:pt x="185" y="5"/>
                  </a:lnTo>
                  <a:lnTo>
                    <a:pt x="188" y="5"/>
                  </a:lnTo>
                  <a:lnTo>
                    <a:pt x="188" y="7"/>
                  </a:lnTo>
                  <a:lnTo>
                    <a:pt x="190" y="7"/>
                  </a:lnTo>
                  <a:lnTo>
                    <a:pt x="191" y="9"/>
                  </a:lnTo>
                  <a:lnTo>
                    <a:pt x="193" y="9"/>
                  </a:lnTo>
                  <a:lnTo>
                    <a:pt x="193" y="11"/>
                  </a:lnTo>
                  <a:lnTo>
                    <a:pt x="200" y="11"/>
                  </a:lnTo>
                  <a:lnTo>
                    <a:pt x="200" y="18"/>
                  </a:lnTo>
                  <a:lnTo>
                    <a:pt x="198" y="18"/>
                  </a:lnTo>
                  <a:lnTo>
                    <a:pt x="198" y="23"/>
                  </a:lnTo>
                  <a:lnTo>
                    <a:pt x="196" y="23"/>
                  </a:lnTo>
                  <a:lnTo>
                    <a:pt x="196" y="28"/>
                  </a:lnTo>
                  <a:lnTo>
                    <a:pt x="194" y="28"/>
                  </a:lnTo>
                  <a:lnTo>
                    <a:pt x="195" y="40"/>
                  </a:lnTo>
                  <a:lnTo>
                    <a:pt x="197" y="39"/>
                  </a:lnTo>
                  <a:lnTo>
                    <a:pt x="197" y="42"/>
                  </a:lnTo>
                  <a:lnTo>
                    <a:pt x="200" y="42"/>
                  </a:lnTo>
                  <a:lnTo>
                    <a:pt x="200" y="44"/>
                  </a:lnTo>
                  <a:lnTo>
                    <a:pt x="202" y="44"/>
                  </a:lnTo>
                  <a:lnTo>
                    <a:pt x="202" y="46"/>
                  </a:lnTo>
                  <a:lnTo>
                    <a:pt x="204" y="46"/>
                  </a:lnTo>
                  <a:lnTo>
                    <a:pt x="205" y="53"/>
                  </a:lnTo>
                  <a:lnTo>
                    <a:pt x="203" y="53"/>
                  </a:lnTo>
                  <a:lnTo>
                    <a:pt x="203" y="63"/>
                  </a:lnTo>
                  <a:lnTo>
                    <a:pt x="198" y="63"/>
                  </a:lnTo>
                  <a:lnTo>
                    <a:pt x="198" y="65"/>
                  </a:lnTo>
                  <a:lnTo>
                    <a:pt x="194" y="66"/>
                  </a:lnTo>
                  <a:lnTo>
                    <a:pt x="194" y="64"/>
                  </a:lnTo>
                  <a:lnTo>
                    <a:pt x="189" y="64"/>
                  </a:lnTo>
                  <a:lnTo>
                    <a:pt x="189" y="66"/>
                  </a:lnTo>
                  <a:lnTo>
                    <a:pt x="187" y="66"/>
                  </a:lnTo>
                  <a:lnTo>
                    <a:pt x="188" y="76"/>
                  </a:lnTo>
                  <a:lnTo>
                    <a:pt x="173" y="77"/>
                  </a:lnTo>
                  <a:lnTo>
                    <a:pt x="174" y="79"/>
                  </a:lnTo>
                  <a:lnTo>
                    <a:pt x="167" y="79"/>
                  </a:lnTo>
                  <a:lnTo>
                    <a:pt x="167" y="82"/>
                  </a:lnTo>
                  <a:lnTo>
                    <a:pt x="155" y="82"/>
                  </a:lnTo>
                  <a:lnTo>
                    <a:pt x="155" y="85"/>
                  </a:lnTo>
                  <a:lnTo>
                    <a:pt x="148" y="85"/>
                  </a:lnTo>
                  <a:lnTo>
                    <a:pt x="148" y="92"/>
                  </a:lnTo>
                  <a:lnTo>
                    <a:pt x="151" y="92"/>
                  </a:lnTo>
                  <a:lnTo>
                    <a:pt x="151" y="94"/>
                  </a:lnTo>
                  <a:lnTo>
                    <a:pt x="153" y="94"/>
                  </a:lnTo>
                  <a:lnTo>
                    <a:pt x="153" y="97"/>
                  </a:lnTo>
                  <a:lnTo>
                    <a:pt x="156" y="97"/>
                  </a:lnTo>
                  <a:lnTo>
                    <a:pt x="156" y="99"/>
                  </a:lnTo>
                  <a:lnTo>
                    <a:pt x="158" y="99"/>
                  </a:lnTo>
                  <a:lnTo>
                    <a:pt x="159" y="101"/>
                  </a:lnTo>
                  <a:lnTo>
                    <a:pt x="163" y="101"/>
                  </a:lnTo>
                  <a:lnTo>
                    <a:pt x="163" y="103"/>
                  </a:lnTo>
                  <a:lnTo>
                    <a:pt x="166" y="103"/>
                  </a:lnTo>
                  <a:lnTo>
                    <a:pt x="166" y="105"/>
                  </a:lnTo>
                  <a:lnTo>
                    <a:pt x="168" y="105"/>
                  </a:lnTo>
                  <a:lnTo>
                    <a:pt x="168" y="110"/>
                  </a:lnTo>
                  <a:lnTo>
                    <a:pt x="171" y="110"/>
                  </a:lnTo>
                  <a:lnTo>
                    <a:pt x="171" y="115"/>
                  </a:lnTo>
                  <a:lnTo>
                    <a:pt x="178" y="114"/>
                  </a:lnTo>
                  <a:lnTo>
                    <a:pt x="178" y="112"/>
                  </a:lnTo>
                  <a:lnTo>
                    <a:pt x="185" y="111"/>
                  </a:lnTo>
                  <a:lnTo>
                    <a:pt x="185" y="113"/>
                  </a:lnTo>
                  <a:lnTo>
                    <a:pt x="190" y="113"/>
                  </a:lnTo>
                  <a:lnTo>
                    <a:pt x="190" y="116"/>
                  </a:lnTo>
                  <a:lnTo>
                    <a:pt x="195" y="115"/>
                  </a:lnTo>
                  <a:lnTo>
                    <a:pt x="195" y="118"/>
                  </a:lnTo>
                  <a:lnTo>
                    <a:pt x="197" y="118"/>
                  </a:lnTo>
                  <a:lnTo>
                    <a:pt x="197" y="120"/>
                  </a:lnTo>
                  <a:lnTo>
                    <a:pt x="200" y="120"/>
                  </a:lnTo>
                  <a:lnTo>
                    <a:pt x="200" y="127"/>
                  </a:lnTo>
                  <a:lnTo>
                    <a:pt x="203" y="127"/>
                  </a:lnTo>
                  <a:lnTo>
                    <a:pt x="203" y="131"/>
                  </a:lnTo>
                  <a:lnTo>
                    <a:pt x="205" y="131"/>
                  </a:lnTo>
                  <a:lnTo>
                    <a:pt x="205" y="136"/>
                  </a:lnTo>
                  <a:lnTo>
                    <a:pt x="208" y="136"/>
                  </a:lnTo>
                  <a:lnTo>
                    <a:pt x="208" y="143"/>
                  </a:lnTo>
                  <a:lnTo>
                    <a:pt x="210" y="143"/>
                  </a:lnTo>
                  <a:lnTo>
                    <a:pt x="211" y="152"/>
                  </a:lnTo>
                  <a:lnTo>
                    <a:pt x="213" y="152"/>
                  </a:lnTo>
                  <a:lnTo>
                    <a:pt x="214" y="159"/>
                  </a:lnTo>
                  <a:lnTo>
                    <a:pt x="216" y="159"/>
                  </a:lnTo>
                  <a:lnTo>
                    <a:pt x="216" y="161"/>
                  </a:lnTo>
                  <a:lnTo>
                    <a:pt x="219" y="161"/>
                  </a:lnTo>
                  <a:lnTo>
                    <a:pt x="219" y="163"/>
                  </a:lnTo>
                  <a:lnTo>
                    <a:pt x="221" y="163"/>
                  </a:lnTo>
                  <a:lnTo>
                    <a:pt x="221" y="166"/>
                  </a:lnTo>
                  <a:lnTo>
                    <a:pt x="224" y="166"/>
                  </a:lnTo>
                  <a:lnTo>
                    <a:pt x="224" y="168"/>
                  </a:lnTo>
                  <a:lnTo>
                    <a:pt x="226" y="167"/>
                  </a:lnTo>
                  <a:lnTo>
                    <a:pt x="226" y="172"/>
                  </a:lnTo>
                  <a:lnTo>
                    <a:pt x="229" y="172"/>
                  </a:lnTo>
                  <a:lnTo>
                    <a:pt x="229" y="175"/>
                  </a:lnTo>
                  <a:lnTo>
                    <a:pt x="231" y="174"/>
                  </a:lnTo>
                  <a:lnTo>
                    <a:pt x="231" y="177"/>
                  </a:lnTo>
                  <a:lnTo>
                    <a:pt x="236" y="176"/>
                  </a:lnTo>
                  <a:lnTo>
                    <a:pt x="236" y="179"/>
                  </a:lnTo>
                  <a:lnTo>
                    <a:pt x="241" y="178"/>
                  </a:lnTo>
                  <a:lnTo>
                    <a:pt x="241" y="181"/>
                  </a:lnTo>
                  <a:lnTo>
                    <a:pt x="248" y="180"/>
                  </a:lnTo>
                  <a:lnTo>
                    <a:pt x="248" y="183"/>
                  </a:lnTo>
                  <a:lnTo>
                    <a:pt x="251" y="182"/>
                  </a:lnTo>
                  <a:lnTo>
                    <a:pt x="250" y="180"/>
                  </a:lnTo>
                  <a:lnTo>
                    <a:pt x="265" y="179"/>
                  </a:lnTo>
                  <a:lnTo>
                    <a:pt x="264" y="177"/>
                  </a:lnTo>
                  <a:lnTo>
                    <a:pt x="267" y="177"/>
                  </a:lnTo>
                  <a:lnTo>
                    <a:pt x="266" y="175"/>
                  </a:lnTo>
                  <a:lnTo>
                    <a:pt x="271" y="174"/>
                  </a:lnTo>
                  <a:lnTo>
                    <a:pt x="271" y="172"/>
                  </a:lnTo>
                  <a:lnTo>
                    <a:pt x="274" y="172"/>
                  </a:lnTo>
                  <a:lnTo>
                    <a:pt x="273" y="169"/>
                  </a:lnTo>
                  <a:lnTo>
                    <a:pt x="275" y="169"/>
                  </a:lnTo>
                  <a:lnTo>
                    <a:pt x="275" y="167"/>
                  </a:lnTo>
                  <a:lnTo>
                    <a:pt x="280" y="167"/>
                  </a:lnTo>
                  <a:lnTo>
                    <a:pt x="280" y="164"/>
                  </a:lnTo>
                  <a:lnTo>
                    <a:pt x="282" y="164"/>
                  </a:lnTo>
                  <a:lnTo>
                    <a:pt x="282" y="162"/>
                  </a:lnTo>
                  <a:lnTo>
                    <a:pt x="284" y="161"/>
                  </a:lnTo>
                  <a:lnTo>
                    <a:pt x="284" y="159"/>
                  </a:lnTo>
                  <a:lnTo>
                    <a:pt x="292" y="159"/>
                  </a:lnTo>
                  <a:lnTo>
                    <a:pt x="292" y="161"/>
                  </a:lnTo>
                  <a:lnTo>
                    <a:pt x="296" y="161"/>
                  </a:lnTo>
                  <a:lnTo>
                    <a:pt x="296" y="163"/>
                  </a:lnTo>
                  <a:lnTo>
                    <a:pt x="299" y="163"/>
                  </a:lnTo>
                  <a:lnTo>
                    <a:pt x="299" y="165"/>
                  </a:lnTo>
                  <a:lnTo>
                    <a:pt x="306" y="165"/>
                  </a:lnTo>
                  <a:lnTo>
                    <a:pt x="305" y="146"/>
                  </a:lnTo>
                  <a:lnTo>
                    <a:pt x="300" y="146"/>
                  </a:lnTo>
                  <a:lnTo>
                    <a:pt x="300" y="149"/>
                  </a:lnTo>
                  <a:lnTo>
                    <a:pt x="291" y="149"/>
                  </a:lnTo>
                  <a:lnTo>
                    <a:pt x="290" y="140"/>
                  </a:lnTo>
                  <a:lnTo>
                    <a:pt x="293" y="140"/>
                  </a:lnTo>
                  <a:lnTo>
                    <a:pt x="292" y="137"/>
                  </a:lnTo>
                  <a:lnTo>
                    <a:pt x="295" y="137"/>
                  </a:lnTo>
                  <a:lnTo>
                    <a:pt x="295" y="135"/>
                  </a:lnTo>
                  <a:lnTo>
                    <a:pt x="304" y="134"/>
                  </a:lnTo>
                  <a:lnTo>
                    <a:pt x="304" y="137"/>
                  </a:lnTo>
                  <a:lnTo>
                    <a:pt x="307" y="137"/>
                  </a:lnTo>
                  <a:lnTo>
                    <a:pt x="307" y="139"/>
                  </a:lnTo>
                  <a:lnTo>
                    <a:pt x="309" y="139"/>
                  </a:lnTo>
                  <a:lnTo>
                    <a:pt x="309" y="141"/>
                  </a:lnTo>
                  <a:lnTo>
                    <a:pt x="311" y="141"/>
                  </a:lnTo>
                  <a:lnTo>
                    <a:pt x="311" y="143"/>
                  </a:lnTo>
                  <a:lnTo>
                    <a:pt x="316" y="143"/>
                  </a:lnTo>
                  <a:lnTo>
                    <a:pt x="316" y="145"/>
                  </a:lnTo>
                  <a:lnTo>
                    <a:pt x="319" y="145"/>
                  </a:lnTo>
                  <a:lnTo>
                    <a:pt x="319" y="150"/>
                  </a:lnTo>
                  <a:lnTo>
                    <a:pt x="322" y="150"/>
                  </a:lnTo>
                  <a:lnTo>
                    <a:pt x="322" y="152"/>
                  </a:lnTo>
                  <a:lnTo>
                    <a:pt x="324" y="152"/>
                  </a:lnTo>
                  <a:lnTo>
                    <a:pt x="324" y="157"/>
                  </a:lnTo>
                  <a:lnTo>
                    <a:pt x="322" y="157"/>
                  </a:lnTo>
                  <a:lnTo>
                    <a:pt x="322" y="161"/>
                  </a:lnTo>
                  <a:lnTo>
                    <a:pt x="325" y="161"/>
                  </a:lnTo>
                  <a:lnTo>
                    <a:pt x="325" y="166"/>
                  </a:lnTo>
                  <a:lnTo>
                    <a:pt x="327" y="166"/>
                  </a:lnTo>
                  <a:lnTo>
                    <a:pt x="327" y="168"/>
                  </a:lnTo>
                  <a:lnTo>
                    <a:pt x="337" y="168"/>
                  </a:lnTo>
                  <a:lnTo>
                    <a:pt x="337" y="170"/>
                  </a:lnTo>
                  <a:lnTo>
                    <a:pt x="339" y="170"/>
                  </a:lnTo>
                  <a:lnTo>
                    <a:pt x="339" y="172"/>
                  </a:lnTo>
                  <a:lnTo>
                    <a:pt x="341" y="172"/>
                  </a:lnTo>
                  <a:lnTo>
                    <a:pt x="342" y="175"/>
                  </a:lnTo>
                  <a:lnTo>
                    <a:pt x="344" y="174"/>
                  </a:lnTo>
                  <a:lnTo>
                    <a:pt x="344" y="172"/>
                  </a:lnTo>
                  <a:lnTo>
                    <a:pt x="346" y="172"/>
                  </a:lnTo>
                  <a:lnTo>
                    <a:pt x="346" y="165"/>
                  </a:lnTo>
                  <a:lnTo>
                    <a:pt x="351" y="164"/>
                  </a:lnTo>
                  <a:lnTo>
                    <a:pt x="351" y="162"/>
                  </a:lnTo>
                  <a:lnTo>
                    <a:pt x="355" y="162"/>
                  </a:lnTo>
                  <a:lnTo>
                    <a:pt x="355" y="164"/>
                  </a:lnTo>
                  <a:lnTo>
                    <a:pt x="360" y="164"/>
                  </a:lnTo>
                  <a:lnTo>
                    <a:pt x="361" y="178"/>
                  </a:lnTo>
                  <a:lnTo>
                    <a:pt x="363" y="178"/>
                  </a:lnTo>
                  <a:lnTo>
                    <a:pt x="363" y="182"/>
                  </a:lnTo>
                  <a:lnTo>
                    <a:pt x="380" y="181"/>
                  </a:lnTo>
                  <a:lnTo>
                    <a:pt x="380" y="184"/>
                  </a:lnTo>
                  <a:lnTo>
                    <a:pt x="382" y="184"/>
                  </a:lnTo>
                  <a:lnTo>
                    <a:pt x="383" y="188"/>
                  </a:lnTo>
                  <a:lnTo>
                    <a:pt x="385" y="188"/>
                  </a:lnTo>
                  <a:lnTo>
                    <a:pt x="386" y="200"/>
                  </a:lnTo>
                  <a:lnTo>
                    <a:pt x="388" y="200"/>
                  </a:lnTo>
                  <a:lnTo>
                    <a:pt x="388" y="202"/>
                  </a:lnTo>
                  <a:lnTo>
                    <a:pt x="393" y="202"/>
                  </a:lnTo>
                  <a:lnTo>
                    <a:pt x="393" y="204"/>
                  </a:lnTo>
                  <a:lnTo>
                    <a:pt x="395" y="204"/>
                  </a:lnTo>
                  <a:lnTo>
                    <a:pt x="396" y="206"/>
                  </a:lnTo>
                  <a:lnTo>
                    <a:pt x="400" y="206"/>
                  </a:lnTo>
                  <a:lnTo>
                    <a:pt x="400" y="204"/>
                  </a:lnTo>
                  <a:lnTo>
                    <a:pt x="402" y="204"/>
                  </a:lnTo>
                  <a:lnTo>
                    <a:pt x="402" y="201"/>
                  </a:lnTo>
                  <a:lnTo>
                    <a:pt x="407" y="201"/>
                  </a:lnTo>
                  <a:lnTo>
                    <a:pt x="406" y="196"/>
                  </a:lnTo>
                  <a:lnTo>
                    <a:pt x="404" y="196"/>
                  </a:lnTo>
                  <a:lnTo>
                    <a:pt x="404" y="194"/>
                  </a:lnTo>
                  <a:lnTo>
                    <a:pt x="402" y="194"/>
                  </a:lnTo>
                  <a:lnTo>
                    <a:pt x="402" y="192"/>
                  </a:lnTo>
                  <a:lnTo>
                    <a:pt x="409" y="191"/>
                  </a:lnTo>
                  <a:lnTo>
                    <a:pt x="409" y="194"/>
                  </a:lnTo>
                  <a:lnTo>
                    <a:pt x="411" y="194"/>
                  </a:lnTo>
                  <a:lnTo>
                    <a:pt x="411" y="196"/>
                  </a:lnTo>
                  <a:lnTo>
                    <a:pt x="421" y="196"/>
                  </a:lnTo>
                  <a:lnTo>
                    <a:pt x="421" y="198"/>
                  </a:lnTo>
                  <a:lnTo>
                    <a:pt x="432" y="197"/>
                  </a:lnTo>
                  <a:lnTo>
                    <a:pt x="433" y="199"/>
                  </a:lnTo>
                  <a:lnTo>
                    <a:pt x="435" y="199"/>
                  </a:lnTo>
                  <a:lnTo>
                    <a:pt x="435" y="202"/>
                  </a:lnTo>
                  <a:lnTo>
                    <a:pt x="440" y="201"/>
                  </a:lnTo>
                  <a:lnTo>
                    <a:pt x="440" y="204"/>
                  </a:lnTo>
                  <a:lnTo>
                    <a:pt x="445" y="203"/>
                  </a:lnTo>
                  <a:lnTo>
                    <a:pt x="445" y="206"/>
                  </a:lnTo>
                  <a:lnTo>
                    <a:pt x="450" y="205"/>
                  </a:lnTo>
                  <a:lnTo>
                    <a:pt x="450" y="208"/>
                  </a:lnTo>
                  <a:lnTo>
                    <a:pt x="452" y="208"/>
                  </a:lnTo>
                  <a:lnTo>
                    <a:pt x="452" y="210"/>
                  </a:lnTo>
                  <a:lnTo>
                    <a:pt x="457" y="210"/>
                  </a:lnTo>
                  <a:lnTo>
                    <a:pt x="457" y="212"/>
                  </a:lnTo>
                  <a:lnTo>
                    <a:pt x="471" y="211"/>
                  </a:lnTo>
                  <a:lnTo>
                    <a:pt x="471" y="206"/>
                  </a:lnTo>
                  <a:lnTo>
                    <a:pt x="473" y="206"/>
                  </a:lnTo>
                  <a:lnTo>
                    <a:pt x="473" y="199"/>
                  </a:lnTo>
                  <a:lnTo>
                    <a:pt x="477" y="199"/>
                  </a:lnTo>
                  <a:lnTo>
                    <a:pt x="477" y="201"/>
                  </a:lnTo>
                  <a:lnTo>
                    <a:pt x="485" y="201"/>
                  </a:lnTo>
                  <a:lnTo>
                    <a:pt x="485" y="206"/>
                  </a:lnTo>
                  <a:lnTo>
                    <a:pt x="487" y="205"/>
                  </a:lnTo>
                  <a:lnTo>
                    <a:pt x="488" y="210"/>
                  </a:lnTo>
                  <a:lnTo>
                    <a:pt x="485" y="210"/>
                  </a:lnTo>
                  <a:lnTo>
                    <a:pt x="486" y="220"/>
                  </a:lnTo>
                  <a:lnTo>
                    <a:pt x="483" y="220"/>
                  </a:lnTo>
                  <a:lnTo>
                    <a:pt x="484" y="229"/>
                  </a:lnTo>
                  <a:lnTo>
                    <a:pt x="496" y="229"/>
                  </a:lnTo>
                  <a:lnTo>
                    <a:pt x="496" y="233"/>
                  </a:lnTo>
                  <a:lnTo>
                    <a:pt x="494" y="234"/>
                  </a:lnTo>
                  <a:lnTo>
                    <a:pt x="494" y="236"/>
                  </a:lnTo>
                  <a:lnTo>
                    <a:pt x="491" y="236"/>
                  </a:lnTo>
                  <a:lnTo>
                    <a:pt x="492" y="238"/>
                  </a:lnTo>
                  <a:lnTo>
                    <a:pt x="489" y="238"/>
                  </a:lnTo>
                  <a:lnTo>
                    <a:pt x="489" y="243"/>
                  </a:lnTo>
                  <a:lnTo>
                    <a:pt x="487" y="243"/>
                  </a:lnTo>
                  <a:lnTo>
                    <a:pt x="487" y="246"/>
                  </a:lnTo>
                  <a:lnTo>
                    <a:pt x="485" y="246"/>
                  </a:lnTo>
                  <a:lnTo>
                    <a:pt x="485" y="248"/>
                  </a:lnTo>
                  <a:lnTo>
                    <a:pt x="488" y="248"/>
                  </a:lnTo>
                  <a:lnTo>
                    <a:pt x="488" y="253"/>
                  </a:lnTo>
                  <a:lnTo>
                    <a:pt x="490" y="253"/>
                  </a:lnTo>
                  <a:lnTo>
                    <a:pt x="490" y="257"/>
                  </a:lnTo>
                  <a:lnTo>
                    <a:pt x="493" y="257"/>
                  </a:lnTo>
                  <a:lnTo>
                    <a:pt x="493" y="262"/>
                  </a:lnTo>
                  <a:lnTo>
                    <a:pt x="495" y="262"/>
                  </a:lnTo>
                  <a:lnTo>
                    <a:pt x="496" y="269"/>
                  </a:lnTo>
                  <a:lnTo>
                    <a:pt x="498" y="268"/>
                  </a:lnTo>
                  <a:lnTo>
                    <a:pt x="498" y="273"/>
                  </a:lnTo>
                  <a:lnTo>
                    <a:pt x="501" y="273"/>
                  </a:lnTo>
                  <a:lnTo>
                    <a:pt x="501" y="280"/>
                  </a:lnTo>
                  <a:lnTo>
                    <a:pt x="503" y="280"/>
                  </a:lnTo>
                  <a:lnTo>
                    <a:pt x="504" y="287"/>
                  </a:lnTo>
                  <a:lnTo>
                    <a:pt x="506" y="287"/>
                  </a:lnTo>
                  <a:lnTo>
                    <a:pt x="507" y="308"/>
                  </a:lnTo>
                  <a:lnTo>
                    <a:pt x="510" y="308"/>
                  </a:lnTo>
                  <a:lnTo>
                    <a:pt x="510" y="315"/>
                  </a:lnTo>
                  <a:lnTo>
                    <a:pt x="513" y="315"/>
                  </a:lnTo>
                  <a:lnTo>
                    <a:pt x="513" y="319"/>
                  </a:lnTo>
                  <a:lnTo>
                    <a:pt x="518" y="319"/>
                  </a:lnTo>
                  <a:lnTo>
                    <a:pt x="517" y="312"/>
                  </a:lnTo>
                  <a:lnTo>
                    <a:pt x="515" y="312"/>
                  </a:lnTo>
                  <a:lnTo>
                    <a:pt x="515" y="310"/>
                  </a:lnTo>
                  <a:lnTo>
                    <a:pt x="524" y="309"/>
                  </a:lnTo>
                  <a:lnTo>
                    <a:pt x="524" y="312"/>
                  </a:lnTo>
                  <a:lnTo>
                    <a:pt x="529" y="312"/>
                  </a:lnTo>
                  <a:lnTo>
                    <a:pt x="529" y="309"/>
                  </a:lnTo>
                  <a:lnTo>
                    <a:pt x="533" y="309"/>
                  </a:lnTo>
                  <a:lnTo>
                    <a:pt x="534" y="311"/>
                  </a:lnTo>
                  <a:lnTo>
                    <a:pt x="536" y="311"/>
                  </a:lnTo>
                  <a:lnTo>
                    <a:pt x="536" y="318"/>
                  </a:lnTo>
                  <a:lnTo>
                    <a:pt x="539" y="318"/>
                  </a:lnTo>
                  <a:lnTo>
                    <a:pt x="539" y="320"/>
                  </a:lnTo>
                  <a:lnTo>
                    <a:pt x="541" y="320"/>
                  </a:lnTo>
                  <a:lnTo>
                    <a:pt x="541" y="322"/>
                  </a:lnTo>
                  <a:lnTo>
                    <a:pt x="544" y="322"/>
                  </a:lnTo>
                  <a:lnTo>
                    <a:pt x="544" y="325"/>
                  </a:lnTo>
                  <a:lnTo>
                    <a:pt x="551" y="324"/>
                  </a:lnTo>
                  <a:lnTo>
                    <a:pt x="551" y="322"/>
                  </a:lnTo>
                  <a:lnTo>
                    <a:pt x="565" y="321"/>
                  </a:lnTo>
                  <a:lnTo>
                    <a:pt x="565" y="324"/>
                  </a:lnTo>
                  <a:lnTo>
                    <a:pt x="567" y="323"/>
                  </a:lnTo>
                  <a:lnTo>
                    <a:pt x="568" y="326"/>
                  </a:lnTo>
                  <a:lnTo>
                    <a:pt x="570" y="325"/>
                  </a:lnTo>
                  <a:lnTo>
                    <a:pt x="571" y="335"/>
                  </a:lnTo>
                  <a:lnTo>
                    <a:pt x="573" y="335"/>
                  </a:lnTo>
                  <a:lnTo>
                    <a:pt x="574" y="346"/>
                  </a:lnTo>
                  <a:lnTo>
                    <a:pt x="576" y="346"/>
                  </a:lnTo>
                  <a:lnTo>
                    <a:pt x="577" y="368"/>
                  </a:lnTo>
                  <a:lnTo>
                    <a:pt x="580" y="368"/>
                  </a:lnTo>
                  <a:lnTo>
                    <a:pt x="580" y="377"/>
                  </a:lnTo>
                  <a:lnTo>
                    <a:pt x="582" y="377"/>
                  </a:lnTo>
                  <a:lnTo>
                    <a:pt x="583" y="384"/>
                  </a:lnTo>
                  <a:lnTo>
                    <a:pt x="585" y="384"/>
                  </a:lnTo>
                  <a:lnTo>
                    <a:pt x="585" y="386"/>
                  </a:lnTo>
                  <a:lnTo>
                    <a:pt x="587" y="386"/>
                  </a:lnTo>
                  <a:lnTo>
                    <a:pt x="588" y="391"/>
                  </a:lnTo>
                  <a:lnTo>
                    <a:pt x="590" y="390"/>
                  </a:lnTo>
                  <a:lnTo>
                    <a:pt x="590" y="393"/>
                  </a:lnTo>
                  <a:lnTo>
                    <a:pt x="588" y="393"/>
                  </a:lnTo>
                  <a:lnTo>
                    <a:pt x="588" y="398"/>
                  </a:lnTo>
                  <a:lnTo>
                    <a:pt x="586" y="398"/>
                  </a:lnTo>
                  <a:lnTo>
                    <a:pt x="587" y="407"/>
                  </a:lnTo>
                  <a:lnTo>
                    <a:pt x="587" y="407"/>
                  </a:lnTo>
                  <a:lnTo>
                    <a:pt x="584" y="408"/>
                  </a:lnTo>
                  <a:lnTo>
                    <a:pt x="584" y="404"/>
                  </a:lnTo>
                  <a:lnTo>
                    <a:pt x="548" y="422"/>
                  </a:lnTo>
                  <a:lnTo>
                    <a:pt x="488" y="414"/>
                  </a:lnTo>
                  <a:lnTo>
                    <a:pt x="483" y="419"/>
                  </a:lnTo>
                  <a:lnTo>
                    <a:pt x="480" y="425"/>
                  </a:lnTo>
                  <a:lnTo>
                    <a:pt x="482" y="431"/>
                  </a:lnTo>
                  <a:lnTo>
                    <a:pt x="480" y="438"/>
                  </a:lnTo>
                  <a:lnTo>
                    <a:pt x="473" y="454"/>
                  </a:lnTo>
                  <a:lnTo>
                    <a:pt x="451" y="474"/>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80" name="Freeform 107"/>
            <p:cNvSpPr>
              <a:spLocks/>
            </p:cNvSpPr>
            <p:nvPr/>
          </p:nvSpPr>
          <p:spPr bwMode="auto">
            <a:xfrm>
              <a:off x="6865938" y="2998787"/>
              <a:ext cx="936625" cy="752475"/>
            </a:xfrm>
            <a:custGeom>
              <a:avLst/>
              <a:gdLst>
                <a:gd name="T0" fmla="*/ 400 w 590"/>
                <a:gd name="T1" fmla="*/ 413 h 474"/>
                <a:gd name="T2" fmla="*/ 302 w 590"/>
                <a:gd name="T3" fmla="*/ 411 h 474"/>
                <a:gd name="T4" fmla="*/ 262 w 590"/>
                <a:gd name="T5" fmla="*/ 382 h 474"/>
                <a:gd name="T6" fmla="*/ 250 w 590"/>
                <a:gd name="T7" fmla="*/ 375 h 474"/>
                <a:gd name="T8" fmla="*/ 215 w 590"/>
                <a:gd name="T9" fmla="*/ 345 h 474"/>
                <a:gd name="T10" fmla="*/ 185 w 590"/>
                <a:gd name="T11" fmla="*/ 303 h 474"/>
                <a:gd name="T12" fmla="*/ 135 w 590"/>
                <a:gd name="T13" fmla="*/ 289 h 474"/>
                <a:gd name="T14" fmla="*/ 68 w 590"/>
                <a:gd name="T15" fmla="*/ 265 h 474"/>
                <a:gd name="T16" fmla="*/ 20 w 590"/>
                <a:gd name="T17" fmla="*/ 250 h 474"/>
                <a:gd name="T18" fmla="*/ 5 w 590"/>
                <a:gd name="T19" fmla="*/ 206 h 474"/>
                <a:gd name="T20" fmla="*/ 5 w 590"/>
                <a:gd name="T21" fmla="*/ 186 h 474"/>
                <a:gd name="T22" fmla="*/ 21 w 590"/>
                <a:gd name="T23" fmla="*/ 125 h 474"/>
                <a:gd name="T24" fmla="*/ 25 w 590"/>
                <a:gd name="T25" fmla="*/ 104 h 474"/>
                <a:gd name="T26" fmla="*/ 83 w 590"/>
                <a:gd name="T27" fmla="*/ 50 h 474"/>
                <a:gd name="T28" fmla="*/ 100 w 590"/>
                <a:gd name="T29" fmla="*/ 36 h 474"/>
                <a:gd name="T30" fmla="*/ 138 w 590"/>
                <a:gd name="T31" fmla="*/ 29 h 474"/>
                <a:gd name="T32" fmla="*/ 168 w 590"/>
                <a:gd name="T33" fmla="*/ 25 h 474"/>
                <a:gd name="T34" fmla="*/ 177 w 590"/>
                <a:gd name="T35" fmla="*/ 15 h 474"/>
                <a:gd name="T36" fmla="*/ 185 w 590"/>
                <a:gd name="T37" fmla="*/ 5 h 474"/>
                <a:gd name="T38" fmla="*/ 200 w 590"/>
                <a:gd name="T39" fmla="*/ 18 h 474"/>
                <a:gd name="T40" fmla="*/ 197 w 590"/>
                <a:gd name="T41" fmla="*/ 42 h 474"/>
                <a:gd name="T42" fmla="*/ 203 w 590"/>
                <a:gd name="T43" fmla="*/ 63 h 474"/>
                <a:gd name="T44" fmla="*/ 188 w 590"/>
                <a:gd name="T45" fmla="*/ 76 h 474"/>
                <a:gd name="T46" fmla="*/ 148 w 590"/>
                <a:gd name="T47" fmla="*/ 92 h 474"/>
                <a:gd name="T48" fmla="*/ 159 w 590"/>
                <a:gd name="T49" fmla="*/ 101 h 474"/>
                <a:gd name="T50" fmla="*/ 171 w 590"/>
                <a:gd name="T51" fmla="*/ 115 h 474"/>
                <a:gd name="T52" fmla="*/ 195 w 590"/>
                <a:gd name="T53" fmla="*/ 118 h 474"/>
                <a:gd name="T54" fmla="*/ 205 w 590"/>
                <a:gd name="T55" fmla="*/ 136 h 474"/>
                <a:gd name="T56" fmla="*/ 216 w 590"/>
                <a:gd name="T57" fmla="*/ 161 h 474"/>
                <a:gd name="T58" fmla="*/ 226 w 590"/>
                <a:gd name="T59" fmla="*/ 172 h 474"/>
                <a:gd name="T60" fmla="*/ 241 w 590"/>
                <a:gd name="T61" fmla="*/ 181 h 474"/>
                <a:gd name="T62" fmla="*/ 266 w 590"/>
                <a:gd name="T63" fmla="*/ 175 h 474"/>
                <a:gd name="T64" fmla="*/ 280 w 590"/>
                <a:gd name="T65" fmla="*/ 164 h 474"/>
                <a:gd name="T66" fmla="*/ 296 w 590"/>
                <a:gd name="T67" fmla="*/ 163 h 474"/>
                <a:gd name="T68" fmla="*/ 290 w 590"/>
                <a:gd name="T69" fmla="*/ 140 h 474"/>
                <a:gd name="T70" fmla="*/ 307 w 590"/>
                <a:gd name="T71" fmla="*/ 139 h 474"/>
                <a:gd name="T72" fmla="*/ 319 w 590"/>
                <a:gd name="T73" fmla="*/ 150 h 474"/>
                <a:gd name="T74" fmla="*/ 325 w 590"/>
                <a:gd name="T75" fmla="*/ 166 h 474"/>
                <a:gd name="T76" fmla="*/ 342 w 590"/>
                <a:gd name="T77" fmla="*/ 175 h 474"/>
                <a:gd name="T78" fmla="*/ 355 w 590"/>
                <a:gd name="T79" fmla="*/ 164 h 474"/>
                <a:gd name="T80" fmla="*/ 383 w 590"/>
                <a:gd name="T81" fmla="*/ 188 h 474"/>
                <a:gd name="T82" fmla="*/ 396 w 590"/>
                <a:gd name="T83" fmla="*/ 206 h 474"/>
                <a:gd name="T84" fmla="*/ 404 w 590"/>
                <a:gd name="T85" fmla="*/ 194 h 474"/>
                <a:gd name="T86" fmla="*/ 421 w 590"/>
                <a:gd name="T87" fmla="*/ 198 h 474"/>
                <a:gd name="T88" fmla="*/ 445 w 590"/>
                <a:gd name="T89" fmla="*/ 206 h 474"/>
                <a:gd name="T90" fmla="*/ 471 w 590"/>
                <a:gd name="T91" fmla="*/ 206 h 474"/>
                <a:gd name="T92" fmla="*/ 488 w 590"/>
                <a:gd name="T93" fmla="*/ 210 h 474"/>
                <a:gd name="T94" fmla="*/ 494 w 590"/>
                <a:gd name="T95" fmla="*/ 236 h 474"/>
                <a:gd name="T96" fmla="*/ 485 w 590"/>
                <a:gd name="T97" fmla="*/ 248 h 474"/>
                <a:gd name="T98" fmla="*/ 496 w 590"/>
                <a:gd name="T99" fmla="*/ 269 h 474"/>
                <a:gd name="T100" fmla="*/ 507 w 590"/>
                <a:gd name="T101" fmla="*/ 308 h 474"/>
                <a:gd name="T102" fmla="*/ 515 w 590"/>
                <a:gd name="T103" fmla="*/ 310 h 474"/>
                <a:gd name="T104" fmla="*/ 536 w 590"/>
                <a:gd name="T105" fmla="*/ 318 h 474"/>
                <a:gd name="T106" fmla="*/ 551 w 590"/>
                <a:gd name="T107" fmla="*/ 322 h 474"/>
                <a:gd name="T108" fmla="*/ 574 w 590"/>
                <a:gd name="T109" fmla="*/ 346 h 474"/>
                <a:gd name="T110" fmla="*/ 585 w 590"/>
                <a:gd name="T111" fmla="*/ 386 h 474"/>
                <a:gd name="T112" fmla="*/ 587 w 590"/>
                <a:gd name="T113" fmla="*/ 407 h 474"/>
                <a:gd name="T114" fmla="*/ 482 w 590"/>
                <a:gd name="T115" fmla="*/ 43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474">
                  <a:moveTo>
                    <a:pt x="451" y="474"/>
                  </a:moveTo>
                  <a:lnTo>
                    <a:pt x="445" y="468"/>
                  </a:lnTo>
                  <a:lnTo>
                    <a:pt x="444" y="462"/>
                  </a:lnTo>
                  <a:lnTo>
                    <a:pt x="410" y="425"/>
                  </a:lnTo>
                  <a:lnTo>
                    <a:pt x="406" y="424"/>
                  </a:lnTo>
                  <a:lnTo>
                    <a:pt x="403" y="419"/>
                  </a:lnTo>
                  <a:lnTo>
                    <a:pt x="401" y="414"/>
                  </a:lnTo>
                  <a:lnTo>
                    <a:pt x="400" y="413"/>
                  </a:lnTo>
                  <a:lnTo>
                    <a:pt x="399" y="411"/>
                  </a:lnTo>
                  <a:lnTo>
                    <a:pt x="376" y="414"/>
                  </a:lnTo>
                  <a:lnTo>
                    <a:pt x="355" y="402"/>
                  </a:lnTo>
                  <a:lnTo>
                    <a:pt x="351" y="402"/>
                  </a:lnTo>
                  <a:lnTo>
                    <a:pt x="349" y="404"/>
                  </a:lnTo>
                  <a:lnTo>
                    <a:pt x="319" y="403"/>
                  </a:lnTo>
                  <a:lnTo>
                    <a:pt x="305" y="411"/>
                  </a:lnTo>
                  <a:lnTo>
                    <a:pt x="302" y="411"/>
                  </a:lnTo>
                  <a:lnTo>
                    <a:pt x="299" y="408"/>
                  </a:lnTo>
                  <a:lnTo>
                    <a:pt x="297" y="404"/>
                  </a:lnTo>
                  <a:lnTo>
                    <a:pt x="291" y="396"/>
                  </a:lnTo>
                  <a:lnTo>
                    <a:pt x="269" y="396"/>
                  </a:lnTo>
                  <a:lnTo>
                    <a:pt x="268" y="390"/>
                  </a:lnTo>
                  <a:lnTo>
                    <a:pt x="268" y="388"/>
                  </a:lnTo>
                  <a:lnTo>
                    <a:pt x="265" y="382"/>
                  </a:lnTo>
                  <a:lnTo>
                    <a:pt x="262" y="382"/>
                  </a:lnTo>
                  <a:lnTo>
                    <a:pt x="251" y="385"/>
                  </a:lnTo>
                  <a:lnTo>
                    <a:pt x="249" y="384"/>
                  </a:lnTo>
                  <a:lnTo>
                    <a:pt x="248" y="383"/>
                  </a:lnTo>
                  <a:lnTo>
                    <a:pt x="247" y="382"/>
                  </a:lnTo>
                  <a:lnTo>
                    <a:pt x="247" y="381"/>
                  </a:lnTo>
                  <a:lnTo>
                    <a:pt x="247" y="380"/>
                  </a:lnTo>
                  <a:lnTo>
                    <a:pt x="249" y="377"/>
                  </a:lnTo>
                  <a:lnTo>
                    <a:pt x="250" y="375"/>
                  </a:lnTo>
                  <a:lnTo>
                    <a:pt x="251" y="374"/>
                  </a:lnTo>
                  <a:lnTo>
                    <a:pt x="251" y="372"/>
                  </a:lnTo>
                  <a:lnTo>
                    <a:pt x="250" y="369"/>
                  </a:lnTo>
                  <a:lnTo>
                    <a:pt x="250" y="369"/>
                  </a:lnTo>
                  <a:lnTo>
                    <a:pt x="237" y="357"/>
                  </a:lnTo>
                  <a:lnTo>
                    <a:pt x="216" y="348"/>
                  </a:lnTo>
                  <a:lnTo>
                    <a:pt x="215" y="346"/>
                  </a:lnTo>
                  <a:lnTo>
                    <a:pt x="215" y="345"/>
                  </a:lnTo>
                  <a:lnTo>
                    <a:pt x="215" y="339"/>
                  </a:lnTo>
                  <a:lnTo>
                    <a:pt x="215" y="336"/>
                  </a:lnTo>
                  <a:lnTo>
                    <a:pt x="214" y="335"/>
                  </a:lnTo>
                  <a:lnTo>
                    <a:pt x="196" y="331"/>
                  </a:lnTo>
                  <a:lnTo>
                    <a:pt x="187" y="322"/>
                  </a:lnTo>
                  <a:lnTo>
                    <a:pt x="185" y="308"/>
                  </a:lnTo>
                  <a:lnTo>
                    <a:pt x="185" y="305"/>
                  </a:lnTo>
                  <a:lnTo>
                    <a:pt x="185" y="303"/>
                  </a:lnTo>
                  <a:lnTo>
                    <a:pt x="185" y="302"/>
                  </a:lnTo>
                  <a:lnTo>
                    <a:pt x="184" y="301"/>
                  </a:lnTo>
                  <a:lnTo>
                    <a:pt x="170" y="295"/>
                  </a:lnTo>
                  <a:lnTo>
                    <a:pt x="152" y="298"/>
                  </a:lnTo>
                  <a:lnTo>
                    <a:pt x="143" y="292"/>
                  </a:lnTo>
                  <a:lnTo>
                    <a:pt x="141" y="289"/>
                  </a:lnTo>
                  <a:lnTo>
                    <a:pt x="138" y="288"/>
                  </a:lnTo>
                  <a:lnTo>
                    <a:pt x="135" y="289"/>
                  </a:lnTo>
                  <a:lnTo>
                    <a:pt x="130" y="293"/>
                  </a:lnTo>
                  <a:lnTo>
                    <a:pt x="129" y="294"/>
                  </a:lnTo>
                  <a:lnTo>
                    <a:pt x="127" y="296"/>
                  </a:lnTo>
                  <a:lnTo>
                    <a:pt x="123" y="297"/>
                  </a:lnTo>
                  <a:lnTo>
                    <a:pt x="86" y="280"/>
                  </a:lnTo>
                  <a:lnTo>
                    <a:pt x="81" y="270"/>
                  </a:lnTo>
                  <a:lnTo>
                    <a:pt x="76" y="266"/>
                  </a:lnTo>
                  <a:lnTo>
                    <a:pt x="68" y="265"/>
                  </a:lnTo>
                  <a:lnTo>
                    <a:pt x="56" y="273"/>
                  </a:lnTo>
                  <a:lnTo>
                    <a:pt x="54" y="272"/>
                  </a:lnTo>
                  <a:lnTo>
                    <a:pt x="37" y="259"/>
                  </a:lnTo>
                  <a:lnTo>
                    <a:pt x="22" y="258"/>
                  </a:lnTo>
                  <a:lnTo>
                    <a:pt x="21" y="258"/>
                  </a:lnTo>
                  <a:lnTo>
                    <a:pt x="20" y="257"/>
                  </a:lnTo>
                  <a:lnTo>
                    <a:pt x="20" y="252"/>
                  </a:lnTo>
                  <a:lnTo>
                    <a:pt x="20" y="250"/>
                  </a:lnTo>
                  <a:lnTo>
                    <a:pt x="19" y="249"/>
                  </a:lnTo>
                  <a:lnTo>
                    <a:pt x="3" y="241"/>
                  </a:lnTo>
                  <a:lnTo>
                    <a:pt x="2" y="238"/>
                  </a:lnTo>
                  <a:lnTo>
                    <a:pt x="1" y="236"/>
                  </a:lnTo>
                  <a:lnTo>
                    <a:pt x="0" y="235"/>
                  </a:lnTo>
                  <a:lnTo>
                    <a:pt x="0" y="231"/>
                  </a:lnTo>
                  <a:lnTo>
                    <a:pt x="5" y="218"/>
                  </a:lnTo>
                  <a:lnTo>
                    <a:pt x="5" y="206"/>
                  </a:lnTo>
                  <a:lnTo>
                    <a:pt x="6" y="205"/>
                  </a:lnTo>
                  <a:lnTo>
                    <a:pt x="13" y="198"/>
                  </a:lnTo>
                  <a:lnTo>
                    <a:pt x="14" y="196"/>
                  </a:lnTo>
                  <a:lnTo>
                    <a:pt x="14" y="195"/>
                  </a:lnTo>
                  <a:lnTo>
                    <a:pt x="14" y="194"/>
                  </a:lnTo>
                  <a:lnTo>
                    <a:pt x="13" y="192"/>
                  </a:lnTo>
                  <a:lnTo>
                    <a:pt x="6" y="187"/>
                  </a:lnTo>
                  <a:lnTo>
                    <a:pt x="5" y="186"/>
                  </a:lnTo>
                  <a:lnTo>
                    <a:pt x="4" y="178"/>
                  </a:lnTo>
                  <a:lnTo>
                    <a:pt x="2" y="174"/>
                  </a:lnTo>
                  <a:lnTo>
                    <a:pt x="0" y="168"/>
                  </a:lnTo>
                  <a:lnTo>
                    <a:pt x="2" y="160"/>
                  </a:lnTo>
                  <a:lnTo>
                    <a:pt x="17" y="139"/>
                  </a:lnTo>
                  <a:lnTo>
                    <a:pt x="18" y="131"/>
                  </a:lnTo>
                  <a:lnTo>
                    <a:pt x="20" y="128"/>
                  </a:lnTo>
                  <a:lnTo>
                    <a:pt x="21" y="125"/>
                  </a:lnTo>
                  <a:lnTo>
                    <a:pt x="20" y="117"/>
                  </a:lnTo>
                  <a:lnTo>
                    <a:pt x="20" y="115"/>
                  </a:lnTo>
                  <a:lnTo>
                    <a:pt x="21" y="113"/>
                  </a:lnTo>
                  <a:lnTo>
                    <a:pt x="22" y="111"/>
                  </a:lnTo>
                  <a:lnTo>
                    <a:pt x="23" y="108"/>
                  </a:lnTo>
                  <a:lnTo>
                    <a:pt x="25" y="106"/>
                  </a:lnTo>
                  <a:lnTo>
                    <a:pt x="25" y="106"/>
                  </a:lnTo>
                  <a:lnTo>
                    <a:pt x="25" y="104"/>
                  </a:lnTo>
                  <a:lnTo>
                    <a:pt x="25" y="103"/>
                  </a:lnTo>
                  <a:lnTo>
                    <a:pt x="25" y="102"/>
                  </a:lnTo>
                  <a:lnTo>
                    <a:pt x="21" y="98"/>
                  </a:lnTo>
                  <a:lnTo>
                    <a:pt x="20" y="97"/>
                  </a:lnTo>
                  <a:lnTo>
                    <a:pt x="20" y="96"/>
                  </a:lnTo>
                  <a:lnTo>
                    <a:pt x="20" y="96"/>
                  </a:lnTo>
                  <a:lnTo>
                    <a:pt x="21" y="94"/>
                  </a:lnTo>
                  <a:lnTo>
                    <a:pt x="83" y="50"/>
                  </a:lnTo>
                  <a:lnTo>
                    <a:pt x="83" y="50"/>
                  </a:lnTo>
                  <a:lnTo>
                    <a:pt x="84" y="47"/>
                  </a:lnTo>
                  <a:lnTo>
                    <a:pt x="87" y="43"/>
                  </a:lnTo>
                  <a:lnTo>
                    <a:pt x="91" y="41"/>
                  </a:lnTo>
                  <a:lnTo>
                    <a:pt x="91" y="41"/>
                  </a:lnTo>
                  <a:lnTo>
                    <a:pt x="91" y="42"/>
                  </a:lnTo>
                  <a:lnTo>
                    <a:pt x="101" y="41"/>
                  </a:lnTo>
                  <a:lnTo>
                    <a:pt x="100" y="36"/>
                  </a:lnTo>
                  <a:lnTo>
                    <a:pt x="103" y="36"/>
                  </a:lnTo>
                  <a:lnTo>
                    <a:pt x="103" y="34"/>
                  </a:lnTo>
                  <a:lnTo>
                    <a:pt x="107" y="33"/>
                  </a:lnTo>
                  <a:lnTo>
                    <a:pt x="107" y="31"/>
                  </a:lnTo>
                  <a:lnTo>
                    <a:pt x="126" y="30"/>
                  </a:lnTo>
                  <a:lnTo>
                    <a:pt x="126" y="32"/>
                  </a:lnTo>
                  <a:lnTo>
                    <a:pt x="138" y="32"/>
                  </a:lnTo>
                  <a:lnTo>
                    <a:pt x="138" y="29"/>
                  </a:lnTo>
                  <a:lnTo>
                    <a:pt x="149" y="29"/>
                  </a:lnTo>
                  <a:lnTo>
                    <a:pt x="150" y="33"/>
                  </a:lnTo>
                  <a:lnTo>
                    <a:pt x="157" y="33"/>
                  </a:lnTo>
                  <a:lnTo>
                    <a:pt x="156" y="30"/>
                  </a:lnTo>
                  <a:lnTo>
                    <a:pt x="161" y="30"/>
                  </a:lnTo>
                  <a:lnTo>
                    <a:pt x="161" y="28"/>
                  </a:lnTo>
                  <a:lnTo>
                    <a:pt x="168" y="27"/>
                  </a:lnTo>
                  <a:lnTo>
                    <a:pt x="168" y="25"/>
                  </a:lnTo>
                  <a:lnTo>
                    <a:pt x="170" y="25"/>
                  </a:lnTo>
                  <a:lnTo>
                    <a:pt x="170" y="22"/>
                  </a:lnTo>
                  <a:lnTo>
                    <a:pt x="173" y="22"/>
                  </a:lnTo>
                  <a:lnTo>
                    <a:pt x="172" y="20"/>
                  </a:lnTo>
                  <a:lnTo>
                    <a:pt x="175" y="20"/>
                  </a:lnTo>
                  <a:lnTo>
                    <a:pt x="174" y="17"/>
                  </a:lnTo>
                  <a:lnTo>
                    <a:pt x="177" y="17"/>
                  </a:lnTo>
                  <a:lnTo>
                    <a:pt x="177" y="15"/>
                  </a:lnTo>
                  <a:lnTo>
                    <a:pt x="179" y="15"/>
                  </a:lnTo>
                  <a:lnTo>
                    <a:pt x="179" y="5"/>
                  </a:lnTo>
                  <a:lnTo>
                    <a:pt x="176" y="5"/>
                  </a:lnTo>
                  <a:lnTo>
                    <a:pt x="176" y="1"/>
                  </a:lnTo>
                  <a:lnTo>
                    <a:pt x="180" y="0"/>
                  </a:lnTo>
                  <a:lnTo>
                    <a:pt x="181" y="3"/>
                  </a:lnTo>
                  <a:lnTo>
                    <a:pt x="185" y="3"/>
                  </a:lnTo>
                  <a:lnTo>
                    <a:pt x="185" y="5"/>
                  </a:lnTo>
                  <a:lnTo>
                    <a:pt x="188" y="5"/>
                  </a:lnTo>
                  <a:lnTo>
                    <a:pt x="188" y="7"/>
                  </a:lnTo>
                  <a:lnTo>
                    <a:pt x="190" y="7"/>
                  </a:lnTo>
                  <a:lnTo>
                    <a:pt x="191" y="9"/>
                  </a:lnTo>
                  <a:lnTo>
                    <a:pt x="193" y="9"/>
                  </a:lnTo>
                  <a:lnTo>
                    <a:pt x="193" y="11"/>
                  </a:lnTo>
                  <a:lnTo>
                    <a:pt x="200" y="11"/>
                  </a:lnTo>
                  <a:lnTo>
                    <a:pt x="200" y="18"/>
                  </a:lnTo>
                  <a:lnTo>
                    <a:pt x="198" y="18"/>
                  </a:lnTo>
                  <a:lnTo>
                    <a:pt x="198" y="23"/>
                  </a:lnTo>
                  <a:lnTo>
                    <a:pt x="196" y="23"/>
                  </a:lnTo>
                  <a:lnTo>
                    <a:pt x="196" y="28"/>
                  </a:lnTo>
                  <a:lnTo>
                    <a:pt x="194" y="28"/>
                  </a:lnTo>
                  <a:lnTo>
                    <a:pt x="195" y="40"/>
                  </a:lnTo>
                  <a:lnTo>
                    <a:pt x="197" y="39"/>
                  </a:lnTo>
                  <a:lnTo>
                    <a:pt x="197" y="42"/>
                  </a:lnTo>
                  <a:lnTo>
                    <a:pt x="200" y="42"/>
                  </a:lnTo>
                  <a:lnTo>
                    <a:pt x="200" y="44"/>
                  </a:lnTo>
                  <a:lnTo>
                    <a:pt x="202" y="44"/>
                  </a:lnTo>
                  <a:lnTo>
                    <a:pt x="202" y="46"/>
                  </a:lnTo>
                  <a:lnTo>
                    <a:pt x="204" y="46"/>
                  </a:lnTo>
                  <a:lnTo>
                    <a:pt x="205" y="53"/>
                  </a:lnTo>
                  <a:lnTo>
                    <a:pt x="203" y="53"/>
                  </a:lnTo>
                  <a:lnTo>
                    <a:pt x="203" y="63"/>
                  </a:lnTo>
                  <a:lnTo>
                    <a:pt x="198" y="63"/>
                  </a:lnTo>
                  <a:lnTo>
                    <a:pt x="198" y="65"/>
                  </a:lnTo>
                  <a:lnTo>
                    <a:pt x="194" y="66"/>
                  </a:lnTo>
                  <a:lnTo>
                    <a:pt x="194" y="64"/>
                  </a:lnTo>
                  <a:lnTo>
                    <a:pt x="189" y="64"/>
                  </a:lnTo>
                  <a:lnTo>
                    <a:pt x="189" y="66"/>
                  </a:lnTo>
                  <a:lnTo>
                    <a:pt x="187" y="66"/>
                  </a:lnTo>
                  <a:lnTo>
                    <a:pt x="188" y="76"/>
                  </a:lnTo>
                  <a:lnTo>
                    <a:pt x="173" y="77"/>
                  </a:lnTo>
                  <a:lnTo>
                    <a:pt x="174" y="79"/>
                  </a:lnTo>
                  <a:lnTo>
                    <a:pt x="167" y="79"/>
                  </a:lnTo>
                  <a:lnTo>
                    <a:pt x="167" y="82"/>
                  </a:lnTo>
                  <a:lnTo>
                    <a:pt x="155" y="82"/>
                  </a:lnTo>
                  <a:lnTo>
                    <a:pt x="155" y="85"/>
                  </a:lnTo>
                  <a:lnTo>
                    <a:pt x="148" y="85"/>
                  </a:lnTo>
                  <a:lnTo>
                    <a:pt x="148" y="92"/>
                  </a:lnTo>
                  <a:lnTo>
                    <a:pt x="151" y="92"/>
                  </a:lnTo>
                  <a:lnTo>
                    <a:pt x="151" y="94"/>
                  </a:lnTo>
                  <a:lnTo>
                    <a:pt x="153" y="94"/>
                  </a:lnTo>
                  <a:lnTo>
                    <a:pt x="153" y="97"/>
                  </a:lnTo>
                  <a:lnTo>
                    <a:pt x="156" y="97"/>
                  </a:lnTo>
                  <a:lnTo>
                    <a:pt x="156" y="99"/>
                  </a:lnTo>
                  <a:lnTo>
                    <a:pt x="158" y="99"/>
                  </a:lnTo>
                  <a:lnTo>
                    <a:pt x="159" y="101"/>
                  </a:lnTo>
                  <a:lnTo>
                    <a:pt x="163" y="101"/>
                  </a:lnTo>
                  <a:lnTo>
                    <a:pt x="163" y="103"/>
                  </a:lnTo>
                  <a:lnTo>
                    <a:pt x="166" y="103"/>
                  </a:lnTo>
                  <a:lnTo>
                    <a:pt x="166" y="105"/>
                  </a:lnTo>
                  <a:lnTo>
                    <a:pt x="168" y="105"/>
                  </a:lnTo>
                  <a:lnTo>
                    <a:pt x="168" y="110"/>
                  </a:lnTo>
                  <a:lnTo>
                    <a:pt x="171" y="110"/>
                  </a:lnTo>
                  <a:lnTo>
                    <a:pt x="171" y="115"/>
                  </a:lnTo>
                  <a:lnTo>
                    <a:pt x="178" y="114"/>
                  </a:lnTo>
                  <a:lnTo>
                    <a:pt x="178" y="112"/>
                  </a:lnTo>
                  <a:lnTo>
                    <a:pt x="185" y="111"/>
                  </a:lnTo>
                  <a:lnTo>
                    <a:pt x="185" y="113"/>
                  </a:lnTo>
                  <a:lnTo>
                    <a:pt x="190" y="113"/>
                  </a:lnTo>
                  <a:lnTo>
                    <a:pt x="190" y="116"/>
                  </a:lnTo>
                  <a:lnTo>
                    <a:pt x="195" y="115"/>
                  </a:lnTo>
                  <a:lnTo>
                    <a:pt x="195" y="118"/>
                  </a:lnTo>
                  <a:lnTo>
                    <a:pt x="197" y="118"/>
                  </a:lnTo>
                  <a:lnTo>
                    <a:pt x="197" y="120"/>
                  </a:lnTo>
                  <a:lnTo>
                    <a:pt x="200" y="120"/>
                  </a:lnTo>
                  <a:lnTo>
                    <a:pt x="200" y="127"/>
                  </a:lnTo>
                  <a:lnTo>
                    <a:pt x="203" y="127"/>
                  </a:lnTo>
                  <a:lnTo>
                    <a:pt x="203" y="131"/>
                  </a:lnTo>
                  <a:lnTo>
                    <a:pt x="205" y="131"/>
                  </a:lnTo>
                  <a:lnTo>
                    <a:pt x="205" y="136"/>
                  </a:lnTo>
                  <a:lnTo>
                    <a:pt x="208" y="136"/>
                  </a:lnTo>
                  <a:lnTo>
                    <a:pt x="208" y="143"/>
                  </a:lnTo>
                  <a:lnTo>
                    <a:pt x="210" y="143"/>
                  </a:lnTo>
                  <a:lnTo>
                    <a:pt x="211" y="152"/>
                  </a:lnTo>
                  <a:lnTo>
                    <a:pt x="213" y="152"/>
                  </a:lnTo>
                  <a:lnTo>
                    <a:pt x="214" y="159"/>
                  </a:lnTo>
                  <a:lnTo>
                    <a:pt x="216" y="159"/>
                  </a:lnTo>
                  <a:lnTo>
                    <a:pt x="216" y="161"/>
                  </a:lnTo>
                  <a:lnTo>
                    <a:pt x="219" y="161"/>
                  </a:lnTo>
                  <a:lnTo>
                    <a:pt x="219" y="163"/>
                  </a:lnTo>
                  <a:lnTo>
                    <a:pt x="221" y="163"/>
                  </a:lnTo>
                  <a:lnTo>
                    <a:pt x="221" y="166"/>
                  </a:lnTo>
                  <a:lnTo>
                    <a:pt x="224" y="166"/>
                  </a:lnTo>
                  <a:lnTo>
                    <a:pt x="224" y="168"/>
                  </a:lnTo>
                  <a:lnTo>
                    <a:pt x="226" y="167"/>
                  </a:lnTo>
                  <a:lnTo>
                    <a:pt x="226" y="172"/>
                  </a:lnTo>
                  <a:lnTo>
                    <a:pt x="229" y="172"/>
                  </a:lnTo>
                  <a:lnTo>
                    <a:pt x="229" y="175"/>
                  </a:lnTo>
                  <a:lnTo>
                    <a:pt x="231" y="174"/>
                  </a:lnTo>
                  <a:lnTo>
                    <a:pt x="231" y="177"/>
                  </a:lnTo>
                  <a:lnTo>
                    <a:pt x="236" y="176"/>
                  </a:lnTo>
                  <a:lnTo>
                    <a:pt x="236" y="179"/>
                  </a:lnTo>
                  <a:lnTo>
                    <a:pt x="241" y="178"/>
                  </a:lnTo>
                  <a:lnTo>
                    <a:pt x="241" y="181"/>
                  </a:lnTo>
                  <a:lnTo>
                    <a:pt x="248" y="180"/>
                  </a:lnTo>
                  <a:lnTo>
                    <a:pt x="248" y="183"/>
                  </a:lnTo>
                  <a:lnTo>
                    <a:pt x="251" y="182"/>
                  </a:lnTo>
                  <a:lnTo>
                    <a:pt x="250" y="180"/>
                  </a:lnTo>
                  <a:lnTo>
                    <a:pt x="265" y="179"/>
                  </a:lnTo>
                  <a:lnTo>
                    <a:pt x="264" y="177"/>
                  </a:lnTo>
                  <a:lnTo>
                    <a:pt x="267" y="177"/>
                  </a:lnTo>
                  <a:lnTo>
                    <a:pt x="266" y="175"/>
                  </a:lnTo>
                  <a:lnTo>
                    <a:pt x="271" y="174"/>
                  </a:lnTo>
                  <a:lnTo>
                    <a:pt x="271" y="172"/>
                  </a:lnTo>
                  <a:lnTo>
                    <a:pt x="274" y="172"/>
                  </a:lnTo>
                  <a:lnTo>
                    <a:pt x="273" y="169"/>
                  </a:lnTo>
                  <a:lnTo>
                    <a:pt x="275" y="169"/>
                  </a:lnTo>
                  <a:lnTo>
                    <a:pt x="275" y="167"/>
                  </a:lnTo>
                  <a:lnTo>
                    <a:pt x="280" y="167"/>
                  </a:lnTo>
                  <a:lnTo>
                    <a:pt x="280" y="164"/>
                  </a:lnTo>
                  <a:lnTo>
                    <a:pt x="282" y="164"/>
                  </a:lnTo>
                  <a:lnTo>
                    <a:pt x="282" y="162"/>
                  </a:lnTo>
                  <a:lnTo>
                    <a:pt x="284" y="161"/>
                  </a:lnTo>
                  <a:lnTo>
                    <a:pt x="284" y="159"/>
                  </a:lnTo>
                  <a:lnTo>
                    <a:pt x="292" y="159"/>
                  </a:lnTo>
                  <a:lnTo>
                    <a:pt x="292" y="161"/>
                  </a:lnTo>
                  <a:lnTo>
                    <a:pt x="296" y="161"/>
                  </a:lnTo>
                  <a:lnTo>
                    <a:pt x="296" y="163"/>
                  </a:lnTo>
                  <a:lnTo>
                    <a:pt x="299" y="163"/>
                  </a:lnTo>
                  <a:lnTo>
                    <a:pt x="299" y="165"/>
                  </a:lnTo>
                  <a:lnTo>
                    <a:pt x="306" y="165"/>
                  </a:lnTo>
                  <a:lnTo>
                    <a:pt x="305" y="146"/>
                  </a:lnTo>
                  <a:lnTo>
                    <a:pt x="300" y="146"/>
                  </a:lnTo>
                  <a:lnTo>
                    <a:pt x="300" y="149"/>
                  </a:lnTo>
                  <a:lnTo>
                    <a:pt x="291" y="149"/>
                  </a:lnTo>
                  <a:lnTo>
                    <a:pt x="290" y="140"/>
                  </a:lnTo>
                  <a:lnTo>
                    <a:pt x="293" y="140"/>
                  </a:lnTo>
                  <a:lnTo>
                    <a:pt x="292" y="137"/>
                  </a:lnTo>
                  <a:lnTo>
                    <a:pt x="295" y="137"/>
                  </a:lnTo>
                  <a:lnTo>
                    <a:pt x="295" y="135"/>
                  </a:lnTo>
                  <a:lnTo>
                    <a:pt x="304" y="134"/>
                  </a:lnTo>
                  <a:lnTo>
                    <a:pt x="304" y="137"/>
                  </a:lnTo>
                  <a:lnTo>
                    <a:pt x="307" y="137"/>
                  </a:lnTo>
                  <a:lnTo>
                    <a:pt x="307" y="139"/>
                  </a:lnTo>
                  <a:lnTo>
                    <a:pt x="309" y="139"/>
                  </a:lnTo>
                  <a:lnTo>
                    <a:pt x="309" y="141"/>
                  </a:lnTo>
                  <a:lnTo>
                    <a:pt x="311" y="141"/>
                  </a:lnTo>
                  <a:lnTo>
                    <a:pt x="311" y="143"/>
                  </a:lnTo>
                  <a:lnTo>
                    <a:pt x="316" y="143"/>
                  </a:lnTo>
                  <a:lnTo>
                    <a:pt x="316" y="145"/>
                  </a:lnTo>
                  <a:lnTo>
                    <a:pt x="319" y="145"/>
                  </a:lnTo>
                  <a:lnTo>
                    <a:pt x="319" y="150"/>
                  </a:lnTo>
                  <a:lnTo>
                    <a:pt x="322" y="150"/>
                  </a:lnTo>
                  <a:lnTo>
                    <a:pt x="322" y="152"/>
                  </a:lnTo>
                  <a:lnTo>
                    <a:pt x="324" y="152"/>
                  </a:lnTo>
                  <a:lnTo>
                    <a:pt x="324" y="157"/>
                  </a:lnTo>
                  <a:lnTo>
                    <a:pt x="322" y="157"/>
                  </a:lnTo>
                  <a:lnTo>
                    <a:pt x="322" y="161"/>
                  </a:lnTo>
                  <a:lnTo>
                    <a:pt x="325" y="161"/>
                  </a:lnTo>
                  <a:lnTo>
                    <a:pt x="325" y="166"/>
                  </a:lnTo>
                  <a:lnTo>
                    <a:pt x="327" y="166"/>
                  </a:lnTo>
                  <a:lnTo>
                    <a:pt x="327" y="168"/>
                  </a:lnTo>
                  <a:lnTo>
                    <a:pt x="337" y="168"/>
                  </a:lnTo>
                  <a:lnTo>
                    <a:pt x="337" y="170"/>
                  </a:lnTo>
                  <a:lnTo>
                    <a:pt x="339" y="170"/>
                  </a:lnTo>
                  <a:lnTo>
                    <a:pt x="339" y="172"/>
                  </a:lnTo>
                  <a:lnTo>
                    <a:pt x="341" y="172"/>
                  </a:lnTo>
                  <a:lnTo>
                    <a:pt x="342" y="175"/>
                  </a:lnTo>
                  <a:lnTo>
                    <a:pt x="344" y="174"/>
                  </a:lnTo>
                  <a:lnTo>
                    <a:pt x="344" y="172"/>
                  </a:lnTo>
                  <a:lnTo>
                    <a:pt x="346" y="172"/>
                  </a:lnTo>
                  <a:lnTo>
                    <a:pt x="346" y="165"/>
                  </a:lnTo>
                  <a:lnTo>
                    <a:pt x="351" y="164"/>
                  </a:lnTo>
                  <a:lnTo>
                    <a:pt x="351" y="162"/>
                  </a:lnTo>
                  <a:lnTo>
                    <a:pt x="355" y="162"/>
                  </a:lnTo>
                  <a:lnTo>
                    <a:pt x="355" y="164"/>
                  </a:lnTo>
                  <a:lnTo>
                    <a:pt x="360" y="164"/>
                  </a:lnTo>
                  <a:lnTo>
                    <a:pt x="361" y="178"/>
                  </a:lnTo>
                  <a:lnTo>
                    <a:pt x="363" y="178"/>
                  </a:lnTo>
                  <a:lnTo>
                    <a:pt x="363" y="182"/>
                  </a:lnTo>
                  <a:lnTo>
                    <a:pt x="380" y="181"/>
                  </a:lnTo>
                  <a:lnTo>
                    <a:pt x="380" y="184"/>
                  </a:lnTo>
                  <a:lnTo>
                    <a:pt x="382" y="184"/>
                  </a:lnTo>
                  <a:lnTo>
                    <a:pt x="383" y="188"/>
                  </a:lnTo>
                  <a:lnTo>
                    <a:pt x="385" y="188"/>
                  </a:lnTo>
                  <a:lnTo>
                    <a:pt x="386" y="200"/>
                  </a:lnTo>
                  <a:lnTo>
                    <a:pt x="388" y="200"/>
                  </a:lnTo>
                  <a:lnTo>
                    <a:pt x="388" y="202"/>
                  </a:lnTo>
                  <a:lnTo>
                    <a:pt x="393" y="202"/>
                  </a:lnTo>
                  <a:lnTo>
                    <a:pt x="393" y="204"/>
                  </a:lnTo>
                  <a:lnTo>
                    <a:pt x="395" y="204"/>
                  </a:lnTo>
                  <a:lnTo>
                    <a:pt x="396" y="206"/>
                  </a:lnTo>
                  <a:lnTo>
                    <a:pt x="400" y="206"/>
                  </a:lnTo>
                  <a:lnTo>
                    <a:pt x="400" y="204"/>
                  </a:lnTo>
                  <a:lnTo>
                    <a:pt x="402" y="204"/>
                  </a:lnTo>
                  <a:lnTo>
                    <a:pt x="402" y="201"/>
                  </a:lnTo>
                  <a:lnTo>
                    <a:pt x="407" y="201"/>
                  </a:lnTo>
                  <a:lnTo>
                    <a:pt x="406" y="196"/>
                  </a:lnTo>
                  <a:lnTo>
                    <a:pt x="404" y="196"/>
                  </a:lnTo>
                  <a:lnTo>
                    <a:pt x="404" y="194"/>
                  </a:lnTo>
                  <a:lnTo>
                    <a:pt x="402" y="194"/>
                  </a:lnTo>
                  <a:lnTo>
                    <a:pt x="402" y="192"/>
                  </a:lnTo>
                  <a:lnTo>
                    <a:pt x="409" y="191"/>
                  </a:lnTo>
                  <a:lnTo>
                    <a:pt x="409" y="194"/>
                  </a:lnTo>
                  <a:lnTo>
                    <a:pt x="411" y="194"/>
                  </a:lnTo>
                  <a:lnTo>
                    <a:pt x="411" y="196"/>
                  </a:lnTo>
                  <a:lnTo>
                    <a:pt x="421" y="196"/>
                  </a:lnTo>
                  <a:lnTo>
                    <a:pt x="421" y="198"/>
                  </a:lnTo>
                  <a:lnTo>
                    <a:pt x="432" y="197"/>
                  </a:lnTo>
                  <a:lnTo>
                    <a:pt x="433" y="199"/>
                  </a:lnTo>
                  <a:lnTo>
                    <a:pt x="435" y="199"/>
                  </a:lnTo>
                  <a:lnTo>
                    <a:pt x="435" y="202"/>
                  </a:lnTo>
                  <a:lnTo>
                    <a:pt x="440" y="201"/>
                  </a:lnTo>
                  <a:lnTo>
                    <a:pt x="440" y="204"/>
                  </a:lnTo>
                  <a:lnTo>
                    <a:pt x="445" y="203"/>
                  </a:lnTo>
                  <a:lnTo>
                    <a:pt x="445" y="206"/>
                  </a:lnTo>
                  <a:lnTo>
                    <a:pt x="450" y="205"/>
                  </a:lnTo>
                  <a:lnTo>
                    <a:pt x="450" y="208"/>
                  </a:lnTo>
                  <a:lnTo>
                    <a:pt x="452" y="208"/>
                  </a:lnTo>
                  <a:lnTo>
                    <a:pt x="452" y="210"/>
                  </a:lnTo>
                  <a:lnTo>
                    <a:pt x="457" y="210"/>
                  </a:lnTo>
                  <a:lnTo>
                    <a:pt x="457" y="212"/>
                  </a:lnTo>
                  <a:lnTo>
                    <a:pt x="471" y="211"/>
                  </a:lnTo>
                  <a:lnTo>
                    <a:pt x="471" y="206"/>
                  </a:lnTo>
                  <a:lnTo>
                    <a:pt x="473" y="206"/>
                  </a:lnTo>
                  <a:lnTo>
                    <a:pt x="473" y="199"/>
                  </a:lnTo>
                  <a:lnTo>
                    <a:pt x="477" y="199"/>
                  </a:lnTo>
                  <a:lnTo>
                    <a:pt x="477" y="201"/>
                  </a:lnTo>
                  <a:lnTo>
                    <a:pt x="485" y="201"/>
                  </a:lnTo>
                  <a:lnTo>
                    <a:pt x="485" y="206"/>
                  </a:lnTo>
                  <a:lnTo>
                    <a:pt x="487" y="205"/>
                  </a:lnTo>
                  <a:lnTo>
                    <a:pt x="488" y="210"/>
                  </a:lnTo>
                  <a:lnTo>
                    <a:pt x="485" y="210"/>
                  </a:lnTo>
                  <a:lnTo>
                    <a:pt x="486" y="220"/>
                  </a:lnTo>
                  <a:lnTo>
                    <a:pt x="483" y="220"/>
                  </a:lnTo>
                  <a:lnTo>
                    <a:pt x="484" y="229"/>
                  </a:lnTo>
                  <a:lnTo>
                    <a:pt x="496" y="229"/>
                  </a:lnTo>
                  <a:lnTo>
                    <a:pt x="496" y="233"/>
                  </a:lnTo>
                  <a:lnTo>
                    <a:pt x="494" y="234"/>
                  </a:lnTo>
                  <a:lnTo>
                    <a:pt x="494" y="236"/>
                  </a:lnTo>
                  <a:lnTo>
                    <a:pt x="491" y="236"/>
                  </a:lnTo>
                  <a:lnTo>
                    <a:pt x="492" y="238"/>
                  </a:lnTo>
                  <a:lnTo>
                    <a:pt x="489" y="238"/>
                  </a:lnTo>
                  <a:lnTo>
                    <a:pt x="489" y="243"/>
                  </a:lnTo>
                  <a:lnTo>
                    <a:pt x="487" y="243"/>
                  </a:lnTo>
                  <a:lnTo>
                    <a:pt x="487" y="246"/>
                  </a:lnTo>
                  <a:lnTo>
                    <a:pt x="485" y="246"/>
                  </a:lnTo>
                  <a:lnTo>
                    <a:pt x="485" y="248"/>
                  </a:lnTo>
                  <a:lnTo>
                    <a:pt x="488" y="248"/>
                  </a:lnTo>
                  <a:lnTo>
                    <a:pt x="488" y="253"/>
                  </a:lnTo>
                  <a:lnTo>
                    <a:pt x="490" y="253"/>
                  </a:lnTo>
                  <a:lnTo>
                    <a:pt x="490" y="257"/>
                  </a:lnTo>
                  <a:lnTo>
                    <a:pt x="493" y="257"/>
                  </a:lnTo>
                  <a:lnTo>
                    <a:pt x="493" y="262"/>
                  </a:lnTo>
                  <a:lnTo>
                    <a:pt x="495" y="262"/>
                  </a:lnTo>
                  <a:lnTo>
                    <a:pt x="496" y="269"/>
                  </a:lnTo>
                  <a:lnTo>
                    <a:pt x="498" y="268"/>
                  </a:lnTo>
                  <a:lnTo>
                    <a:pt x="498" y="273"/>
                  </a:lnTo>
                  <a:lnTo>
                    <a:pt x="501" y="273"/>
                  </a:lnTo>
                  <a:lnTo>
                    <a:pt x="501" y="280"/>
                  </a:lnTo>
                  <a:lnTo>
                    <a:pt x="503" y="280"/>
                  </a:lnTo>
                  <a:lnTo>
                    <a:pt x="504" y="287"/>
                  </a:lnTo>
                  <a:lnTo>
                    <a:pt x="506" y="287"/>
                  </a:lnTo>
                  <a:lnTo>
                    <a:pt x="507" y="308"/>
                  </a:lnTo>
                  <a:lnTo>
                    <a:pt x="510" y="308"/>
                  </a:lnTo>
                  <a:lnTo>
                    <a:pt x="510" y="315"/>
                  </a:lnTo>
                  <a:lnTo>
                    <a:pt x="513" y="315"/>
                  </a:lnTo>
                  <a:lnTo>
                    <a:pt x="513" y="319"/>
                  </a:lnTo>
                  <a:lnTo>
                    <a:pt x="518" y="319"/>
                  </a:lnTo>
                  <a:lnTo>
                    <a:pt x="517" y="312"/>
                  </a:lnTo>
                  <a:lnTo>
                    <a:pt x="515" y="312"/>
                  </a:lnTo>
                  <a:lnTo>
                    <a:pt x="515" y="310"/>
                  </a:lnTo>
                  <a:lnTo>
                    <a:pt x="524" y="309"/>
                  </a:lnTo>
                  <a:lnTo>
                    <a:pt x="524" y="312"/>
                  </a:lnTo>
                  <a:lnTo>
                    <a:pt x="529" y="312"/>
                  </a:lnTo>
                  <a:lnTo>
                    <a:pt x="529" y="309"/>
                  </a:lnTo>
                  <a:lnTo>
                    <a:pt x="533" y="309"/>
                  </a:lnTo>
                  <a:lnTo>
                    <a:pt x="534" y="311"/>
                  </a:lnTo>
                  <a:lnTo>
                    <a:pt x="536" y="311"/>
                  </a:lnTo>
                  <a:lnTo>
                    <a:pt x="536" y="318"/>
                  </a:lnTo>
                  <a:lnTo>
                    <a:pt x="539" y="318"/>
                  </a:lnTo>
                  <a:lnTo>
                    <a:pt x="539" y="320"/>
                  </a:lnTo>
                  <a:lnTo>
                    <a:pt x="541" y="320"/>
                  </a:lnTo>
                  <a:lnTo>
                    <a:pt x="541" y="322"/>
                  </a:lnTo>
                  <a:lnTo>
                    <a:pt x="544" y="322"/>
                  </a:lnTo>
                  <a:lnTo>
                    <a:pt x="544" y="325"/>
                  </a:lnTo>
                  <a:lnTo>
                    <a:pt x="551" y="324"/>
                  </a:lnTo>
                  <a:lnTo>
                    <a:pt x="551" y="322"/>
                  </a:lnTo>
                  <a:lnTo>
                    <a:pt x="565" y="321"/>
                  </a:lnTo>
                  <a:lnTo>
                    <a:pt x="565" y="324"/>
                  </a:lnTo>
                  <a:lnTo>
                    <a:pt x="567" y="323"/>
                  </a:lnTo>
                  <a:lnTo>
                    <a:pt x="568" y="326"/>
                  </a:lnTo>
                  <a:lnTo>
                    <a:pt x="570" y="325"/>
                  </a:lnTo>
                  <a:lnTo>
                    <a:pt x="571" y="335"/>
                  </a:lnTo>
                  <a:lnTo>
                    <a:pt x="573" y="335"/>
                  </a:lnTo>
                  <a:lnTo>
                    <a:pt x="574" y="346"/>
                  </a:lnTo>
                  <a:lnTo>
                    <a:pt x="576" y="346"/>
                  </a:lnTo>
                  <a:lnTo>
                    <a:pt x="577" y="368"/>
                  </a:lnTo>
                  <a:lnTo>
                    <a:pt x="580" y="368"/>
                  </a:lnTo>
                  <a:lnTo>
                    <a:pt x="580" y="377"/>
                  </a:lnTo>
                  <a:lnTo>
                    <a:pt x="582" y="377"/>
                  </a:lnTo>
                  <a:lnTo>
                    <a:pt x="583" y="384"/>
                  </a:lnTo>
                  <a:lnTo>
                    <a:pt x="585" y="384"/>
                  </a:lnTo>
                  <a:lnTo>
                    <a:pt x="585" y="386"/>
                  </a:lnTo>
                  <a:lnTo>
                    <a:pt x="587" y="386"/>
                  </a:lnTo>
                  <a:lnTo>
                    <a:pt x="588" y="391"/>
                  </a:lnTo>
                  <a:lnTo>
                    <a:pt x="590" y="390"/>
                  </a:lnTo>
                  <a:lnTo>
                    <a:pt x="590" y="393"/>
                  </a:lnTo>
                  <a:lnTo>
                    <a:pt x="588" y="393"/>
                  </a:lnTo>
                  <a:lnTo>
                    <a:pt x="588" y="398"/>
                  </a:lnTo>
                  <a:lnTo>
                    <a:pt x="586" y="398"/>
                  </a:lnTo>
                  <a:lnTo>
                    <a:pt x="587" y="407"/>
                  </a:lnTo>
                  <a:lnTo>
                    <a:pt x="587" y="407"/>
                  </a:lnTo>
                  <a:lnTo>
                    <a:pt x="584" y="408"/>
                  </a:lnTo>
                  <a:lnTo>
                    <a:pt x="584" y="404"/>
                  </a:lnTo>
                  <a:lnTo>
                    <a:pt x="548" y="422"/>
                  </a:lnTo>
                  <a:lnTo>
                    <a:pt x="488" y="414"/>
                  </a:lnTo>
                  <a:lnTo>
                    <a:pt x="483" y="419"/>
                  </a:lnTo>
                  <a:lnTo>
                    <a:pt x="480" y="425"/>
                  </a:lnTo>
                  <a:lnTo>
                    <a:pt x="482" y="431"/>
                  </a:lnTo>
                  <a:lnTo>
                    <a:pt x="480" y="438"/>
                  </a:lnTo>
                  <a:lnTo>
                    <a:pt x="473" y="454"/>
                  </a:lnTo>
                  <a:lnTo>
                    <a:pt x="451" y="474"/>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81" name="Freeform 108"/>
            <p:cNvSpPr>
              <a:spLocks/>
            </p:cNvSpPr>
            <p:nvPr/>
          </p:nvSpPr>
          <p:spPr bwMode="auto">
            <a:xfrm>
              <a:off x="6637338" y="2909887"/>
              <a:ext cx="655638" cy="952500"/>
            </a:xfrm>
            <a:custGeom>
              <a:avLst/>
              <a:gdLst>
                <a:gd name="T0" fmla="*/ 164 w 413"/>
                <a:gd name="T1" fmla="*/ 152 h 600"/>
                <a:gd name="T2" fmla="*/ 169 w 413"/>
                <a:gd name="T3" fmla="*/ 162 h 600"/>
                <a:gd name="T4" fmla="*/ 162 w 413"/>
                <a:gd name="T5" fmla="*/ 187 h 600"/>
                <a:gd name="T6" fmla="*/ 157 w 413"/>
                <a:gd name="T7" fmla="*/ 248 h 600"/>
                <a:gd name="T8" fmla="*/ 144 w 413"/>
                <a:gd name="T9" fmla="*/ 287 h 600"/>
                <a:gd name="T10" fmla="*/ 164 w 413"/>
                <a:gd name="T11" fmla="*/ 313 h 600"/>
                <a:gd name="T12" fmla="*/ 225 w 413"/>
                <a:gd name="T13" fmla="*/ 326 h 600"/>
                <a:gd name="T14" fmla="*/ 285 w 413"/>
                <a:gd name="T15" fmla="*/ 345 h 600"/>
                <a:gd name="T16" fmla="*/ 329 w 413"/>
                <a:gd name="T17" fmla="*/ 364 h 600"/>
                <a:gd name="T18" fmla="*/ 360 w 413"/>
                <a:gd name="T19" fmla="*/ 404 h 600"/>
                <a:gd name="T20" fmla="*/ 391 w 413"/>
                <a:gd name="T21" fmla="*/ 436 h 600"/>
                <a:gd name="T22" fmla="*/ 412 w 413"/>
                <a:gd name="T23" fmla="*/ 444 h 600"/>
                <a:gd name="T24" fmla="*/ 377 w 413"/>
                <a:gd name="T25" fmla="*/ 475 h 600"/>
                <a:gd name="T26" fmla="*/ 329 w 413"/>
                <a:gd name="T27" fmla="*/ 511 h 600"/>
                <a:gd name="T28" fmla="*/ 323 w 413"/>
                <a:gd name="T29" fmla="*/ 526 h 600"/>
                <a:gd name="T30" fmla="*/ 265 w 413"/>
                <a:gd name="T31" fmla="*/ 553 h 600"/>
                <a:gd name="T32" fmla="*/ 229 w 413"/>
                <a:gd name="T33" fmla="*/ 538 h 600"/>
                <a:gd name="T34" fmla="*/ 225 w 413"/>
                <a:gd name="T35" fmla="*/ 562 h 600"/>
                <a:gd name="T36" fmla="*/ 153 w 413"/>
                <a:gd name="T37" fmla="*/ 579 h 600"/>
                <a:gd name="T38" fmla="*/ 130 w 413"/>
                <a:gd name="T39" fmla="*/ 546 h 600"/>
                <a:gd name="T40" fmla="*/ 113 w 413"/>
                <a:gd name="T41" fmla="*/ 542 h 600"/>
                <a:gd name="T42" fmla="*/ 60 w 413"/>
                <a:gd name="T43" fmla="*/ 506 h 600"/>
                <a:gd name="T44" fmla="*/ 70 w 413"/>
                <a:gd name="T45" fmla="*/ 539 h 600"/>
                <a:gd name="T46" fmla="*/ 41 w 413"/>
                <a:gd name="T47" fmla="*/ 535 h 600"/>
                <a:gd name="T48" fmla="*/ 35 w 413"/>
                <a:gd name="T49" fmla="*/ 474 h 600"/>
                <a:gd name="T50" fmla="*/ 20 w 413"/>
                <a:gd name="T51" fmla="*/ 469 h 600"/>
                <a:gd name="T52" fmla="*/ 36 w 413"/>
                <a:gd name="T53" fmla="*/ 452 h 600"/>
                <a:gd name="T54" fmla="*/ 32 w 413"/>
                <a:gd name="T55" fmla="*/ 416 h 600"/>
                <a:gd name="T56" fmla="*/ 32 w 413"/>
                <a:gd name="T57" fmla="*/ 371 h 600"/>
                <a:gd name="T58" fmla="*/ 25 w 413"/>
                <a:gd name="T59" fmla="*/ 345 h 600"/>
                <a:gd name="T60" fmla="*/ 7 w 413"/>
                <a:gd name="T61" fmla="*/ 308 h 600"/>
                <a:gd name="T62" fmla="*/ 11 w 413"/>
                <a:gd name="T63" fmla="*/ 270 h 600"/>
                <a:gd name="T64" fmla="*/ 1 w 413"/>
                <a:gd name="T65" fmla="*/ 232 h 600"/>
                <a:gd name="T66" fmla="*/ 28 w 413"/>
                <a:gd name="T67" fmla="*/ 197 h 600"/>
                <a:gd name="T68" fmla="*/ 27 w 413"/>
                <a:gd name="T69" fmla="*/ 175 h 600"/>
                <a:gd name="T70" fmla="*/ 51 w 413"/>
                <a:gd name="T71" fmla="*/ 131 h 600"/>
                <a:gd name="T72" fmla="*/ 79 w 413"/>
                <a:gd name="T73" fmla="*/ 115 h 600"/>
                <a:gd name="T74" fmla="*/ 90 w 413"/>
                <a:gd name="T75" fmla="*/ 117 h 600"/>
                <a:gd name="T76" fmla="*/ 95 w 413"/>
                <a:gd name="T77" fmla="*/ 104 h 600"/>
                <a:gd name="T78" fmla="*/ 93 w 413"/>
                <a:gd name="T79" fmla="*/ 79 h 600"/>
                <a:gd name="T80" fmla="*/ 78 w 413"/>
                <a:gd name="T81" fmla="*/ 70 h 600"/>
                <a:gd name="T82" fmla="*/ 65 w 413"/>
                <a:gd name="T83" fmla="*/ 47 h 600"/>
                <a:gd name="T84" fmla="*/ 52 w 413"/>
                <a:gd name="T85" fmla="*/ 25 h 600"/>
                <a:gd name="T86" fmla="*/ 47 w 413"/>
                <a:gd name="T87" fmla="*/ 13 h 600"/>
                <a:gd name="T88" fmla="*/ 65 w 413"/>
                <a:gd name="T89" fmla="*/ 2 h 600"/>
                <a:gd name="T90" fmla="*/ 79 w 413"/>
                <a:gd name="T91" fmla="*/ 11 h 600"/>
                <a:gd name="T92" fmla="*/ 103 w 413"/>
                <a:gd name="T93" fmla="*/ 19 h 600"/>
                <a:gd name="T94" fmla="*/ 130 w 413"/>
                <a:gd name="T95" fmla="*/ 29 h 600"/>
                <a:gd name="T96" fmla="*/ 156 w 413"/>
                <a:gd name="T97" fmla="*/ 34 h 600"/>
                <a:gd name="T98" fmla="*/ 161 w 413"/>
                <a:gd name="T99" fmla="*/ 46 h 600"/>
                <a:gd name="T100" fmla="*/ 172 w 413"/>
                <a:gd name="T101" fmla="*/ 55 h 600"/>
                <a:gd name="T102" fmla="*/ 184 w 413"/>
                <a:gd name="T103" fmla="*/ 63 h 600"/>
                <a:gd name="T104" fmla="*/ 210 w 413"/>
                <a:gd name="T105" fmla="*/ 73 h 600"/>
                <a:gd name="T106" fmla="*/ 216 w 413"/>
                <a:gd name="T107" fmla="*/ 92 h 600"/>
                <a:gd name="T108" fmla="*/ 229 w 413"/>
                <a:gd name="T109" fmla="*/ 82 h 600"/>
                <a:gd name="T110" fmla="*/ 235 w 413"/>
                <a:gd name="T111" fmla="*/ 9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3" h="600">
                  <a:moveTo>
                    <a:pt x="235" y="97"/>
                  </a:moveTo>
                  <a:lnTo>
                    <a:pt x="235" y="97"/>
                  </a:lnTo>
                  <a:lnTo>
                    <a:pt x="231" y="99"/>
                  </a:lnTo>
                  <a:lnTo>
                    <a:pt x="228" y="103"/>
                  </a:lnTo>
                  <a:lnTo>
                    <a:pt x="227" y="106"/>
                  </a:lnTo>
                  <a:lnTo>
                    <a:pt x="227" y="106"/>
                  </a:lnTo>
                  <a:lnTo>
                    <a:pt x="165" y="150"/>
                  </a:lnTo>
                  <a:lnTo>
                    <a:pt x="164" y="152"/>
                  </a:lnTo>
                  <a:lnTo>
                    <a:pt x="164" y="152"/>
                  </a:lnTo>
                  <a:lnTo>
                    <a:pt x="164" y="153"/>
                  </a:lnTo>
                  <a:lnTo>
                    <a:pt x="165" y="154"/>
                  </a:lnTo>
                  <a:lnTo>
                    <a:pt x="169" y="158"/>
                  </a:lnTo>
                  <a:lnTo>
                    <a:pt x="169" y="159"/>
                  </a:lnTo>
                  <a:lnTo>
                    <a:pt x="169" y="160"/>
                  </a:lnTo>
                  <a:lnTo>
                    <a:pt x="169" y="162"/>
                  </a:lnTo>
                  <a:lnTo>
                    <a:pt x="169" y="162"/>
                  </a:lnTo>
                  <a:lnTo>
                    <a:pt x="167" y="164"/>
                  </a:lnTo>
                  <a:lnTo>
                    <a:pt x="166" y="167"/>
                  </a:lnTo>
                  <a:lnTo>
                    <a:pt x="165" y="169"/>
                  </a:lnTo>
                  <a:lnTo>
                    <a:pt x="164" y="171"/>
                  </a:lnTo>
                  <a:lnTo>
                    <a:pt x="164" y="173"/>
                  </a:lnTo>
                  <a:lnTo>
                    <a:pt x="165" y="181"/>
                  </a:lnTo>
                  <a:lnTo>
                    <a:pt x="164" y="184"/>
                  </a:lnTo>
                  <a:lnTo>
                    <a:pt x="162" y="187"/>
                  </a:lnTo>
                  <a:lnTo>
                    <a:pt x="161" y="195"/>
                  </a:lnTo>
                  <a:lnTo>
                    <a:pt x="146" y="216"/>
                  </a:lnTo>
                  <a:lnTo>
                    <a:pt x="144" y="224"/>
                  </a:lnTo>
                  <a:lnTo>
                    <a:pt x="146" y="230"/>
                  </a:lnTo>
                  <a:lnTo>
                    <a:pt x="148" y="234"/>
                  </a:lnTo>
                  <a:lnTo>
                    <a:pt x="149" y="242"/>
                  </a:lnTo>
                  <a:lnTo>
                    <a:pt x="150" y="243"/>
                  </a:lnTo>
                  <a:lnTo>
                    <a:pt x="157" y="248"/>
                  </a:lnTo>
                  <a:lnTo>
                    <a:pt x="158" y="250"/>
                  </a:lnTo>
                  <a:lnTo>
                    <a:pt x="158" y="251"/>
                  </a:lnTo>
                  <a:lnTo>
                    <a:pt x="158" y="252"/>
                  </a:lnTo>
                  <a:lnTo>
                    <a:pt x="157" y="254"/>
                  </a:lnTo>
                  <a:lnTo>
                    <a:pt x="150" y="261"/>
                  </a:lnTo>
                  <a:lnTo>
                    <a:pt x="149" y="262"/>
                  </a:lnTo>
                  <a:lnTo>
                    <a:pt x="149" y="274"/>
                  </a:lnTo>
                  <a:lnTo>
                    <a:pt x="144" y="287"/>
                  </a:lnTo>
                  <a:lnTo>
                    <a:pt x="144" y="291"/>
                  </a:lnTo>
                  <a:lnTo>
                    <a:pt x="145" y="292"/>
                  </a:lnTo>
                  <a:lnTo>
                    <a:pt x="146" y="294"/>
                  </a:lnTo>
                  <a:lnTo>
                    <a:pt x="147" y="297"/>
                  </a:lnTo>
                  <a:lnTo>
                    <a:pt x="163" y="305"/>
                  </a:lnTo>
                  <a:lnTo>
                    <a:pt x="164" y="306"/>
                  </a:lnTo>
                  <a:lnTo>
                    <a:pt x="164" y="308"/>
                  </a:lnTo>
                  <a:lnTo>
                    <a:pt x="164" y="313"/>
                  </a:lnTo>
                  <a:lnTo>
                    <a:pt x="165" y="314"/>
                  </a:lnTo>
                  <a:lnTo>
                    <a:pt x="166" y="314"/>
                  </a:lnTo>
                  <a:lnTo>
                    <a:pt x="181" y="315"/>
                  </a:lnTo>
                  <a:lnTo>
                    <a:pt x="198" y="328"/>
                  </a:lnTo>
                  <a:lnTo>
                    <a:pt x="200" y="329"/>
                  </a:lnTo>
                  <a:lnTo>
                    <a:pt x="212" y="321"/>
                  </a:lnTo>
                  <a:lnTo>
                    <a:pt x="220" y="322"/>
                  </a:lnTo>
                  <a:lnTo>
                    <a:pt x="225" y="326"/>
                  </a:lnTo>
                  <a:lnTo>
                    <a:pt x="230" y="336"/>
                  </a:lnTo>
                  <a:lnTo>
                    <a:pt x="267" y="353"/>
                  </a:lnTo>
                  <a:lnTo>
                    <a:pt x="271" y="352"/>
                  </a:lnTo>
                  <a:lnTo>
                    <a:pt x="273" y="350"/>
                  </a:lnTo>
                  <a:lnTo>
                    <a:pt x="274" y="349"/>
                  </a:lnTo>
                  <a:lnTo>
                    <a:pt x="279" y="345"/>
                  </a:lnTo>
                  <a:lnTo>
                    <a:pt x="282" y="344"/>
                  </a:lnTo>
                  <a:lnTo>
                    <a:pt x="285" y="345"/>
                  </a:lnTo>
                  <a:lnTo>
                    <a:pt x="287" y="348"/>
                  </a:lnTo>
                  <a:lnTo>
                    <a:pt x="296" y="354"/>
                  </a:lnTo>
                  <a:lnTo>
                    <a:pt x="314" y="351"/>
                  </a:lnTo>
                  <a:lnTo>
                    <a:pt x="328" y="357"/>
                  </a:lnTo>
                  <a:lnTo>
                    <a:pt x="329" y="358"/>
                  </a:lnTo>
                  <a:lnTo>
                    <a:pt x="329" y="359"/>
                  </a:lnTo>
                  <a:lnTo>
                    <a:pt x="329" y="361"/>
                  </a:lnTo>
                  <a:lnTo>
                    <a:pt x="329" y="364"/>
                  </a:lnTo>
                  <a:lnTo>
                    <a:pt x="331" y="378"/>
                  </a:lnTo>
                  <a:lnTo>
                    <a:pt x="340" y="387"/>
                  </a:lnTo>
                  <a:lnTo>
                    <a:pt x="358" y="391"/>
                  </a:lnTo>
                  <a:lnTo>
                    <a:pt x="359" y="392"/>
                  </a:lnTo>
                  <a:lnTo>
                    <a:pt x="359" y="395"/>
                  </a:lnTo>
                  <a:lnTo>
                    <a:pt x="359" y="401"/>
                  </a:lnTo>
                  <a:lnTo>
                    <a:pt x="359" y="402"/>
                  </a:lnTo>
                  <a:lnTo>
                    <a:pt x="360" y="404"/>
                  </a:lnTo>
                  <a:lnTo>
                    <a:pt x="381" y="413"/>
                  </a:lnTo>
                  <a:lnTo>
                    <a:pt x="394" y="425"/>
                  </a:lnTo>
                  <a:lnTo>
                    <a:pt x="394" y="425"/>
                  </a:lnTo>
                  <a:lnTo>
                    <a:pt x="395" y="428"/>
                  </a:lnTo>
                  <a:lnTo>
                    <a:pt x="395" y="430"/>
                  </a:lnTo>
                  <a:lnTo>
                    <a:pt x="394" y="431"/>
                  </a:lnTo>
                  <a:lnTo>
                    <a:pt x="393" y="433"/>
                  </a:lnTo>
                  <a:lnTo>
                    <a:pt x="391" y="436"/>
                  </a:lnTo>
                  <a:lnTo>
                    <a:pt x="391" y="437"/>
                  </a:lnTo>
                  <a:lnTo>
                    <a:pt x="391" y="438"/>
                  </a:lnTo>
                  <a:lnTo>
                    <a:pt x="392" y="439"/>
                  </a:lnTo>
                  <a:lnTo>
                    <a:pt x="393" y="440"/>
                  </a:lnTo>
                  <a:lnTo>
                    <a:pt x="395" y="441"/>
                  </a:lnTo>
                  <a:lnTo>
                    <a:pt x="406" y="438"/>
                  </a:lnTo>
                  <a:lnTo>
                    <a:pt x="409" y="438"/>
                  </a:lnTo>
                  <a:lnTo>
                    <a:pt x="412" y="444"/>
                  </a:lnTo>
                  <a:lnTo>
                    <a:pt x="412" y="446"/>
                  </a:lnTo>
                  <a:lnTo>
                    <a:pt x="413" y="452"/>
                  </a:lnTo>
                  <a:lnTo>
                    <a:pt x="413" y="460"/>
                  </a:lnTo>
                  <a:lnTo>
                    <a:pt x="413" y="462"/>
                  </a:lnTo>
                  <a:lnTo>
                    <a:pt x="407" y="468"/>
                  </a:lnTo>
                  <a:lnTo>
                    <a:pt x="392" y="467"/>
                  </a:lnTo>
                  <a:lnTo>
                    <a:pt x="377" y="474"/>
                  </a:lnTo>
                  <a:lnTo>
                    <a:pt x="377" y="475"/>
                  </a:lnTo>
                  <a:lnTo>
                    <a:pt x="376" y="493"/>
                  </a:lnTo>
                  <a:lnTo>
                    <a:pt x="373" y="501"/>
                  </a:lnTo>
                  <a:lnTo>
                    <a:pt x="359" y="516"/>
                  </a:lnTo>
                  <a:lnTo>
                    <a:pt x="353" y="516"/>
                  </a:lnTo>
                  <a:lnTo>
                    <a:pt x="338" y="506"/>
                  </a:lnTo>
                  <a:lnTo>
                    <a:pt x="335" y="505"/>
                  </a:lnTo>
                  <a:lnTo>
                    <a:pt x="332" y="507"/>
                  </a:lnTo>
                  <a:lnTo>
                    <a:pt x="329" y="511"/>
                  </a:lnTo>
                  <a:lnTo>
                    <a:pt x="318" y="512"/>
                  </a:lnTo>
                  <a:lnTo>
                    <a:pt x="318" y="513"/>
                  </a:lnTo>
                  <a:lnTo>
                    <a:pt x="317" y="513"/>
                  </a:lnTo>
                  <a:lnTo>
                    <a:pt x="317" y="515"/>
                  </a:lnTo>
                  <a:lnTo>
                    <a:pt x="317" y="515"/>
                  </a:lnTo>
                  <a:lnTo>
                    <a:pt x="317" y="517"/>
                  </a:lnTo>
                  <a:lnTo>
                    <a:pt x="323" y="524"/>
                  </a:lnTo>
                  <a:lnTo>
                    <a:pt x="323" y="526"/>
                  </a:lnTo>
                  <a:lnTo>
                    <a:pt x="323" y="527"/>
                  </a:lnTo>
                  <a:lnTo>
                    <a:pt x="323" y="529"/>
                  </a:lnTo>
                  <a:lnTo>
                    <a:pt x="321" y="531"/>
                  </a:lnTo>
                  <a:lnTo>
                    <a:pt x="308" y="537"/>
                  </a:lnTo>
                  <a:lnTo>
                    <a:pt x="293" y="535"/>
                  </a:lnTo>
                  <a:lnTo>
                    <a:pt x="277" y="540"/>
                  </a:lnTo>
                  <a:lnTo>
                    <a:pt x="271" y="550"/>
                  </a:lnTo>
                  <a:lnTo>
                    <a:pt x="265" y="553"/>
                  </a:lnTo>
                  <a:lnTo>
                    <a:pt x="232" y="548"/>
                  </a:lnTo>
                  <a:lnTo>
                    <a:pt x="231" y="548"/>
                  </a:lnTo>
                  <a:lnTo>
                    <a:pt x="231" y="547"/>
                  </a:lnTo>
                  <a:lnTo>
                    <a:pt x="230" y="545"/>
                  </a:lnTo>
                  <a:lnTo>
                    <a:pt x="231" y="541"/>
                  </a:lnTo>
                  <a:lnTo>
                    <a:pt x="231" y="539"/>
                  </a:lnTo>
                  <a:lnTo>
                    <a:pt x="231" y="539"/>
                  </a:lnTo>
                  <a:lnTo>
                    <a:pt x="229" y="538"/>
                  </a:lnTo>
                  <a:lnTo>
                    <a:pt x="227" y="537"/>
                  </a:lnTo>
                  <a:lnTo>
                    <a:pt x="225" y="538"/>
                  </a:lnTo>
                  <a:lnTo>
                    <a:pt x="218" y="545"/>
                  </a:lnTo>
                  <a:lnTo>
                    <a:pt x="217" y="547"/>
                  </a:lnTo>
                  <a:lnTo>
                    <a:pt x="217" y="549"/>
                  </a:lnTo>
                  <a:lnTo>
                    <a:pt x="217" y="551"/>
                  </a:lnTo>
                  <a:lnTo>
                    <a:pt x="225" y="562"/>
                  </a:lnTo>
                  <a:lnTo>
                    <a:pt x="225" y="562"/>
                  </a:lnTo>
                  <a:lnTo>
                    <a:pt x="225" y="563"/>
                  </a:lnTo>
                  <a:lnTo>
                    <a:pt x="225" y="565"/>
                  </a:lnTo>
                  <a:lnTo>
                    <a:pt x="225" y="565"/>
                  </a:lnTo>
                  <a:lnTo>
                    <a:pt x="207" y="582"/>
                  </a:lnTo>
                  <a:lnTo>
                    <a:pt x="205" y="586"/>
                  </a:lnTo>
                  <a:lnTo>
                    <a:pt x="201" y="591"/>
                  </a:lnTo>
                  <a:lnTo>
                    <a:pt x="170" y="600"/>
                  </a:lnTo>
                  <a:lnTo>
                    <a:pt x="153" y="579"/>
                  </a:lnTo>
                  <a:lnTo>
                    <a:pt x="128" y="566"/>
                  </a:lnTo>
                  <a:lnTo>
                    <a:pt x="125" y="563"/>
                  </a:lnTo>
                  <a:lnTo>
                    <a:pt x="125" y="561"/>
                  </a:lnTo>
                  <a:lnTo>
                    <a:pt x="125" y="560"/>
                  </a:lnTo>
                  <a:lnTo>
                    <a:pt x="125" y="558"/>
                  </a:lnTo>
                  <a:lnTo>
                    <a:pt x="130" y="549"/>
                  </a:lnTo>
                  <a:lnTo>
                    <a:pt x="130" y="548"/>
                  </a:lnTo>
                  <a:lnTo>
                    <a:pt x="130" y="546"/>
                  </a:lnTo>
                  <a:lnTo>
                    <a:pt x="129" y="545"/>
                  </a:lnTo>
                  <a:lnTo>
                    <a:pt x="126" y="541"/>
                  </a:lnTo>
                  <a:lnTo>
                    <a:pt x="124" y="540"/>
                  </a:lnTo>
                  <a:lnTo>
                    <a:pt x="122" y="541"/>
                  </a:lnTo>
                  <a:lnTo>
                    <a:pt x="120" y="544"/>
                  </a:lnTo>
                  <a:lnTo>
                    <a:pt x="118" y="545"/>
                  </a:lnTo>
                  <a:lnTo>
                    <a:pt x="116" y="545"/>
                  </a:lnTo>
                  <a:lnTo>
                    <a:pt x="113" y="542"/>
                  </a:lnTo>
                  <a:lnTo>
                    <a:pt x="112" y="539"/>
                  </a:lnTo>
                  <a:lnTo>
                    <a:pt x="99" y="520"/>
                  </a:lnTo>
                  <a:lnTo>
                    <a:pt x="93" y="504"/>
                  </a:lnTo>
                  <a:lnTo>
                    <a:pt x="87" y="498"/>
                  </a:lnTo>
                  <a:lnTo>
                    <a:pt x="78" y="497"/>
                  </a:lnTo>
                  <a:lnTo>
                    <a:pt x="60" y="502"/>
                  </a:lnTo>
                  <a:lnTo>
                    <a:pt x="60" y="503"/>
                  </a:lnTo>
                  <a:lnTo>
                    <a:pt x="60" y="506"/>
                  </a:lnTo>
                  <a:lnTo>
                    <a:pt x="60" y="508"/>
                  </a:lnTo>
                  <a:lnTo>
                    <a:pt x="62" y="511"/>
                  </a:lnTo>
                  <a:lnTo>
                    <a:pt x="63" y="517"/>
                  </a:lnTo>
                  <a:lnTo>
                    <a:pt x="74" y="528"/>
                  </a:lnTo>
                  <a:lnTo>
                    <a:pt x="75" y="530"/>
                  </a:lnTo>
                  <a:lnTo>
                    <a:pt x="75" y="532"/>
                  </a:lnTo>
                  <a:lnTo>
                    <a:pt x="74" y="534"/>
                  </a:lnTo>
                  <a:lnTo>
                    <a:pt x="70" y="539"/>
                  </a:lnTo>
                  <a:lnTo>
                    <a:pt x="68" y="546"/>
                  </a:lnTo>
                  <a:lnTo>
                    <a:pt x="67" y="547"/>
                  </a:lnTo>
                  <a:lnTo>
                    <a:pt x="56" y="553"/>
                  </a:lnTo>
                  <a:lnTo>
                    <a:pt x="50" y="552"/>
                  </a:lnTo>
                  <a:lnTo>
                    <a:pt x="41" y="544"/>
                  </a:lnTo>
                  <a:lnTo>
                    <a:pt x="41" y="542"/>
                  </a:lnTo>
                  <a:lnTo>
                    <a:pt x="40" y="539"/>
                  </a:lnTo>
                  <a:lnTo>
                    <a:pt x="41" y="535"/>
                  </a:lnTo>
                  <a:lnTo>
                    <a:pt x="42" y="531"/>
                  </a:lnTo>
                  <a:lnTo>
                    <a:pt x="43" y="524"/>
                  </a:lnTo>
                  <a:lnTo>
                    <a:pt x="42" y="520"/>
                  </a:lnTo>
                  <a:lnTo>
                    <a:pt x="37" y="514"/>
                  </a:lnTo>
                  <a:lnTo>
                    <a:pt x="35" y="507"/>
                  </a:lnTo>
                  <a:lnTo>
                    <a:pt x="36" y="476"/>
                  </a:lnTo>
                  <a:lnTo>
                    <a:pt x="36" y="475"/>
                  </a:lnTo>
                  <a:lnTo>
                    <a:pt x="35" y="474"/>
                  </a:lnTo>
                  <a:lnTo>
                    <a:pt x="33" y="473"/>
                  </a:lnTo>
                  <a:lnTo>
                    <a:pt x="21" y="476"/>
                  </a:lnTo>
                  <a:lnTo>
                    <a:pt x="20" y="475"/>
                  </a:lnTo>
                  <a:lnTo>
                    <a:pt x="20" y="475"/>
                  </a:lnTo>
                  <a:lnTo>
                    <a:pt x="19" y="474"/>
                  </a:lnTo>
                  <a:lnTo>
                    <a:pt x="19" y="472"/>
                  </a:lnTo>
                  <a:lnTo>
                    <a:pt x="20" y="470"/>
                  </a:lnTo>
                  <a:lnTo>
                    <a:pt x="20" y="469"/>
                  </a:lnTo>
                  <a:lnTo>
                    <a:pt x="21" y="459"/>
                  </a:lnTo>
                  <a:lnTo>
                    <a:pt x="22" y="458"/>
                  </a:lnTo>
                  <a:lnTo>
                    <a:pt x="23" y="457"/>
                  </a:lnTo>
                  <a:lnTo>
                    <a:pt x="24" y="456"/>
                  </a:lnTo>
                  <a:lnTo>
                    <a:pt x="34" y="455"/>
                  </a:lnTo>
                  <a:lnTo>
                    <a:pt x="35" y="454"/>
                  </a:lnTo>
                  <a:lnTo>
                    <a:pt x="35" y="453"/>
                  </a:lnTo>
                  <a:lnTo>
                    <a:pt x="36" y="452"/>
                  </a:lnTo>
                  <a:lnTo>
                    <a:pt x="35" y="450"/>
                  </a:lnTo>
                  <a:lnTo>
                    <a:pt x="32" y="442"/>
                  </a:lnTo>
                  <a:lnTo>
                    <a:pt x="29" y="438"/>
                  </a:lnTo>
                  <a:lnTo>
                    <a:pt x="34" y="427"/>
                  </a:lnTo>
                  <a:lnTo>
                    <a:pt x="35" y="425"/>
                  </a:lnTo>
                  <a:lnTo>
                    <a:pt x="34" y="424"/>
                  </a:lnTo>
                  <a:lnTo>
                    <a:pt x="33" y="420"/>
                  </a:lnTo>
                  <a:lnTo>
                    <a:pt x="32" y="416"/>
                  </a:lnTo>
                  <a:lnTo>
                    <a:pt x="33" y="413"/>
                  </a:lnTo>
                  <a:lnTo>
                    <a:pt x="35" y="408"/>
                  </a:lnTo>
                  <a:lnTo>
                    <a:pt x="46" y="399"/>
                  </a:lnTo>
                  <a:lnTo>
                    <a:pt x="45" y="380"/>
                  </a:lnTo>
                  <a:lnTo>
                    <a:pt x="45" y="378"/>
                  </a:lnTo>
                  <a:lnTo>
                    <a:pt x="40" y="373"/>
                  </a:lnTo>
                  <a:lnTo>
                    <a:pt x="33" y="372"/>
                  </a:lnTo>
                  <a:lnTo>
                    <a:pt x="32" y="371"/>
                  </a:lnTo>
                  <a:lnTo>
                    <a:pt x="32" y="371"/>
                  </a:lnTo>
                  <a:lnTo>
                    <a:pt x="31" y="369"/>
                  </a:lnTo>
                  <a:lnTo>
                    <a:pt x="31" y="367"/>
                  </a:lnTo>
                  <a:lnTo>
                    <a:pt x="32" y="365"/>
                  </a:lnTo>
                  <a:lnTo>
                    <a:pt x="33" y="363"/>
                  </a:lnTo>
                  <a:lnTo>
                    <a:pt x="33" y="362"/>
                  </a:lnTo>
                  <a:lnTo>
                    <a:pt x="33" y="360"/>
                  </a:lnTo>
                  <a:lnTo>
                    <a:pt x="25" y="345"/>
                  </a:lnTo>
                  <a:lnTo>
                    <a:pt x="19" y="339"/>
                  </a:lnTo>
                  <a:lnTo>
                    <a:pt x="17" y="335"/>
                  </a:lnTo>
                  <a:lnTo>
                    <a:pt x="16" y="327"/>
                  </a:lnTo>
                  <a:lnTo>
                    <a:pt x="15" y="325"/>
                  </a:lnTo>
                  <a:lnTo>
                    <a:pt x="12" y="321"/>
                  </a:lnTo>
                  <a:lnTo>
                    <a:pt x="8" y="320"/>
                  </a:lnTo>
                  <a:lnTo>
                    <a:pt x="7" y="310"/>
                  </a:lnTo>
                  <a:lnTo>
                    <a:pt x="7" y="308"/>
                  </a:lnTo>
                  <a:lnTo>
                    <a:pt x="13" y="302"/>
                  </a:lnTo>
                  <a:lnTo>
                    <a:pt x="17" y="300"/>
                  </a:lnTo>
                  <a:lnTo>
                    <a:pt x="18" y="299"/>
                  </a:lnTo>
                  <a:lnTo>
                    <a:pt x="18" y="298"/>
                  </a:lnTo>
                  <a:lnTo>
                    <a:pt x="18" y="297"/>
                  </a:lnTo>
                  <a:lnTo>
                    <a:pt x="18" y="296"/>
                  </a:lnTo>
                  <a:lnTo>
                    <a:pt x="16" y="291"/>
                  </a:lnTo>
                  <a:lnTo>
                    <a:pt x="11" y="270"/>
                  </a:lnTo>
                  <a:lnTo>
                    <a:pt x="5" y="256"/>
                  </a:lnTo>
                  <a:lnTo>
                    <a:pt x="5" y="253"/>
                  </a:lnTo>
                  <a:lnTo>
                    <a:pt x="6" y="248"/>
                  </a:lnTo>
                  <a:lnTo>
                    <a:pt x="5" y="245"/>
                  </a:lnTo>
                  <a:lnTo>
                    <a:pt x="0" y="237"/>
                  </a:lnTo>
                  <a:lnTo>
                    <a:pt x="0" y="236"/>
                  </a:lnTo>
                  <a:lnTo>
                    <a:pt x="0" y="234"/>
                  </a:lnTo>
                  <a:lnTo>
                    <a:pt x="1" y="232"/>
                  </a:lnTo>
                  <a:lnTo>
                    <a:pt x="1" y="232"/>
                  </a:lnTo>
                  <a:lnTo>
                    <a:pt x="10" y="230"/>
                  </a:lnTo>
                  <a:lnTo>
                    <a:pt x="30" y="210"/>
                  </a:lnTo>
                  <a:lnTo>
                    <a:pt x="31" y="207"/>
                  </a:lnTo>
                  <a:lnTo>
                    <a:pt x="31" y="204"/>
                  </a:lnTo>
                  <a:lnTo>
                    <a:pt x="30" y="202"/>
                  </a:lnTo>
                  <a:lnTo>
                    <a:pt x="28" y="198"/>
                  </a:lnTo>
                  <a:lnTo>
                    <a:pt x="28" y="197"/>
                  </a:lnTo>
                  <a:lnTo>
                    <a:pt x="28" y="195"/>
                  </a:lnTo>
                  <a:lnTo>
                    <a:pt x="29" y="193"/>
                  </a:lnTo>
                  <a:lnTo>
                    <a:pt x="32" y="188"/>
                  </a:lnTo>
                  <a:lnTo>
                    <a:pt x="33" y="188"/>
                  </a:lnTo>
                  <a:lnTo>
                    <a:pt x="33" y="187"/>
                  </a:lnTo>
                  <a:lnTo>
                    <a:pt x="32" y="185"/>
                  </a:lnTo>
                  <a:lnTo>
                    <a:pt x="28" y="178"/>
                  </a:lnTo>
                  <a:lnTo>
                    <a:pt x="27" y="175"/>
                  </a:lnTo>
                  <a:lnTo>
                    <a:pt x="27" y="174"/>
                  </a:lnTo>
                  <a:lnTo>
                    <a:pt x="27" y="173"/>
                  </a:lnTo>
                  <a:lnTo>
                    <a:pt x="36" y="164"/>
                  </a:lnTo>
                  <a:lnTo>
                    <a:pt x="42" y="144"/>
                  </a:lnTo>
                  <a:lnTo>
                    <a:pt x="46" y="138"/>
                  </a:lnTo>
                  <a:lnTo>
                    <a:pt x="47" y="135"/>
                  </a:lnTo>
                  <a:lnTo>
                    <a:pt x="50" y="131"/>
                  </a:lnTo>
                  <a:lnTo>
                    <a:pt x="51" y="131"/>
                  </a:lnTo>
                  <a:lnTo>
                    <a:pt x="51" y="129"/>
                  </a:lnTo>
                  <a:lnTo>
                    <a:pt x="54" y="128"/>
                  </a:lnTo>
                  <a:lnTo>
                    <a:pt x="53" y="124"/>
                  </a:lnTo>
                  <a:lnTo>
                    <a:pt x="56" y="123"/>
                  </a:lnTo>
                  <a:lnTo>
                    <a:pt x="56" y="119"/>
                  </a:lnTo>
                  <a:lnTo>
                    <a:pt x="58" y="118"/>
                  </a:lnTo>
                  <a:lnTo>
                    <a:pt x="58" y="116"/>
                  </a:lnTo>
                  <a:lnTo>
                    <a:pt x="79" y="115"/>
                  </a:lnTo>
                  <a:lnTo>
                    <a:pt x="78" y="108"/>
                  </a:lnTo>
                  <a:lnTo>
                    <a:pt x="81" y="107"/>
                  </a:lnTo>
                  <a:lnTo>
                    <a:pt x="80" y="105"/>
                  </a:lnTo>
                  <a:lnTo>
                    <a:pt x="85" y="105"/>
                  </a:lnTo>
                  <a:lnTo>
                    <a:pt x="86" y="110"/>
                  </a:lnTo>
                  <a:lnTo>
                    <a:pt x="88" y="109"/>
                  </a:lnTo>
                  <a:lnTo>
                    <a:pt x="88" y="117"/>
                  </a:lnTo>
                  <a:lnTo>
                    <a:pt x="90" y="117"/>
                  </a:lnTo>
                  <a:lnTo>
                    <a:pt x="91" y="119"/>
                  </a:lnTo>
                  <a:lnTo>
                    <a:pt x="98" y="118"/>
                  </a:lnTo>
                  <a:lnTo>
                    <a:pt x="98" y="116"/>
                  </a:lnTo>
                  <a:lnTo>
                    <a:pt x="100" y="116"/>
                  </a:lnTo>
                  <a:lnTo>
                    <a:pt x="99" y="109"/>
                  </a:lnTo>
                  <a:lnTo>
                    <a:pt x="97" y="109"/>
                  </a:lnTo>
                  <a:lnTo>
                    <a:pt x="97" y="104"/>
                  </a:lnTo>
                  <a:lnTo>
                    <a:pt x="95" y="104"/>
                  </a:lnTo>
                  <a:lnTo>
                    <a:pt x="94" y="97"/>
                  </a:lnTo>
                  <a:lnTo>
                    <a:pt x="96" y="97"/>
                  </a:lnTo>
                  <a:lnTo>
                    <a:pt x="96" y="92"/>
                  </a:lnTo>
                  <a:lnTo>
                    <a:pt x="98" y="92"/>
                  </a:lnTo>
                  <a:lnTo>
                    <a:pt x="98" y="88"/>
                  </a:lnTo>
                  <a:lnTo>
                    <a:pt x="96" y="88"/>
                  </a:lnTo>
                  <a:lnTo>
                    <a:pt x="95" y="78"/>
                  </a:lnTo>
                  <a:lnTo>
                    <a:pt x="93" y="79"/>
                  </a:lnTo>
                  <a:lnTo>
                    <a:pt x="93" y="76"/>
                  </a:lnTo>
                  <a:lnTo>
                    <a:pt x="90" y="76"/>
                  </a:lnTo>
                  <a:lnTo>
                    <a:pt x="90" y="74"/>
                  </a:lnTo>
                  <a:lnTo>
                    <a:pt x="86" y="74"/>
                  </a:lnTo>
                  <a:lnTo>
                    <a:pt x="86" y="72"/>
                  </a:lnTo>
                  <a:lnTo>
                    <a:pt x="81" y="72"/>
                  </a:lnTo>
                  <a:lnTo>
                    <a:pt x="81" y="70"/>
                  </a:lnTo>
                  <a:lnTo>
                    <a:pt x="78" y="70"/>
                  </a:lnTo>
                  <a:lnTo>
                    <a:pt x="74" y="70"/>
                  </a:lnTo>
                  <a:lnTo>
                    <a:pt x="74" y="68"/>
                  </a:lnTo>
                  <a:lnTo>
                    <a:pt x="71" y="68"/>
                  </a:lnTo>
                  <a:lnTo>
                    <a:pt x="71" y="64"/>
                  </a:lnTo>
                  <a:lnTo>
                    <a:pt x="68" y="64"/>
                  </a:lnTo>
                  <a:lnTo>
                    <a:pt x="68" y="52"/>
                  </a:lnTo>
                  <a:lnTo>
                    <a:pt x="65" y="52"/>
                  </a:lnTo>
                  <a:lnTo>
                    <a:pt x="65" y="47"/>
                  </a:lnTo>
                  <a:lnTo>
                    <a:pt x="63" y="47"/>
                  </a:lnTo>
                  <a:lnTo>
                    <a:pt x="62" y="31"/>
                  </a:lnTo>
                  <a:lnTo>
                    <a:pt x="59" y="31"/>
                  </a:lnTo>
                  <a:lnTo>
                    <a:pt x="59" y="29"/>
                  </a:lnTo>
                  <a:lnTo>
                    <a:pt x="54" y="29"/>
                  </a:lnTo>
                  <a:lnTo>
                    <a:pt x="54" y="27"/>
                  </a:lnTo>
                  <a:lnTo>
                    <a:pt x="52" y="27"/>
                  </a:lnTo>
                  <a:lnTo>
                    <a:pt x="52" y="25"/>
                  </a:lnTo>
                  <a:lnTo>
                    <a:pt x="50" y="25"/>
                  </a:lnTo>
                  <a:lnTo>
                    <a:pt x="50" y="22"/>
                  </a:lnTo>
                  <a:lnTo>
                    <a:pt x="47" y="22"/>
                  </a:lnTo>
                  <a:lnTo>
                    <a:pt x="47" y="20"/>
                  </a:lnTo>
                  <a:lnTo>
                    <a:pt x="45" y="20"/>
                  </a:lnTo>
                  <a:lnTo>
                    <a:pt x="44" y="18"/>
                  </a:lnTo>
                  <a:lnTo>
                    <a:pt x="47" y="18"/>
                  </a:lnTo>
                  <a:lnTo>
                    <a:pt x="47" y="13"/>
                  </a:lnTo>
                  <a:lnTo>
                    <a:pt x="49" y="13"/>
                  </a:lnTo>
                  <a:lnTo>
                    <a:pt x="48" y="8"/>
                  </a:lnTo>
                  <a:lnTo>
                    <a:pt x="51" y="8"/>
                  </a:lnTo>
                  <a:lnTo>
                    <a:pt x="51" y="3"/>
                  </a:lnTo>
                  <a:lnTo>
                    <a:pt x="55" y="3"/>
                  </a:lnTo>
                  <a:lnTo>
                    <a:pt x="55" y="1"/>
                  </a:lnTo>
                  <a:lnTo>
                    <a:pt x="65" y="0"/>
                  </a:lnTo>
                  <a:lnTo>
                    <a:pt x="65" y="2"/>
                  </a:lnTo>
                  <a:lnTo>
                    <a:pt x="67" y="2"/>
                  </a:lnTo>
                  <a:lnTo>
                    <a:pt x="67" y="5"/>
                  </a:lnTo>
                  <a:lnTo>
                    <a:pt x="72" y="4"/>
                  </a:lnTo>
                  <a:lnTo>
                    <a:pt x="72" y="7"/>
                  </a:lnTo>
                  <a:lnTo>
                    <a:pt x="74" y="7"/>
                  </a:lnTo>
                  <a:lnTo>
                    <a:pt x="74" y="9"/>
                  </a:lnTo>
                  <a:lnTo>
                    <a:pt x="79" y="8"/>
                  </a:lnTo>
                  <a:lnTo>
                    <a:pt x="79" y="11"/>
                  </a:lnTo>
                  <a:lnTo>
                    <a:pt x="84" y="11"/>
                  </a:lnTo>
                  <a:lnTo>
                    <a:pt x="84" y="13"/>
                  </a:lnTo>
                  <a:lnTo>
                    <a:pt x="98" y="12"/>
                  </a:lnTo>
                  <a:lnTo>
                    <a:pt x="98" y="14"/>
                  </a:lnTo>
                  <a:lnTo>
                    <a:pt x="101" y="14"/>
                  </a:lnTo>
                  <a:lnTo>
                    <a:pt x="101" y="17"/>
                  </a:lnTo>
                  <a:lnTo>
                    <a:pt x="103" y="16"/>
                  </a:lnTo>
                  <a:lnTo>
                    <a:pt x="103" y="19"/>
                  </a:lnTo>
                  <a:lnTo>
                    <a:pt x="110" y="18"/>
                  </a:lnTo>
                  <a:lnTo>
                    <a:pt x="110" y="21"/>
                  </a:lnTo>
                  <a:lnTo>
                    <a:pt x="125" y="20"/>
                  </a:lnTo>
                  <a:lnTo>
                    <a:pt x="125" y="22"/>
                  </a:lnTo>
                  <a:lnTo>
                    <a:pt x="127" y="22"/>
                  </a:lnTo>
                  <a:lnTo>
                    <a:pt x="127" y="27"/>
                  </a:lnTo>
                  <a:lnTo>
                    <a:pt x="130" y="26"/>
                  </a:lnTo>
                  <a:lnTo>
                    <a:pt x="130" y="29"/>
                  </a:lnTo>
                  <a:lnTo>
                    <a:pt x="134" y="29"/>
                  </a:lnTo>
                  <a:lnTo>
                    <a:pt x="135" y="31"/>
                  </a:lnTo>
                  <a:lnTo>
                    <a:pt x="137" y="31"/>
                  </a:lnTo>
                  <a:lnTo>
                    <a:pt x="137" y="33"/>
                  </a:lnTo>
                  <a:lnTo>
                    <a:pt x="144" y="33"/>
                  </a:lnTo>
                  <a:lnTo>
                    <a:pt x="144" y="30"/>
                  </a:lnTo>
                  <a:lnTo>
                    <a:pt x="156" y="29"/>
                  </a:lnTo>
                  <a:lnTo>
                    <a:pt x="156" y="34"/>
                  </a:lnTo>
                  <a:lnTo>
                    <a:pt x="154" y="34"/>
                  </a:lnTo>
                  <a:lnTo>
                    <a:pt x="154" y="39"/>
                  </a:lnTo>
                  <a:lnTo>
                    <a:pt x="156" y="39"/>
                  </a:lnTo>
                  <a:lnTo>
                    <a:pt x="157" y="41"/>
                  </a:lnTo>
                  <a:lnTo>
                    <a:pt x="159" y="41"/>
                  </a:lnTo>
                  <a:lnTo>
                    <a:pt x="159" y="44"/>
                  </a:lnTo>
                  <a:lnTo>
                    <a:pt x="161" y="43"/>
                  </a:lnTo>
                  <a:lnTo>
                    <a:pt x="161" y="46"/>
                  </a:lnTo>
                  <a:lnTo>
                    <a:pt x="164" y="46"/>
                  </a:lnTo>
                  <a:lnTo>
                    <a:pt x="164" y="48"/>
                  </a:lnTo>
                  <a:lnTo>
                    <a:pt x="166" y="48"/>
                  </a:lnTo>
                  <a:lnTo>
                    <a:pt x="166" y="50"/>
                  </a:lnTo>
                  <a:lnTo>
                    <a:pt x="169" y="50"/>
                  </a:lnTo>
                  <a:lnTo>
                    <a:pt x="169" y="52"/>
                  </a:lnTo>
                  <a:lnTo>
                    <a:pt x="171" y="52"/>
                  </a:lnTo>
                  <a:lnTo>
                    <a:pt x="172" y="55"/>
                  </a:lnTo>
                  <a:lnTo>
                    <a:pt x="174" y="54"/>
                  </a:lnTo>
                  <a:lnTo>
                    <a:pt x="174" y="57"/>
                  </a:lnTo>
                  <a:lnTo>
                    <a:pt x="179" y="56"/>
                  </a:lnTo>
                  <a:lnTo>
                    <a:pt x="179" y="59"/>
                  </a:lnTo>
                  <a:lnTo>
                    <a:pt x="181" y="59"/>
                  </a:lnTo>
                  <a:lnTo>
                    <a:pt x="181" y="61"/>
                  </a:lnTo>
                  <a:lnTo>
                    <a:pt x="184" y="61"/>
                  </a:lnTo>
                  <a:lnTo>
                    <a:pt x="184" y="63"/>
                  </a:lnTo>
                  <a:lnTo>
                    <a:pt x="200" y="62"/>
                  </a:lnTo>
                  <a:lnTo>
                    <a:pt x="200" y="60"/>
                  </a:lnTo>
                  <a:lnTo>
                    <a:pt x="210" y="59"/>
                  </a:lnTo>
                  <a:lnTo>
                    <a:pt x="210" y="61"/>
                  </a:lnTo>
                  <a:lnTo>
                    <a:pt x="202" y="62"/>
                  </a:lnTo>
                  <a:lnTo>
                    <a:pt x="203" y="67"/>
                  </a:lnTo>
                  <a:lnTo>
                    <a:pt x="210" y="66"/>
                  </a:lnTo>
                  <a:lnTo>
                    <a:pt x="210" y="73"/>
                  </a:lnTo>
                  <a:lnTo>
                    <a:pt x="208" y="73"/>
                  </a:lnTo>
                  <a:lnTo>
                    <a:pt x="208" y="80"/>
                  </a:lnTo>
                  <a:lnTo>
                    <a:pt x="206" y="80"/>
                  </a:lnTo>
                  <a:lnTo>
                    <a:pt x="207" y="90"/>
                  </a:lnTo>
                  <a:lnTo>
                    <a:pt x="211" y="90"/>
                  </a:lnTo>
                  <a:lnTo>
                    <a:pt x="211" y="94"/>
                  </a:lnTo>
                  <a:lnTo>
                    <a:pt x="216" y="94"/>
                  </a:lnTo>
                  <a:lnTo>
                    <a:pt x="216" y="92"/>
                  </a:lnTo>
                  <a:lnTo>
                    <a:pt x="214" y="92"/>
                  </a:lnTo>
                  <a:lnTo>
                    <a:pt x="213" y="85"/>
                  </a:lnTo>
                  <a:lnTo>
                    <a:pt x="216" y="85"/>
                  </a:lnTo>
                  <a:lnTo>
                    <a:pt x="216" y="82"/>
                  </a:lnTo>
                  <a:lnTo>
                    <a:pt x="225" y="82"/>
                  </a:lnTo>
                  <a:lnTo>
                    <a:pt x="225" y="79"/>
                  </a:lnTo>
                  <a:lnTo>
                    <a:pt x="229" y="79"/>
                  </a:lnTo>
                  <a:lnTo>
                    <a:pt x="229" y="82"/>
                  </a:lnTo>
                  <a:lnTo>
                    <a:pt x="232" y="81"/>
                  </a:lnTo>
                  <a:lnTo>
                    <a:pt x="232" y="83"/>
                  </a:lnTo>
                  <a:lnTo>
                    <a:pt x="228" y="84"/>
                  </a:lnTo>
                  <a:lnTo>
                    <a:pt x="228" y="86"/>
                  </a:lnTo>
                  <a:lnTo>
                    <a:pt x="232" y="86"/>
                  </a:lnTo>
                  <a:lnTo>
                    <a:pt x="232" y="88"/>
                  </a:lnTo>
                  <a:lnTo>
                    <a:pt x="235" y="88"/>
                  </a:lnTo>
                  <a:lnTo>
                    <a:pt x="235" y="97"/>
                  </a:lnTo>
                  <a:close/>
                </a:path>
              </a:pathLst>
            </a:custGeom>
            <a:solidFill>
              <a:srgbClr val="FAF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82" name="Freeform 109"/>
            <p:cNvSpPr>
              <a:spLocks/>
            </p:cNvSpPr>
            <p:nvPr/>
          </p:nvSpPr>
          <p:spPr bwMode="auto">
            <a:xfrm>
              <a:off x="6637338" y="2909887"/>
              <a:ext cx="655638" cy="952500"/>
            </a:xfrm>
            <a:custGeom>
              <a:avLst/>
              <a:gdLst>
                <a:gd name="T0" fmla="*/ 164 w 413"/>
                <a:gd name="T1" fmla="*/ 152 h 600"/>
                <a:gd name="T2" fmla="*/ 169 w 413"/>
                <a:gd name="T3" fmla="*/ 162 h 600"/>
                <a:gd name="T4" fmla="*/ 162 w 413"/>
                <a:gd name="T5" fmla="*/ 187 h 600"/>
                <a:gd name="T6" fmla="*/ 157 w 413"/>
                <a:gd name="T7" fmla="*/ 248 h 600"/>
                <a:gd name="T8" fmla="*/ 144 w 413"/>
                <a:gd name="T9" fmla="*/ 287 h 600"/>
                <a:gd name="T10" fmla="*/ 164 w 413"/>
                <a:gd name="T11" fmla="*/ 313 h 600"/>
                <a:gd name="T12" fmla="*/ 225 w 413"/>
                <a:gd name="T13" fmla="*/ 326 h 600"/>
                <a:gd name="T14" fmla="*/ 285 w 413"/>
                <a:gd name="T15" fmla="*/ 345 h 600"/>
                <a:gd name="T16" fmla="*/ 329 w 413"/>
                <a:gd name="T17" fmla="*/ 364 h 600"/>
                <a:gd name="T18" fmla="*/ 360 w 413"/>
                <a:gd name="T19" fmla="*/ 404 h 600"/>
                <a:gd name="T20" fmla="*/ 391 w 413"/>
                <a:gd name="T21" fmla="*/ 436 h 600"/>
                <a:gd name="T22" fmla="*/ 412 w 413"/>
                <a:gd name="T23" fmla="*/ 444 h 600"/>
                <a:gd name="T24" fmla="*/ 377 w 413"/>
                <a:gd name="T25" fmla="*/ 475 h 600"/>
                <a:gd name="T26" fmla="*/ 329 w 413"/>
                <a:gd name="T27" fmla="*/ 511 h 600"/>
                <a:gd name="T28" fmla="*/ 323 w 413"/>
                <a:gd name="T29" fmla="*/ 526 h 600"/>
                <a:gd name="T30" fmla="*/ 265 w 413"/>
                <a:gd name="T31" fmla="*/ 553 h 600"/>
                <a:gd name="T32" fmla="*/ 229 w 413"/>
                <a:gd name="T33" fmla="*/ 538 h 600"/>
                <a:gd name="T34" fmla="*/ 225 w 413"/>
                <a:gd name="T35" fmla="*/ 562 h 600"/>
                <a:gd name="T36" fmla="*/ 153 w 413"/>
                <a:gd name="T37" fmla="*/ 579 h 600"/>
                <a:gd name="T38" fmla="*/ 130 w 413"/>
                <a:gd name="T39" fmla="*/ 546 h 600"/>
                <a:gd name="T40" fmla="*/ 113 w 413"/>
                <a:gd name="T41" fmla="*/ 542 h 600"/>
                <a:gd name="T42" fmla="*/ 60 w 413"/>
                <a:gd name="T43" fmla="*/ 506 h 600"/>
                <a:gd name="T44" fmla="*/ 70 w 413"/>
                <a:gd name="T45" fmla="*/ 539 h 600"/>
                <a:gd name="T46" fmla="*/ 41 w 413"/>
                <a:gd name="T47" fmla="*/ 535 h 600"/>
                <a:gd name="T48" fmla="*/ 35 w 413"/>
                <a:gd name="T49" fmla="*/ 474 h 600"/>
                <a:gd name="T50" fmla="*/ 20 w 413"/>
                <a:gd name="T51" fmla="*/ 469 h 600"/>
                <a:gd name="T52" fmla="*/ 36 w 413"/>
                <a:gd name="T53" fmla="*/ 452 h 600"/>
                <a:gd name="T54" fmla="*/ 32 w 413"/>
                <a:gd name="T55" fmla="*/ 416 h 600"/>
                <a:gd name="T56" fmla="*/ 32 w 413"/>
                <a:gd name="T57" fmla="*/ 371 h 600"/>
                <a:gd name="T58" fmla="*/ 25 w 413"/>
                <a:gd name="T59" fmla="*/ 345 h 600"/>
                <a:gd name="T60" fmla="*/ 7 w 413"/>
                <a:gd name="T61" fmla="*/ 308 h 600"/>
                <a:gd name="T62" fmla="*/ 11 w 413"/>
                <a:gd name="T63" fmla="*/ 270 h 600"/>
                <a:gd name="T64" fmla="*/ 1 w 413"/>
                <a:gd name="T65" fmla="*/ 232 h 600"/>
                <a:gd name="T66" fmla="*/ 28 w 413"/>
                <a:gd name="T67" fmla="*/ 197 h 600"/>
                <a:gd name="T68" fmla="*/ 27 w 413"/>
                <a:gd name="T69" fmla="*/ 175 h 600"/>
                <a:gd name="T70" fmla="*/ 51 w 413"/>
                <a:gd name="T71" fmla="*/ 131 h 600"/>
                <a:gd name="T72" fmla="*/ 79 w 413"/>
                <a:gd name="T73" fmla="*/ 115 h 600"/>
                <a:gd name="T74" fmla="*/ 90 w 413"/>
                <a:gd name="T75" fmla="*/ 117 h 600"/>
                <a:gd name="T76" fmla="*/ 95 w 413"/>
                <a:gd name="T77" fmla="*/ 104 h 600"/>
                <a:gd name="T78" fmla="*/ 93 w 413"/>
                <a:gd name="T79" fmla="*/ 79 h 600"/>
                <a:gd name="T80" fmla="*/ 78 w 413"/>
                <a:gd name="T81" fmla="*/ 70 h 600"/>
                <a:gd name="T82" fmla="*/ 65 w 413"/>
                <a:gd name="T83" fmla="*/ 47 h 600"/>
                <a:gd name="T84" fmla="*/ 52 w 413"/>
                <a:gd name="T85" fmla="*/ 25 h 600"/>
                <a:gd name="T86" fmla="*/ 47 w 413"/>
                <a:gd name="T87" fmla="*/ 13 h 600"/>
                <a:gd name="T88" fmla="*/ 65 w 413"/>
                <a:gd name="T89" fmla="*/ 2 h 600"/>
                <a:gd name="T90" fmla="*/ 79 w 413"/>
                <a:gd name="T91" fmla="*/ 11 h 600"/>
                <a:gd name="T92" fmla="*/ 103 w 413"/>
                <a:gd name="T93" fmla="*/ 19 h 600"/>
                <a:gd name="T94" fmla="*/ 130 w 413"/>
                <a:gd name="T95" fmla="*/ 29 h 600"/>
                <a:gd name="T96" fmla="*/ 156 w 413"/>
                <a:gd name="T97" fmla="*/ 34 h 600"/>
                <a:gd name="T98" fmla="*/ 161 w 413"/>
                <a:gd name="T99" fmla="*/ 46 h 600"/>
                <a:gd name="T100" fmla="*/ 172 w 413"/>
                <a:gd name="T101" fmla="*/ 55 h 600"/>
                <a:gd name="T102" fmla="*/ 184 w 413"/>
                <a:gd name="T103" fmla="*/ 63 h 600"/>
                <a:gd name="T104" fmla="*/ 210 w 413"/>
                <a:gd name="T105" fmla="*/ 73 h 600"/>
                <a:gd name="T106" fmla="*/ 216 w 413"/>
                <a:gd name="T107" fmla="*/ 92 h 600"/>
                <a:gd name="T108" fmla="*/ 229 w 413"/>
                <a:gd name="T109" fmla="*/ 82 h 600"/>
                <a:gd name="T110" fmla="*/ 235 w 413"/>
                <a:gd name="T111" fmla="*/ 9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3" h="600">
                  <a:moveTo>
                    <a:pt x="235" y="97"/>
                  </a:moveTo>
                  <a:lnTo>
                    <a:pt x="235" y="97"/>
                  </a:lnTo>
                  <a:lnTo>
                    <a:pt x="231" y="99"/>
                  </a:lnTo>
                  <a:lnTo>
                    <a:pt x="228" y="103"/>
                  </a:lnTo>
                  <a:lnTo>
                    <a:pt x="227" y="106"/>
                  </a:lnTo>
                  <a:lnTo>
                    <a:pt x="227" y="106"/>
                  </a:lnTo>
                  <a:lnTo>
                    <a:pt x="165" y="150"/>
                  </a:lnTo>
                  <a:lnTo>
                    <a:pt x="164" y="152"/>
                  </a:lnTo>
                  <a:lnTo>
                    <a:pt x="164" y="152"/>
                  </a:lnTo>
                  <a:lnTo>
                    <a:pt x="164" y="153"/>
                  </a:lnTo>
                  <a:lnTo>
                    <a:pt x="165" y="154"/>
                  </a:lnTo>
                  <a:lnTo>
                    <a:pt x="169" y="158"/>
                  </a:lnTo>
                  <a:lnTo>
                    <a:pt x="169" y="159"/>
                  </a:lnTo>
                  <a:lnTo>
                    <a:pt x="169" y="160"/>
                  </a:lnTo>
                  <a:lnTo>
                    <a:pt x="169" y="162"/>
                  </a:lnTo>
                  <a:lnTo>
                    <a:pt x="169" y="162"/>
                  </a:lnTo>
                  <a:lnTo>
                    <a:pt x="167" y="164"/>
                  </a:lnTo>
                  <a:lnTo>
                    <a:pt x="166" y="167"/>
                  </a:lnTo>
                  <a:lnTo>
                    <a:pt x="165" y="169"/>
                  </a:lnTo>
                  <a:lnTo>
                    <a:pt x="164" y="171"/>
                  </a:lnTo>
                  <a:lnTo>
                    <a:pt x="164" y="173"/>
                  </a:lnTo>
                  <a:lnTo>
                    <a:pt x="165" y="181"/>
                  </a:lnTo>
                  <a:lnTo>
                    <a:pt x="164" y="184"/>
                  </a:lnTo>
                  <a:lnTo>
                    <a:pt x="162" y="187"/>
                  </a:lnTo>
                  <a:lnTo>
                    <a:pt x="161" y="195"/>
                  </a:lnTo>
                  <a:lnTo>
                    <a:pt x="146" y="216"/>
                  </a:lnTo>
                  <a:lnTo>
                    <a:pt x="144" y="224"/>
                  </a:lnTo>
                  <a:lnTo>
                    <a:pt x="146" y="230"/>
                  </a:lnTo>
                  <a:lnTo>
                    <a:pt x="148" y="234"/>
                  </a:lnTo>
                  <a:lnTo>
                    <a:pt x="149" y="242"/>
                  </a:lnTo>
                  <a:lnTo>
                    <a:pt x="150" y="243"/>
                  </a:lnTo>
                  <a:lnTo>
                    <a:pt x="157" y="248"/>
                  </a:lnTo>
                  <a:lnTo>
                    <a:pt x="158" y="250"/>
                  </a:lnTo>
                  <a:lnTo>
                    <a:pt x="158" y="251"/>
                  </a:lnTo>
                  <a:lnTo>
                    <a:pt x="158" y="252"/>
                  </a:lnTo>
                  <a:lnTo>
                    <a:pt x="157" y="254"/>
                  </a:lnTo>
                  <a:lnTo>
                    <a:pt x="150" y="261"/>
                  </a:lnTo>
                  <a:lnTo>
                    <a:pt x="149" y="262"/>
                  </a:lnTo>
                  <a:lnTo>
                    <a:pt x="149" y="274"/>
                  </a:lnTo>
                  <a:lnTo>
                    <a:pt x="144" y="287"/>
                  </a:lnTo>
                  <a:lnTo>
                    <a:pt x="144" y="291"/>
                  </a:lnTo>
                  <a:lnTo>
                    <a:pt x="145" y="292"/>
                  </a:lnTo>
                  <a:lnTo>
                    <a:pt x="146" y="294"/>
                  </a:lnTo>
                  <a:lnTo>
                    <a:pt x="147" y="297"/>
                  </a:lnTo>
                  <a:lnTo>
                    <a:pt x="163" y="305"/>
                  </a:lnTo>
                  <a:lnTo>
                    <a:pt x="164" y="306"/>
                  </a:lnTo>
                  <a:lnTo>
                    <a:pt x="164" y="308"/>
                  </a:lnTo>
                  <a:lnTo>
                    <a:pt x="164" y="313"/>
                  </a:lnTo>
                  <a:lnTo>
                    <a:pt x="165" y="314"/>
                  </a:lnTo>
                  <a:lnTo>
                    <a:pt x="166" y="314"/>
                  </a:lnTo>
                  <a:lnTo>
                    <a:pt x="181" y="315"/>
                  </a:lnTo>
                  <a:lnTo>
                    <a:pt x="198" y="328"/>
                  </a:lnTo>
                  <a:lnTo>
                    <a:pt x="200" y="329"/>
                  </a:lnTo>
                  <a:lnTo>
                    <a:pt x="212" y="321"/>
                  </a:lnTo>
                  <a:lnTo>
                    <a:pt x="220" y="322"/>
                  </a:lnTo>
                  <a:lnTo>
                    <a:pt x="225" y="326"/>
                  </a:lnTo>
                  <a:lnTo>
                    <a:pt x="230" y="336"/>
                  </a:lnTo>
                  <a:lnTo>
                    <a:pt x="267" y="353"/>
                  </a:lnTo>
                  <a:lnTo>
                    <a:pt x="271" y="352"/>
                  </a:lnTo>
                  <a:lnTo>
                    <a:pt x="273" y="350"/>
                  </a:lnTo>
                  <a:lnTo>
                    <a:pt x="274" y="349"/>
                  </a:lnTo>
                  <a:lnTo>
                    <a:pt x="279" y="345"/>
                  </a:lnTo>
                  <a:lnTo>
                    <a:pt x="282" y="344"/>
                  </a:lnTo>
                  <a:lnTo>
                    <a:pt x="285" y="345"/>
                  </a:lnTo>
                  <a:lnTo>
                    <a:pt x="287" y="348"/>
                  </a:lnTo>
                  <a:lnTo>
                    <a:pt x="296" y="354"/>
                  </a:lnTo>
                  <a:lnTo>
                    <a:pt x="314" y="351"/>
                  </a:lnTo>
                  <a:lnTo>
                    <a:pt x="328" y="357"/>
                  </a:lnTo>
                  <a:lnTo>
                    <a:pt x="329" y="358"/>
                  </a:lnTo>
                  <a:lnTo>
                    <a:pt x="329" y="359"/>
                  </a:lnTo>
                  <a:lnTo>
                    <a:pt x="329" y="361"/>
                  </a:lnTo>
                  <a:lnTo>
                    <a:pt x="329" y="364"/>
                  </a:lnTo>
                  <a:lnTo>
                    <a:pt x="331" y="378"/>
                  </a:lnTo>
                  <a:lnTo>
                    <a:pt x="340" y="387"/>
                  </a:lnTo>
                  <a:lnTo>
                    <a:pt x="358" y="391"/>
                  </a:lnTo>
                  <a:lnTo>
                    <a:pt x="359" y="392"/>
                  </a:lnTo>
                  <a:lnTo>
                    <a:pt x="359" y="395"/>
                  </a:lnTo>
                  <a:lnTo>
                    <a:pt x="359" y="401"/>
                  </a:lnTo>
                  <a:lnTo>
                    <a:pt x="359" y="402"/>
                  </a:lnTo>
                  <a:lnTo>
                    <a:pt x="360" y="404"/>
                  </a:lnTo>
                  <a:lnTo>
                    <a:pt x="381" y="413"/>
                  </a:lnTo>
                  <a:lnTo>
                    <a:pt x="394" y="425"/>
                  </a:lnTo>
                  <a:lnTo>
                    <a:pt x="394" y="425"/>
                  </a:lnTo>
                  <a:lnTo>
                    <a:pt x="395" y="428"/>
                  </a:lnTo>
                  <a:lnTo>
                    <a:pt x="395" y="430"/>
                  </a:lnTo>
                  <a:lnTo>
                    <a:pt x="394" y="431"/>
                  </a:lnTo>
                  <a:lnTo>
                    <a:pt x="393" y="433"/>
                  </a:lnTo>
                  <a:lnTo>
                    <a:pt x="391" y="436"/>
                  </a:lnTo>
                  <a:lnTo>
                    <a:pt x="391" y="437"/>
                  </a:lnTo>
                  <a:lnTo>
                    <a:pt x="391" y="438"/>
                  </a:lnTo>
                  <a:lnTo>
                    <a:pt x="392" y="439"/>
                  </a:lnTo>
                  <a:lnTo>
                    <a:pt x="393" y="440"/>
                  </a:lnTo>
                  <a:lnTo>
                    <a:pt x="395" y="441"/>
                  </a:lnTo>
                  <a:lnTo>
                    <a:pt x="406" y="438"/>
                  </a:lnTo>
                  <a:lnTo>
                    <a:pt x="409" y="438"/>
                  </a:lnTo>
                  <a:lnTo>
                    <a:pt x="412" y="444"/>
                  </a:lnTo>
                  <a:lnTo>
                    <a:pt x="412" y="446"/>
                  </a:lnTo>
                  <a:lnTo>
                    <a:pt x="413" y="452"/>
                  </a:lnTo>
                  <a:lnTo>
                    <a:pt x="413" y="460"/>
                  </a:lnTo>
                  <a:lnTo>
                    <a:pt x="413" y="462"/>
                  </a:lnTo>
                  <a:lnTo>
                    <a:pt x="407" y="468"/>
                  </a:lnTo>
                  <a:lnTo>
                    <a:pt x="392" y="467"/>
                  </a:lnTo>
                  <a:lnTo>
                    <a:pt x="377" y="474"/>
                  </a:lnTo>
                  <a:lnTo>
                    <a:pt x="377" y="475"/>
                  </a:lnTo>
                  <a:lnTo>
                    <a:pt x="376" y="493"/>
                  </a:lnTo>
                  <a:lnTo>
                    <a:pt x="373" y="501"/>
                  </a:lnTo>
                  <a:lnTo>
                    <a:pt x="359" y="516"/>
                  </a:lnTo>
                  <a:lnTo>
                    <a:pt x="353" y="516"/>
                  </a:lnTo>
                  <a:lnTo>
                    <a:pt x="338" y="506"/>
                  </a:lnTo>
                  <a:lnTo>
                    <a:pt x="335" y="505"/>
                  </a:lnTo>
                  <a:lnTo>
                    <a:pt x="332" y="507"/>
                  </a:lnTo>
                  <a:lnTo>
                    <a:pt x="329" y="511"/>
                  </a:lnTo>
                  <a:lnTo>
                    <a:pt x="318" y="512"/>
                  </a:lnTo>
                  <a:lnTo>
                    <a:pt x="318" y="513"/>
                  </a:lnTo>
                  <a:lnTo>
                    <a:pt x="317" y="513"/>
                  </a:lnTo>
                  <a:lnTo>
                    <a:pt x="317" y="515"/>
                  </a:lnTo>
                  <a:lnTo>
                    <a:pt x="317" y="515"/>
                  </a:lnTo>
                  <a:lnTo>
                    <a:pt x="317" y="517"/>
                  </a:lnTo>
                  <a:lnTo>
                    <a:pt x="323" y="524"/>
                  </a:lnTo>
                  <a:lnTo>
                    <a:pt x="323" y="526"/>
                  </a:lnTo>
                  <a:lnTo>
                    <a:pt x="323" y="527"/>
                  </a:lnTo>
                  <a:lnTo>
                    <a:pt x="323" y="529"/>
                  </a:lnTo>
                  <a:lnTo>
                    <a:pt x="321" y="531"/>
                  </a:lnTo>
                  <a:lnTo>
                    <a:pt x="308" y="537"/>
                  </a:lnTo>
                  <a:lnTo>
                    <a:pt x="293" y="535"/>
                  </a:lnTo>
                  <a:lnTo>
                    <a:pt x="277" y="540"/>
                  </a:lnTo>
                  <a:lnTo>
                    <a:pt x="271" y="550"/>
                  </a:lnTo>
                  <a:lnTo>
                    <a:pt x="265" y="553"/>
                  </a:lnTo>
                  <a:lnTo>
                    <a:pt x="232" y="548"/>
                  </a:lnTo>
                  <a:lnTo>
                    <a:pt x="231" y="548"/>
                  </a:lnTo>
                  <a:lnTo>
                    <a:pt x="231" y="547"/>
                  </a:lnTo>
                  <a:lnTo>
                    <a:pt x="230" y="545"/>
                  </a:lnTo>
                  <a:lnTo>
                    <a:pt x="231" y="541"/>
                  </a:lnTo>
                  <a:lnTo>
                    <a:pt x="231" y="539"/>
                  </a:lnTo>
                  <a:lnTo>
                    <a:pt x="231" y="539"/>
                  </a:lnTo>
                  <a:lnTo>
                    <a:pt x="229" y="538"/>
                  </a:lnTo>
                  <a:lnTo>
                    <a:pt x="227" y="537"/>
                  </a:lnTo>
                  <a:lnTo>
                    <a:pt x="225" y="538"/>
                  </a:lnTo>
                  <a:lnTo>
                    <a:pt x="218" y="545"/>
                  </a:lnTo>
                  <a:lnTo>
                    <a:pt x="217" y="547"/>
                  </a:lnTo>
                  <a:lnTo>
                    <a:pt x="217" y="549"/>
                  </a:lnTo>
                  <a:lnTo>
                    <a:pt x="217" y="551"/>
                  </a:lnTo>
                  <a:lnTo>
                    <a:pt x="225" y="562"/>
                  </a:lnTo>
                  <a:lnTo>
                    <a:pt x="225" y="562"/>
                  </a:lnTo>
                  <a:lnTo>
                    <a:pt x="225" y="563"/>
                  </a:lnTo>
                  <a:lnTo>
                    <a:pt x="225" y="565"/>
                  </a:lnTo>
                  <a:lnTo>
                    <a:pt x="225" y="565"/>
                  </a:lnTo>
                  <a:lnTo>
                    <a:pt x="207" y="582"/>
                  </a:lnTo>
                  <a:lnTo>
                    <a:pt x="205" y="586"/>
                  </a:lnTo>
                  <a:lnTo>
                    <a:pt x="201" y="591"/>
                  </a:lnTo>
                  <a:lnTo>
                    <a:pt x="170" y="600"/>
                  </a:lnTo>
                  <a:lnTo>
                    <a:pt x="153" y="579"/>
                  </a:lnTo>
                  <a:lnTo>
                    <a:pt x="128" y="566"/>
                  </a:lnTo>
                  <a:lnTo>
                    <a:pt x="125" y="563"/>
                  </a:lnTo>
                  <a:lnTo>
                    <a:pt x="125" y="561"/>
                  </a:lnTo>
                  <a:lnTo>
                    <a:pt x="125" y="560"/>
                  </a:lnTo>
                  <a:lnTo>
                    <a:pt x="125" y="558"/>
                  </a:lnTo>
                  <a:lnTo>
                    <a:pt x="130" y="549"/>
                  </a:lnTo>
                  <a:lnTo>
                    <a:pt x="130" y="548"/>
                  </a:lnTo>
                  <a:lnTo>
                    <a:pt x="130" y="546"/>
                  </a:lnTo>
                  <a:lnTo>
                    <a:pt x="129" y="545"/>
                  </a:lnTo>
                  <a:lnTo>
                    <a:pt x="126" y="541"/>
                  </a:lnTo>
                  <a:lnTo>
                    <a:pt x="124" y="540"/>
                  </a:lnTo>
                  <a:lnTo>
                    <a:pt x="122" y="541"/>
                  </a:lnTo>
                  <a:lnTo>
                    <a:pt x="120" y="544"/>
                  </a:lnTo>
                  <a:lnTo>
                    <a:pt x="118" y="545"/>
                  </a:lnTo>
                  <a:lnTo>
                    <a:pt x="116" y="545"/>
                  </a:lnTo>
                  <a:lnTo>
                    <a:pt x="113" y="542"/>
                  </a:lnTo>
                  <a:lnTo>
                    <a:pt x="112" y="539"/>
                  </a:lnTo>
                  <a:lnTo>
                    <a:pt x="99" y="520"/>
                  </a:lnTo>
                  <a:lnTo>
                    <a:pt x="93" y="504"/>
                  </a:lnTo>
                  <a:lnTo>
                    <a:pt x="87" y="498"/>
                  </a:lnTo>
                  <a:lnTo>
                    <a:pt x="78" y="497"/>
                  </a:lnTo>
                  <a:lnTo>
                    <a:pt x="60" y="502"/>
                  </a:lnTo>
                  <a:lnTo>
                    <a:pt x="60" y="503"/>
                  </a:lnTo>
                  <a:lnTo>
                    <a:pt x="60" y="506"/>
                  </a:lnTo>
                  <a:lnTo>
                    <a:pt x="60" y="508"/>
                  </a:lnTo>
                  <a:lnTo>
                    <a:pt x="62" y="511"/>
                  </a:lnTo>
                  <a:lnTo>
                    <a:pt x="63" y="517"/>
                  </a:lnTo>
                  <a:lnTo>
                    <a:pt x="74" y="528"/>
                  </a:lnTo>
                  <a:lnTo>
                    <a:pt x="75" y="530"/>
                  </a:lnTo>
                  <a:lnTo>
                    <a:pt x="75" y="532"/>
                  </a:lnTo>
                  <a:lnTo>
                    <a:pt x="74" y="534"/>
                  </a:lnTo>
                  <a:lnTo>
                    <a:pt x="70" y="539"/>
                  </a:lnTo>
                  <a:lnTo>
                    <a:pt x="68" y="546"/>
                  </a:lnTo>
                  <a:lnTo>
                    <a:pt x="67" y="547"/>
                  </a:lnTo>
                  <a:lnTo>
                    <a:pt x="56" y="553"/>
                  </a:lnTo>
                  <a:lnTo>
                    <a:pt x="50" y="552"/>
                  </a:lnTo>
                  <a:lnTo>
                    <a:pt x="41" y="544"/>
                  </a:lnTo>
                  <a:lnTo>
                    <a:pt x="41" y="542"/>
                  </a:lnTo>
                  <a:lnTo>
                    <a:pt x="40" y="539"/>
                  </a:lnTo>
                  <a:lnTo>
                    <a:pt x="41" y="535"/>
                  </a:lnTo>
                  <a:lnTo>
                    <a:pt x="42" y="531"/>
                  </a:lnTo>
                  <a:lnTo>
                    <a:pt x="43" y="524"/>
                  </a:lnTo>
                  <a:lnTo>
                    <a:pt x="42" y="520"/>
                  </a:lnTo>
                  <a:lnTo>
                    <a:pt x="37" y="514"/>
                  </a:lnTo>
                  <a:lnTo>
                    <a:pt x="35" y="507"/>
                  </a:lnTo>
                  <a:lnTo>
                    <a:pt x="36" y="476"/>
                  </a:lnTo>
                  <a:lnTo>
                    <a:pt x="36" y="475"/>
                  </a:lnTo>
                  <a:lnTo>
                    <a:pt x="35" y="474"/>
                  </a:lnTo>
                  <a:lnTo>
                    <a:pt x="33" y="473"/>
                  </a:lnTo>
                  <a:lnTo>
                    <a:pt x="21" y="476"/>
                  </a:lnTo>
                  <a:lnTo>
                    <a:pt x="20" y="475"/>
                  </a:lnTo>
                  <a:lnTo>
                    <a:pt x="20" y="475"/>
                  </a:lnTo>
                  <a:lnTo>
                    <a:pt x="19" y="474"/>
                  </a:lnTo>
                  <a:lnTo>
                    <a:pt x="19" y="472"/>
                  </a:lnTo>
                  <a:lnTo>
                    <a:pt x="20" y="470"/>
                  </a:lnTo>
                  <a:lnTo>
                    <a:pt x="20" y="469"/>
                  </a:lnTo>
                  <a:lnTo>
                    <a:pt x="21" y="459"/>
                  </a:lnTo>
                  <a:lnTo>
                    <a:pt x="22" y="458"/>
                  </a:lnTo>
                  <a:lnTo>
                    <a:pt x="23" y="457"/>
                  </a:lnTo>
                  <a:lnTo>
                    <a:pt x="24" y="456"/>
                  </a:lnTo>
                  <a:lnTo>
                    <a:pt x="34" y="455"/>
                  </a:lnTo>
                  <a:lnTo>
                    <a:pt x="35" y="454"/>
                  </a:lnTo>
                  <a:lnTo>
                    <a:pt x="35" y="453"/>
                  </a:lnTo>
                  <a:lnTo>
                    <a:pt x="36" y="452"/>
                  </a:lnTo>
                  <a:lnTo>
                    <a:pt x="35" y="450"/>
                  </a:lnTo>
                  <a:lnTo>
                    <a:pt x="32" y="442"/>
                  </a:lnTo>
                  <a:lnTo>
                    <a:pt x="29" y="438"/>
                  </a:lnTo>
                  <a:lnTo>
                    <a:pt x="34" y="427"/>
                  </a:lnTo>
                  <a:lnTo>
                    <a:pt x="35" y="425"/>
                  </a:lnTo>
                  <a:lnTo>
                    <a:pt x="34" y="424"/>
                  </a:lnTo>
                  <a:lnTo>
                    <a:pt x="33" y="420"/>
                  </a:lnTo>
                  <a:lnTo>
                    <a:pt x="32" y="416"/>
                  </a:lnTo>
                  <a:lnTo>
                    <a:pt x="33" y="413"/>
                  </a:lnTo>
                  <a:lnTo>
                    <a:pt x="35" y="408"/>
                  </a:lnTo>
                  <a:lnTo>
                    <a:pt x="46" y="399"/>
                  </a:lnTo>
                  <a:lnTo>
                    <a:pt x="45" y="380"/>
                  </a:lnTo>
                  <a:lnTo>
                    <a:pt x="45" y="378"/>
                  </a:lnTo>
                  <a:lnTo>
                    <a:pt x="40" y="373"/>
                  </a:lnTo>
                  <a:lnTo>
                    <a:pt x="33" y="372"/>
                  </a:lnTo>
                  <a:lnTo>
                    <a:pt x="32" y="371"/>
                  </a:lnTo>
                  <a:lnTo>
                    <a:pt x="32" y="371"/>
                  </a:lnTo>
                  <a:lnTo>
                    <a:pt x="31" y="369"/>
                  </a:lnTo>
                  <a:lnTo>
                    <a:pt x="31" y="367"/>
                  </a:lnTo>
                  <a:lnTo>
                    <a:pt x="32" y="365"/>
                  </a:lnTo>
                  <a:lnTo>
                    <a:pt x="33" y="363"/>
                  </a:lnTo>
                  <a:lnTo>
                    <a:pt x="33" y="362"/>
                  </a:lnTo>
                  <a:lnTo>
                    <a:pt x="33" y="360"/>
                  </a:lnTo>
                  <a:lnTo>
                    <a:pt x="25" y="345"/>
                  </a:lnTo>
                  <a:lnTo>
                    <a:pt x="19" y="339"/>
                  </a:lnTo>
                  <a:lnTo>
                    <a:pt x="17" y="335"/>
                  </a:lnTo>
                  <a:lnTo>
                    <a:pt x="16" y="327"/>
                  </a:lnTo>
                  <a:lnTo>
                    <a:pt x="15" y="325"/>
                  </a:lnTo>
                  <a:lnTo>
                    <a:pt x="12" y="321"/>
                  </a:lnTo>
                  <a:lnTo>
                    <a:pt x="8" y="320"/>
                  </a:lnTo>
                  <a:lnTo>
                    <a:pt x="7" y="310"/>
                  </a:lnTo>
                  <a:lnTo>
                    <a:pt x="7" y="308"/>
                  </a:lnTo>
                  <a:lnTo>
                    <a:pt x="13" y="302"/>
                  </a:lnTo>
                  <a:lnTo>
                    <a:pt x="17" y="300"/>
                  </a:lnTo>
                  <a:lnTo>
                    <a:pt x="18" y="299"/>
                  </a:lnTo>
                  <a:lnTo>
                    <a:pt x="18" y="298"/>
                  </a:lnTo>
                  <a:lnTo>
                    <a:pt x="18" y="297"/>
                  </a:lnTo>
                  <a:lnTo>
                    <a:pt x="18" y="296"/>
                  </a:lnTo>
                  <a:lnTo>
                    <a:pt x="16" y="291"/>
                  </a:lnTo>
                  <a:lnTo>
                    <a:pt x="11" y="270"/>
                  </a:lnTo>
                  <a:lnTo>
                    <a:pt x="5" y="256"/>
                  </a:lnTo>
                  <a:lnTo>
                    <a:pt x="5" y="253"/>
                  </a:lnTo>
                  <a:lnTo>
                    <a:pt x="6" y="248"/>
                  </a:lnTo>
                  <a:lnTo>
                    <a:pt x="5" y="245"/>
                  </a:lnTo>
                  <a:lnTo>
                    <a:pt x="0" y="237"/>
                  </a:lnTo>
                  <a:lnTo>
                    <a:pt x="0" y="236"/>
                  </a:lnTo>
                  <a:lnTo>
                    <a:pt x="0" y="234"/>
                  </a:lnTo>
                  <a:lnTo>
                    <a:pt x="1" y="232"/>
                  </a:lnTo>
                  <a:lnTo>
                    <a:pt x="1" y="232"/>
                  </a:lnTo>
                  <a:lnTo>
                    <a:pt x="10" y="230"/>
                  </a:lnTo>
                  <a:lnTo>
                    <a:pt x="30" y="210"/>
                  </a:lnTo>
                  <a:lnTo>
                    <a:pt x="31" y="207"/>
                  </a:lnTo>
                  <a:lnTo>
                    <a:pt x="31" y="204"/>
                  </a:lnTo>
                  <a:lnTo>
                    <a:pt x="30" y="202"/>
                  </a:lnTo>
                  <a:lnTo>
                    <a:pt x="28" y="198"/>
                  </a:lnTo>
                  <a:lnTo>
                    <a:pt x="28" y="197"/>
                  </a:lnTo>
                  <a:lnTo>
                    <a:pt x="28" y="195"/>
                  </a:lnTo>
                  <a:lnTo>
                    <a:pt x="29" y="193"/>
                  </a:lnTo>
                  <a:lnTo>
                    <a:pt x="32" y="188"/>
                  </a:lnTo>
                  <a:lnTo>
                    <a:pt x="33" y="188"/>
                  </a:lnTo>
                  <a:lnTo>
                    <a:pt x="33" y="187"/>
                  </a:lnTo>
                  <a:lnTo>
                    <a:pt x="32" y="185"/>
                  </a:lnTo>
                  <a:lnTo>
                    <a:pt x="28" y="178"/>
                  </a:lnTo>
                  <a:lnTo>
                    <a:pt x="27" y="175"/>
                  </a:lnTo>
                  <a:lnTo>
                    <a:pt x="27" y="174"/>
                  </a:lnTo>
                  <a:lnTo>
                    <a:pt x="27" y="173"/>
                  </a:lnTo>
                  <a:lnTo>
                    <a:pt x="36" y="164"/>
                  </a:lnTo>
                  <a:lnTo>
                    <a:pt x="42" y="144"/>
                  </a:lnTo>
                  <a:lnTo>
                    <a:pt x="46" y="138"/>
                  </a:lnTo>
                  <a:lnTo>
                    <a:pt x="47" y="135"/>
                  </a:lnTo>
                  <a:lnTo>
                    <a:pt x="50" y="131"/>
                  </a:lnTo>
                  <a:lnTo>
                    <a:pt x="51" y="131"/>
                  </a:lnTo>
                  <a:lnTo>
                    <a:pt x="51" y="129"/>
                  </a:lnTo>
                  <a:lnTo>
                    <a:pt x="54" y="128"/>
                  </a:lnTo>
                  <a:lnTo>
                    <a:pt x="53" y="124"/>
                  </a:lnTo>
                  <a:lnTo>
                    <a:pt x="56" y="123"/>
                  </a:lnTo>
                  <a:lnTo>
                    <a:pt x="56" y="119"/>
                  </a:lnTo>
                  <a:lnTo>
                    <a:pt x="58" y="118"/>
                  </a:lnTo>
                  <a:lnTo>
                    <a:pt x="58" y="116"/>
                  </a:lnTo>
                  <a:lnTo>
                    <a:pt x="79" y="115"/>
                  </a:lnTo>
                  <a:lnTo>
                    <a:pt x="78" y="108"/>
                  </a:lnTo>
                  <a:lnTo>
                    <a:pt x="81" y="107"/>
                  </a:lnTo>
                  <a:lnTo>
                    <a:pt x="80" y="105"/>
                  </a:lnTo>
                  <a:lnTo>
                    <a:pt x="85" y="105"/>
                  </a:lnTo>
                  <a:lnTo>
                    <a:pt x="86" y="110"/>
                  </a:lnTo>
                  <a:lnTo>
                    <a:pt x="88" y="109"/>
                  </a:lnTo>
                  <a:lnTo>
                    <a:pt x="88" y="117"/>
                  </a:lnTo>
                  <a:lnTo>
                    <a:pt x="90" y="117"/>
                  </a:lnTo>
                  <a:lnTo>
                    <a:pt x="91" y="119"/>
                  </a:lnTo>
                  <a:lnTo>
                    <a:pt x="98" y="118"/>
                  </a:lnTo>
                  <a:lnTo>
                    <a:pt x="98" y="116"/>
                  </a:lnTo>
                  <a:lnTo>
                    <a:pt x="100" y="116"/>
                  </a:lnTo>
                  <a:lnTo>
                    <a:pt x="99" y="109"/>
                  </a:lnTo>
                  <a:lnTo>
                    <a:pt x="97" y="109"/>
                  </a:lnTo>
                  <a:lnTo>
                    <a:pt x="97" y="104"/>
                  </a:lnTo>
                  <a:lnTo>
                    <a:pt x="95" y="104"/>
                  </a:lnTo>
                  <a:lnTo>
                    <a:pt x="94" y="97"/>
                  </a:lnTo>
                  <a:lnTo>
                    <a:pt x="96" y="97"/>
                  </a:lnTo>
                  <a:lnTo>
                    <a:pt x="96" y="92"/>
                  </a:lnTo>
                  <a:lnTo>
                    <a:pt x="98" y="92"/>
                  </a:lnTo>
                  <a:lnTo>
                    <a:pt x="98" y="88"/>
                  </a:lnTo>
                  <a:lnTo>
                    <a:pt x="96" y="88"/>
                  </a:lnTo>
                  <a:lnTo>
                    <a:pt x="95" y="78"/>
                  </a:lnTo>
                  <a:lnTo>
                    <a:pt x="93" y="79"/>
                  </a:lnTo>
                  <a:lnTo>
                    <a:pt x="93" y="76"/>
                  </a:lnTo>
                  <a:lnTo>
                    <a:pt x="90" y="76"/>
                  </a:lnTo>
                  <a:lnTo>
                    <a:pt x="90" y="74"/>
                  </a:lnTo>
                  <a:lnTo>
                    <a:pt x="86" y="74"/>
                  </a:lnTo>
                  <a:lnTo>
                    <a:pt x="86" y="72"/>
                  </a:lnTo>
                  <a:lnTo>
                    <a:pt x="81" y="72"/>
                  </a:lnTo>
                  <a:lnTo>
                    <a:pt x="81" y="70"/>
                  </a:lnTo>
                  <a:lnTo>
                    <a:pt x="78" y="70"/>
                  </a:lnTo>
                  <a:lnTo>
                    <a:pt x="74" y="70"/>
                  </a:lnTo>
                  <a:lnTo>
                    <a:pt x="74" y="68"/>
                  </a:lnTo>
                  <a:lnTo>
                    <a:pt x="71" y="68"/>
                  </a:lnTo>
                  <a:lnTo>
                    <a:pt x="71" y="64"/>
                  </a:lnTo>
                  <a:lnTo>
                    <a:pt x="68" y="64"/>
                  </a:lnTo>
                  <a:lnTo>
                    <a:pt x="68" y="52"/>
                  </a:lnTo>
                  <a:lnTo>
                    <a:pt x="65" y="52"/>
                  </a:lnTo>
                  <a:lnTo>
                    <a:pt x="65" y="47"/>
                  </a:lnTo>
                  <a:lnTo>
                    <a:pt x="63" y="47"/>
                  </a:lnTo>
                  <a:lnTo>
                    <a:pt x="62" y="31"/>
                  </a:lnTo>
                  <a:lnTo>
                    <a:pt x="59" y="31"/>
                  </a:lnTo>
                  <a:lnTo>
                    <a:pt x="59" y="29"/>
                  </a:lnTo>
                  <a:lnTo>
                    <a:pt x="54" y="29"/>
                  </a:lnTo>
                  <a:lnTo>
                    <a:pt x="54" y="27"/>
                  </a:lnTo>
                  <a:lnTo>
                    <a:pt x="52" y="27"/>
                  </a:lnTo>
                  <a:lnTo>
                    <a:pt x="52" y="25"/>
                  </a:lnTo>
                  <a:lnTo>
                    <a:pt x="50" y="25"/>
                  </a:lnTo>
                  <a:lnTo>
                    <a:pt x="50" y="22"/>
                  </a:lnTo>
                  <a:lnTo>
                    <a:pt x="47" y="22"/>
                  </a:lnTo>
                  <a:lnTo>
                    <a:pt x="47" y="20"/>
                  </a:lnTo>
                  <a:lnTo>
                    <a:pt x="45" y="20"/>
                  </a:lnTo>
                  <a:lnTo>
                    <a:pt x="44" y="18"/>
                  </a:lnTo>
                  <a:lnTo>
                    <a:pt x="47" y="18"/>
                  </a:lnTo>
                  <a:lnTo>
                    <a:pt x="47" y="13"/>
                  </a:lnTo>
                  <a:lnTo>
                    <a:pt x="49" y="13"/>
                  </a:lnTo>
                  <a:lnTo>
                    <a:pt x="48" y="8"/>
                  </a:lnTo>
                  <a:lnTo>
                    <a:pt x="51" y="8"/>
                  </a:lnTo>
                  <a:lnTo>
                    <a:pt x="51" y="3"/>
                  </a:lnTo>
                  <a:lnTo>
                    <a:pt x="55" y="3"/>
                  </a:lnTo>
                  <a:lnTo>
                    <a:pt x="55" y="1"/>
                  </a:lnTo>
                  <a:lnTo>
                    <a:pt x="65" y="0"/>
                  </a:lnTo>
                  <a:lnTo>
                    <a:pt x="65" y="2"/>
                  </a:lnTo>
                  <a:lnTo>
                    <a:pt x="67" y="2"/>
                  </a:lnTo>
                  <a:lnTo>
                    <a:pt x="67" y="5"/>
                  </a:lnTo>
                  <a:lnTo>
                    <a:pt x="72" y="4"/>
                  </a:lnTo>
                  <a:lnTo>
                    <a:pt x="72" y="7"/>
                  </a:lnTo>
                  <a:lnTo>
                    <a:pt x="74" y="7"/>
                  </a:lnTo>
                  <a:lnTo>
                    <a:pt x="74" y="9"/>
                  </a:lnTo>
                  <a:lnTo>
                    <a:pt x="79" y="8"/>
                  </a:lnTo>
                  <a:lnTo>
                    <a:pt x="79" y="11"/>
                  </a:lnTo>
                  <a:lnTo>
                    <a:pt x="84" y="11"/>
                  </a:lnTo>
                  <a:lnTo>
                    <a:pt x="84" y="13"/>
                  </a:lnTo>
                  <a:lnTo>
                    <a:pt x="98" y="12"/>
                  </a:lnTo>
                  <a:lnTo>
                    <a:pt x="98" y="14"/>
                  </a:lnTo>
                  <a:lnTo>
                    <a:pt x="101" y="14"/>
                  </a:lnTo>
                  <a:lnTo>
                    <a:pt x="101" y="17"/>
                  </a:lnTo>
                  <a:lnTo>
                    <a:pt x="103" y="16"/>
                  </a:lnTo>
                  <a:lnTo>
                    <a:pt x="103" y="19"/>
                  </a:lnTo>
                  <a:lnTo>
                    <a:pt x="110" y="18"/>
                  </a:lnTo>
                  <a:lnTo>
                    <a:pt x="110" y="21"/>
                  </a:lnTo>
                  <a:lnTo>
                    <a:pt x="125" y="20"/>
                  </a:lnTo>
                  <a:lnTo>
                    <a:pt x="125" y="22"/>
                  </a:lnTo>
                  <a:lnTo>
                    <a:pt x="127" y="22"/>
                  </a:lnTo>
                  <a:lnTo>
                    <a:pt x="127" y="27"/>
                  </a:lnTo>
                  <a:lnTo>
                    <a:pt x="130" y="26"/>
                  </a:lnTo>
                  <a:lnTo>
                    <a:pt x="130" y="29"/>
                  </a:lnTo>
                  <a:lnTo>
                    <a:pt x="134" y="29"/>
                  </a:lnTo>
                  <a:lnTo>
                    <a:pt x="135" y="31"/>
                  </a:lnTo>
                  <a:lnTo>
                    <a:pt x="137" y="31"/>
                  </a:lnTo>
                  <a:lnTo>
                    <a:pt x="137" y="33"/>
                  </a:lnTo>
                  <a:lnTo>
                    <a:pt x="144" y="33"/>
                  </a:lnTo>
                  <a:lnTo>
                    <a:pt x="144" y="30"/>
                  </a:lnTo>
                  <a:lnTo>
                    <a:pt x="156" y="29"/>
                  </a:lnTo>
                  <a:lnTo>
                    <a:pt x="156" y="34"/>
                  </a:lnTo>
                  <a:lnTo>
                    <a:pt x="154" y="34"/>
                  </a:lnTo>
                  <a:lnTo>
                    <a:pt x="154" y="39"/>
                  </a:lnTo>
                  <a:lnTo>
                    <a:pt x="156" y="39"/>
                  </a:lnTo>
                  <a:lnTo>
                    <a:pt x="157" y="41"/>
                  </a:lnTo>
                  <a:lnTo>
                    <a:pt x="159" y="41"/>
                  </a:lnTo>
                  <a:lnTo>
                    <a:pt x="159" y="44"/>
                  </a:lnTo>
                  <a:lnTo>
                    <a:pt x="161" y="43"/>
                  </a:lnTo>
                  <a:lnTo>
                    <a:pt x="161" y="46"/>
                  </a:lnTo>
                  <a:lnTo>
                    <a:pt x="164" y="46"/>
                  </a:lnTo>
                  <a:lnTo>
                    <a:pt x="164" y="48"/>
                  </a:lnTo>
                  <a:lnTo>
                    <a:pt x="166" y="48"/>
                  </a:lnTo>
                  <a:lnTo>
                    <a:pt x="166" y="50"/>
                  </a:lnTo>
                  <a:lnTo>
                    <a:pt x="169" y="50"/>
                  </a:lnTo>
                  <a:lnTo>
                    <a:pt x="169" y="52"/>
                  </a:lnTo>
                  <a:lnTo>
                    <a:pt x="171" y="52"/>
                  </a:lnTo>
                  <a:lnTo>
                    <a:pt x="172" y="55"/>
                  </a:lnTo>
                  <a:lnTo>
                    <a:pt x="174" y="54"/>
                  </a:lnTo>
                  <a:lnTo>
                    <a:pt x="174" y="57"/>
                  </a:lnTo>
                  <a:lnTo>
                    <a:pt x="179" y="56"/>
                  </a:lnTo>
                  <a:lnTo>
                    <a:pt x="179" y="59"/>
                  </a:lnTo>
                  <a:lnTo>
                    <a:pt x="181" y="59"/>
                  </a:lnTo>
                  <a:lnTo>
                    <a:pt x="181" y="61"/>
                  </a:lnTo>
                  <a:lnTo>
                    <a:pt x="184" y="61"/>
                  </a:lnTo>
                  <a:lnTo>
                    <a:pt x="184" y="63"/>
                  </a:lnTo>
                  <a:lnTo>
                    <a:pt x="200" y="62"/>
                  </a:lnTo>
                  <a:lnTo>
                    <a:pt x="200" y="60"/>
                  </a:lnTo>
                  <a:lnTo>
                    <a:pt x="210" y="59"/>
                  </a:lnTo>
                  <a:lnTo>
                    <a:pt x="210" y="61"/>
                  </a:lnTo>
                  <a:lnTo>
                    <a:pt x="202" y="62"/>
                  </a:lnTo>
                  <a:lnTo>
                    <a:pt x="203" y="67"/>
                  </a:lnTo>
                  <a:lnTo>
                    <a:pt x="210" y="66"/>
                  </a:lnTo>
                  <a:lnTo>
                    <a:pt x="210" y="73"/>
                  </a:lnTo>
                  <a:lnTo>
                    <a:pt x="208" y="73"/>
                  </a:lnTo>
                  <a:lnTo>
                    <a:pt x="208" y="80"/>
                  </a:lnTo>
                  <a:lnTo>
                    <a:pt x="206" y="80"/>
                  </a:lnTo>
                  <a:lnTo>
                    <a:pt x="207" y="90"/>
                  </a:lnTo>
                  <a:lnTo>
                    <a:pt x="211" y="90"/>
                  </a:lnTo>
                  <a:lnTo>
                    <a:pt x="211" y="94"/>
                  </a:lnTo>
                  <a:lnTo>
                    <a:pt x="216" y="94"/>
                  </a:lnTo>
                  <a:lnTo>
                    <a:pt x="216" y="92"/>
                  </a:lnTo>
                  <a:lnTo>
                    <a:pt x="214" y="92"/>
                  </a:lnTo>
                  <a:lnTo>
                    <a:pt x="213" y="85"/>
                  </a:lnTo>
                  <a:lnTo>
                    <a:pt x="216" y="85"/>
                  </a:lnTo>
                  <a:lnTo>
                    <a:pt x="216" y="82"/>
                  </a:lnTo>
                  <a:lnTo>
                    <a:pt x="225" y="82"/>
                  </a:lnTo>
                  <a:lnTo>
                    <a:pt x="225" y="79"/>
                  </a:lnTo>
                  <a:lnTo>
                    <a:pt x="229" y="79"/>
                  </a:lnTo>
                  <a:lnTo>
                    <a:pt x="229" y="82"/>
                  </a:lnTo>
                  <a:lnTo>
                    <a:pt x="232" y="81"/>
                  </a:lnTo>
                  <a:lnTo>
                    <a:pt x="232" y="83"/>
                  </a:lnTo>
                  <a:lnTo>
                    <a:pt x="228" y="84"/>
                  </a:lnTo>
                  <a:lnTo>
                    <a:pt x="228" y="86"/>
                  </a:lnTo>
                  <a:lnTo>
                    <a:pt x="232" y="86"/>
                  </a:lnTo>
                  <a:lnTo>
                    <a:pt x="232" y="88"/>
                  </a:lnTo>
                  <a:lnTo>
                    <a:pt x="235" y="88"/>
                  </a:lnTo>
                  <a:lnTo>
                    <a:pt x="235" y="97"/>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83" name="Freeform 110"/>
            <p:cNvSpPr>
              <a:spLocks/>
            </p:cNvSpPr>
            <p:nvPr/>
          </p:nvSpPr>
          <p:spPr bwMode="auto">
            <a:xfrm>
              <a:off x="5919788" y="3106737"/>
              <a:ext cx="796925" cy="527050"/>
            </a:xfrm>
            <a:custGeom>
              <a:avLst/>
              <a:gdLst>
                <a:gd name="T0" fmla="*/ 488 w 502"/>
                <a:gd name="T1" fmla="*/ 40 h 332"/>
                <a:gd name="T2" fmla="*/ 484 w 502"/>
                <a:gd name="T3" fmla="*/ 61 h 332"/>
                <a:gd name="T4" fmla="*/ 480 w 502"/>
                <a:gd name="T5" fmla="*/ 71 h 332"/>
                <a:gd name="T6" fmla="*/ 483 w 502"/>
                <a:gd name="T7" fmla="*/ 83 h 332"/>
                <a:gd name="T8" fmla="*/ 452 w 502"/>
                <a:gd name="T9" fmla="*/ 110 h 332"/>
                <a:gd name="T10" fmla="*/ 457 w 502"/>
                <a:gd name="T11" fmla="*/ 129 h 332"/>
                <a:gd name="T12" fmla="*/ 470 w 502"/>
                <a:gd name="T13" fmla="*/ 173 h 332"/>
                <a:gd name="T14" fmla="*/ 459 w 502"/>
                <a:gd name="T15" fmla="*/ 184 h 332"/>
                <a:gd name="T16" fmla="*/ 468 w 502"/>
                <a:gd name="T17" fmla="*/ 203 h 332"/>
                <a:gd name="T18" fmla="*/ 485 w 502"/>
                <a:gd name="T19" fmla="*/ 238 h 332"/>
                <a:gd name="T20" fmla="*/ 484 w 502"/>
                <a:gd name="T21" fmla="*/ 247 h 332"/>
                <a:gd name="T22" fmla="*/ 497 w 502"/>
                <a:gd name="T23" fmla="*/ 256 h 332"/>
                <a:gd name="T24" fmla="*/ 485 w 502"/>
                <a:gd name="T25" fmla="*/ 296 h 332"/>
                <a:gd name="T26" fmla="*/ 477 w 502"/>
                <a:gd name="T27" fmla="*/ 315 h 332"/>
                <a:gd name="T28" fmla="*/ 401 w 502"/>
                <a:gd name="T29" fmla="*/ 303 h 332"/>
                <a:gd name="T30" fmla="*/ 389 w 502"/>
                <a:gd name="T31" fmla="*/ 324 h 332"/>
                <a:gd name="T32" fmla="*/ 346 w 502"/>
                <a:gd name="T33" fmla="*/ 332 h 332"/>
                <a:gd name="T34" fmla="*/ 315 w 502"/>
                <a:gd name="T35" fmla="*/ 308 h 332"/>
                <a:gd name="T36" fmla="*/ 256 w 502"/>
                <a:gd name="T37" fmla="*/ 272 h 332"/>
                <a:gd name="T38" fmla="*/ 243 w 502"/>
                <a:gd name="T39" fmla="*/ 261 h 332"/>
                <a:gd name="T40" fmla="*/ 210 w 502"/>
                <a:gd name="T41" fmla="*/ 248 h 332"/>
                <a:gd name="T42" fmla="*/ 201 w 502"/>
                <a:gd name="T43" fmla="*/ 267 h 332"/>
                <a:gd name="T44" fmla="*/ 165 w 502"/>
                <a:gd name="T45" fmla="*/ 269 h 332"/>
                <a:gd name="T46" fmla="*/ 163 w 502"/>
                <a:gd name="T47" fmla="*/ 253 h 332"/>
                <a:gd name="T48" fmla="*/ 87 w 502"/>
                <a:gd name="T49" fmla="*/ 216 h 332"/>
                <a:gd name="T50" fmla="*/ 44 w 502"/>
                <a:gd name="T51" fmla="*/ 172 h 332"/>
                <a:gd name="T52" fmla="*/ 42 w 502"/>
                <a:gd name="T53" fmla="*/ 167 h 332"/>
                <a:gd name="T54" fmla="*/ 53 w 502"/>
                <a:gd name="T55" fmla="*/ 158 h 332"/>
                <a:gd name="T56" fmla="*/ 30 w 502"/>
                <a:gd name="T57" fmla="*/ 120 h 332"/>
                <a:gd name="T58" fmla="*/ 5 w 502"/>
                <a:gd name="T59" fmla="*/ 100 h 332"/>
                <a:gd name="T60" fmla="*/ 9 w 502"/>
                <a:gd name="T61" fmla="*/ 82 h 332"/>
                <a:gd name="T62" fmla="*/ 10 w 502"/>
                <a:gd name="T63" fmla="*/ 62 h 332"/>
                <a:gd name="T64" fmla="*/ 31 w 502"/>
                <a:gd name="T65" fmla="*/ 63 h 332"/>
                <a:gd name="T66" fmla="*/ 61 w 502"/>
                <a:gd name="T67" fmla="*/ 42 h 332"/>
                <a:gd name="T68" fmla="*/ 122 w 502"/>
                <a:gd name="T69" fmla="*/ 30 h 332"/>
                <a:gd name="T70" fmla="*/ 142 w 502"/>
                <a:gd name="T71" fmla="*/ 46 h 332"/>
                <a:gd name="T72" fmla="*/ 170 w 502"/>
                <a:gd name="T73" fmla="*/ 32 h 332"/>
                <a:gd name="T74" fmla="*/ 206 w 502"/>
                <a:gd name="T75" fmla="*/ 54 h 332"/>
                <a:gd name="T76" fmla="*/ 230 w 502"/>
                <a:gd name="T77" fmla="*/ 65 h 332"/>
                <a:gd name="T78" fmla="*/ 313 w 502"/>
                <a:gd name="T79" fmla="*/ 92 h 332"/>
                <a:gd name="T80" fmla="*/ 313 w 502"/>
                <a:gd name="T81" fmla="*/ 84 h 332"/>
                <a:gd name="T82" fmla="*/ 322 w 502"/>
                <a:gd name="T83" fmla="*/ 69 h 332"/>
                <a:gd name="T84" fmla="*/ 365 w 502"/>
                <a:gd name="T85" fmla="*/ 29 h 332"/>
                <a:gd name="T86" fmla="*/ 387 w 502"/>
                <a:gd name="T87" fmla="*/ 34 h 332"/>
                <a:gd name="T88" fmla="*/ 407 w 502"/>
                <a:gd name="T89" fmla="*/ 39 h 332"/>
                <a:gd name="T90" fmla="*/ 416 w 502"/>
                <a:gd name="T91" fmla="*/ 43 h 332"/>
                <a:gd name="T92" fmla="*/ 422 w 502"/>
                <a:gd name="T93" fmla="*/ 52 h 332"/>
                <a:gd name="T94" fmla="*/ 436 w 502"/>
                <a:gd name="T95" fmla="*/ 56 h 332"/>
                <a:gd name="T96" fmla="*/ 448 w 502"/>
                <a:gd name="T97" fmla="*/ 58 h 332"/>
                <a:gd name="T98" fmla="*/ 455 w 502"/>
                <a:gd name="T99" fmla="*/ 53 h 332"/>
                <a:gd name="T100" fmla="*/ 458 w 502"/>
                <a:gd name="T101" fmla="*/ 41 h 332"/>
                <a:gd name="T102" fmla="*/ 470 w 502"/>
                <a:gd name="T103" fmla="*/ 35 h 332"/>
                <a:gd name="T104" fmla="*/ 474 w 502"/>
                <a:gd name="T105" fmla="*/ 25 h 332"/>
                <a:gd name="T106" fmla="*/ 481 w 502"/>
                <a:gd name="T107" fmla="*/ 13 h 332"/>
                <a:gd name="T108" fmla="*/ 487 w 502"/>
                <a:gd name="T109" fmla="*/ 3 h 332"/>
                <a:gd name="T110" fmla="*/ 496 w 502"/>
                <a:gd name="T111" fmla="*/ 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2" h="332">
                  <a:moveTo>
                    <a:pt x="502" y="7"/>
                  </a:moveTo>
                  <a:lnTo>
                    <a:pt x="499" y="11"/>
                  </a:lnTo>
                  <a:lnTo>
                    <a:pt x="498" y="14"/>
                  </a:lnTo>
                  <a:lnTo>
                    <a:pt x="494" y="20"/>
                  </a:lnTo>
                  <a:lnTo>
                    <a:pt x="488" y="40"/>
                  </a:lnTo>
                  <a:lnTo>
                    <a:pt x="479" y="49"/>
                  </a:lnTo>
                  <a:lnTo>
                    <a:pt x="479" y="50"/>
                  </a:lnTo>
                  <a:lnTo>
                    <a:pt x="479" y="51"/>
                  </a:lnTo>
                  <a:lnTo>
                    <a:pt x="480" y="54"/>
                  </a:lnTo>
                  <a:lnTo>
                    <a:pt x="484" y="61"/>
                  </a:lnTo>
                  <a:lnTo>
                    <a:pt x="485" y="63"/>
                  </a:lnTo>
                  <a:lnTo>
                    <a:pt x="485" y="64"/>
                  </a:lnTo>
                  <a:lnTo>
                    <a:pt x="484" y="64"/>
                  </a:lnTo>
                  <a:lnTo>
                    <a:pt x="481" y="69"/>
                  </a:lnTo>
                  <a:lnTo>
                    <a:pt x="480" y="71"/>
                  </a:lnTo>
                  <a:lnTo>
                    <a:pt x="480" y="73"/>
                  </a:lnTo>
                  <a:lnTo>
                    <a:pt x="480" y="74"/>
                  </a:lnTo>
                  <a:lnTo>
                    <a:pt x="482" y="78"/>
                  </a:lnTo>
                  <a:lnTo>
                    <a:pt x="483" y="80"/>
                  </a:lnTo>
                  <a:lnTo>
                    <a:pt x="483" y="83"/>
                  </a:lnTo>
                  <a:lnTo>
                    <a:pt x="482" y="86"/>
                  </a:lnTo>
                  <a:lnTo>
                    <a:pt x="462" y="106"/>
                  </a:lnTo>
                  <a:lnTo>
                    <a:pt x="453" y="108"/>
                  </a:lnTo>
                  <a:lnTo>
                    <a:pt x="453" y="108"/>
                  </a:lnTo>
                  <a:lnTo>
                    <a:pt x="452" y="110"/>
                  </a:lnTo>
                  <a:lnTo>
                    <a:pt x="452" y="112"/>
                  </a:lnTo>
                  <a:lnTo>
                    <a:pt x="452" y="113"/>
                  </a:lnTo>
                  <a:lnTo>
                    <a:pt x="457" y="121"/>
                  </a:lnTo>
                  <a:lnTo>
                    <a:pt x="458" y="124"/>
                  </a:lnTo>
                  <a:lnTo>
                    <a:pt x="457" y="129"/>
                  </a:lnTo>
                  <a:lnTo>
                    <a:pt x="457" y="132"/>
                  </a:lnTo>
                  <a:lnTo>
                    <a:pt x="463" y="146"/>
                  </a:lnTo>
                  <a:lnTo>
                    <a:pt x="468" y="167"/>
                  </a:lnTo>
                  <a:lnTo>
                    <a:pt x="470" y="172"/>
                  </a:lnTo>
                  <a:lnTo>
                    <a:pt x="470" y="173"/>
                  </a:lnTo>
                  <a:lnTo>
                    <a:pt x="470" y="174"/>
                  </a:lnTo>
                  <a:lnTo>
                    <a:pt x="470" y="175"/>
                  </a:lnTo>
                  <a:lnTo>
                    <a:pt x="469" y="176"/>
                  </a:lnTo>
                  <a:lnTo>
                    <a:pt x="465" y="178"/>
                  </a:lnTo>
                  <a:lnTo>
                    <a:pt x="459" y="184"/>
                  </a:lnTo>
                  <a:lnTo>
                    <a:pt x="459" y="186"/>
                  </a:lnTo>
                  <a:lnTo>
                    <a:pt x="460" y="196"/>
                  </a:lnTo>
                  <a:lnTo>
                    <a:pt x="464" y="197"/>
                  </a:lnTo>
                  <a:lnTo>
                    <a:pt x="467" y="201"/>
                  </a:lnTo>
                  <a:lnTo>
                    <a:pt x="468" y="203"/>
                  </a:lnTo>
                  <a:lnTo>
                    <a:pt x="469" y="211"/>
                  </a:lnTo>
                  <a:lnTo>
                    <a:pt x="471" y="215"/>
                  </a:lnTo>
                  <a:lnTo>
                    <a:pt x="477" y="221"/>
                  </a:lnTo>
                  <a:lnTo>
                    <a:pt x="485" y="236"/>
                  </a:lnTo>
                  <a:lnTo>
                    <a:pt x="485" y="238"/>
                  </a:lnTo>
                  <a:lnTo>
                    <a:pt x="485" y="239"/>
                  </a:lnTo>
                  <a:lnTo>
                    <a:pt x="484" y="241"/>
                  </a:lnTo>
                  <a:lnTo>
                    <a:pt x="483" y="243"/>
                  </a:lnTo>
                  <a:lnTo>
                    <a:pt x="483" y="245"/>
                  </a:lnTo>
                  <a:lnTo>
                    <a:pt x="484" y="247"/>
                  </a:lnTo>
                  <a:lnTo>
                    <a:pt x="484" y="247"/>
                  </a:lnTo>
                  <a:lnTo>
                    <a:pt x="485" y="248"/>
                  </a:lnTo>
                  <a:lnTo>
                    <a:pt x="492" y="249"/>
                  </a:lnTo>
                  <a:lnTo>
                    <a:pt x="497" y="254"/>
                  </a:lnTo>
                  <a:lnTo>
                    <a:pt x="497" y="256"/>
                  </a:lnTo>
                  <a:lnTo>
                    <a:pt x="498" y="275"/>
                  </a:lnTo>
                  <a:lnTo>
                    <a:pt x="487" y="284"/>
                  </a:lnTo>
                  <a:lnTo>
                    <a:pt x="485" y="289"/>
                  </a:lnTo>
                  <a:lnTo>
                    <a:pt x="484" y="292"/>
                  </a:lnTo>
                  <a:lnTo>
                    <a:pt x="485" y="296"/>
                  </a:lnTo>
                  <a:lnTo>
                    <a:pt x="486" y="300"/>
                  </a:lnTo>
                  <a:lnTo>
                    <a:pt x="487" y="301"/>
                  </a:lnTo>
                  <a:lnTo>
                    <a:pt x="486" y="303"/>
                  </a:lnTo>
                  <a:lnTo>
                    <a:pt x="481" y="314"/>
                  </a:lnTo>
                  <a:lnTo>
                    <a:pt x="477" y="315"/>
                  </a:lnTo>
                  <a:lnTo>
                    <a:pt x="423" y="302"/>
                  </a:lnTo>
                  <a:lnTo>
                    <a:pt x="415" y="306"/>
                  </a:lnTo>
                  <a:lnTo>
                    <a:pt x="413" y="306"/>
                  </a:lnTo>
                  <a:lnTo>
                    <a:pt x="404" y="302"/>
                  </a:lnTo>
                  <a:lnTo>
                    <a:pt x="401" y="303"/>
                  </a:lnTo>
                  <a:lnTo>
                    <a:pt x="399" y="306"/>
                  </a:lnTo>
                  <a:lnTo>
                    <a:pt x="398" y="311"/>
                  </a:lnTo>
                  <a:lnTo>
                    <a:pt x="395" y="320"/>
                  </a:lnTo>
                  <a:lnTo>
                    <a:pt x="394" y="321"/>
                  </a:lnTo>
                  <a:lnTo>
                    <a:pt x="389" y="324"/>
                  </a:lnTo>
                  <a:lnTo>
                    <a:pt x="385" y="324"/>
                  </a:lnTo>
                  <a:lnTo>
                    <a:pt x="380" y="320"/>
                  </a:lnTo>
                  <a:lnTo>
                    <a:pt x="377" y="319"/>
                  </a:lnTo>
                  <a:lnTo>
                    <a:pt x="353" y="323"/>
                  </a:lnTo>
                  <a:lnTo>
                    <a:pt x="346" y="332"/>
                  </a:lnTo>
                  <a:lnTo>
                    <a:pt x="336" y="319"/>
                  </a:lnTo>
                  <a:lnTo>
                    <a:pt x="334" y="315"/>
                  </a:lnTo>
                  <a:lnTo>
                    <a:pt x="331" y="312"/>
                  </a:lnTo>
                  <a:lnTo>
                    <a:pt x="319" y="306"/>
                  </a:lnTo>
                  <a:lnTo>
                    <a:pt x="315" y="308"/>
                  </a:lnTo>
                  <a:lnTo>
                    <a:pt x="310" y="308"/>
                  </a:lnTo>
                  <a:lnTo>
                    <a:pt x="304" y="302"/>
                  </a:lnTo>
                  <a:lnTo>
                    <a:pt x="299" y="292"/>
                  </a:lnTo>
                  <a:lnTo>
                    <a:pt x="291" y="284"/>
                  </a:lnTo>
                  <a:lnTo>
                    <a:pt x="256" y="272"/>
                  </a:lnTo>
                  <a:lnTo>
                    <a:pt x="252" y="274"/>
                  </a:lnTo>
                  <a:lnTo>
                    <a:pt x="249" y="274"/>
                  </a:lnTo>
                  <a:lnTo>
                    <a:pt x="246" y="272"/>
                  </a:lnTo>
                  <a:lnTo>
                    <a:pt x="243" y="265"/>
                  </a:lnTo>
                  <a:lnTo>
                    <a:pt x="243" y="261"/>
                  </a:lnTo>
                  <a:lnTo>
                    <a:pt x="215" y="257"/>
                  </a:lnTo>
                  <a:lnTo>
                    <a:pt x="214" y="256"/>
                  </a:lnTo>
                  <a:lnTo>
                    <a:pt x="212" y="250"/>
                  </a:lnTo>
                  <a:lnTo>
                    <a:pt x="211" y="249"/>
                  </a:lnTo>
                  <a:lnTo>
                    <a:pt x="210" y="248"/>
                  </a:lnTo>
                  <a:lnTo>
                    <a:pt x="205" y="250"/>
                  </a:lnTo>
                  <a:lnTo>
                    <a:pt x="203" y="252"/>
                  </a:lnTo>
                  <a:lnTo>
                    <a:pt x="202" y="253"/>
                  </a:lnTo>
                  <a:lnTo>
                    <a:pt x="202" y="266"/>
                  </a:lnTo>
                  <a:lnTo>
                    <a:pt x="201" y="267"/>
                  </a:lnTo>
                  <a:lnTo>
                    <a:pt x="195" y="272"/>
                  </a:lnTo>
                  <a:lnTo>
                    <a:pt x="178" y="270"/>
                  </a:lnTo>
                  <a:lnTo>
                    <a:pt x="171" y="274"/>
                  </a:lnTo>
                  <a:lnTo>
                    <a:pt x="166" y="270"/>
                  </a:lnTo>
                  <a:lnTo>
                    <a:pt x="165" y="269"/>
                  </a:lnTo>
                  <a:lnTo>
                    <a:pt x="165" y="267"/>
                  </a:lnTo>
                  <a:lnTo>
                    <a:pt x="165" y="256"/>
                  </a:lnTo>
                  <a:lnTo>
                    <a:pt x="165" y="255"/>
                  </a:lnTo>
                  <a:lnTo>
                    <a:pt x="164" y="254"/>
                  </a:lnTo>
                  <a:lnTo>
                    <a:pt x="163" y="253"/>
                  </a:lnTo>
                  <a:lnTo>
                    <a:pt x="137" y="247"/>
                  </a:lnTo>
                  <a:lnTo>
                    <a:pt x="137" y="246"/>
                  </a:lnTo>
                  <a:lnTo>
                    <a:pt x="136" y="243"/>
                  </a:lnTo>
                  <a:lnTo>
                    <a:pt x="132" y="238"/>
                  </a:lnTo>
                  <a:lnTo>
                    <a:pt x="87" y="216"/>
                  </a:lnTo>
                  <a:lnTo>
                    <a:pt x="72" y="218"/>
                  </a:lnTo>
                  <a:lnTo>
                    <a:pt x="43" y="187"/>
                  </a:lnTo>
                  <a:lnTo>
                    <a:pt x="44" y="182"/>
                  </a:lnTo>
                  <a:lnTo>
                    <a:pt x="44" y="173"/>
                  </a:lnTo>
                  <a:lnTo>
                    <a:pt x="44" y="172"/>
                  </a:lnTo>
                  <a:lnTo>
                    <a:pt x="43" y="171"/>
                  </a:lnTo>
                  <a:lnTo>
                    <a:pt x="42" y="169"/>
                  </a:lnTo>
                  <a:lnTo>
                    <a:pt x="42" y="168"/>
                  </a:lnTo>
                  <a:lnTo>
                    <a:pt x="42" y="168"/>
                  </a:lnTo>
                  <a:lnTo>
                    <a:pt x="42" y="167"/>
                  </a:lnTo>
                  <a:lnTo>
                    <a:pt x="42" y="166"/>
                  </a:lnTo>
                  <a:lnTo>
                    <a:pt x="51" y="163"/>
                  </a:lnTo>
                  <a:lnTo>
                    <a:pt x="52" y="161"/>
                  </a:lnTo>
                  <a:lnTo>
                    <a:pt x="52" y="160"/>
                  </a:lnTo>
                  <a:lnTo>
                    <a:pt x="53" y="158"/>
                  </a:lnTo>
                  <a:lnTo>
                    <a:pt x="52" y="135"/>
                  </a:lnTo>
                  <a:lnTo>
                    <a:pt x="52" y="134"/>
                  </a:lnTo>
                  <a:lnTo>
                    <a:pt x="48" y="130"/>
                  </a:lnTo>
                  <a:lnTo>
                    <a:pt x="31" y="121"/>
                  </a:lnTo>
                  <a:lnTo>
                    <a:pt x="30" y="120"/>
                  </a:lnTo>
                  <a:lnTo>
                    <a:pt x="30" y="119"/>
                  </a:lnTo>
                  <a:lnTo>
                    <a:pt x="30" y="111"/>
                  </a:lnTo>
                  <a:lnTo>
                    <a:pt x="30" y="111"/>
                  </a:lnTo>
                  <a:lnTo>
                    <a:pt x="29" y="110"/>
                  </a:lnTo>
                  <a:lnTo>
                    <a:pt x="5" y="100"/>
                  </a:lnTo>
                  <a:lnTo>
                    <a:pt x="0" y="93"/>
                  </a:lnTo>
                  <a:lnTo>
                    <a:pt x="1" y="91"/>
                  </a:lnTo>
                  <a:lnTo>
                    <a:pt x="2" y="86"/>
                  </a:lnTo>
                  <a:lnTo>
                    <a:pt x="3" y="84"/>
                  </a:lnTo>
                  <a:lnTo>
                    <a:pt x="9" y="82"/>
                  </a:lnTo>
                  <a:lnTo>
                    <a:pt x="12" y="77"/>
                  </a:lnTo>
                  <a:lnTo>
                    <a:pt x="13" y="69"/>
                  </a:lnTo>
                  <a:lnTo>
                    <a:pt x="13" y="66"/>
                  </a:lnTo>
                  <a:lnTo>
                    <a:pt x="12" y="65"/>
                  </a:lnTo>
                  <a:lnTo>
                    <a:pt x="10" y="62"/>
                  </a:lnTo>
                  <a:lnTo>
                    <a:pt x="9" y="57"/>
                  </a:lnTo>
                  <a:lnTo>
                    <a:pt x="14" y="56"/>
                  </a:lnTo>
                  <a:lnTo>
                    <a:pt x="21" y="58"/>
                  </a:lnTo>
                  <a:lnTo>
                    <a:pt x="28" y="63"/>
                  </a:lnTo>
                  <a:lnTo>
                    <a:pt x="31" y="63"/>
                  </a:lnTo>
                  <a:lnTo>
                    <a:pt x="43" y="57"/>
                  </a:lnTo>
                  <a:lnTo>
                    <a:pt x="44" y="56"/>
                  </a:lnTo>
                  <a:lnTo>
                    <a:pt x="46" y="48"/>
                  </a:lnTo>
                  <a:lnTo>
                    <a:pt x="47" y="48"/>
                  </a:lnTo>
                  <a:lnTo>
                    <a:pt x="61" y="42"/>
                  </a:lnTo>
                  <a:lnTo>
                    <a:pt x="63" y="42"/>
                  </a:lnTo>
                  <a:lnTo>
                    <a:pt x="69" y="46"/>
                  </a:lnTo>
                  <a:lnTo>
                    <a:pt x="114" y="46"/>
                  </a:lnTo>
                  <a:lnTo>
                    <a:pt x="117" y="42"/>
                  </a:lnTo>
                  <a:lnTo>
                    <a:pt x="122" y="30"/>
                  </a:lnTo>
                  <a:lnTo>
                    <a:pt x="126" y="26"/>
                  </a:lnTo>
                  <a:lnTo>
                    <a:pt x="136" y="27"/>
                  </a:lnTo>
                  <a:lnTo>
                    <a:pt x="137" y="28"/>
                  </a:lnTo>
                  <a:lnTo>
                    <a:pt x="141" y="45"/>
                  </a:lnTo>
                  <a:lnTo>
                    <a:pt x="142" y="46"/>
                  </a:lnTo>
                  <a:lnTo>
                    <a:pt x="147" y="46"/>
                  </a:lnTo>
                  <a:lnTo>
                    <a:pt x="153" y="41"/>
                  </a:lnTo>
                  <a:lnTo>
                    <a:pt x="165" y="39"/>
                  </a:lnTo>
                  <a:lnTo>
                    <a:pt x="168" y="36"/>
                  </a:lnTo>
                  <a:lnTo>
                    <a:pt x="170" y="32"/>
                  </a:lnTo>
                  <a:lnTo>
                    <a:pt x="174" y="27"/>
                  </a:lnTo>
                  <a:lnTo>
                    <a:pt x="177" y="26"/>
                  </a:lnTo>
                  <a:lnTo>
                    <a:pt x="197" y="32"/>
                  </a:lnTo>
                  <a:lnTo>
                    <a:pt x="204" y="42"/>
                  </a:lnTo>
                  <a:lnTo>
                    <a:pt x="206" y="54"/>
                  </a:lnTo>
                  <a:lnTo>
                    <a:pt x="207" y="56"/>
                  </a:lnTo>
                  <a:lnTo>
                    <a:pt x="208" y="57"/>
                  </a:lnTo>
                  <a:lnTo>
                    <a:pt x="226" y="58"/>
                  </a:lnTo>
                  <a:lnTo>
                    <a:pt x="228" y="61"/>
                  </a:lnTo>
                  <a:lnTo>
                    <a:pt x="230" y="65"/>
                  </a:lnTo>
                  <a:lnTo>
                    <a:pt x="265" y="91"/>
                  </a:lnTo>
                  <a:lnTo>
                    <a:pt x="287" y="87"/>
                  </a:lnTo>
                  <a:lnTo>
                    <a:pt x="298" y="93"/>
                  </a:lnTo>
                  <a:lnTo>
                    <a:pt x="311" y="93"/>
                  </a:lnTo>
                  <a:lnTo>
                    <a:pt x="313" y="92"/>
                  </a:lnTo>
                  <a:lnTo>
                    <a:pt x="314" y="90"/>
                  </a:lnTo>
                  <a:lnTo>
                    <a:pt x="315" y="89"/>
                  </a:lnTo>
                  <a:lnTo>
                    <a:pt x="315" y="87"/>
                  </a:lnTo>
                  <a:lnTo>
                    <a:pt x="314" y="86"/>
                  </a:lnTo>
                  <a:lnTo>
                    <a:pt x="313" y="84"/>
                  </a:lnTo>
                  <a:lnTo>
                    <a:pt x="312" y="83"/>
                  </a:lnTo>
                  <a:lnTo>
                    <a:pt x="312" y="81"/>
                  </a:lnTo>
                  <a:lnTo>
                    <a:pt x="312" y="81"/>
                  </a:lnTo>
                  <a:lnTo>
                    <a:pt x="313" y="80"/>
                  </a:lnTo>
                  <a:lnTo>
                    <a:pt x="322" y="69"/>
                  </a:lnTo>
                  <a:lnTo>
                    <a:pt x="324" y="62"/>
                  </a:lnTo>
                  <a:lnTo>
                    <a:pt x="327" y="57"/>
                  </a:lnTo>
                  <a:lnTo>
                    <a:pt x="362" y="38"/>
                  </a:lnTo>
                  <a:lnTo>
                    <a:pt x="365" y="34"/>
                  </a:lnTo>
                  <a:lnTo>
                    <a:pt x="365" y="29"/>
                  </a:lnTo>
                  <a:lnTo>
                    <a:pt x="366" y="27"/>
                  </a:lnTo>
                  <a:lnTo>
                    <a:pt x="366" y="27"/>
                  </a:lnTo>
                  <a:lnTo>
                    <a:pt x="367" y="26"/>
                  </a:lnTo>
                  <a:lnTo>
                    <a:pt x="370" y="26"/>
                  </a:lnTo>
                  <a:lnTo>
                    <a:pt x="387" y="34"/>
                  </a:lnTo>
                  <a:lnTo>
                    <a:pt x="389" y="33"/>
                  </a:lnTo>
                  <a:lnTo>
                    <a:pt x="404" y="32"/>
                  </a:lnTo>
                  <a:lnTo>
                    <a:pt x="404" y="32"/>
                  </a:lnTo>
                  <a:lnTo>
                    <a:pt x="406" y="33"/>
                  </a:lnTo>
                  <a:lnTo>
                    <a:pt x="407" y="39"/>
                  </a:lnTo>
                  <a:lnTo>
                    <a:pt x="411" y="39"/>
                  </a:lnTo>
                  <a:lnTo>
                    <a:pt x="411" y="41"/>
                  </a:lnTo>
                  <a:lnTo>
                    <a:pt x="414" y="41"/>
                  </a:lnTo>
                  <a:lnTo>
                    <a:pt x="414" y="43"/>
                  </a:lnTo>
                  <a:lnTo>
                    <a:pt x="416" y="43"/>
                  </a:lnTo>
                  <a:lnTo>
                    <a:pt x="417" y="48"/>
                  </a:lnTo>
                  <a:lnTo>
                    <a:pt x="419" y="48"/>
                  </a:lnTo>
                  <a:lnTo>
                    <a:pt x="419" y="50"/>
                  </a:lnTo>
                  <a:lnTo>
                    <a:pt x="422" y="50"/>
                  </a:lnTo>
                  <a:lnTo>
                    <a:pt x="422" y="52"/>
                  </a:lnTo>
                  <a:lnTo>
                    <a:pt x="424" y="52"/>
                  </a:lnTo>
                  <a:lnTo>
                    <a:pt x="424" y="54"/>
                  </a:lnTo>
                  <a:lnTo>
                    <a:pt x="434" y="54"/>
                  </a:lnTo>
                  <a:lnTo>
                    <a:pt x="434" y="56"/>
                  </a:lnTo>
                  <a:lnTo>
                    <a:pt x="436" y="56"/>
                  </a:lnTo>
                  <a:lnTo>
                    <a:pt x="436" y="59"/>
                  </a:lnTo>
                  <a:lnTo>
                    <a:pt x="443" y="58"/>
                  </a:lnTo>
                  <a:lnTo>
                    <a:pt x="443" y="60"/>
                  </a:lnTo>
                  <a:lnTo>
                    <a:pt x="448" y="60"/>
                  </a:lnTo>
                  <a:lnTo>
                    <a:pt x="448" y="58"/>
                  </a:lnTo>
                  <a:lnTo>
                    <a:pt x="450" y="57"/>
                  </a:lnTo>
                  <a:lnTo>
                    <a:pt x="450" y="55"/>
                  </a:lnTo>
                  <a:lnTo>
                    <a:pt x="452" y="55"/>
                  </a:lnTo>
                  <a:lnTo>
                    <a:pt x="452" y="53"/>
                  </a:lnTo>
                  <a:lnTo>
                    <a:pt x="455" y="53"/>
                  </a:lnTo>
                  <a:lnTo>
                    <a:pt x="454" y="48"/>
                  </a:lnTo>
                  <a:lnTo>
                    <a:pt x="456" y="48"/>
                  </a:lnTo>
                  <a:lnTo>
                    <a:pt x="456" y="43"/>
                  </a:lnTo>
                  <a:lnTo>
                    <a:pt x="459" y="43"/>
                  </a:lnTo>
                  <a:lnTo>
                    <a:pt x="458" y="41"/>
                  </a:lnTo>
                  <a:lnTo>
                    <a:pt x="465" y="40"/>
                  </a:lnTo>
                  <a:lnTo>
                    <a:pt x="465" y="38"/>
                  </a:lnTo>
                  <a:lnTo>
                    <a:pt x="468" y="38"/>
                  </a:lnTo>
                  <a:lnTo>
                    <a:pt x="468" y="35"/>
                  </a:lnTo>
                  <a:lnTo>
                    <a:pt x="470" y="35"/>
                  </a:lnTo>
                  <a:lnTo>
                    <a:pt x="470" y="33"/>
                  </a:lnTo>
                  <a:lnTo>
                    <a:pt x="472" y="32"/>
                  </a:lnTo>
                  <a:lnTo>
                    <a:pt x="472" y="30"/>
                  </a:lnTo>
                  <a:lnTo>
                    <a:pt x="475" y="30"/>
                  </a:lnTo>
                  <a:lnTo>
                    <a:pt x="474" y="25"/>
                  </a:lnTo>
                  <a:lnTo>
                    <a:pt x="476" y="25"/>
                  </a:lnTo>
                  <a:lnTo>
                    <a:pt x="476" y="18"/>
                  </a:lnTo>
                  <a:lnTo>
                    <a:pt x="478" y="18"/>
                  </a:lnTo>
                  <a:lnTo>
                    <a:pt x="478" y="13"/>
                  </a:lnTo>
                  <a:lnTo>
                    <a:pt x="481" y="13"/>
                  </a:lnTo>
                  <a:lnTo>
                    <a:pt x="480" y="11"/>
                  </a:lnTo>
                  <a:lnTo>
                    <a:pt x="485" y="11"/>
                  </a:lnTo>
                  <a:lnTo>
                    <a:pt x="485" y="8"/>
                  </a:lnTo>
                  <a:lnTo>
                    <a:pt x="487" y="8"/>
                  </a:lnTo>
                  <a:lnTo>
                    <a:pt x="487" y="3"/>
                  </a:lnTo>
                  <a:lnTo>
                    <a:pt x="491" y="3"/>
                  </a:lnTo>
                  <a:lnTo>
                    <a:pt x="491" y="0"/>
                  </a:lnTo>
                  <a:lnTo>
                    <a:pt x="494" y="0"/>
                  </a:lnTo>
                  <a:lnTo>
                    <a:pt x="494" y="3"/>
                  </a:lnTo>
                  <a:lnTo>
                    <a:pt x="496" y="3"/>
                  </a:lnTo>
                  <a:lnTo>
                    <a:pt x="496" y="5"/>
                  </a:lnTo>
                  <a:lnTo>
                    <a:pt x="501" y="5"/>
                  </a:lnTo>
                  <a:lnTo>
                    <a:pt x="501" y="7"/>
                  </a:lnTo>
                  <a:lnTo>
                    <a:pt x="502" y="7"/>
                  </a:lnTo>
                  <a:close/>
                </a:path>
              </a:pathLst>
            </a:custGeom>
            <a:solidFill>
              <a:srgbClr val="EFE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84" name="Freeform 111"/>
            <p:cNvSpPr>
              <a:spLocks/>
            </p:cNvSpPr>
            <p:nvPr/>
          </p:nvSpPr>
          <p:spPr bwMode="auto">
            <a:xfrm>
              <a:off x="5919788" y="3106737"/>
              <a:ext cx="796925" cy="527050"/>
            </a:xfrm>
            <a:custGeom>
              <a:avLst/>
              <a:gdLst>
                <a:gd name="T0" fmla="*/ 488 w 502"/>
                <a:gd name="T1" fmla="*/ 40 h 332"/>
                <a:gd name="T2" fmla="*/ 484 w 502"/>
                <a:gd name="T3" fmla="*/ 61 h 332"/>
                <a:gd name="T4" fmla="*/ 480 w 502"/>
                <a:gd name="T5" fmla="*/ 71 h 332"/>
                <a:gd name="T6" fmla="*/ 483 w 502"/>
                <a:gd name="T7" fmla="*/ 83 h 332"/>
                <a:gd name="T8" fmla="*/ 452 w 502"/>
                <a:gd name="T9" fmla="*/ 110 h 332"/>
                <a:gd name="T10" fmla="*/ 457 w 502"/>
                <a:gd name="T11" fmla="*/ 129 h 332"/>
                <a:gd name="T12" fmla="*/ 470 w 502"/>
                <a:gd name="T13" fmla="*/ 173 h 332"/>
                <a:gd name="T14" fmla="*/ 459 w 502"/>
                <a:gd name="T15" fmla="*/ 184 h 332"/>
                <a:gd name="T16" fmla="*/ 468 w 502"/>
                <a:gd name="T17" fmla="*/ 203 h 332"/>
                <a:gd name="T18" fmla="*/ 485 w 502"/>
                <a:gd name="T19" fmla="*/ 238 h 332"/>
                <a:gd name="T20" fmla="*/ 484 w 502"/>
                <a:gd name="T21" fmla="*/ 247 h 332"/>
                <a:gd name="T22" fmla="*/ 497 w 502"/>
                <a:gd name="T23" fmla="*/ 256 h 332"/>
                <a:gd name="T24" fmla="*/ 485 w 502"/>
                <a:gd name="T25" fmla="*/ 296 h 332"/>
                <a:gd name="T26" fmla="*/ 477 w 502"/>
                <a:gd name="T27" fmla="*/ 315 h 332"/>
                <a:gd name="T28" fmla="*/ 401 w 502"/>
                <a:gd name="T29" fmla="*/ 303 h 332"/>
                <a:gd name="T30" fmla="*/ 389 w 502"/>
                <a:gd name="T31" fmla="*/ 324 h 332"/>
                <a:gd name="T32" fmla="*/ 346 w 502"/>
                <a:gd name="T33" fmla="*/ 332 h 332"/>
                <a:gd name="T34" fmla="*/ 315 w 502"/>
                <a:gd name="T35" fmla="*/ 308 h 332"/>
                <a:gd name="T36" fmla="*/ 256 w 502"/>
                <a:gd name="T37" fmla="*/ 272 h 332"/>
                <a:gd name="T38" fmla="*/ 243 w 502"/>
                <a:gd name="T39" fmla="*/ 261 h 332"/>
                <a:gd name="T40" fmla="*/ 210 w 502"/>
                <a:gd name="T41" fmla="*/ 248 h 332"/>
                <a:gd name="T42" fmla="*/ 201 w 502"/>
                <a:gd name="T43" fmla="*/ 267 h 332"/>
                <a:gd name="T44" fmla="*/ 165 w 502"/>
                <a:gd name="T45" fmla="*/ 269 h 332"/>
                <a:gd name="T46" fmla="*/ 163 w 502"/>
                <a:gd name="T47" fmla="*/ 253 h 332"/>
                <a:gd name="T48" fmla="*/ 87 w 502"/>
                <a:gd name="T49" fmla="*/ 216 h 332"/>
                <a:gd name="T50" fmla="*/ 44 w 502"/>
                <a:gd name="T51" fmla="*/ 172 h 332"/>
                <a:gd name="T52" fmla="*/ 42 w 502"/>
                <a:gd name="T53" fmla="*/ 167 h 332"/>
                <a:gd name="T54" fmla="*/ 53 w 502"/>
                <a:gd name="T55" fmla="*/ 158 h 332"/>
                <a:gd name="T56" fmla="*/ 30 w 502"/>
                <a:gd name="T57" fmla="*/ 120 h 332"/>
                <a:gd name="T58" fmla="*/ 5 w 502"/>
                <a:gd name="T59" fmla="*/ 100 h 332"/>
                <a:gd name="T60" fmla="*/ 9 w 502"/>
                <a:gd name="T61" fmla="*/ 82 h 332"/>
                <a:gd name="T62" fmla="*/ 10 w 502"/>
                <a:gd name="T63" fmla="*/ 62 h 332"/>
                <a:gd name="T64" fmla="*/ 31 w 502"/>
                <a:gd name="T65" fmla="*/ 63 h 332"/>
                <a:gd name="T66" fmla="*/ 61 w 502"/>
                <a:gd name="T67" fmla="*/ 42 h 332"/>
                <a:gd name="T68" fmla="*/ 122 w 502"/>
                <a:gd name="T69" fmla="*/ 30 h 332"/>
                <a:gd name="T70" fmla="*/ 142 w 502"/>
                <a:gd name="T71" fmla="*/ 46 h 332"/>
                <a:gd name="T72" fmla="*/ 170 w 502"/>
                <a:gd name="T73" fmla="*/ 32 h 332"/>
                <a:gd name="T74" fmla="*/ 206 w 502"/>
                <a:gd name="T75" fmla="*/ 54 h 332"/>
                <a:gd name="T76" fmla="*/ 230 w 502"/>
                <a:gd name="T77" fmla="*/ 65 h 332"/>
                <a:gd name="T78" fmla="*/ 313 w 502"/>
                <a:gd name="T79" fmla="*/ 92 h 332"/>
                <a:gd name="T80" fmla="*/ 313 w 502"/>
                <a:gd name="T81" fmla="*/ 84 h 332"/>
                <a:gd name="T82" fmla="*/ 322 w 502"/>
                <a:gd name="T83" fmla="*/ 69 h 332"/>
                <a:gd name="T84" fmla="*/ 365 w 502"/>
                <a:gd name="T85" fmla="*/ 29 h 332"/>
                <a:gd name="T86" fmla="*/ 387 w 502"/>
                <a:gd name="T87" fmla="*/ 34 h 332"/>
                <a:gd name="T88" fmla="*/ 407 w 502"/>
                <a:gd name="T89" fmla="*/ 39 h 332"/>
                <a:gd name="T90" fmla="*/ 416 w 502"/>
                <a:gd name="T91" fmla="*/ 43 h 332"/>
                <a:gd name="T92" fmla="*/ 422 w 502"/>
                <a:gd name="T93" fmla="*/ 52 h 332"/>
                <a:gd name="T94" fmla="*/ 436 w 502"/>
                <a:gd name="T95" fmla="*/ 56 h 332"/>
                <a:gd name="T96" fmla="*/ 448 w 502"/>
                <a:gd name="T97" fmla="*/ 58 h 332"/>
                <a:gd name="T98" fmla="*/ 455 w 502"/>
                <a:gd name="T99" fmla="*/ 53 h 332"/>
                <a:gd name="T100" fmla="*/ 458 w 502"/>
                <a:gd name="T101" fmla="*/ 41 h 332"/>
                <a:gd name="T102" fmla="*/ 470 w 502"/>
                <a:gd name="T103" fmla="*/ 35 h 332"/>
                <a:gd name="T104" fmla="*/ 474 w 502"/>
                <a:gd name="T105" fmla="*/ 25 h 332"/>
                <a:gd name="T106" fmla="*/ 481 w 502"/>
                <a:gd name="T107" fmla="*/ 13 h 332"/>
                <a:gd name="T108" fmla="*/ 487 w 502"/>
                <a:gd name="T109" fmla="*/ 3 h 332"/>
                <a:gd name="T110" fmla="*/ 496 w 502"/>
                <a:gd name="T111" fmla="*/ 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2" h="332">
                  <a:moveTo>
                    <a:pt x="502" y="7"/>
                  </a:moveTo>
                  <a:lnTo>
                    <a:pt x="499" y="11"/>
                  </a:lnTo>
                  <a:lnTo>
                    <a:pt x="498" y="14"/>
                  </a:lnTo>
                  <a:lnTo>
                    <a:pt x="494" y="20"/>
                  </a:lnTo>
                  <a:lnTo>
                    <a:pt x="488" y="40"/>
                  </a:lnTo>
                  <a:lnTo>
                    <a:pt x="479" y="49"/>
                  </a:lnTo>
                  <a:lnTo>
                    <a:pt x="479" y="50"/>
                  </a:lnTo>
                  <a:lnTo>
                    <a:pt x="479" y="51"/>
                  </a:lnTo>
                  <a:lnTo>
                    <a:pt x="480" y="54"/>
                  </a:lnTo>
                  <a:lnTo>
                    <a:pt x="484" y="61"/>
                  </a:lnTo>
                  <a:lnTo>
                    <a:pt x="485" y="63"/>
                  </a:lnTo>
                  <a:lnTo>
                    <a:pt x="485" y="64"/>
                  </a:lnTo>
                  <a:lnTo>
                    <a:pt x="484" y="64"/>
                  </a:lnTo>
                  <a:lnTo>
                    <a:pt x="481" y="69"/>
                  </a:lnTo>
                  <a:lnTo>
                    <a:pt x="480" y="71"/>
                  </a:lnTo>
                  <a:lnTo>
                    <a:pt x="480" y="73"/>
                  </a:lnTo>
                  <a:lnTo>
                    <a:pt x="480" y="74"/>
                  </a:lnTo>
                  <a:lnTo>
                    <a:pt x="482" y="78"/>
                  </a:lnTo>
                  <a:lnTo>
                    <a:pt x="483" y="80"/>
                  </a:lnTo>
                  <a:lnTo>
                    <a:pt x="483" y="83"/>
                  </a:lnTo>
                  <a:lnTo>
                    <a:pt x="482" y="86"/>
                  </a:lnTo>
                  <a:lnTo>
                    <a:pt x="462" y="106"/>
                  </a:lnTo>
                  <a:lnTo>
                    <a:pt x="453" y="108"/>
                  </a:lnTo>
                  <a:lnTo>
                    <a:pt x="453" y="108"/>
                  </a:lnTo>
                  <a:lnTo>
                    <a:pt x="452" y="110"/>
                  </a:lnTo>
                  <a:lnTo>
                    <a:pt x="452" y="112"/>
                  </a:lnTo>
                  <a:lnTo>
                    <a:pt x="452" y="113"/>
                  </a:lnTo>
                  <a:lnTo>
                    <a:pt x="457" y="121"/>
                  </a:lnTo>
                  <a:lnTo>
                    <a:pt x="458" y="124"/>
                  </a:lnTo>
                  <a:lnTo>
                    <a:pt x="457" y="129"/>
                  </a:lnTo>
                  <a:lnTo>
                    <a:pt x="457" y="132"/>
                  </a:lnTo>
                  <a:lnTo>
                    <a:pt x="463" y="146"/>
                  </a:lnTo>
                  <a:lnTo>
                    <a:pt x="468" y="167"/>
                  </a:lnTo>
                  <a:lnTo>
                    <a:pt x="470" y="172"/>
                  </a:lnTo>
                  <a:lnTo>
                    <a:pt x="470" y="173"/>
                  </a:lnTo>
                  <a:lnTo>
                    <a:pt x="470" y="174"/>
                  </a:lnTo>
                  <a:lnTo>
                    <a:pt x="470" y="175"/>
                  </a:lnTo>
                  <a:lnTo>
                    <a:pt x="469" y="176"/>
                  </a:lnTo>
                  <a:lnTo>
                    <a:pt x="465" y="178"/>
                  </a:lnTo>
                  <a:lnTo>
                    <a:pt x="459" y="184"/>
                  </a:lnTo>
                  <a:lnTo>
                    <a:pt x="459" y="186"/>
                  </a:lnTo>
                  <a:lnTo>
                    <a:pt x="460" y="196"/>
                  </a:lnTo>
                  <a:lnTo>
                    <a:pt x="464" y="197"/>
                  </a:lnTo>
                  <a:lnTo>
                    <a:pt x="467" y="201"/>
                  </a:lnTo>
                  <a:lnTo>
                    <a:pt x="468" y="203"/>
                  </a:lnTo>
                  <a:lnTo>
                    <a:pt x="469" y="211"/>
                  </a:lnTo>
                  <a:lnTo>
                    <a:pt x="471" y="215"/>
                  </a:lnTo>
                  <a:lnTo>
                    <a:pt x="477" y="221"/>
                  </a:lnTo>
                  <a:lnTo>
                    <a:pt x="485" y="236"/>
                  </a:lnTo>
                  <a:lnTo>
                    <a:pt x="485" y="238"/>
                  </a:lnTo>
                  <a:lnTo>
                    <a:pt x="485" y="239"/>
                  </a:lnTo>
                  <a:lnTo>
                    <a:pt x="484" y="241"/>
                  </a:lnTo>
                  <a:lnTo>
                    <a:pt x="483" y="243"/>
                  </a:lnTo>
                  <a:lnTo>
                    <a:pt x="483" y="245"/>
                  </a:lnTo>
                  <a:lnTo>
                    <a:pt x="484" y="247"/>
                  </a:lnTo>
                  <a:lnTo>
                    <a:pt x="484" y="247"/>
                  </a:lnTo>
                  <a:lnTo>
                    <a:pt x="485" y="248"/>
                  </a:lnTo>
                  <a:lnTo>
                    <a:pt x="492" y="249"/>
                  </a:lnTo>
                  <a:lnTo>
                    <a:pt x="497" y="254"/>
                  </a:lnTo>
                  <a:lnTo>
                    <a:pt x="497" y="256"/>
                  </a:lnTo>
                  <a:lnTo>
                    <a:pt x="498" y="275"/>
                  </a:lnTo>
                  <a:lnTo>
                    <a:pt x="487" y="284"/>
                  </a:lnTo>
                  <a:lnTo>
                    <a:pt x="485" y="289"/>
                  </a:lnTo>
                  <a:lnTo>
                    <a:pt x="484" y="292"/>
                  </a:lnTo>
                  <a:lnTo>
                    <a:pt x="485" y="296"/>
                  </a:lnTo>
                  <a:lnTo>
                    <a:pt x="486" y="300"/>
                  </a:lnTo>
                  <a:lnTo>
                    <a:pt x="487" y="301"/>
                  </a:lnTo>
                  <a:lnTo>
                    <a:pt x="486" y="303"/>
                  </a:lnTo>
                  <a:lnTo>
                    <a:pt x="481" y="314"/>
                  </a:lnTo>
                  <a:lnTo>
                    <a:pt x="477" y="315"/>
                  </a:lnTo>
                  <a:lnTo>
                    <a:pt x="423" y="302"/>
                  </a:lnTo>
                  <a:lnTo>
                    <a:pt x="415" y="306"/>
                  </a:lnTo>
                  <a:lnTo>
                    <a:pt x="413" y="306"/>
                  </a:lnTo>
                  <a:lnTo>
                    <a:pt x="404" y="302"/>
                  </a:lnTo>
                  <a:lnTo>
                    <a:pt x="401" y="303"/>
                  </a:lnTo>
                  <a:lnTo>
                    <a:pt x="399" y="306"/>
                  </a:lnTo>
                  <a:lnTo>
                    <a:pt x="398" y="311"/>
                  </a:lnTo>
                  <a:lnTo>
                    <a:pt x="395" y="320"/>
                  </a:lnTo>
                  <a:lnTo>
                    <a:pt x="394" y="321"/>
                  </a:lnTo>
                  <a:lnTo>
                    <a:pt x="389" y="324"/>
                  </a:lnTo>
                  <a:lnTo>
                    <a:pt x="385" y="324"/>
                  </a:lnTo>
                  <a:lnTo>
                    <a:pt x="380" y="320"/>
                  </a:lnTo>
                  <a:lnTo>
                    <a:pt x="377" y="319"/>
                  </a:lnTo>
                  <a:lnTo>
                    <a:pt x="353" y="323"/>
                  </a:lnTo>
                  <a:lnTo>
                    <a:pt x="346" y="332"/>
                  </a:lnTo>
                  <a:lnTo>
                    <a:pt x="336" y="319"/>
                  </a:lnTo>
                  <a:lnTo>
                    <a:pt x="334" y="315"/>
                  </a:lnTo>
                  <a:lnTo>
                    <a:pt x="331" y="312"/>
                  </a:lnTo>
                  <a:lnTo>
                    <a:pt x="319" y="306"/>
                  </a:lnTo>
                  <a:lnTo>
                    <a:pt x="315" y="308"/>
                  </a:lnTo>
                  <a:lnTo>
                    <a:pt x="310" y="308"/>
                  </a:lnTo>
                  <a:lnTo>
                    <a:pt x="304" y="302"/>
                  </a:lnTo>
                  <a:lnTo>
                    <a:pt x="299" y="292"/>
                  </a:lnTo>
                  <a:lnTo>
                    <a:pt x="291" y="284"/>
                  </a:lnTo>
                  <a:lnTo>
                    <a:pt x="256" y="272"/>
                  </a:lnTo>
                  <a:lnTo>
                    <a:pt x="252" y="274"/>
                  </a:lnTo>
                  <a:lnTo>
                    <a:pt x="249" y="274"/>
                  </a:lnTo>
                  <a:lnTo>
                    <a:pt x="246" y="272"/>
                  </a:lnTo>
                  <a:lnTo>
                    <a:pt x="243" y="265"/>
                  </a:lnTo>
                  <a:lnTo>
                    <a:pt x="243" y="261"/>
                  </a:lnTo>
                  <a:lnTo>
                    <a:pt x="215" y="257"/>
                  </a:lnTo>
                  <a:lnTo>
                    <a:pt x="214" y="256"/>
                  </a:lnTo>
                  <a:lnTo>
                    <a:pt x="212" y="250"/>
                  </a:lnTo>
                  <a:lnTo>
                    <a:pt x="211" y="249"/>
                  </a:lnTo>
                  <a:lnTo>
                    <a:pt x="210" y="248"/>
                  </a:lnTo>
                  <a:lnTo>
                    <a:pt x="205" y="250"/>
                  </a:lnTo>
                  <a:lnTo>
                    <a:pt x="203" y="252"/>
                  </a:lnTo>
                  <a:lnTo>
                    <a:pt x="202" y="253"/>
                  </a:lnTo>
                  <a:lnTo>
                    <a:pt x="202" y="266"/>
                  </a:lnTo>
                  <a:lnTo>
                    <a:pt x="201" y="267"/>
                  </a:lnTo>
                  <a:lnTo>
                    <a:pt x="195" y="272"/>
                  </a:lnTo>
                  <a:lnTo>
                    <a:pt x="178" y="270"/>
                  </a:lnTo>
                  <a:lnTo>
                    <a:pt x="171" y="274"/>
                  </a:lnTo>
                  <a:lnTo>
                    <a:pt x="166" y="270"/>
                  </a:lnTo>
                  <a:lnTo>
                    <a:pt x="165" y="269"/>
                  </a:lnTo>
                  <a:lnTo>
                    <a:pt x="165" y="267"/>
                  </a:lnTo>
                  <a:lnTo>
                    <a:pt x="165" y="256"/>
                  </a:lnTo>
                  <a:lnTo>
                    <a:pt x="165" y="255"/>
                  </a:lnTo>
                  <a:lnTo>
                    <a:pt x="164" y="254"/>
                  </a:lnTo>
                  <a:lnTo>
                    <a:pt x="163" y="253"/>
                  </a:lnTo>
                  <a:lnTo>
                    <a:pt x="137" y="247"/>
                  </a:lnTo>
                  <a:lnTo>
                    <a:pt x="137" y="246"/>
                  </a:lnTo>
                  <a:lnTo>
                    <a:pt x="136" y="243"/>
                  </a:lnTo>
                  <a:lnTo>
                    <a:pt x="132" y="238"/>
                  </a:lnTo>
                  <a:lnTo>
                    <a:pt x="87" y="216"/>
                  </a:lnTo>
                  <a:lnTo>
                    <a:pt x="72" y="218"/>
                  </a:lnTo>
                  <a:lnTo>
                    <a:pt x="43" y="187"/>
                  </a:lnTo>
                  <a:lnTo>
                    <a:pt x="44" y="182"/>
                  </a:lnTo>
                  <a:lnTo>
                    <a:pt x="44" y="173"/>
                  </a:lnTo>
                  <a:lnTo>
                    <a:pt x="44" y="172"/>
                  </a:lnTo>
                  <a:lnTo>
                    <a:pt x="43" y="171"/>
                  </a:lnTo>
                  <a:lnTo>
                    <a:pt x="42" y="169"/>
                  </a:lnTo>
                  <a:lnTo>
                    <a:pt x="42" y="168"/>
                  </a:lnTo>
                  <a:lnTo>
                    <a:pt x="42" y="168"/>
                  </a:lnTo>
                  <a:lnTo>
                    <a:pt x="42" y="167"/>
                  </a:lnTo>
                  <a:lnTo>
                    <a:pt x="42" y="166"/>
                  </a:lnTo>
                  <a:lnTo>
                    <a:pt x="51" y="163"/>
                  </a:lnTo>
                  <a:lnTo>
                    <a:pt x="52" y="161"/>
                  </a:lnTo>
                  <a:lnTo>
                    <a:pt x="52" y="160"/>
                  </a:lnTo>
                  <a:lnTo>
                    <a:pt x="53" y="158"/>
                  </a:lnTo>
                  <a:lnTo>
                    <a:pt x="52" y="135"/>
                  </a:lnTo>
                  <a:lnTo>
                    <a:pt x="52" y="134"/>
                  </a:lnTo>
                  <a:lnTo>
                    <a:pt x="48" y="130"/>
                  </a:lnTo>
                  <a:lnTo>
                    <a:pt x="31" y="121"/>
                  </a:lnTo>
                  <a:lnTo>
                    <a:pt x="30" y="120"/>
                  </a:lnTo>
                  <a:lnTo>
                    <a:pt x="30" y="119"/>
                  </a:lnTo>
                  <a:lnTo>
                    <a:pt x="30" y="111"/>
                  </a:lnTo>
                  <a:lnTo>
                    <a:pt x="30" y="111"/>
                  </a:lnTo>
                  <a:lnTo>
                    <a:pt x="29" y="110"/>
                  </a:lnTo>
                  <a:lnTo>
                    <a:pt x="5" y="100"/>
                  </a:lnTo>
                  <a:lnTo>
                    <a:pt x="0" y="93"/>
                  </a:lnTo>
                  <a:lnTo>
                    <a:pt x="1" y="91"/>
                  </a:lnTo>
                  <a:lnTo>
                    <a:pt x="2" y="86"/>
                  </a:lnTo>
                  <a:lnTo>
                    <a:pt x="3" y="84"/>
                  </a:lnTo>
                  <a:lnTo>
                    <a:pt x="9" y="82"/>
                  </a:lnTo>
                  <a:lnTo>
                    <a:pt x="12" y="77"/>
                  </a:lnTo>
                  <a:lnTo>
                    <a:pt x="13" y="69"/>
                  </a:lnTo>
                  <a:lnTo>
                    <a:pt x="13" y="66"/>
                  </a:lnTo>
                  <a:lnTo>
                    <a:pt x="12" y="65"/>
                  </a:lnTo>
                  <a:lnTo>
                    <a:pt x="10" y="62"/>
                  </a:lnTo>
                  <a:lnTo>
                    <a:pt x="9" y="57"/>
                  </a:lnTo>
                  <a:lnTo>
                    <a:pt x="14" y="56"/>
                  </a:lnTo>
                  <a:lnTo>
                    <a:pt x="21" y="58"/>
                  </a:lnTo>
                  <a:lnTo>
                    <a:pt x="28" y="63"/>
                  </a:lnTo>
                  <a:lnTo>
                    <a:pt x="31" y="63"/>
                  </a:lnTo>
                  <a:lnTo>
                    <a:pt x="43" y="57"/>
                  </a:lnTo>
                  <a:lnTo>
                    <a:pt x="44" y="56"/>
                  </a:lnTo>
                  <a:lnTo>
                    <a:pt x="46" y="48"/>
                  </a:lnTo>
                  <a:lnTo>
                    <a:pt x="47" y="48"/>
                  </a:lnTo>
                  <a:lnTo>
                    <a:pt x="61" y="42"/>
                  </a:lnTo>
                  <a:lnTo>
                    <a:pt x="63" y="42"/>
                  </a:lnTo>
                  <a:lnTo>
                    <a:pt x="69" y="46"/>
                  </a:lnTo>
                  <a:lnTo>
                    <a:pt x="114" y="46"/>
                  </a:lnTo>
                  <a:lnTo>
                    <a:pt x="117" y="42"/>
                  </a:lnTo>
                  <a:lnTo>
                    <a:pt x="122" y="30"/>
                  </a:lnTo>
                  <a:lnTo>
                    <a:pt x="126" y="26"/>
                  </a:lnTo>
                  <a:lnTo>
                    <a:pt x="136" y="27"/>
                  </a:lnTo>
                  <a:lnTo>
                    <a:pt x="137" y="28"/>
                  </a:lnTo>
                  <a:lnTo>
                    <a:pt x="141" y="45"/>
                  </a:lnTo>
                  <a:lnTo>
                    <a:pt x="142" y="46"/>
                  </a:lnTo>
                  <a:lnTo>
                    <a:pt x="147" y="46"/>
                  </a:lnTo>
                  <a:lnTo>
                    <a:pt x="153" y="41"/>
                  </a:lnTo>
                  <a:lnTo>
                    <a:pt x="165" y="39"/>
                  </a:lnTo>
                  <a:lnTo>
                    <a:pt x="168" y="36"/>
                  </a:lnTo>
                  <a:lnTo>
                    <a:pt x="170" y="32"/>
                  </a:lnTo>
                  <a:lnTo>
                    <a:pt x="174" y="27"/>
                  </a:lnTo>
                  <a:lnTo>
                    <a:pt x="177" y="26"/>
                  </a:lnTo>
                  <a:lnTo>
                    <a:pt x="197" y="32"/>
                  </a:lnTo>
                  <a:lnTo>
                    <a:pt x="204" y="42"/>
                  </a:lnTo>
                  <a:lnTo>
                    <a:pt x="206" y="54"/>
                  </a:lnTo>
                  <a:lnTo>
                    <a:pt x="207" y="56"/>
                  </a:lnTo>
                  <a:lnTo>
                    <a:pt x="208" y="57"/>
                  </a:lnTo>
                  <a:lnTo>
                    <a:pt x="226" y="58"/>
                  </a:lnTo>
                  <a:lnTo>
                    <a:pt x="228" y="61"/>
                  </a:lnTo>
                  <a:lnTo>
                    <a:pt x="230" y="65"/>
                  </a:lnTo>
                  <a:lnTo>
                    <a:pt x="265" y="91"/>
                  </a:lnTo>
                  <a:lnTo>
                    <a:pt x="287" y="87"/>
                  </a:lnTo>
                  <a:lnTo>
                    <a:pt x="298" y="93"/>
                  </a:lnTo>
                  <a:lnTo>
                    <a:pt x="311" y="93"/>
                  </a:lnTo>
                  <a:lnTo>
                    <a:pt x="313" y="92"/>
                  </a:lnTo>
                  <a:lnTo>
                    <a:pt x="314" y="90"/>
                  </a:lnTo>
                  <a:lnTo>
                    <a:pt x="315" y="89"/>
                  </a:lnTo>
                  <a:lnTo>
                    <a:pt x="315" y="87"/>
                  </a:lnTo>
                  <a:lnTo>
                    <a:pt x="314" y="86"/>
                  </a:lnTo>
                  <a:lnTo>
                    <a:pt x="313" y="84"/>
                  </a:lnTo>
                  <a:lnTo>
                    <a:pt x="312" y="83"/>
                  </a:lnTo>
                  <a:lnTo>
                    <a:pt x="312" y="81"/>
                  </a:lnTo>
                  <a:lnTo>
                    <a:pt x="312" y="81"/>
                  </a:lnTo>
                  <a:lnTo>
                    <a:pt x="313" y="80"/>
                  </a:lnTo>
                  <a:lnTo>
                    <a:pt x="322" y="69"/>
                  </a:lnTo>
                  <a:lnTo>
                    <a:pt x="324" y="62"/>
                  </a:lnTo>
                  <a:lnTo>
                    <a:pt x="327" y="57"/>
                  </a:lnTo>
                  <a:lnTo>
                    <a:pt x="362" y="38"/>
                  </a:lnTo>
                  <a:lnTo>
                    <a:pt x="365" y="34"/>
                  </a:lnTo>
                  <a:lnTo>
                    <a:pt x="365" y="29"/>
                  </a:lnTo>
                  <a:lnTo>
                    <a:pt x="366" y="27"/>
                  </a:lnTo>
                  <a:lnTo>
                    <a:pt x="366" y="27"/>
                  </a:lnTo>
                  <a:lnTo>
                    <a:pt x="367" y="26"/>
                  </a:lnTo>
                  <a:lnTo>
                    <a:pt x="370" y="26"/>
                  </a:lnTo>
                  <a:lnTo>
                    <a:pt x="387" y="34"/>
                  </a:lnTo>
                  <a:lnTo>
                    <a:pt x="389" y="33"/>
                  </a:lnTo>
                  <a:lnTo>
                    <a:pt x="404" y="32"/>
                  </a:lnTo>
                  <a:lnTo>
                    <a:pt x="404" y="32"/>
                  </a:lnTo>
                  <a:lnTo>
                    <a:pt x="406" y="33"/>
                  </a:lnTo>
                  <a:lnTo>
                    <a:pt x="407" y="39"/>
                  </a:lnTo>
                  <a:lnTo>
                    <a:pt x="411" y="39"/>
                  </a:lnTo>
                  <a:lnTo>
                    <a:pt x="411" y="41"/>
                  </a:lnTo>
                  <a:lnTo>
                    <a:pt x="414" y="41"/>
                  </a:lnTo>
                  <a:lnTo>
                    <a:pt x="414" y="43"/>
                  </a:lnTo>
                  <a:lnTo>
                    <a:pt x="416" y="43"/>
                  </a:lnTo>
                  <a:lnTo>
                    <a:pt x="417" y="48"/>
                  </a:lnTo>
                  <a:lnTo>
                    <a:pt x="419" y="48"/>
                  </a:lnTo>
                  <a:lnTo>
                    <a:pt x="419" y="50"/>
                  </a:lnTo>
                  <a:lnTo>
                    <a:pt x="422" y="50"/>
                  </a:lnTo>
                  <a:lnTo>
                    <a:pt x="422" y="52"/>
                  </a:lnTo>
                  <a:lnTo>
                    <a:pt x="424" y="52"/>
                  </a:lnTo>
                  <a:lnTo>
                    <a:pt x="424" y="54"/>
                  </a:lnTo>
                  <a:lnTo>
                    <a:pt x="434" y="54"/>
                  </a:lnTo>
                  <a:lnTo>
                    <a:pt x="434" y="56"/>
                  </a:lnTo>
                  <a:lnTo>
                    <a:pt x="436" y="56"/>
                  </a:lnTo>
                  <a:lnTo>
                    <a:pt x="436" y="59"/>
                  </a:lnTo>
                  <a:lnTo>
                    <a:pt x="443" y="58"/>
                  </a:lnTo>
                  <a:lnTo>
                    <a:pt x="443" y="60"/>
                  </a:lnTo>
                  <a:lnTo>
                    <a:pt x="448" y="60"/>
                  </a:lnTo>
                  <a:lnTo>
                    <a:pt x="448" y="58"/>
                  </a:lnTo>
                  <a:lnTo>
                    <a:pt x="450" y="57"/>
                  </a:lnTo>
                  <a:lnTo>
                    <a:pt x="450" y="55"/>
                  </a:lnTo>
                  <a:lnTo>
                    <a:pt x="452" y="55"/>
                  </a:lnTo>
                  <a:lnTo>
                    <a:pt x="452" y="53"/>
                  </a:lnTo>
                  <a:lnTo>
                    <a:pt x="455" y="53"/>
                  </a:lnTo>
                  <a:lnTo>
                    <a:pt x="454" y="48"/>
                  </a:lnTo>
                  <a:lnTo>
                    <a:pt x="456" y="48"/>
                  </a:lnTo>
                  <a:lnTo>
                    <a:pt x="456" y="43"/>
                  </a:lnTo>
                  <a:lnTo>
                    <a:pt x="459" y="43"/>
                  </a:lnTo>
                  <a:lnTo>
                    <a:pt x="458" y="41"/>
                  </a:lnTo>
                  <a:lnTo>
                    <a:pt x="465" y="40"/>
                  </a:lnTo>
                  <a:lnTo>
                    <a:pt x="465" y="38"/>
                  </a:lnTo>
                  <a:lnTo>
                    <a:pt x="468" y="38"/>
                  </a:lnTo>
                  <a:lnTo>
                    <a:pt x="468" y="35"/>
                  </a:lnTo>
                  <a:lnTo>
                    <a:pt x="470" y="35"/>
                  </a:lnTo>
                  <a:lnTo>
                    <a:pt x="470" y="33"/>
                  </a:lnTo>
                  <a:lnTo>
                    <a:pt x="472" y="32"/>
                  </a:lnTo>
                  <a:lnTo>
                    <a:pt x="472" y="30"/>
                  </a:lnTo>
                  <a:lnTo>
                    <a:pt x="475" y="30"/>
                  </a:lnTo>
                  <a:lnTo>
                    <a:pt x="474" y="25"/>
                  </a:lnTo>
                  <a:lnTo>
                    <a:pt x="476" y="25"/>
                  </a:lnTo>
                  <a:lnTo>
                    <a:pt x="476" y="18"/>
                  </a:lnTo>
                  <a:lnTo>
                    <a:pt x="478" y="18"/>
                  </a:lnTo>
                  <a:lnTo>
                    <a:pt x="478" y="13"/>
                  </a:lnTo>
                  <a:lnTo>
                    <a:pt x="481" y="13"/>
                  </a:lnTo>
                  <a:lnTo>
                    <a:pt x="480" y="11"/>
                  </a:lnTo>
                  <a:lnTo>
                    <a:pt x="485" y="11"/>
                  </a:lnTo>
                  <a:lnTo>
                    <a:pt x="485" y="8"/>
                  </a:lnTo>
                  <a:lnTo>
                    <a:pt x="487" y="8"/>
                  </a:lnTo>
                  <a:lnTo>
                    <a:pt x="487" y="3"/>
                  </a:lnTo>
                  <a:lnTo>
                    <a:pt x="491" y="3"/>
                  </a:lnTo>
                  <a:lnTo>
                    <a:pt x="491" y="0"/>
                  </a:lnTo>
                  <a:lnTo>
                    <a:pt x="494" y="0"/>
                  </a:lnTo>
                  <a:lnTo>
                    <a:pt x="494" y="3"/>
                  </a:lnTo>
                  <a:lnTo>
                    <a:pt x="496" y="3"/>
                  </a:lnTo>
                  <a:lnTo>
                    <a:pt x="496" y="5"/>
                  </a:lnTo>
                  <a:lnTo>
                    <a:pt x="501" y="5"/>
                  </a:lnTo>
                  <a:lnTo>
                    <a:pt x="501" y="7"/>
                  </a:lnTo>
                  <a:lnTo>
                    <a:pt x="502" y="7"/>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85" name="Freeform 112"/>
            <p:cNvSpPr>
              <a:spLocks/>
            </p:cNvSpPr>
            <p:nvPr/>
          </p:nvSpPr>
          <p:spPr bwMode="auto">
            <a:xfrm>
              <a:off x="4321176" y="3184525"/>
              <a:ext cx="774700" cy="966788"/>
            </a:xfrm>
            <a:custGeom>
              <a:avLst/>
              <a:gdLst>
                <a:gd name="T0" fmla="*/ 349 w 488"/>
                <a:gd name="T1" fmla="*/ 37 h 609"/>
                <a:gd name="T2" fmla="*/ 387 w 488"/>
                <a:gd name="T3" fmla="*/ 41 h 609"/>
                <a:gd name="T4" fmla="*/ 459 w 488"/>
                <a:gd name="T5" fmla="*/ 77 h 609"/>
                <a:gd name="T6" fmla="*/ 486 w 488"/>
                <a:gd name="T7" fmla="*/ 103 h 609"/>
                <a:gd name="T8" fmla="*/ 476 w 488"/>
                <a:gd name="T9" fmla="*/ 151 h 609"/>
                <a:gd name="T10" fmla="*/ 482 w 488"/>
                <a:gd name="T11" fmla="*/ 189 h 609"/>
                <a:gd name="T12" fmla="*/ 437 w 488"/>
                <a:gd name="T13" fmla="*/ 223 h 609"/>
                <a:gd name="T14" fmla="*/ 445 w 488"/>
                <a:gd name="T15" fmla="*/ 234 h 609"/>
                <a:gd name="T16" fmla="*/ 458 w 488"/>
                <a:gd name="T17" fmla="*/ 265 h 609"/>
                <a:gd name="T18" fmla="*/ 458 w 488"/>
                <a:gd name="T19" fmla="*/ 320 h 609"/>
                <a:gd name="T20" fmla="*/ 465 w 488"/>
                <a:gd name="T21" fmla="*/ 375 h 609"/>
                <a:gd name="T22" fmla="*/ 462 w 488"/>
                <a:gd name="T23" fmla="*/ 408 h 609"/>
                <a:gd name="T24" fmla="*/ 449 w 488"/>
                <a:gd name="T25" fmla="*/ 427 h 609"/>
                <a:gd name="T26" fmla="*/ 446 w 488"/>
                <a:gd name="T27" fmla="*/ 446 h 609"/>
                <a:gd name="T28" fmla="*/ 443 w 488"/>
                <a:gd name="T29" fmla="*/ 472 h 609"/>
                <a:gd name="T30" fmla="*/ 426 w 488"/>
                <a:gd name="T31" fmla="*/ 497 h 609"/>
                <a:gd name="T32" fmla="*/ 399 w 488"/>
                <a:gd name="T33" fmla="*/ 521 h 609"/>
                <a:gd name="T34" fmla="*/ 404 w 488"/>
                <a:gd name="T35" fmla="*/ 546 h 609"/>
                <a:gd name="T36" fmla="*/ 380 w 488"/>
                <a:gd name="T37" fmla="*/ 576 h 609"/>
                <a:gd name="T38" fmla="*/ 364 w 488"/>
                <a:gd name="T39" fmla="*/ 595 h 609"/>
                <a:gd name="T40" fmla="*/ 357 w 488"/>
                <a:gd name="T41" fmla="*/ 605 h 609"/>
                <a:gd name="T42" fmla="*/ 340 w 488"/>
                <a:gd name="T43" fmla="*/ 594 h 609"/>
                <a:gd name="T44" fmla="*/ 329 w 488"/>
                <a:gd name="T45" fmla="*/ 583 h 609"/>
                <a:gd name="T46" fmla="*/ 327 w 488"/>
                <a:gd name="T47" fmla="*/ 548 h 609"/>
                <a:gd name="T48" fmla="*/ 307 w 488"/>
                <a:gd name="T49" fmla="*/ 526 h 609"/>
                <a:gd name="T50" fmla="*/ 280 w 488"/>
                <a:gd name="T51" fmla="*/ 516 h 609"/>
                <a:gd name="T52" fmla="*/ 263 w 488"/>
                <a:gd name="T53" fmla="*/ 508 h 609"/>
                <a:gd name="T54" fmla="*/ 248 w 488"/>
                <a:gd name="T55" fmla="*/ 485 h 609"/>
                <a:gd name="T56" fmla="*/ 237 w 488"/>
                <a:gd name="T57" fmla="*/ 472 h 609"/>
                <a:gd name="T58" fmla="*/ 226 w 488"/>
                <a:gd name="T59" fmla="*/ 453 h 609"/>
                <a:gd name="T60" fmla="*/ 207 w 488"/>
                <a:gd name="T61" fmla="*/ 432 h 609"/>
                <a:gd name="T62" fmla="*/ 192 w 488"/>
                <a:gd name="T63" fmla="*/ 401 h 609"/>
                <a:gd name="T64" fmla="*/ 179 w 488"/>
                <a:gd name="T65" fmla="*/ 390 h 609"/>
                <a:gd name="T66" fmla="*/ 155 w 488"/>
                <a:gd name="T67" fmla="*/ 390 h 609"/>
                <a:gd name="T68" fmla="*/ 121 w 488"/>
                <a:gd name="T69" fmla="*/ 381 h 609"/>
                <a:gd name="T70" fmla="*/ 103 w 488"/>
                <a:gd name="T71" fmla="*/ 354 h 609"/>
                <a:gd name="T72" fmla="*/ 81 w 488"/>
                <a:gd name="T73" fmla="*/ 343 h 609"/>
                <a:gd name="T74" fmla="*/ 72 w 488"/>
                <a:gd name="T75" fmla="*/ 318 h 609"/>
                <a:gd name="T76" fmla="*/ 76 w 488"/>
                <a:gd name="T77" fmla="*/ 290 h 609"/>
                <a:gd name="T78" fmla="*/ 61 w 488"/>
                <a:gd name="T79" fmla="*/ 286 h 609"/>
                <a:gd name="T80" fmla="*/ 55 w 488"/>
                <a:gd name="T81" fmla="*/ 267 h 609"/>
                <a:gd name="T82" fmla="*/ 51 w 488"/>
                <a:gd name="T83" fmla="*/ 247 h 609"/>
                <a:gd name="T84" fmla="*/ 46 w 488"/>
                <a:gd name="T85" fmla="*/ 241 h 609"/>
                <a:gd name="T86" fmla="*/ 41 w 488"/>
                <a:gd name="T87" fmla="*/ 233 h 609"/>
                <a:gd name="T88" fmla="*/ 38 w 488"/>
                <a:gd name="T89" fmla="*/ 228 h 609"/>
                <a:gd name="T90" fmla="*/ 42 w 488"/>
                <a:gd name="T91" fmla="*/ 219 h 609"/>
                <a:gd name="T92" fmla="*/ 30 w 488"/>
                <a:gd name="T93" fmla="*/ 206 h 609"/>
                <a:gd name="T94" fmla="*/ 20 w 488"/>
                <a:gd name="T95" fmla="*/ 199 h 609"/>
                <a:gd name="T96" fmla="*/ 5 w 488"/>
                <a:gd name="T97" fmla="*/ 183 h 609"/>
                <a:gd name="T98" fmla="*/ 2 w 488"/>
                <a:gd name="T99" fmla="*/ 169 h 609"/>
                <a:gd name="T100" fmla="*/ 17 w 488"/>
                <a:gd name="T101" fmla="*/ 157 h 609"/>
                <a:gd name="T102" fmla="*/ 29 w 488"/>
                <a:gd name="T103" fmla="*/ 126 h 609"/>
                <a:gd name="T104" fmla="*/ 41 w 488"/>
                <a:gd name="T105" fmla="*/ 116 h 609"/>
                <a:gd name="T106" fmla="*/ 51 w 488"/>
                <a:gd name="T107" fmla="*/ 95 h 609"/>
                <a:gd name="T108" fmla="*/ 95 w 488"/>
                <a:gd name="T109" fmla="*/ 105 h 609"/>
                <a:gd name="T110" fmla="*/ 194 w 488"/>
                <a:gd name="T111" fmla="*/ 73 h 609"/>
                <a:gd name="T112" fmla="*/ 286 w 488"/>
                <a:gd name="T113" fmla="*/ 59 h 609"/>
                <a:gd name="T114" fmla="*/ 332 w 488"/>
                <a:gd name="T115" fmla="*/ 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8" h="609">
                  <a:moveTo>
                    <a:pt x="350" y="11"/>
                  </a:moveTo>
                  <a:lnTo>
                    <a:pt x="355" y="19"/>
                  </a:lnTo>
                  <a:lnTo>
                    <a:pt x="355" y="20"/>
                  </a:lnTo>
                  <a:lnTo>
                    <a:pt x="355" y="22"/>
                  </a:lnTo>
                  <a:lnTo>
                    <a:pt x="355" y="23"/>
                  </a:lnTo>
                  <a:lnTo>
                    <a:pt x="351" y="26"/>
                  </a:lnTo>
                  <a:lnTo>
                    <a:pt x="351" y="28"/>
                  </a:lnTo>
                  <a:lnTo>
                    <a:pt x="349" y="36"/>
                  </a:lnTo>
                  <a:lnTo>
                    <a:pt x="349" y="37"/>
                  </a:lnTo>
                  <a:lnTo>
                    <a:pt x="349" y="38"/>
                  </a:lnTo>
                  <a:lnTo>
                    <a:pt x="351" y="39"/>
                  </a:lnTo>
                  <a:lnTo>
                    <a:pt x="363" y="35"/>
                  </a:lnTo>
                  <a:lnTo>
                    <a:pt x="384" y="36"/>
                  </a:lnTo>
                  <a:lnTo>
                    <a:pt x="386" y="38"/>
                  </a:lnTo>
                  <a:lnTo>
                    <a:pt x="387" y="39"/>
                  </a:lnTo>
                  <a:lnTo>
                    <a:pt x="387" y="40"/>
                  </a:lnTo>
                  <a:lnTo>
                    <a:pt x="387" y="40"/>
                  </a:lnTo>
                  <a:lnTo>
                    <a:pt x="387" y="41"/>
                  </a:lnTo>
                  <a:lnTo>
                    <a:pt x="385" y="44"/>
                  </a:lnTo>
                  <a:lnTo>
                    <a:pt x="385" y="44"/>
                  </a:lnTo>
                  <a:lnTo>
                    <a:pt x="385" y="46"/>
                  </a:lnTo>
                  <a:lnTo>
                    <a:pt x="385" y="47"/>
                  </a:lnTo>
                  <a:lnTo>
                    <a:pt x="406" y="59"/>
                  </a:lnTo>
                  <a:lnTo>
                    <a:pt x="434" y="61"/>
                  </a:lnTo>
                  <a:lnTo>
                    <a:pt x="440" y="67"/>
                  </a:lnTo>
                  <a:lnTo>
                    <a:pt x="445" y="77"/>
                  </a:lnTo>
                  <a:lnTo>
                    <a:pt x="459" y="77"/>
                  </a:lnTo>
                  <a:lnTo>
                    <a:pt x="460" y="77"/>
                  </a:lnTo>
                  <a:lnTo>
                    <a:pt x="461" y="78"/>
                  </a:lnTo>
                  <a:lnTo>
                    <a:pt x="462" y="85"/>
                  </a:lnTo>
                  <a:lnTo>
                    <a:pt x="463" y="86"/>
                  </a:lnTo>
                  <a:lnTo>
                    <a:pt x="464" y="88"/>
                  </a:lnTo>
                  <a:lnTo>
                    <a:pt x="467" y="89"/>
                  </a:lnTo>
                  <a:lnTo>
                    <a:pt x="473" y="88"/>
                  </a:lnTo>
                  <a:lnTo>
                    <a:pt x="484" y="97"/>
                  </a:lnTo>
                  <a:lnTo>
                    <a:pt x="486" y="103"/>
                  </a:lnTo>
                  <a:lnTo>
                    <a:pt x="488" y="124"/>
                  </a:lnTo>
                  <a:lnTo>
                    <a:pt x="488" y="125"/>
                  </a:lnTo>
                  <a:lnTo>
                    <a:pt x="487" y="126"/>
                  </a:lnTo>
                  <a:lnTo>
                    <a:pt x="481" y="130"/>
                  </a:lnTo>
                  <a:lnTo>
                    <a:pt x="480" y="131"/>
                  </a:lnTo>
                  <a:lnTo>
                    <a:pt x="478" y="137"/>
                  </a:lnTo>
                  <a:lnTo>
                    <a:pt x="477" y="140"/>
                  </a:lnTo>
                  <a:lnTo>
                    <a:pt x="476" y="146"/>
                  </a:lnTo>
                  <a:lnTo>
                    <a:pt x="476" y="151"/>
                  </a:lnTo>
                  <a:lnTo>
                    <a:pt x="478" y="154"/>
                  </a:lnTo>
                  <a:lnTo>
                    <a:pt x="479" y="157"/>
                  </a:lnTo>
                  <a:lnTo>
                    <a:pt x="478" y="160"/>
                  </a:lnTo>
                  <a:lnTo>
                    <a:pt x="476" y="163"/>
                  </a:lnTo>
                  <a:lnTo>
                    <a:pt x="475" y="181"/>
                  </a:lnTo>
                  <a:lnTo>
                    <a:pt x="476" y="183"/>
                  </a:lnTo>
                  <a:lnTo>
                    <a:pt x="476" y="183"/>
                  </a:lnTo>
                  <a:lnTo>
                    <a:pt x="479" y="187"/>
                  </a:lnTo>
                  <a:lnTo>
                    <a:pt x="482" y="189"/>
                  </a:lnTo>
                  <a:lnTo>
                    <a:pt x="464" y="201"/>
                  </a:lnTo>
                  <a:lnTo>
                    <a:pt x="453" y="202"/>
                  </a:lnTo>
                  <a:lnTo>
                    <a:pt x="441" y="207"/>
                  </a:lnTo>
                  <a:lnTo>
                    <a:pt x="438" y="210"/>
                  </a:lnTo>
                  <a:lnTo>
                    <a:pt x="433" y="218"/>
                  </a:lnTo>
                  <a:lnTo>
                    <a:pt x="433" y="219"/>
                  </a:lnTo>
                  <a:lnTo>
                    <a:pt x="434" y="222"/>
                  </a:lnTo>
                  <a:lnTo>
                    <a:pt x="435" y="222"/>
                  </a:lnTo>
                  <a:lnTo>
                    <a:pt x="437" y="223"/>
                  </a:lnTo>
                  <a:lnTo>
                    <a:pt x="442" y="221"/>
                  </a:lnTo>
                  <a:lnTo>
                    <a:pt x="444" y="221"/>
                  </a:lnTo>
                  <a:lnTo>
                    <a:pt x="448" y="224"/>
                  </a:lnTo>
                  <a:lnTo>
                    <a:pt x="448" y="225"/>
                  </a:lnTo>
                  <a:lnTo>
                    <a:pt x="449" y="227"/>
                  </a:lnTo>
                  <a:lnTo>
                    <a:pt x="449" y="228"/>
                  </a:lnTo>
                  <a:lnTo>
                    <a:pt x="448" y="228"/>
                  </a:lnTo>
                  <a:lnTo>
                    <a:pt x="446" y="231"/>
                  </a:lnTo>
                  <a:lnTo>
                    <a:pt x="445" y="234"/>
                  </a:lnTo>
                  <a:lnTo>
                    <a:pt x="445" y="238"/>
                  </a:lnTo>
                  <a:lnTo>
                    <a:pt x="444" y="240"/>
                  </a:lnTo>
                  <a:lnTo>
                    <a:pt x="439" y="245"/>
                  </a:lnTo>
                  <a:lnTo>
                    <a:pt x="440" y="249"/>
                  </a:lnTo>
                  <a:lnTo>
                    <a:pt x="446" y="255"/>
                  </a:lnTo>
                  <a:lnTo>
                    <a:pt x="454" y="257"/>
                  </a:lnTo>
                  <a:lnTo>
                    <a:pt x="456" y="258"/>
                  </a:lnTo>
                  <a:lnTo>
                    <a:pt x="457" y="263"/>
                  </a:lnTo>
                  <a:lnTo>
                    <a:pt x="458" y="265"/>
                  </a:lnTo>
                  <a:lnTo>
                    <a:pt x="455" y="277"/>
                  </a:lnTo>
                  <a:lnTo>
                    <a:pt x="456" y="288"/>
                  </a:lnTo>
                  <a:lnTo>
                    <a:pt x="456" y="288"/>
                  </a:lnTo>
                  <a:lnTo>
                    <a:pt x="464" y="297"/>
                  </a:lnTo>
                  <a:lnTo>
                    <a:pt x="464" y="308"/>
                  </a:lnTo>
                  <a:lnTo>
                    <a:pt x="468" y="314"/>
                  </a:lnTo>
                  <a:lnTo>
                    <a:pt x="462" y="317"/>
                  </a:lnTo>
                  <a:lnTo>
                    <a:pt x="459" y="319"/>
                  </a:lnTo>
                  <a:lnTo>
                    <a:pt x="458" y="320"/>
                  </a:lnTo>
                  <a:lnTo>
                    <a:pt x="458" y="321"/>
                  </a:lnTo>
                  <a:lnTo>
                    <a:pt x="458" y="323"/>
                  </a:lnTo>
                  <a:lnTo>
                    <a:pt x="465" y="337"/>
                  </a:lnTo>
                  <a:lnTo>
                    <a:pt x="467" y="344"/>
                  </a:lnTo>
                  <a:lnTo>
                    <a:pt x="468" y="348"/>
                  </a:lnTo>
                  <a:lnTo>
                    <a:pt x="469" y="352"/>
                  </a:lnTo>
                  <a:lnTo>
                    <a:pt x="468" y="355"/>
                  </a:lnTo>
                  <a:lnTo>
                    <a:pt x="460" y="368"/>
                  </a:lnTo>
                  <a:lnTo>
                    <a:pt x="465" y="375"/>
                  </a:lnTo>
                  <a:lnTo>
                    <a:pt x="466" y="380"/>
                  </a:lnTo>
                  <a:lnTo>
                    <a:pt x="470" y="389"/>
                  </a:lnTo>
                  <a:lnTo>
                    <a:pt x="471" y="391"/>
                  </a:lnTo>
                  <a:lnTo>
                    <a:pt x="471" y="393"/>
                  </a:lnTo>
                  <a:lnTo>
                    <a:pt x="470" y="395"/>
                  </a:lnTo>
                  <a:lnTo>
                    <a:pt x="470" y="395"/>
                  </a:lnTo>
                  <a:lnTo>
                    <a:pt x="466" y="397"/>
                  </a:lnTo>
                  <a:lnTo>
                    <a:pt x="462" y="400"/>
                  </a:lnTo>
                  <a:lnTo>
                    <a:pt x="462" y="408"/>
                  </a:lnTo>
                  <a:lnTo>
                    <a:pt x="461" y="409"/>
                  </a:lnTo>
                  <a:lnTo>
                    <a:pt x="461" y="409"/>
                  </a:lnTo>
                  <a:lnTo>
                    <a:pt x="450" y="417"/>
                  </a:lnTo>
                  <a:lnTo>
                    <a:pt x="448" y="422"/>
                  </a:lnTo>
                  <a:lnTo>
                    <a:pt x="448" y="422"/>
                  </a:lnTo>
                  <a:lnTo>
                    <a:pt x="448" y="423"/>
                  </a:lnTo>
                  <a:lnTo>
                    <a:pt x="448" y="424"/>
                  </a:lnTo>
                  <a:lnTo>
                    <a:pt x="449" y="425"/>
                  </a:lnTo>
                  <a:lnTo>
                    <a:pt x="449" y="427"/>
                  </a:lnTo>
                  <a:lnTo>
                    <a:pt x="449" y="428"/>
                  </a:lnTo>
                  <a:lnTo>
                    <a:pt x="449" y="429"/>
                  </a:lnTo>
                  <a:lnTo>
                    <a:pt x="449" y="430"/>
                  </a:lnTo>
                  <a:lnTo>
                    <a:pt x="441" y="437"/>
                  </a:lnTo>
                  <a:lnTo>
                    <a:pt x="441" y="438"/>
                  </a:lnTo>
                  <a:lnTo>
                    <a:pt x="441" y="439"/>
                  </a:lnTo>
                  <a:lnTo>
                    <a:pt x="441" y="441"/>
                  </a:lnTo>
                  <a:lnTo>
                    <a:pt x="446" y="445"/>
                  </a:lnTo>
                  <a:lnTo>
                    <a:pt x="446" y="446"/>
                  </a:lnTo>
                  <a:lnTo>
                    <a:pt x="446" y="448"/>
                  </a:lnTo>
                  <a:lnTo>
                    <a:pt x="446" y="449"/>
                  </a:lnTo>
                  <a:lnTo>
                    <a:pt x="446" y="450"/>
                  </a:lnTo>
                  <a:lnTo>
                    <a:pt x="446" y="451"/>
                  </a:lnTo>
                  <a:lnTo>
                    <a:pt x="438" y="457"/>
                  </a:lnTo>
                  <a:lnTo>
                    <a:pt x="437" y="458"/>
                  </a:lnTo>
                  <a:lnTo>
                    <a:pt x="437" y="459"/>
                  </a:lnTo>
                  <a:lnTo>
                    <a:pt x="438" y="463"/>
                  </a:lnTo>
                  <a:lnTo>
                    <a:pt x="443" y="472"/>
                  </a:lnTo>
                  <a:lnTo>
                    <a:pt x="443" y="473"/>
                  </a:lnTo>
                  <a:lnTo>
                    <a:pt x="443" y="476"/>
                  </a:lnTo>
                  <a:lnTo>
                    <a:pt x="443" y="478"/>
                  </a:lnTo>
                  <a:lnTo>
                    <a:pt x="442" y="478"/>
                  </a:lnTo>
                  <a:lnTo>
                    <a:pt x="438" y="480"/>
                  </a:lnTo>
                  <a:lnTo>
                    <a:pt x="438" y="481"/>
                  </a:lnTo>
                  <a:lnTo>
                    <a:pt x="436" y="490"/>
                  </a:lnTo>
                  <a:lnTo>
                    <a:pt x="435" y="491"/>
                  </a:lnTo>
                  <a:lnTo>
                    <a:pt x="426" y="497"/>
                  </a:lnTo>
                  <a:lnTo>
                    <a:pt x="424" y="500"/>
                  </a:lnTo>
                  <a:lnTo>
                    <a:pt x="415" y="506"/>
                  </a:lnTo>
                  <a:lnTo>
                    <a:pt x="403" y="503"/>
                  </a:lnTo>
                  <a:lnTo>
                    <a:pt x="401" y="503"/>
                  </a:lnTo>
                  <a:lnTo>
                    <a:pt x="400" y="504"/>
                  </a:lnTo>
                  <a:lnTo>
                    <a:pt x="399" y="505"/>
                  </a:lnTo>
                  <a:lnTo>
                    <a:pt x="399" y="506"/>
                  </a:lnTo>
                  <a:lnTo>
                    <a:pt x="399" y="520"/>
                  </a:lnTo>
                  <a:lnTo>
                    <a:pt x="399" y="521"/>
                  </a:lnTo>
                  <a:lnTo>
                    <a:pt x="396" y="527"/>
                  </a:lnTo>
                  <a:lnTo>
                    <a:pt x="396" y="528"/>
                  </a:lnTo>
                  <a:lnTo>
                    <a:pt x="396" y="528"/>
                  </a:lnTo>
                  <a:lnTo>
                    <a:pt x="397" y="529"/>
                  </a:lnTo>
                  <a:lnTo>
                    <a:pt x="400" y="533"/>
                  </a:lnTo>
                  <a:lnTo>
                    <a:pt x="400" y="535"/>
                  </a:lnTo>
                  <a:lnTo>
                    <a:pt x="402" y="539"/>
                  </a:lnTo>
                  <a:lnTo>
                    <a:pt x="403" y="543"/>
                  </a:lnTo>
                  <a:lnTo>
                    <a:pt x="404" y="546"/>
                  </a:lnTo>
                  <a:lnTo>
                    <a:pt x="403" y="548"/>
                  </a:lnTo>
                  <a:lnTo>
                    <a:pt x="403" y="550"/>
                  </a:lnTo>
                  <a:lnTo>
                    <a:pt x="397" y="554"/>
                  </a:lnTo>
                  <a:lnTo>
                    <a:pt x="389" y="556"/>
                  </a:lnTo>
                  <a:lnTo>
                    <a:pt x="386" y="559"/>
                  </a:lnTo>
                  <a:lnTo>
                    <a:pt x="385" y="565"/>
                  </a:lnTo>
                  <a:lnTo>
                    <a:pt x="383" y="568"/>
                  </a:lnTo>
                  <a:lnTo>
                    <a:pt x="382" y="573"/>
                  </a:lnTo>
                  <a:lnTo>
                    <a:pt x="380" y="576"/>
                  </a:lnTo>
                  <a:lnTo>
                    <a:pt x="380" y="577"/>
                  </a:lnTo>
                  <a:lnTo>
                    <a:pt x="380" y="579"/>
                  </a:lnTo>
                  <a:lnTo>
                    <a:pt x="381" y="580"/>
                  </a:lnTo>
                  <a:lnTo>
                    <a:pt x="382" y="582"/>
                  </a:lnTo>
                  <a:lnTo>
                    <a:pt x="382" y="585"/>
                  </a:lnTo>
                  <a:lnTo>
                    <a:pt x="390" y="595"/>
                  </a:lnTo>
                  <a:lnTo>
                    <a:pt x="375" y="597"/>
                  </a:lnTo>
                  <a:lnTo>
                    <a:pt x="375" y="594"/>
                  </a:lnTo>
                  <a:lnTo>
                    <a:pt x="364" y="595"/>
                  </a:lnTo>
                  <a:lnTo>
                    <a:pt x="364" y="607"/>
                  </a:lnTo>
                  <a:lnTo>
                    <a:pt x="362" y="607"/>
                  </a:lnTo>
                  <a:lnTo>
                    <a:pt x="361" y="608"/>
                  </a:lnTo>
                  <a:lnTo>
                    <a:pt x="361" y="608"/>
                  </a:lnTo>
                  <a:lnTo>
                    <a:pt x="362" y="609"/>
                  </a:lnTo>
                  <a:lnTo>
                    <a:pt x="359" y="609"/>
                  </a:lnTo>
                  <a:lnTo>
                    <a:pt x="359" y="607"/>
                  </a:lnTo>
                  <a:lnTo>
                    <a:pt x="357" y="607"/>
                  </a:lnTo>
                  <a:lnTo>
                    <a:pt x="357" y="605"/>
                  </a:lnTo>
                  <a:lnTo>
                    <a:pt x="354" y="605"/>
                  </a:lnTo>
                  <a:lnTo>
                    <a:pt x="354" y="603"/>
                  </a:lnTo>
                  <a:lnTo>
                    <a:pt x="349" y="603"/>
                  </a:lnTo>
                  <a:lnTo>
                    <a:pt x="349" y="598"/>
                  </a:lnTo>
                  <a:lnTo>
                    <a:pt x="347" y="598"/>
                  </a:lnTo>
                  <a:lnTo>
                    <a:pt x="347" y="596"/>
                  </a:lnTo>
                  <a:lnTo>
                    <a:pt x="342" y="597"/>
                  </a:lnTo>
                  <a:lnTo>
                    <a:pt x="342" y="594"/>
                  </a:lnTo>
                  <a:lnTo>
                    <a:pt x="340" y="594"/>
                  </a:lnTo>
                  <a:lnTo>
                    <a:pt x="339" y="592"/>
                  </a:lnTo>
                  <a:lnTo>
                    <a:pt x="335" y="592"/>
                  </a:lnTo>
                  <a:lnTo>
                    <a:pt x="334" y="588"/>
                  </a:lnTo>
                  <a:lnTo>
                    <a:pt x="329" y="588"/>
                  </a:lnTo>
                  <a:lnTo>
                    <a:pt x="329" y="586"/>
                  </a:lnTo>
                  <a:lnTo>
                    <a:pt x="327" y="586"/>
                  </a:lnTo>
                  <a:lnTo>
                    <a:pt x="327" y="585"/>
                  </a:lnTo>
                  <a:lnTo>
                    <a:pt x="334" y="587"/>
                  </a:lnTo>
                  <a:lnTo>
                    <a:pt x="329" y="583"/>
                  </a:lnTo>
                  <a:lnTo>
                    <a:pt x="329" y="583"/>
                  </a:lnTo>
                  <a:lnTo>
                    <a:pt x="329" y="579"/>
                  </a:lnTo>
                  <a:lnTo>
                    <a:pt x="331" y="574"/>
                  </a:lnTo>
                  <a:lnTo>
                    <a:pt x="331" y="572"/>
                  </a:lnTo>
                  <a:lnTo>
                    <a:pt x="329" y="571"/>
                  </a:lnTo>
                  <a:lnTo>
                    <a:pt x="330" y="560"/>
                  </a:lnTo>
                  <a:lnTo>
                    <a:pt x="328" y="558"/>
                  </a:lnTo>
                  <a:lnTo>
                    <a:pt x="329" y="550"/>
                  </a:lnTo>
                  <a:lnTo>
                    <a:pt x="327" y="548"/>
                  </a:lnTo>
                  <a:lnTo>
                    <a:pt x="322" y="546"/>
                  </a:lnTo>
                  <a:lnTo>
                    <a:pt x="322" y="544"/>
                  </a:lnTo>
                  <a:lnTo>
                    <a:pt x="320" y="540"/>
                  </a:lnTo>
                  <a:lnTo>
                    <a:pt x="316" y="538"/>
                  </a:lnTo>
                  <a:lnTo>
                    <a:pt x="314" y="538"/>
                  </a:lnTo>
                  <a:lnTo>
                    <a:pt x="314" y="536"/>
                  </a:lnTo>
                  <a:lnTo>
                    <a:pt x="313" y="534"/>
                  </a:lnTo>
                  <a:lnTo>
                    <a:pt x="313" y="532"/>
                  </a:lnTo>
                  <a:lnTo>
                    <a:pt x="307" y="526"/>
                  </a:lnTo>
                  <a:lnTo>
                    <a:pt x="305" y="526"/>
                  </a:lnTo>
                  <a:lnTo>
                    <a:pt x="302" y="522"/>
                  </a:lnTo>
                  <a:lnTo>
                    <a:pt x="300" y="521"/>
                  </a:lnTo>
                  <a:lnTo>
                    <a:pt x="293" y="514"/>
                  </a:lnTo>
                  <a:lnTo>
                    <a:pt x="290" y="513"/>
                  </a:lnTo>
                  <a:lnTo>
                    <a:pt x="290" y="513"/>
                  </a:lnTo>
                  <a:lnTo>
                    <a:pt x="281" y="513"/>
                  </a:lnTo>
                  <a:lnTo>
                    <a:pt x="280" y="514"/>
                  </a:lnTo>
                  <a:lnTo>
                    <a:pt x="280" y="516"/>
                  </a:lnTo>
                  <a:lnTo>
                    <a:pt x="275" y="516"/>
                  </a:lnTo>
                  <a:lnTo>
                    <a:pt x="271" y="514"/>
                  </a:lnTo>
                  <a:lnTo>
                    <a:pt x="271" y="514"/>
                  </a:lnTo>
                  <a:lnTo>
                    <a:pt x="271" y="514"/>
                  </a:lnTo>
                  <a:lnTo>
                    <a:pt x="267" y="512"/>
                  </a:lnTo>
                  <a:lnTo>
                    <a:pt x="266" y="512"/>
                  </a:lnTo>
                  <a:lnTo>
                    <a:pt x="266" y="512"/>
                  </a:lnTo>
                  <a:lnTo>
                    <a:pt x="265" y="512"/>
                  </a:lnTo>
                  <a:lnTo>
                    <a:pt x="263" y="508"/>
                  </a:lnTo>
                  <a:lnTo>
                    <a:pt x="254" y="500"/>
                  </a:lnTo>
                  <a:lnTo>
                    <a:pt x="254" y="496"/>
                  </a:lnTo>
                  <a:lnTo>
                    <a:pt x="256" y="494"/>
                  </a:lnTo>
                  <a:lnTo>
                    <a:pt x="256" y="488"/>
                  </a:lnTo>
                  <a:lnTo>
                    <a:pt x="254" y="486"/>
                  </a:lnTo>
                  <a:lnTo>
                    <a:pt x="254" y="484"/>
                  </a:lnTo>
                  <a:lnTo>
                    <a:pt x="253" y="487"/>
                  </a:lnTo>
                  <a:lnTo>
                    <a:pt x="253" y="485"/>
                  </a:lnTo>
                  <a:lnTo>
                    <a:pt x="248" y="485"/>
                  </a:lnTo>
                  <a:lnTo>
                    <a:pt x="248" y="483"/>
                  </a:lnTo>
                  <a:lnTo>
                    <a:pt x="245" y="483"/>
                  </a:lnTo>
                  <a:lnTo>
                    <a:pt x="245" y="481"/>
                  </a:lnTo>
                  <a:lnTo>
                    <a:pt x="243" y="481"/>
                  </a:lnTo>
                  <a:lnTo>
                    <a:pt x="242" y="476"/>
                  </a:lnTo>
                  <a:lnTo>
                    <a:pt x="240" y="476"/>
                  </a:lnTo>
                  <a:lnTo>
                    <a:pt x="240" y="474"/>
                  </a:lnTo>
                  <a:lnTo>
                    <a:pt x="238" y="474"/>
                  </a:lnTo>
                  <a:lnTo>
                    <a:pt x="237" y="472"/>
                  </a:lnTo>
                  <a:lnTo>
                    <a:pt x="233" y="472"/>
                  </a:lnTo>
                  <a:lnTo>
                    <a:pt x="232" y="460"/>
                  </a:lnTo>
                  <a:lnTo>
                    <a:pt x="230" y="460"/>
                  </a:lnTo>
                  <a:lnTo>
                    <a:pt x="230" y="458"/>
                  </a:lnTo>
                  <a:lnTo>
                    <a:pt x="227" y="458"/>
                  </a:lnTo>
                  <a:lnTo>
                    <a:pt x="227" y="456"/>
                  </a:lnTo>
                  <a:lnTo>
                    <a:pt x="225" y="456"/>
                  </a:lnTo>
                  <a:lnTo>
                    <a:pt x="225" y="453"/>
                  </a:lnTo>
                  <a:lnTo>
                    <a:pt x="226" y="453"/>
                  </a:lnTo>
                  <a:lnTo>
                    <a:pt x="226" y="447"/>
                  </a:lnTo>
                  <a:lnTo>
                    <a:pt x="224" y="445"/>
                  </a:lnTo>
                  <a:lnTo>
                    <a:pt x="218" y="444"/>
                  </a:lnTo>
                  <a:lnTo>
                    <a:pt x="218" y="442"/>
                  </a:lnTo>
                  <a:lnTo>
                    <a:pt x="216" y="442"/>
                  </a:lnTo>
                  <a:lnTo>
                    <a:pt x="215" y="440"/>
                  </a:lnTo>
                  <a:lnTo>
                    <a:pt x="215" y="434"/>
                  </a:lnTo>
                  <a:lnTo>
                    <a:pt x="207" y="434"/>
                  </a:lnTo>
                  <a:lnTo>
                    <a:pt x="207" y="432"/>
                  </a:lnTo>
                  <a:lnTo>
                    <a:pt x="206" y="432"/>
                  </a:lnTo>
                  <a:lnTo>
                    <a:pt x="205" y="426"/>
                  </a:lnTo>
                  <a:lnTo>
                    <a:pt x="206" y="412"/>
                  </a:lnTo>
                  <a:lnTo>
                    <a:pt x="198" y="412"/>
                  </a:lnTo>
                  <a:lnTo>
                    <a:pt x="198" y="408"/>
                  </a:lnTo>
                  <a:lnTo>
                    <a:pt x="194" y="407"/>
                  </a:lnTo>
                  <a:lnTo>
                    <a:pt x="194" y="406"/>
                  </a:lnTo>
                  <a:lnTo>
                    <a:pt x="192" y="405"/>
                  </a:lnTo>
                  <a:lnTo>
                    <a:pt x="192" y="401"/>
                  </a:lnTo>
                  <a:lnTo>
                    <a:pt x="189" y="401"/>
                  </a:lnTo>
                  <a:lnTo>
                    <a:pt x="188" y="401"/>
                  </a:lnTo>
                  <a:lnTo>
                    <a:pt x="188" y="399"/>
                  </a:lnTo>
                  <a:lnTo>
                    <a:pt x="187" y="399"/>
                  </a:lnTo>
                  <a:lnTo>
                    <a:pt x="187" y="399"/>
                  </a:lnTo>
                  <a:lnTo>
                    <a:pt x="187" y="397"/>
                  </a:lnTo>
                  <a:lnTo>
                    <a:pt x="185" y="395"/>
                  </a:lnTo>
                  <a:lnTo>
                    <a:pt x="181" y="395"/>
                  </a:lnTo>
                  <a:lnTo>
                    <a:pt x="179" y="390"/>
                  </a:lnTo>
                  <a:lnTo>
                    <a:pt x="175" y="390"/>
                  </a:lnTo>
                  <a:lnTo>
                    <a:pt x="175" y="392"/>
                  </a:lnTo>
                  <a:lnTo>
                    <a:pt x="173" y="392"/>
                  </a:lnTo>
                  <a:lnTo>
                    <a:pt x="171" y="390"/>
                  </a:lnTo>
                  <a:lnTo>
                    <a:pt x="165" y="389"/>
                  </a:lnTo>
                  <a:lnTo>
                    <a:pt x="163" y="387"/>
                  </a:lnTo>
                  <a:lnTo>
                    <a:pt x="153" y="386"/>
                  </a:lnTo>
                  <a:lnTo>
                    <a:pt x="153" y="388"/>
                  </a:lnTo>
                  <a:lnTo>
                    <a:pt x="155" y="390"/>
                  </a:lnTo>
                  <a:lnTo>
                    <a:pt x="155" y="394"/>
                  </a:lnTo>
                  <a:lnTo>
                    <a:pt x="155" y="394"/>
                  </a:lnTo>
                  <a:lnTo>
                    <a:pt x="153" y="396"/>
                  </a:lnTo>
                  <a:lnTo>
                    <a:pt x="147" y="392"/>
                  </a:lnTo>
                  <a:lnTo>
                    <a:pt x="145" y="392"/>
                  </a:lnTo>
                  <a:lnTo>
                    <a:pt x="143" y="390"/>
                  </a:lnTo>
                  <a:lnTo>
                    <a:pt x="121" y="387"/>
                  </a:lnTo>
                  <a:lnTo>
                    <a:pt x="121" y="381"/>
                  </a:lnTo>
                  <a:lnTo>
                    <a:pt x="121" y="381"/>
                  </a:lnTo>
                  <a:lnTo>
                    <a:pt x="119" y="377"/>
                  </a:lnTo>
                  <a:lnTo>
                    <a:pt x="117" y="377"/>
                  </a:lnTo>
                  <a:lnTo>
                    <a:pt x="114" y="371"/>
                  </a:lnTo>
                  <a:lnTo>
                    <a:pt x="114" y="361"/>
                  </a:lnTo>
                  <a:lnTo>
                    <a:pt x="110" y="358"/>
                  </a:lnTo>
                  <a:lnTo>
                    <a:pt x="108" y="358"/>
                  </a:lnTo>
                  <a:lnTo>
                    <a:pt x="108" y="356"/>
                  </a:lnTo>
                  <a:lnTo>
                    <a:pt x="103" y="356"/>
                  </a:lnTo>
                  <a:lnTo>
                    <a:pt x="103" y="354"/>
                  </a:lnTo>
                  <a:lnTo>
                    <a:pt x="100" y="354"/>
                  </a:lnTo>
                  <a:lnTo>
                    <a:pt x="100" y="351"/>
                  </a:lnTo>
                  <a:lnTo>
                    <a:pt x="98" y="351"/>
                  </a:lnTo>
                  <a:lnTo>
                    <a:pt x="98" y="347"/>
                  </a:lnTo>
                  <a:lnTo>
                    <a:pt x="88" y="347"/>
                  </a:lnTo>
                  <a:lnTo>
                    <a:pt x="88" y="345"/>
                  </a:lnTo>
                  <a:lnTo>
                    <a:pt x="84" y="345"/>
                  </a:lnTo>
                  <a:lnTo>
                    <a:pt x="84" y="343"/>
                  </a:lnTo>
                  <a:lnTo>
                    <a:pt x="81" y="343"/>
                  </a:lnTo>
                  <a:lnTo>
                    <a:pt x="81" y="332"/>
                  </a:lnTo>
                  <a:lnTo>
                    <a:pt x="79" y="327"/>
                  </a:lnTo>
                  <a:lnTo>
                    <a:pt x="78" y="327"/>
                  </a:lnTo>
                  <a:lnTo>
                    <a:pt x="77" y="322"/>
                  </a:lnTo>
                  <a:lnTo>
                    <a:pt x="76" y="322"/>
                  </a:lnTo>
                  <a:lnTo>
                    <a:pt x="76" y="320"/>
                  </a:lnTo>
                  <a:lnTo>
                    <a:pt x="74" y="318"/>
                  </a:lnTo>
                  <a:lnTo>
                    <a:pt x="72" y="318"/>
                  </a:lnTo>
                  <a:lnTo>
                    <a:pt x="72" y="318"/>
                  </a:lnTo>
                  <a:lnTo>
                    <a:pt x="75" y="318"/>
                  </a:lnTo>
                  <a:lnTo>
                    <a:pt x="75" y="315"/>
                  </a:lnTo>
                  <a:lnTo>
                    <a:pt x="77" y="315"/>
                  </a:lnTo>
                  <a:lnTo>
                    <a:pt x="77" y="309"/>
                  </a:lnTo>
                  <a:lnTo>
                    <a:pt x="76" y="308"/>
                  </a:lnTo>
                  <a:lnTo>
                    <a:pt x="76" y="304"/>
                  </a:lnTo>
                  <a:lnTo>
                    <a:pt x="77" y="303"/>
                  </a:lnTo>
                  <a:lnTo>
                    <a:pt x="78" y="291"/>
                  </a:lnTo>
                  <a:lnTo>
                    <a:pt x="76" y="290"/>
                  </a:lnTo>
                  <a:lnTo>
                    <a:pt x="74" y="289"/>
                  </a:lnTo>
                  <a:lnTo>
                    <a:pt x="72" y="291"/>
                  </a:lnTo>
                  <a:lnTo>
                    <a:pt x="68" y="290"/>
                  </a:lnTo>
                  <a:lnTo>
                    <a:pt x="68" y="290"/>
                  </a:lnTo>
                  <a:lnTo>
                    <a:pt x="67" y="290"/>
                  </a:lnTo>
                  <a:lnTo>
                    <a:pt x="63" y="288"/>
                  </a:lnTo>
                  <a:lnTo>
                    <a:pt x="61" y="288"/>
                  </a:lnTo>
                  <a:lnTo>
                    <a:pt x="61" y="286"/>
                  </a:lnTo>
                  <a:lnTo>
                    <a:pt x="61" y="286"/>
                  </a:lnTo>
                  <a:lnTo>
                    <a:pt x="58" y="284"/>
                  </a:lnTo>
                  <a:lnTo>
                    <a:pt x="58" y="279"/>
                  </a:lnTo>
                  <a:lnTo>
                    <a:pt x="57" y="279"/>
                  </a:lnTo>
                  <a:lnTo>
                    <a:pt x="58" y="277"/>
                  </a:lnTo>
                  <a:lnTo>
                    <a:pt x="56" y="275"/>
                  </a:lnTo>
                  <a:lnTo>
                    <a:pt x="56" y="271"/>
                  </a:lnTo>
                  <a:lnTo>
                    <a:pt x="54" y="269"/>
                  </a:lnTo>
                  <a:lnTo>
                    <a:pt x="54" y="267"/>
                  </a:lnTo>
                  <a:lnTo>
                    <a:pt x="55" y="267"/>
                  </a:lnTo>
                  <a:lnTo>
                    <a:pt x="55" y="263"/>
                  </a:lnTo>
                  <a:lnTo>
                    <a:pt x="57" y="261"/>
                  </a:lnTo>
                  <a:lnTo>
                    <a:pt x="57" y="259"/>
                  </a:lnTo>
                  <a:lnTo>
                    <a:pt x="54" y="257"/>
                  </a:lnTo>
                  <a:lnTo>
                    <a:pt x="54" y="255"/>
                  </a:lnTo>
                  <a:lnTo>
                    <a:pt x="53" y="255"/>
                  </a:lnTo>
                  <a:lnTo>
                    <a:pt x="53" y="255"/>
                  </a:lnTo>
                  <a:lnTo>
                    <a:pt x="53" y="249"/>
                  </a:lnTo>
                  <a:lnTo>
                    <a:pt x="51" y="247"/>
                  </a:lnTo>
                  <a:lnTo>
                    <a:pt x="51" y="246"/>
                  </a:lnTo>
                  <a:lnTo>
                    <a:pt x="51" y="246"/>
                  </a:lnTo>
                  <a:lnTo>
                    <a:pt x="50" y="245"/>
                  </a:lnTo>
                  <a:lnTo>
                    <a:pt x="50" y="244"/>
                  </a:lnTo>
                  <a:lnTo>
                    <a:pt x="51" y="244"/>
                  </a:lnTo>
                  <a:lnTo>
                    <a:pt x="51" y="243"/>
                  </a:lnTo>
                  <a:lnTo>
                    <a:pt x="52" y="243"/>
                  </a:lnTo>
                  <a:lnTo>
                    <a:pt x="52" y="241"/>
                  </a:lnTo>
                  <a:lnTo>
                    <a:pt x="46" y="241"/>
                  </a:lnTo>
                  <a:lnTo>
                    <a:pt x="46" y="242"/>
                  </a:lnTo>
                  <a:lnTo>
                    <a:pt x="41" y="242"/>
                  </a:lnTo>
                  <a:lnTo>
                    <a:pt x="41" y="241"/>
                  </a:lnTo>
                  <a:lnTo>
                    <a:pt x="43" y="241"/>
                  </a:lnTo>
                  <a:lnTo>
                    <a:pt x="43" y="239"/>
                  </a:lnTo>
                  <a:lnTo>
                    <a:pt x="41" y="239"/>
                  </a:lnTo>
                  <a:lnTo>
                    <a:pt x="39" y="237"/>
                  </a:lnTo>
                  <a:lnTo>
                    <a:pt x="39" y="235"/>
                  </a:lnTo>
                  <a:lnTo>
                    <a:pt x="41" y="233"/>
                  </a:lnTo>
                  <a:lnTo>
                    <a:pt x="41" y="231"/>
                  </a:lnTo>
                  <a:lnTo>
                    <a:pt x="41" y="231"/>
                  </a:lnTo>
                  <a:lnTo>
                    <a:pt x="41" y="230"/>
                  </a:lnTo>
                  <a:lnTo>
                    <a:pt x="40" y="230"/>
                  </a:lnTo>
                  <a:lnTo>
                    <a:pt x="40" y="229"/>
                  </a:lnTo>
                  <a:lnTo>
                    <a:pt x="39" y="231"/>
                  </a:lnTo>
                  <a:lnTo>
                    <a:pt x="39" y="231"/>
                  </a:lnTo>
                  <a:lnTo>
                    <a:pt x="37" y="229"/>
                  </a:lnTo>
                  <a:lnTo>
                    <a:pt x="38" y="228"/>
                  </a:lnTo>
                  <a:lnTo>
                    <a:pt x="38" y="228"/>
                  </a:lnTo>
                  <a:lnTo>
                    <a:pt x="38" y="226"/>
                  </a:lnTo>
                  <a:lnTo>
                    <a:pt x="40" y="226"/>
                  </a:lnTo>
                  <a:lnTo>
                    <a:pt x="40" y="225"/>
                  </a:lnTo>
                  <a:lnTo>
                    <a:pt x="41" y="224"/>
                  </a:lnTo>
                  <a:lnTo>
                    <a:pt x="40" y="224"/>
                  </a:lnTo>
                  <a:lnTo>
                    <a:pt x="40" y="221"/>
                  </a:lnTo>
                  <a:lnTo>
                    <a:pt x="42" y="220"/>
                  </a:lnTo>
                  <a:lnTo>
                    <a:pt x="42" y="219"/>
                  </a:lnTo>
                  <a:lnTo>
                    <a:pt x="42" y="219"/>
                  </a:lnTo>
                  <a:lnTo>
                    <a:pt x="42" y="216"/>
                  </a:lnTo>
                  <a:lnTo>
                    <a:pt x="40" y="214"/>
                  </a:lnTo>
                  <a:lnTo>
                    <a:pt x="41" y="208"/>
                  </a:lnTo>
                  <a:lnTo>
                    <a:pt x="39" y="206"/>
                  </a:lnTo>
                  <a:lnTo>
                    <a:pt x="37" y="206"/>
                  </a:lnTo>
                  <a:lnTo>
                    <a:pt x="37" y="207"/>
                  </a:lnTo>
                  <a:lnTo>
                    <a:pt x="31" y="207"/>
                  </a:lnTo>
                  <a:lnTo>
                    <a:pt x="30" y="206"/>
                  </a:lnTo>
                  <a:lnTo>
                    <a:pt x="30" y="205"/>
                  </a:lnTo>
                  <a:lnTo>
                    <a:pt x="28" y="205"/>
                  </a:lnTo>
                  <a:lnTo>
                    <a:pt x="27" y="203"/>
                  </a:lnTo>
                  <a:lnTo>
                    <a:pt x="27" y="203"/>
                  </a:lnTo>
                  <a:lnTo>
                    <a:pt x="25" y="202"/>
                  </a:lnTo>
                  <a:lnTo>
                    <a:pt x="25" y="201"/>
                  </a:lnTo>
                  <a:lnTo>
                    <a:pt x="23" y="201"/>
                  </a:lnTo>
                  <a:lnTo>
                    <a:pt x="20" y="199"/>
                  </a:lnTo>
                  <a:lnTo>
                    <a:pt x="20" y="199"/>
                  </a:lnTo>
                  <a:lnTo>
                    <a:pt x="15" y="199"/>
                  </a:lnTo>
                  <a:lnTo>
                    <a:pt x="15" y="197"/>
                  </a:lnTo>
                  <a:lnTo>
                    <a:pt x="13" y="197"/>
                  </a:lnTo>
                  <a:lnTo>
                    <a:pt x="13" y="192"/>
                  </a:lnTo>
                  <a:lnTo>
                    <a:pt x="10" y="192"/>
                  </a:lnTo>
                  <a:lnTo>
                    <a:pt x="10" y="185"/>
                  </a:lnTo>
                  <a:lnTo>
                    <a:pt x="9" y="186"/>
                  </a:lnTo>
                  <a:lnTo>
                    <a:pt x="9" y="183"/>
                  </a:lnTo>
                  <a:lnTo>
                    <a:pt x="5" y="183"/>
                  </a:lnTo>
                  <a:lnTo>
                    <a:pt x="5" y="181"/>
                  </a:lnTo>
                  <a:lnTo>
                    <a:pt x="4" y="179"/>
                  </a:lnTo>
                  <a:lnTo>
                    <a:pt x="2" y="179"/>
                  </a:lnTo>
                  <a:lnTo>
                    <a:pt x="2" y="177"/>
                  </a:lnTo>
                  <a:lnTo>
                    <a:pt x="2" y="177"/>
                  </a:lnTo>
                  <a:lnTo>
                    <a:pt x="2" y="173"/>
                  </a:lnTo>
                  <a:lnTo>
                    <a:pt x="0" y="171"/>
                  </a:lnTo>
                  <a:lnTo>
                    <a:pt x="0" y="169"/>
                  </a:lnTo>
                  <a:lnTo>
                    <a:pt x="2" y="169"/>
                  </a:lnTo>
                  <a:lnTo>
                    <a:pt x="1" y="168"/>
                  </a:lnTo>
                  <a:lnTo>
                    <a:pt x="2" y="167"/>
                  </a:lnTo>
                  <a:lnTo>
                    <a:pt x="2" y="165"/>
                  </a:lnTo>
                  <a:lnTo>
                    <a:pt x="6" y="165"/>
                  </a:lnTo>
                  <a:lnTo>
                    <a:pt x="6" y="163"/>
                  </a:lnTo>
                  <a:lnTo>
                    <a:pt x="10" y="162"/>
                  </a:lnTo>
                  <a:lnTo>
                    <a:pt x="10" y="162"/>
                  </a:lnTo>
                  <a:lnTo>
                    <a:pt x="17" y="159"/>
                  </a:lnTo>
                  <a:lnTo>
                    <a:pt x="17" y="157"/>
                  </a:lnTo>
                  <a:lnTo>
                    <a:pt x="22" y="156"/>
                  </a:lnTo>
                  <a:lnTo>
                    <a:pt x="22" y="154"/>
                  </a:lnTo>
                  <a:lnTo>
                    <a:pt x="24" y="154"/>
                  </a:lnTo>
                  <a:lnTo>
                    <a:pt x="23" y="141"/>
                  </a:lnTo>
                  <a:lnTo>
                    <a:pt x="25" y="141"/>
                  </a:lnTo>
                  <a:lnTo>
                    <a:pt x="27" y="139"/>
                  </a:lnTo>
                  <a:lnTo>
                    <a:pt x="27" y="132"/>
                  </a:lnTo>
                  <a:lnTo>
                    <a:pt x="25" y="130"/>
                  </a:lnTo>
                  <a:lnTo>
                    <a:pt x="29" y="126"/>
                  </a:lnTo>
                  <a:lnTo>
                    <a:pt x="31" y="126"/>
                  </a:lnTo>
                  <a:lnTo>
                    <a:pt x="31" y="129"/>
                  </a:lnTo>
                  <a:lnTo>
                    <a:pt x="35" y="129"/>
                  </a:lnTo>
                  <a:lnTo>
                    <a:pt x="35" y="120"/>
                  </a:lnTo>
                  <a:lnTo>
                    <a:pt x="36" y="120"/>
                  </a:lnTo>
                  <a:lnTo>
                    <a:pt x="36" y="117"/>
                  </a:lnTo>
                  <a:lnTo>
                    <a:pt x="41" y="117"/>
                  </a:lnTo>
                  <a:lnTo>
                    <a:pt x="40" y="117"/>
                  </a:lnTo>
                  <a:lnTo>
                    <a:pt x="41" y="116"/>
                  </a:lnTo>
                  <a:lnTo>
                    <a:pt x="42" y="112"/>
                  </a:lnTo>
                  <a:lnTo>
                    <a:pt x="43" y="112"/>
                  </a:lnTo>
                  <a:lnTo>
                    <a:pt x="42" y="105"/>
                  </a:lnTo>
                  <a:lnTo>
                    <a:pt x="44" y="105"/>
                  </a:lnTo>
                  <a:lnTo>
                    <a:pt x="44" y="103"/>
                  </a:lnTo>
                  <a:lnTo>
                    <a:pt x="47" y="102"/>
                  </a:lnTo>
                  <a:lnTo>
                    <a:pt x="46" y="100"/>
                  </a:lnTo>
                  <a:lnTo>
                    <a:pt x="51" y="100"/>
                  </a:lnTo>
                  <a:lnTo>
                    <a:pt x="51" y="95"/>
                  </a:lnTo>
                  <a:lnTo>
                    <a:pt x="53" y="95"/>
                  </a:lnTo>
                  <a:lnTo>
                    <a:pt x="53" y="95"/>
                  </a:lnTo>
                  <a:lnTo>
                    <a:pt x="55" y="97"/>
                  </a:lnTo>
                  <a:lnTo>
                    <a:pt x="55" y="97"/>
                  </a:lnTo>
                  <a:lnTo>
                    <a:pt x="68" y="100"/>
                  </a:lnTo>
                  <a:lnTo>
                    <a:pt x="84" y="97"/>
                  </a:lnTo>
                  <a:lnTo>
                    <a:pt x="90" y="99"/>
                  </a:lnTo>
                  <a:lnTo>
                    <a:pt x="94" y="104"/>
                  </a:lnTo>
                  <a:lnTo>
                    <a:pt x="95" y="105"/>
                  </a:lnTo>
                  <a:lnTo>
                    <a:pt x="96" y="105"/>
                  </a:lnTo>
                  <a:lnTo>
                    <a:pt x="99" y="103"/>
                  </a:lnTo>
                  <a:lnTo>
                    <a:pt x="100" y="100"/>
                  </a:lnTo>
                  <a:lnTo>
                    <a:pt x="120" y="88"/>
                  </a:lnTo>
                  <a:lnTo>
                    <a:pt x="182" y="95"/>
                  </a:lnTo>
                  <a:lnTo>
                    <a:pt x="190" y="88"/>
                  </a:lnTo>
                  <a:lnTo>
                    <a:pt x="193" y="82"/>
                  </a:lnTo>
                  <a:lnTo>
                    <a:pt x="194" y="74"/>
                  </a:lnTo>
                  <a:lnTo>
                    <a:pt x="194" y="73"/>
                  </a:lnTo>
                  <a:lnTo>
                    <a:pt x="195" y="71"/>
                  </a:lnTo>
                  <a:lnTo>
                    <a:pt x="217" y="64"/>
                  </a:lnTo>
                  <a:lnTo>
                    <a:pt x="237" y="43"/>
                  </a:lnTo>
                  <a:lnTo>
                    <a:pt x="251" y="44"/>
                  </a:lnTo>
                  <a:lnTo>
                    <a:pt x="277" y="64"/>
                  </a:lnTo>
                  <a:lnTo>
                    <a:pt x="283" y="64"/>
                  </a:lnTo>
                  <a:lnTo>
                    <a:pt x="285" y="61"/>
                  </a:lnTo>
                  <a:lnTo>
                    <a:pt x="286" y="60"/>
                  </a:lnTo>
                  <a:lnTo>
                    <a:pt x="286" y="59"/>
                  </a:lnTo>
                  <a:lnTo>
                    <a:pt x="286" y="57"/>
                  </a:lnTo>
                  <a:lnTo>
                    <a:pt x="284" y="55"/>
                  </a:lnTo>
                  <a:lnTo>
                    <a:pt x="284" y="52"/>
                  </a:lnTo>
                  <a:lnTo>
                    <a:pt x="284" y="43"/>
                  </a:lnTo>
                  <a:lnTo>
                    <a:pt x="285" y="42"/>
                  </a:lnTo>
                  <a:lnTo>
                    <a:pt x="286" y="41"/>
                  </a:lnTo>
                  <a:lnTo>
                    <a:pt x="307" y="23"/>
                  </a:lnTo>
                  <a:lnTo>
                    <a:pt x="312" y="0"/>
                  </a:lnTo>
                  <a:lnTo>
                    <a:pt x="332" y="9"/>
                  </a:lnTo>
                  <a:lnTo>
                    <a:pt x="340" y="17"/>
                  </a:lnTo>
                  <a:lnTo>
                    <a:pt x="343" y="17"/>
                  </a:lnTo>
                  <a:lnTo>
                    <a:pt x="348" y="13"/>
                  </a:lnTo>
                  <a:lnTo>
                    <a:pt x="350" y="11"/>
                  </a:lnTo>
                  <a:close/>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86" name="Freeform 113"/>
            <p:cNvSpPr>
              <a:spLocks/>
            </p:cNvSpPr>
            <p:nvPr/>
          </p:nvSpPr>
          <p:spPr bwMode="auto">
            <a:xfrm>
              <a:off x="4321176" y="3184525"/>
              <a:ext cx="774700" cy="966788"/>
            </a:xfrm>
            <a:custGeom>
              <a:avLst/>
              <a:gdLst>
                <a:gd name="T0" fmla="*/ 349 w 488"/>
                <a:gd name="T1" fmla="*/ 37 h 609"/>
                <a:gd name="T2" fmla="*/ 387 w 488"/>
                <a:gd name="T3" fmla="*/ 41 h 609"/>
                <a:gd name="T4" fmla="*/ 459 w 488"/>
                <a:gd name="T5" fmla="*/ 77 h 609"/>
                <a:gd name="T6" fmla="*/ 486 w 488"/>
                <a:gd name="T7" fmla="*/ 103 h 609"/>
                <a:gd name="T8" fmla="*/ 476 w 488"/>
                <a:gd name="T9" fmla="*/ 151 h 609"/>
                <a:gd name="T10" fmla="*/ 482 w 488"/>
                <a:gd name="T11" fmla="*/ 189 h 609"/>
                <a:gd name="T12" fmla="*/ 437 w 488"/>
                <a:gd name="T13" fmla="*/ 223 h 609"/>
                <a:gd name="T14" fmla="*/ 445 w 488"/>
                <a:gd name="T15" fmla="*/ 234 h 609"/>
                <a:gd name="T16" fmla="*/ 458 w 488"/>
                <a:gd name="T17" fmla="*/ 265 h 609"/>
                <a:gd name="T18" fmla="*/ 458 w 488"/>
                <a:gd name="T19" fmla="*/ 320 h 609"/>
                <a:gd name="T20" fmla="*/ 465 w 488"/>
                <a:gd name="T21" fmla="*/ 375 h 609"/>
                <a:gd name="T22" fmla="*/ 462 w 488"/>
                <a:gd name="T23" fmla="*/ 408 h 609"/>
                <a:gd name="T24" fmla="*/ 449 w 488"/>
                <a:gd name="T25" fmla="*/ 427 h 609"/>
                <a:gd name="T26" fmla="*/ 446 w 488"/>
                <a:gd name="T27" fmla="*/ 446 h 609"/>
                <a:gd name="T28" fmla="*/ 443 w 488"/>
                <a:gd name="T29" fmla="*/ 472 h 609"/>
                <a:gd name="T30" fmla="*/ 426 w 488"/>
                <a:gd name="T31" fmla="*/ 497 h 609"/>
                <a:gd name="T32" fmla="*/ 399 w 488"/>
                <a:gd name="T33" fmla="*/ 521 h 609"/>
                <a:gd name="T34" fmla="*/ 404 w 488"/>
                <a:gd name="T35" fmla="*/ 546 h 609"/>
                <a:gd name="T36" fmla="*/ 380 w 488"/>
                <a:gd name="T37" fmla="*/ 576 h 609"/>
                <a:gd name="T38" fmla="*/ 364 w 488"/>
                <a:gd name="T39" fmla="*/ 595 h 609"/>
                <a:gd name="T40" fmla="*/ 357 w 488"/>
                <a:gd name="T41" fmla="*/ 605 h 609"/>
                <a:gd name="T42" fmla="*/ 340 w 488"/>
                <a:gd name="T43" fmla="*/ 594 h 609"/>
                <a:gd name="T44" fmla="*/ 329 w 488"/>
                <a:gd name="T45" fmla="*/ 583 h 609"/>
                <a:gd name="T46" fmla="*/ 327 w 488"/>
                <a:gd name="T47" fmla="*/ 548 h 609"/>
                <a:gd name="T48" fmla="*/ 307 w 488"/>
                <a:gd name="T49" fmla="*/ 526 h 609"/>
                <a:gd name="T50" fmla="*/ 280 w 488"/>
                <a:gd name="T51" fmla="*/ 516 h 609"/>
                <a:gd name="T52" fmla="*/ 263 w 488"/>
                <a:gd name="T53" fmla="*/ 508 h 609"/>
                <a:gd name="T54" fmla="*/ 248 w 488"/>
                <a:gd name="T55" fmla="*/ 485 h 609"/>
                <a:gd name="T56" fmla="*/ 237 w 488"/>
                <a:gd name="T57" fmla="*/ 472 h 609"/>
                <a:gd name="T58" fmla="*/ 226 w 488"/>
                <a:gd name="T59" fmla="*/ 453 h 609"/>
                <a:gd name="T60" fmla="*/ 207 w 488"/>
                <a:gd name="T61" fmla="*/ 432 h 609"/>
                <a:gd name="T62" fmla="*/ 192 w 488"/>
                <a:gd name="T63" fmla="*/ 401 h 609"/>
                <a:gd name="T64" fmla="*/ 179 w 488"/>
                <a:gd name="T65" fmla="*/ 390 h 609"/>
                <a:gd name="T66" fmla="*/ 155 w 488"/>
                <a:gd name="T67" fmla="*/ 390 h 609"/>
                <a:gd name="T68" fmla="*/ 121 w 488"/>
                <a:gd name="T69" fmla="*/ 381 h 609"/>
                <a:gd name="T70" fmla="*/ 103 w 488"/>
                <a:gd name="T71" fmla="*/ 354 h 609"/>
                <a:gd name="T72" fmla="*/ 81 w 488"/>
                <a:gd name="T73" fmla="*/ 343 h 609"/>
                <a:gd name="T74" fmla="*/ 72 w 488"/>
                <a:gd name="T75" fmla="*/ 318 h 609"/>
                <a:gd name="T76" fmla="*/ 76 w 488"/>
                <a:gd name="T77" fmla="*/ 290 h 609"/>
                <a:gd name="T78" fmla="*/ 61 w 488"/>
                <a:gd name="T79" fmla="*/ 286 h 609"/>
                <a:gd name="T80" fmla="*/ 55 w 488"/>
                <a:gd name="T81" fmla="*/ 267 h 609"/>
                <a:gd name="T82" fmla="*/ 51 w 488"/>
                <a:gd name="T83" fmla="*/ 247 h 609"/>
                <a:gd name="T84" fmla="*/ 46 w 488"/>
                <a:gd name="T85" fmla="*/ 241 h 609"/>
                <a:gd name="T86" fmla="*/ 41 w 488"/>
                <a:gd name="T87" fmla="*/ 233 h 609"/>
                <a:gd name="T88" fmla="*/ 38 w 488"/>
                <a:gd name="T89" fmla="*/ 228 h 609"/>
                <a:gd name="T90" fmla="*/ 42 w 488"/>
                <a:gd name="T91" fmla="*/ 219 h 609"/>
                <a:gd name="T92" fmla="*/ 30 w 488"/>
                <a:gd name="T93" fmla="*/ 206 h 609"/>
                <a:gd name="T94" fmla="*/ 20 w 488"/>
                <a:gd name="T95" fmla="*/ 199 h 609"/>
                <a:gd name="T96" fmla="*/ 5 w 488"/>
                <a:gd name="T97" fmla="*/ 183 h 609"/>
                <a:gd name="T98" fmla="*/ 2 w 488"/>
                <a:gd name="T99" fmla="*/ 169 h 609"/>
                <a:gd name="T100" fmla="*/ 17 w 488"/>
                <a:gd name="T101" fmla="*/ 157 h 609"/>
                <a:gd name="T102" fmla="*/ 29 w 488"/>
                <a:gd name="T103" fmla="*/ 126 h 609"/>
                <a:gd name="T104" fmla="*/ 41 w 488"/>
                <a:gd name="T105" fmla="*/ 116 h 609"/>
                <a:gd name="T106" fmla="*/ 51 w 488"/>
                <a:gd name="T107" fmla="*/ 95 h 609"/>
                <a:gd name="T108" fmla="*/ 95 w 488"/>
                <a:gd name="T109" fmla="*/ 105 h 609"/>
                <a:gd name="T110" fmla="*/ 194 w 488"/>
                <a:gd name="T111" fmla="*/ 73 h 609"/>
                <a:gd name="T112" fmla="*/ 286 w 488"/>
                <a:gd name="T113" fmla="*/ 59 h 609"/>
                <a:gd name="T114" fmla="*/ 332 w 488"/>
                <a:gd name="T115" fmla="*/ 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8" h="609">
                  <a:moveTo>
                    <a:pt x="350" y="11"/>
                  </a:moveTo>
                  <a:lnTo>
                    <a:pt x="355" y="19"/>
                  </a:lnTo>
                  <a:lnTo>
                    <a:pt x="355" y="20"/>
                  </a:lnTo>
                  <a:lnTo>
                    <a:pt x="355" y="22"/>
                  </a:lnTo>
                  <a:lnTo>
                    <a:pt x="355" y="23"/>
                  </a:lnTo>
                  <a:lnTo>
                    <a:pt x="351" y="26"/>
                  </a:lnTo>
                  <a:lnTo>
                    <a:pt x="351" y="28"/>
                  </a:lnTo>
                  <a:lnTo>
                    <a:pt x="349" y="36"/>
                  </a:lnTo>
                  <a:lnTo>
                    <a:pt x="349" y="37"/>
                  </a:lnTo>
                  <a:lnTo>
                    <a:pt x="349" y="38"/>
                  </a:lnTo>
                  <a:lnTo>
                    <a:pt x="351" y="39"/>
                  </a:lnTo>
                  <a:lnTo>
                    <a:pt x="363" y="35"/>
                  </a:lnTo>
                  <a:lnTo>
                    <a:pt x="384" y="36"/>
                  </a:lnTo>
                  <a:lnTo>
                    <a:pt x="386" y="38"/>
                  </a:lnTo>
                  <a:lnTo>
                    <a:pt x="387" y="39"/>
                  </a:lnTo>
                  <a:lnTo>
                    <a:pt x="387" y="40"/>
                  </a:lnTo>
                  <a:lnTo>
                    <a:pt x="387" y="40"/>
                  </a:lnTo>
                  <a:lnTo>
                    <a:pt x="387" y="41"/>
                  </a:lnTo>
                  <a:lnTo>
                    <a:pt x="385" y="44"/>
                  </a:lnTo>
                  <a:lnTo>
                    <a:pt x="385" y="44"/>
                  </a:lnTo>
                  <a:lnTo>
                    <a:pt x="385" y="46"/>
                  </a:lnTo>
                  <a:lnTo>
                    <a:pt x="385" y="47"/>
                  </a:lnTo>
                  <a:lnTo>
                    <a:pt x="406" y="59"/>
                  </a:lnTo>
                  <a:lnTo>
                    <a:pt x="434" y="61"/>
                  </a:lnTo>
                  <a:lnTo>
                    <a:pt x="440" y="67"/>
                  </a:lnTo>
                  <a:lnTo>
                    <a:pt x="445" y="77"/>
                  </a:lnTo>
                  <a:lnTo>
                    <a:pt x="459" y="77"/>
                  </a:lnTo>
                  <a:lnTo>
                    <a:pt x="460" y="77"/>
                  </a:lnTo>
                  <a:lnTo>
                    <a:pt x="461" y="78"/>
                  </a:lnTo>
                  <a:lnTo>
                    <a:pt x="462" y="85"/>
                  </a:lnTo>
                  <a:lnTo>
                    <a:pt x="463" y="86"/>
                  </a:lnTo>
                  <a:lnTo>
                    <a:pt x="464" y="88"/>
                  </a:lnTo>
                  <a:lnTo>
                    <a:pt x="467" y="89"/>
                  </a:lnTo>
                  <a:lnTo>
                    <a:pt x="473" y="88"/>
                  </a:lnTo>
                  <a:lnTo>
                    <a:pt x="484" y="97"/>
                  </a:lnTo>
                  <a:lnTo>
                    <a:pt x="486" y="103"/>
                  </a:lnTo>
                  <a:lnTo>
                    <a:pt x="488" y="124"/>
                  </a:lnTo>
                  <a:lnTo>
                    <a:pt x="488" y="125"/>
                  </a:lnTo>
                  <a:lnTo>
                    <a:pt x="487" y="126"/>
                  </a:lnTo>
                  <a:lnTo>
                    <a:pt x="481" y="130"/>
                  </a:lnTo>
                  <a:lnTo>
                    <a:pt x="480" y="131"/>
                  </a:lnTo>
                  <a:lnTo>
                    <a:pt x="478" y="137"/>
                  </a:lnTo>
                  <a:lnTo>
                    <a:pt x="477" y="140"/>
                  </a:lnTo>
                  <a:lnTo>
                    <a:pt x="476" y="146"/>
                  </a:lnTo>
                  <a:lnTo>
                    <a:pt x="476" y="151"/>
                  </a:lnTo>
                  <a:lnTo>
                    <a:pt x="478" y="154"/>
                  </a:lnTo>
                  <a:lnTo>
                    <a:pt x="479" y="157"/>
                  </a:lnTo>
                  <a:lnTo>
                    <a:pt x="478" y="160"/>
                  </a:lnTo>
                  <a:lnTo>
                    <a:pt x="476" y="163"/>
                  </a:lnTo>
                  <a:lnTo>
                    <a:pt x="475" y="181"/>
                  </a:lnTo>
                  <a:lnTo>
                    <a:pt x="476" y="183"/>
                  </a:lnTo>
                  <a:lnTo>
                    <a:pt x="476" y="183"/>
                  </a:lnTo>
                  <a:lnTo>
                    <a:pt x="479" y="187"/>
                  </a:lnTo>
                  <a:lnTo>
                    <a:pt x="482" y="189"/>
                  </a:lnTo>
                  <a:lnTo>
                    <a:pt x="464" y="201"/>
                  </a:lnTo>
                  <a:lnTo>
                    <a:pt x="453" y="202"/>
                  </a:lnTo>
                  <a:lnTo>
                    <a:pt x="441" y="207"/>
                  </a:lnTo>
                  <a:lnTo>
                    <a:pt x="438" y="210"/>
                  </a:lnTo>
                  <a:lnTo>
                    <a:pt x="433" y="218"/>
                  </a:lnTo>
                  <a:lnTo>
                    <a:pt x="433" y="219"/>
                  </a:lnTo>
                  <a:lnTo>
                    <a:pt x="434" y="222"/>
                  </a:lnTo>
                  <a:lnTo>
                    <a:pt x="435" y="222"/>
                  </a:lnTo>
                  <a:lnTo>
                    <a:pt x="437" y="223"/>
                  </a:lnTo>
                  <a:lnTo>
                    <a:pt x="442" y="221"/>
                  </a:lnTo>
                  <a:lnTo>
                    <a:pt x="444" y="221"/>
                  </a:lnTo>
                  <a:lnTo>
                    <a:pt x="448" y="224"/>
                  </a:lnTo>
                  <a:lnTo>
                    <a:pt x="448" y="225"/>
                  </a:lnTo>
                  <a:lnTo>
                    <a:pt x="449" y="227"/>
                  </a:lnTo>
                  <a:lnTo>
                    <a:pt x="449" y="228"/>
                  </a:lnTo>
                  <a:lnTo>
                    <a:pt x="448" y="228"/>
                  </a:lnTo>
                  <a:lnTo>
                    <a:pt x="446" y="231"/>
                  </a:lnTo>
                  <a:lnTo>
                    <a:pt x="445" y="234"/>
                  </a:lnTo>
                  <a:lnTo>
                    <a:pt x="445" y="238"/>
                  </a:lnTo>
                  <a:lnTo>
                    <a:pt x="444" y="240"/>
                  </a:lnTo>
                  <a:lnTo>
                    <a:pt x="439" y="245"/>
                  </a:lnTo>
                  <a:lnTo>
                    <a:pt x="440" y="249"/>
                  </a:lnTo>
                  <a:lnTo>
                    <a:pt x="446" y="255"/>
                  </a:lnTo>
                  <a:lnTo>
                    <a:pt x="454" y="257"/>
                  </a:lnTo>
                  <a:lnTo>
                    <a:pt x="456" y="258"/>
                  </a:lnTo>
                  <a:lnTo>
                    <a:pt x="457" y="263"/>
                  </a:lnTo>
                  <a:lnTo>
                    <a:pt x="458" y="265"/>
                  </a:lnTo>
                  <a:lnTo>
                    <a:pt x="455" y="277"/>
                  </a:lnTo>
                  <a:lnTo>
                    <a:pt x="456" y="288"/>
                  </a:lnTo>
                  <a:lnTo>
                    <a:pt x="456" y="288"/>
                  </a:lnTo>
                  <a:lnTo>
                    <a:pt x="464" y="297"/>
                  </a:lnTo>
                  <a:lnTo>
                    <a:pt x="464" y="308"/>
                  </a:lnTo>
                  <a:lnTo>
                    <a:pt x="468" y="314"/>
                  </a:lnTo>
                  <a:lnTo>
                    <a:pt x="462" y="317"/>
                  </a:lnTo>
                  <a:lnTo>
                    <a:pt x="459" y="319"/>
                  </a:lnTo>
                  <a:lnTo>
                    <a:pt x="458" y="320"/>
                  </a:lnTo>
                  <a:lnTo>
                    <a:pt x="458" y="321"/>
                  </a:lnTo>
                  <a:lnTo>
                    <a:pt x="458" y="323"/>
                  </a:lnTo>
                  <a:lnTo>
                    <a:pt x="465" y="337"/>
                  </a:lnTo>
                  <a:lnTo>
                    <a:pt x="467" y="344"/>
                  </a:lnTo>
                  <a:lnTo>
                    <a:pt x="468" y="348"/>
                  </a:lnTo>
                  <a:lnTo>
                    <a:pt x="469" y="352"/>
                  </a:lnTo>
                  <a:lnTo>
                    <a:pt x="468" y="355"/>
                  </a:lnTo>
                  <a:lnTo>
                    <a:pt x="460" y="368"/>
                  </a:lnTo>
                  <a:lnTo>
                    <a:pt x="465" y="375"/>
                  </a:lnTo>
                  <a:lnTo>
                    <a:pt x="466" y="380"/>
                  </a:lnTo>
                  <a:lnTo>
                    <a:pt x="470" y="389"/>
                  </a:lnTo>
                  <a:lnTo>
                    <a:pt x="471" y="391"/>
                  </a:lnTo>
                  <a:lnTo>
                    <a:pt x="471" y="393"/>
                  </a:lnTo>
                  <a:lnTo>
                    <a:pt x="470" y="395"/>
                  </a:lnTo>
                  <a:lnTo>
                    <a:pt x="470" y="395"/>
                  </a:lnTo>
                  <a:lnTo>
                    <a:pt x="466" y="397"/>
                  </a:lnTo>
                  <a:lnTo>
                    <a:pt x="462" y="400"/>
                  </a:lnTo>
                  <a:lnTo>
                    <a:pt x="462" y="408"/>
                  </a:lnTo>
                  <a:lnTo>
                    <a:pt x="461" y="409"/>
                  </a:lnTo>
                  <a:lnTo>
                    <a:pt x="461" y="409"/>
                  </a:lnTo>
                  <a:lnTo>
                    <a:pt x="450" y="417"/>
                  </a:lnTo>
                  <a:lnTo>
                    <a:pt x="448" y="422"/>
                  </a:lnTo>
                  <a:lnTo>
                    <a:pt x="448" y="422"/>
                  </a:lnTo>
                  <a:lnTo>
                    <a:pt x="448" y="423"/>
                  </a:lnTo>
                  <a:lnTo>
                    <a:pt x="448" y="424"/>
                  </a:lnTo>
                  <a:lnTo>
                    <a:pt x="449" y="425"/>
                  </a:lnTo>
                  <a:lnTo>
                    <a:pt x="449" y="427"/>
                  </a:lnTo>
                  <a:lnTo>
                    <a:pt x="449" y="428"/>
                  </a:lnTo>
                  <a:lnTo>
                    <a:pt x="449" y="429"/>
                  </a:lnTo>
                  <a:lnTo>
                    <a:pt x="449" y="430"/>
                  </a:lnTo>
                  <a:lnTo>
                    <a:pt x="441" y="437"/>
                  </a:lnTo>
                  <a:lnTo>
                    <a:pt x="441" y="438"/>
                  </a:lnTo>
                  <a:lnTo>
                    <a:pt x="441" y="439"/>
                  </a:lnTo>
                  <a:lnTo>
                    <a:pt x="441" y="441"/>
                  </a:lnTo>
                  <a:lnTo>
                    <a:pt x="446" y="445"/>
                  </a:lnTo>
                  <a:lnTo>
                    <a:pt x="446" y="446"/>
                  </a:lnTo>
                  <a:lnTo>
                    <a:pt x="446" y="448"/>
                  </a:lnTo>
                  <a:lnTo>
                    <a:pt x="446" y="449"/>
                  </a:lnTo>
                  <a:lnTo>
                    <a:pt x="446" y="450"/>
                  </a:lnTo>
                  <a:lnTo>
                    <a:pt x="446" y="451"/>
                  </a:lnTo>
                  <a:lnTo>
                    <a:pt x="438" y="457"/>
                  </a:lnTo>
                  <a:lnTo>
                    <a:pt x="437" y="458"/>
                  </a:lnTo>
                  <a:lnTo>
                    <a:pt x="437" y="459"/>
                  </a:lnTo>
                  <a:lnTo>
                    <a:pt x="438" y="463"/>
                  </a:lnTo>
                  <a:lnTo>
                    <a:pt x="443" y="472"/>
                  </a:lnTo>
                  <a:lnTo>
                    <a:pt x="443" y="473"/>
                  </a:lnTo>
                  <a:lnTo>
                    <a:pt x="443" y="476"/>
                  </a:lnTo>
                  <a:lnTo>
                    <a:pt x="443" y="478"/>
                  </a:lnTo>
                  <a:lnTo>
                    <a:pt x="442" y="478"/>
                  </a:lnTo>
                  <a:lnTo>
                    <a:pt x="438" y="480"/>
                  </a:lnTo>
                  <a:lnTo>
                    <a:pt x="438" y="481"/>
                  </a:lnTo>
                  <a:lnTo>
                    <a:pt x="436" y="490"/>
                  </a:lnTo>
                  <a:lnTo>
                    <a:pt x="435" y="491"/>
                  </a:lnTo>
                  <a:lnTo>
                    <a:pt x="426" y="497"/>
                  </a:lnTo>
                  <a:lnTo>
                    <a:pt x="424" y="500"/>
                  </a:lnTo>
                  <a:lnTo>
                    <a:pt x="415" y="506"/>
                  </a:lnTo>
                  <a:lnTo>
                    <a:pt x="403" y="503"/>
                  </a:lnTo>
                  <a:lnTo>
                    <a:pt x="401" y="503"/>
                  </a:lnTo>
                  <a:lnTo>
                    <a:pt x="400" y="504"/>
                  </a:lnTo>
                  <a:lnTo>
                    <a:pt x="399" y="505"/>
                  </a:lnTo>
                  <a:lnTo>
                    <a:pt x="399" y="506"/>
                  </a:lnTo>
                  <a:lnTo>
                    <a:pt x="399" y="520"/>
                  </a:lnTo>
                  <a:lnTo>
                    <a:pt x="399" y="521"/>
                  </a:lnTo>
                  <a:lnTo>
                    <a:pt x="396" y="527"/>
                  </a:lnTo>
                  <a:lnTo>
                    <a:pt x="396" y="528"/>
                  </a:lnTo>
                  <a:lnTo>
                    <a:pt x="396" y="528"/>
                  </a:lnTo>
                  <a:lnTo>
                    <a:pt x="397" y="529"/>
                  </a:lnTo>
                  <a:lnTo>
                    <a:pt x="400" y="533"/>
                  </a:lnTo>
                  <a:lnTo>
                    <a:pt x="400" y="535"/>
                  </a:lnTo>
                  <a:lnTo>
                    <a:pt x="402" y="539"/>
                  </a:lnTo>
                  <a:lnTo>
                    <a:pt x="403" y="543"/>
                  </a:lnTo>
                  <a:lnTo>
                    <a:pt x="404" y="546"/>
                  </a:lnTo>
                  <a:lnTo>
                    <a:pt x="403" y="548"/>
                  </a:lnTo>
                  <a:lnTo>
                    <a:pt x="403" y="550"/>
                  </a:lnTo>
                  <a:lnTo>
                    <a:pt x="397" y="554"/>
                  </a:lnTo>
                  <a:lnTo>
                    <a:pt x="389" y="556"/>
                  </a:lnTo>
                  <a:lnTo>
                    <a:pt x="386" y="559"/>
                  </a:lnTo>
                  <a:lnTo>
                    <a:pt x="385" y="565"/>
                  </a:lnTo>
                  <a:lnTo>
                    <a:pt x="383" y="568"/>
                  </a:lnTo>
                  <a:lnTo>
                    <a:pt x="382" y="573"/>
                  </a:lnTo>
                  <a:lnTo>
                    <a:pt x="380" y="576"/>
                  </a:lnTo>
                  <a:lnTo>
                    <a:pt x="380" y="577"/>
                  </a:lnTo>
                  <a:lnTo>
                    <a:pt x="380" y="579"/>
                  </a:lnTo>
                  <a:lnTo>
                    <a:pt x="381" y="580"/>
                  </a:lnTo>
                  <a:lnTo>
                    <a:pt x="382" y="582"/>
                  </a:lnTo>
                  <a:lnTo>
                    <a:pt x="382" y="585"/>
                  </a:lnTo>
                  <a:lnTo>
                    <a:pt x="390" y="595"/>
                  </a:lnTo>
                  <a:lnTo>
                    <a:pt x="375" y="597"/>
                  </a:lnTo>
                  <a:lnTo>
                    <a:pt x="375" y="594"/>
                  </a:lnTo>
                  <a:lnTo>
                    <a:pt x="364" y="595"/>
                  </a:lnTo>
                  <a:lnTo>
                    <a:pt x="364" y="607"/>
                  </a:lnTo>
                  <a:lnTo>
                    <a:pt x="362" y="607"/>
                  </a:lnTo>
                  <a:lnTo>
                    <a:pt x="361" y="608"/>
                  </a:lnTo>
                  <a:lnTo>
                    <a:pt x="361" y="608"/>
                  </a:lnTo>
                  <a:lnTo>
                    <a:pt x="362" y="609"/>
                  </a:lnTo>
                  <a:lnTo>
                    <a:pt x="359" y="609"/>
                  </a:lnTo>
                  <a:lnTo>
                    <a:pt x="359" y="607"/>
                  </a:lnTo>
                  <a:lnTo>
                    <a:pt x="357" y="607"/>
                  </a:lnTo>
                  <a:lnTo>
                    <a:pt x="357" y="605"/>
                  </a:lnTo>
                  <a:lnTo>
                    <a:pt x="354" y="605"/>
                  </a:lnTo>
                  <a:lnTo>
                    <a:pt x="354" y="603"/>
                  </a:lnTo>
                  <a:lnTo>
                    <a:pt x="349" y="603"/>
                  </a:lnTo>
                  <a:lnTo>
                    <a:pt x="349" y="598"/>
                  </a:lnTo>
                  <a:lnTo>
                    <a:pt x="347" y="598"/>
                  </a:lnTo>
                  <a:lnTo>
                    <a:pt x="347" y="596"/>
                  </a:lnTo>
                  <a:lnTo>
                    <a:pt x="342" y="597"/>
                  </a:lnTo>
                  <a:lnTo>
                    <a:pt x="342" y="594"/>
                  </a:lnTo>
                  <a:lnTo>
                    <a:pt x="340" y="594"/>
                  </a:lnTo>
                  <a:lnTo>
                    <a:pt x="339" y="592"/>
                  </a:lnTo>
                  <a:lnTo>
                    <a:pt x="335" y="592"/>
                  </a:lnTo>
                  <a:lnTo>
                    <a:pt x="334" y="588"/>
                  </a:lnTo>
                  <a:lnTo>
                    <a:pt x="329" y="588"/>
                  </a:lnTo>
                  <a:lnTo>
                    <a:pt x="329" y="586"/>
                  </a:lnTo>
                  <a:lnTo>
                    <a:pt x="327" y="586"/>
                  </a:lnTo>
                  <a:lnTo>
                    <a:pt x="327" y="585"/>
                  </a:lnTo>
                  <a:lnTo>
                    <a:pt x="334" y="587"/>
                  </a:lnTo>
                  <a:lnTo>
                    <a:pt x="329" y="583"/>
                  </a:lnTo>
                  <a:lnTo>
                    <a:pt x="329" y="583"/>
                  </a:lnTo>
                  <a:lnTo>
                    <a:pt x="329" y="579"/>
                  </a:lnTo>
                  <a:lnTo>
                    <a:pt x="331" y="574"/>
                  </a:lnTo>
                  <a:lnTo>
                    <a:pt x="331" y="572"/>
                  </a:lnTo>
                  <a:lnTo>
                    <a:pt x="329" y="571"/>
                  </a:lnTo>
                  <a:lnTo>
                    <a:pt x="330" y="560"/>
                  </a:lnTo>
                  <a:lnTo>
                    <a:pt x="328" y="558"/>
                  </a:lnTo>
                  <a:lnTo>
                    <a:pt x="329" y="550"/>
                  </a:lnTo>
                  <a:lnTo>
                    <a:pt x="327" y="548"/>
                  </a:lnTo>
                  <a:lnTo>
                    <a:pt x="322" y="546"/>
                  </a:lnTo>
                  <a:lnTo>
                    <a:pt x="322" y="544"/>
                  </a:lnTo>
                  <a:lnTo>
                    <a:pt x="320" y="540"/>
                  </a:lnTo>
                  <a:lnTo>
                    <a:pt x="316" y="538"/>
                  </a:lnTo>
                  <a:lnTo>
                    <a:pt x="314" y="538"/>
                  </a:lnTo>
                  <a:lnTo>
                    <a:pt x="314" y="536"/>
                  </a:lnTo>
                  <a:lnTo>
                    <a:pt x="313" y="534"/>
                  </a:lnTo>
                  <a:lnTo>
                    <a:pt x="313" y="532"/>
                  </a:lnTo>
                  <a:lnTo>
                    <a:pt x="307" y="526"/>
                  </a:lnTo>
                  <a:lnTo>
                    <a:pt x="305" y="526"/>
                  </a:lnTo>
                  <a:lnTo>
                    <a:pt x="302" y="522"/>
                  </a:lnTo>
                  <a:lnTo>
                    <a:pt x="300" y="521"/>
                  </a:lnTo>
                  <a:lnTo>
                    <a:pt x="293" y="514"/>
                  </a:lnTo>
                  <a:lnTo>
                    <a:pt x="290" y="513"/>
                  </a:lnTo>
                  <a:lnTo>
                    <a:pt x="290" y="513"/>
                  </a:lnTo>
                  <a:lnTo>
                    <a:pt x="281" y="513"/>
                  </a:lnTo>
                  <a:lnTo>
                    <a:pt x="280" y="514"/>
                  </a:lnTo>
                  <a:lnTo>
                    <a:pt x="280" y="516"/>
                  </a:lnTo>
                  <a:lnTo>
                    <a:pt x="275" y="516"/>
                  </a:lnTo>
                  <a:lnTo>
                    <a:pt x="271" y="514"/>
                  </a:lnTo>
                  <a:lnTo>
                    <a:pt x="271" y="514"/>
                  </a:lnTo>
                  <a:lnTo>
                    <a:pt x="271" y="514"/>
                  </a:lnTo>
                  <a:lnTo>
                    <a:pt x="267" y="512"/>
                  </a:lnTo>
                  <a:lnTo>
                    <a:pt x="266" y="512"/>
                  </a:lnTo>
                  <a:lnTo>
                    <a:pt x="266" y="512"/>
                  </a:lnTo>
                  <a:lnTo>
                    <a:pt x="265" y="512"/>
                  </a:lnTo>
                  <a:lnTo>
                    <a:pt x="263" y="508"/>
                  </a:lnTo>
                  <a:lnTo>
                    <a:pt x="254" y="500"/>
                  </a:lnTo>
                  <a:lnTo>
                    <a:pt x="254" y="496"/>
                  </a:lnTo>
                  <a:lnTo>
                    <a:pt x="256" y="494"/>
                  </a:lnTo>
                  <a:lnTo>
                    <a:pt x="256" y="488"/>
                  </a:lnTo>
                  <a:lnTo>
                    <a:pt x="254" y="486"/>
                  </a:lnTo>
                  <a:lnTo>
                    <a:pt x="254" y="484"/>
                  </a:lnTo>
                  <a:lnTo>
                    <a:pt x="253" y="487"/>
                  </a:lnTo>
                  <a:lnTo>
                    <a:pt x="253" y="485"/>
                  </a:lnTo>
                  <a:lnTo>
                    <a:pt x="248" y="485"/>
                  </a:lnTo>
                  <a:lnTo>
                    <a:pt x="248" y="483"/>
                  </a:lnTo>
                  <a:lnTo>
                    <a:pt x="245" y="483"/>
                  </a:lnTo>
                  <a:lnTo>
                    <a:pt x="245" y="481"/>
                  </a:lnTo>
                  <a:lnTo>
                    <a:pt x="243" y="481"/>
                  </a:lnTo>
                  <a:lnTo>
                    <a:pt x="242" y="476"/>
                  </a:lnTo>
                  <a:lnTo>
                    <a:pt x="240" y="476"/>
                  </a:lnTo>
                  <a:lnTo>
                    <a:pt x="240" y="474"/>
                  </a:lnTo>
                  <a:lnTo>
                    <a:pt x="238" y="474"/>
                  </a:lnTo>
                  <a:lnTo>
                    <a:pt x="237" y="472"/>
                  </a:lnTo>
                  <a:lnTo>
                    <a:pt x="233" y="472"/>
                  </a:lnTo>
                  <a:lnTo>
                    <a:pt x="232" y="460"/>
                  </a:lnTo>
                  <a:lnTo>
                    <a:pt x="230" y="460"/>
                  </a:lnTo>
                  <a:lnTo>
                    <a:pt x="230" y="458"/>
                  </a:lnTo>
                  <a:lnTo>
                    <a:pt x="227" y="458"/>
                  </a:lnTo>
                  <a:lnTo>
                    <a:pt x="227" y="456"/>
                  </a:lnTo>
                  <a:lnTo>
                    <a:pt x="225" y="456"/>
                  </a:lnTo>
                  <a:lnTo>
                    <a:pt x="225" y="453"/>
                  </a:lnTo>
                  <a:lnTo>
                    <a:pt x="226" y="453"/>
                  </a:lnTo>
                  <a:lnTo>
                    <a:pt x="226" y="447"/>
                  </a:lnTo>
                  <a:lnTo>
                    <a:pt x="224" y="445"/>
                  </a:lnTo>
                  <a:lnTo>
                    <a:pt x="218" y="444"/>
                  </a:lnTo>
                  <a:lnTo>
                    <a:pt x="218" y="442"/>
                  </a:lnTo>
                  <a:lnTo>
                    <a:pt x="216" y="442"/>
                  </a:lnTo>
                  <a:lnTo>
                    <a:pt x="215" y="440"/>
                  </a:lnTo>
                  <a:lnTo>
                    <a:pt x="215" y="434"/>
                  </a:lnTo>
                  <a:lnTo>
                    <a:pt x="207" y="434"/>
                  </a:lnTo>
                  <a:lnTo>
                    <a:pt x="207" y="432"/>
                  </a:lnTo>
                  <a:lnTo>
                    <a:pt x="206" y="432"/>
                  </a:lnTo>
                  <a:lnTo>
                    <a:pt x="205" y="426"/>
                  </a:lnTo>
                  <a:lnTo>
                    <a:pt x="206" y="412"/>
                  </a:lnTo>
                  <a:lnTo>
                    <a:pt x="198" y="412"/>
                  </a:lnTo>
                  <a:lnTo>
                    <a:pt x="198" y="408"/>
                  </a:lnTo>
                  <a:lnTo>
                    <a:pt x="194" y="407"/>
                  </a:lnTo>
                  <a:lnTo>
                    <a:pt x="194" y="406"/>
                  </a:lnTo>
                  <a:lnTo>
                    <a:pt x="192" y="405"/>
                  </a:lnTo>
                  <a:lnTo>
                    <a:pt x="192" y="401"/>
                  </a:lnTo>
                  <a:lnTo>
                    <a:pt x="189" y="401"/>
                  </a:lnTo>
                  <a:lnTo>
                    <a:pt x="188" y="401"/>
                  </a:lnTo>
                  <a:lnTo>
                    <a:pt x="188" y="399"/>
                  </a:lnTo>
                  <a:lnTo>
                    <a:pt x="187" y="399"/>
                  </a:lnTo>
                  <a:lnTo>
                    <a:pt x="187" y="399"/>
                  </a:lnTo>
                  <a:lnTo>
                    <a:pt x="187" y="397"/>
                  </a:lnTo>
                  <a:lnTo>
                    <a:pt x="185" y="395"/>
                  </a:lnTo>
                  <a:lnTo>
                    <a:pt x="181" y="395"/>
                  </a:lnTo>
                  <a:lnTo>
                    <a:pt x="179" y="390"/>
                  </a:lnTo>
                  <a:lnTo>
                    <a:pt x="175" y="390"/>
                  </a:lnTo>
                  <a:lnTo>
                    <a:pt x="175" y="392"/>
                  </a:lnTo>
                  <a:lnTo>
                    <a:pt x="173" y="392"/>
                  </a:lnTo>
                  <a:lnTo>
                    <a:pt x="171" y="390"/>
                  </a:lnTo>
                  <a:lnTo>
                    <a:pt x="165" y="389"/>
                  </a:lnTo>
                  <a:lnTo>
                    <a:pt x="163" y="387"/>
                  </a:lnTo>
                  <a:lnTo>
                    <a:pt x="153" y="386"/>
                  </a:lnTo>
                  <a:lnTo>
                    <a:pt x="153" y="388"/>
                  </a:lnTo>
                  <a:lnTo>
                    <a:pt x="155" y="390"/>
                  </a:lnTo>
                  <a:lnTo>
                    <a:pt x="155" y="394"/>
                  </a:lnTo>
                  <a:lnTo>
                    <a:pt x="155" y="394"/>
                  </a:lnTo>
                  <a:lnTo>
                    <a:pt x="153" y="396"/>
                  </a:lnTo>
                  <a:lnTo>
                    <a:pt x="147" y="392"/>
                  </a:lnTo>
                  <a:lnTo>
                    <a:pt x="145" y="392"/>
                  </a:lnTo>
                  <a:lnTo>
                    <a:pt x="143" y="390"/>
                  </a:lnTo>
                  <a:lnTo>
                    <a:pt x="121" y="387"/>
                  </a:lnTo>
                  <a:lnTo>
                    <a:pt x="121" y="381"/>
                  </a:lnTo>
                  <a:lnTo>
                    <a:pt x="121" y="381"/>
                  </a:lnTo>
                  <a:lnTo>
                    <a:pt x="119" y="377"/>
                  </a:lnTo>
                  <a:lnTo>
                    <a:pt x="117" y="377"/>
                  </a:lnTo>
                  <a:lnTo>
                    <a:pt x="114" y="371"/>
                  </a:lnTo>
                  <a:lnTo>
                    <a:pt x="114" y="361"/>
                  </a:lnTo>
                  <a:lnTo>
                    <a:pt x="110" y="358"/>
                  </a:lnTo>
                  <a:lnTo>
                    <a:pt x="108" y="358"/>
                  </a:lnTo>
                  <a:lnTo>
                    <a:pt x="108" y="356"/>
                  </a:lnTo>
                  <a:lnTo>
                    <a:pt x="103" y="356"/>
                  </a:lnTo>
                  <a:lnTo>
                    <a:pt x="103" y="354"/>
                  </a:lnTo>
                  <a:lnTo>
                    <a:pt x="100" y="354"/>
                  </a:lnTo>
                  <a:lnTo>
                    <a:pt x="100" y="351"/>
                  </a:lnTo>
                  <a:lnTo>
                    <a:pt x="98" y="351"/>
                  </a:lnTo>
                  <a:lnTo>
                    <a:pt x="98" y="347"/>
                  </a:lnTo>
                  <a:lnTo>
                    <a:pt x="88" y="347"/>
                  </a:lnTo>
                  <a:lnTo>
                    <a:pt x="88" y="345"/>
                  </a:lnTo>
                  <a:lnTo>
                    <a:pt x="84" y="345"/>
                  </a:lnTo>
                  <a:lnTo>
                    <a:pt x="84" y="343"/>
                  </a:lnTo>
                  <a:lnTo>
                    <a:pt x="81" y="343"/>
                  </a:lnTo>
                  <a:lnTo>
                    <a:pt x="81" y="332"/>
                  </a:lnTo>
                  <a:lnTo>
                    <a:pt x="79" y="327"/>
                  </a:lnTo>
                  <a:lnTo>
                    <a:pt x="78" y="327"/>
                  </a:lnTo>
                  <a:lnTo>
                    <a:pt x="77" y="322"/>
                  </a:lnTo>
                  <a:lnTo>
                    <a:pt x="76" y="322"/>
                  </a:lnTo>
                  <a:lnTo>
                    <a:pt x="76" y="320"/>
                  </a:lnTo>
                  <a:lnTo>
                    <a:pt x="74" y="318"/>
                  </a:lnTo>
                  <a:lnTo>
                    <a:pt x="72" y="318"/>
                  </a:lnTo>
                  <a:lnTo>
                    <a:pt x="72" y="318"/>
                  </a:lnTo>
                  <a:lnTo>
                    <a:pt x="75" y="318"/>
                  </a:lnTo>
                  <a:lnTo>
                    <a:pt x="75" y="315"/>
                  </a:lnTo>
                  <a:lnTo>
                    <a:pt x="77" y="315"/>
                  </a:lnTo>
                  <a:lnTo>
                    <a:pt x="77" y="309"/>
                  </a:lnTo>
                  <a:lnTo>
                    <a:pt x="76" y="308"/>
                  </a:lnTo>
                  <a:lnTo>
                    <a:pt x="76" y="304"/>
                  </a:lnTo>
                  <a:lnTo>
                    <a:pt x="77" y="303"/>
                  </a:lnTo>
                  <a:lnTo>
                    <a:pt x="78" y="291"/>
                  </a:lnTo>
                  <a:lnTo>
                    <a:pt x="76" y="290"/>
                  </a:lnTo>
                  <a:lnTo>
                    <a:pt x="74" y="289"/>
                  </a:lnTo>
                  <a:lnTo>
                    <a:pt x="72" y="291"/>
                  </a:lnTo>
                  <a:lnTo>
                    <a:pt x="68" y="290"/>
                  </a:lnTo>
                  <a:lnTo>
                    <a:pt x="68" y="290"/>
                  </a:lnTo>
                  <a:lnTo>
                    <a:pt x="67" y="290"/>
                  </a:lnTo>
                  <a:lnTo>
                    <a:pt x="63" y="288"/>
                  </a:lnTo>
                  <a:lnTo>
                    <a:pt x="61" y="288"/>
                  </a:lnTo>
                  <a:lnTo>
                    <a:pt x="61" y="286"/>
                  </a:lnTo>
                  <a:lnTo>
                    <a:pt x="61" y="286"/>
                  </a:lnTo>
                  <a:lnTo>
                    <a:pt x="58" y="284"/>
                  </a:lnTo>
                  <a:lnTo>
                    <a:pt x="58" y="279"/>
                  </a:lnTo>
                  <a:lnTo>
                    <a:pt x="57" y="279"/>
                  </a:lnTo>
                  <a:lnTo>
                    <a:pt x="58" y="277"/>
                  </a:lnTo>
                  <a:lnTo>
                    <a:pt x="56" y="275"/>
                  </a:lnTo>
                  <a:lnTo>
                    <a:pt x="56" y="271"/>
                  </a:lnTo>
                  <a:lnTo>
                    <a:pt x="54" y="269"/>
                  </a:lnTo>
                  <a:lnTo>
                    <a:pt x="54" y="267"/>
                  </a:lnTo>
                  <a:lnTo>
                    <a:pt x="55" y="267"/>
                  </a:lnTo>
                  <a:lnTo>
                    <a:pt x="55" y="263"/>
                  </a:lnTo>
                  <a:lnTo>
                    <a:pt x="57" y="261"/>
                  </a:lnTo>
                  <a:lnTo>
                    <a:pt x="57" y="259"/>
                  </a:lnTo>
                  <a:lnTo>
                    <a:pt x="54" y="257"/>
                  </a:lnTo>
                  <a:lnTo>
                    <a:pt x="54" y="255"/>
                  </a:lnTo>
                  <a:lnTo>
                    <a:pt x="53" y="255"/>
                  </a:lnTo>
                  <a:lnTo>
                    <a:pt x="53" y="255"/>
                  </a:lnTo>
                  <a:lnTo>
                    <a:pt x="53" y="249"/>
                  </a:lnTo>
                  <a:lnTo>
                    <a:pt x="51" y="247"/>
                  </a:lnTo>
                  <a:lnTo>
                    <a:pt x="51" y="246"/>
                  </a:lnTo>
                  <a:lnTo>
                    <a:pt x="51" y="246"/>
                  </a:lnTo>
                  <a:lnTo>
                    <a:pt x="50" y="245"/>
                  </a:lnTo>
                  <a:lnTo>
                    <a:pt x="50" y="244"/>
                  </a:lnTo>
                  <a:lnTo>
                    <a:pt x="51" y="244"/>
                  </a:lnTo>
                  <a:lnTo>
                    <a:pt x="51" y="243"/>
                  </a:lnTo>
                  <a:lnTo>
                    <a:pt x="52" y="243"/>
                  </a:lnTo>
                  <a:lnTo>
                    <a:pt x="52" y="241"/>
                  </a:lnTo>
                  <a:lnTo>
                    <a:pt x="46" y="241"/>
                  </a:lnTo>
                  <a:lnTo>
                    <a:pt x="46" y="242"/>
                  </a:lnTo>
                  <a:lnTo>
                    <a:pt x="41" y="242"/>
                  </a:lnTo>
                  <a:lnTo>
                    <a:pt x="41" y="241"/>
                  </a:lnTo>
                  <a:lnTo>
                    <a:pt x="43" y="241"/>
                  </a:lnTo>
                  <a:lnTo>
                    <a:pt x="43" y="239"/>
                  </a:lnTo>
                  <a:lnTo>
                    <a:pt x="41" y="239"/>
                  </a:lnTo>
                  <a:lnTo>
                    <a:pt x="39" y="237"/>
                  </a:lnTo>
                  <a:lnTo>
                    <a:pt x="39" y="235"/>
                  </a:lnTo>
                  <a:lnTo>
                    <a:pt x="41" y="233"/>
                  </a:lnTo>
                  <a:lnTo>
                    <a:pt x="41" y="231"/>
                  </a:lnTo>
                  <a:lnTo>
                    <a:pt x="41" y="231"/>
                  </a:lnTo>
                  <a:lnTo>
                    <a:pt x="41" y="230"/>
                  </a:lnTo>
                  <a:lnTo>
                    <a:pt x="40" y="230"/>
                  </a:lnTo>
                  <a:lnTo>
                    <a:pt x="40" y="229"/>
                  </a:lnTo>
                  <a:lnTo>
                    <a:pt x="39" y="231"/>
                  </a:lnTo>
                  <a:lnTo>
                    <a:pt x="39" y="231"/>
                  </a:lnTo>
                  <a:lnTo>
                    <a:pt x="37" y="229"/>
                  </a:lnTo>
                  <a:lnTo>
                    <a:pt x="38" y="228"/>
                  </a:lnTo>
                  <a:lnTo>
                    <a:pt x="38" y="228"/>
                  </a:lnTo>
                  <a:lnTo>
                    <a:pt x="38" y="226"/>
                  </a:lnTo>
                  <a:lnTo>
                    <a:pt x="40" y="226"/>
                  </a:lnTo>
                  <a:lnTo>
                    <a:pt x="40" y="225"/>
                  </a:lnTo>
                  <a:lnTo>
                    <a:pt x="41" y="224"/>
                  </a:lnTo>
                  <a:lnTo>
                    <a:pt x="40" y="224"/>
                  </a:lnTo>
                  <a:lnTo>
                    <a:pt x="40" y="221"/>
                  </a:lnTo>
                  <a:lnTo>
                    <a:pt x="42" y="220"/>
                  </a:lnTo>
                  <a:lnTo>
                    <a:pt x="42" y="219"/>
                  </a:lnTo>
                  <a:lnTo>
                    <a:pt x="42" y="219"/>
                  </a:lnTo>
                  <a:lnTo>
                    <a:pt x="42" y="216"/>
                  </a:lnTo>
                  <a:lnTo>
                    <a:pt x="40" y="214"/>
                  </a:lnTo>
                  <a:lnTo>
                    <a:pt x="41" y="208"/>
                  </a:lnTo>
                  <a:lnTo>
                    <a:pt x="39" y="206"/>
                  </a:lnTo>
                  <a:lnTo>
                    <a:pt x="37" y="206"/>
                  </a:lnTo>
                  <a:lnTo>
                    <a:pt x="37" y="207"/>
                  </a:lnTo>
                  <a:lnTo>
                    <a:pt x="31" y="207"/>
                  </a:lnTo>
                  <a:lnTo>
                    <a:pt x="30" y="206"/>
                  </a:lnTo>
                  <a:lnTo>
                    <a:pt x="30" y="205"/>
                  </a:lnTo>
                  <a:lnTo>
                    <a:pt x="28" y="205"/>
                  </a:lnTo>
                  <a:lnTo>
                    <a:pt x="27" y="203"/>
                  </a:lnTo>
                  <a:lnTo>
                    <a:pt x="27" y="203"/>
                  </a:lnTo>
                  <a:lnTo>
                    <a:pt x="25" y="202"/>
                  </a:lnTo>
                  <a:lnTo>
                    <a:pt x="25" y="201"/>
                  </a:lnTo>
                  <a:lnTo>
                    <a:pt x="23" y="201"/>
                  </a:lnTo>
                  <a:lnTo>
                    <a:pt x="20" y="199"/>
                  </a:lnTo>
                  <a:lnTo>
                    <a:pt x="20" y="199"/>
                  </a:lnTo>
                  <a:lnTo>
                    <a:pt x="15" y="199"/>
                  </a:lnTo>
                  <a:lnTo>
                    <a:pt x="15" y="197"/>
                  </a:lnTo>
                  <a:lnTo>
                    <a:pt x="13" y="197"/>
                  </a:lnTo>
                  <a:lnTo>
                    <a:pt x="13" y="192"/>
                  </a:lnTo>
                  <a:lnTo>
                    <a:pt x="10" y="192"/>
                  </a:lnTo>
                  <a:lnTo>
                    <a:pt x="10" y="185"/>
                  </a:lnTo>
                  <a:lnTo>
                    <a:pt x="9" y="186"/>
                  </a:lnTo>
                  <a:lnTo>
                    <a:pt x="9" y="183"/>
                  </a:lnTo>
                  <a:lnTo>
                    <a:pt x="5" y="183"/>
                  </a:lnTo>
                  <a:lnTo>
                    <a:pt x="5" y="181"/>
                  </a:lnTo>
                  <a:lnTo>
                    <a:pt x="4" y="179"/>
                  </a:lnTo>
                  <a:lnTo>
                    <a:pt x="2" y="179"/>
                  </a:lnTo>
                  <a:lnTo>
                    <a:pt x="2" y="177"/>
                  </a:lnTo>
                  <a:lnTo>
                    <a:pt x="2" y="177"/>
                  </a:lnTo>
                  <a:lnTo>
                    <a:pt x="2" y="173"/>
                  </a:lnTo>
                  <a:lnTo>
                    <a:pt x="0" y="171"/>
                  </a:lnTo>
                  <a:lnTo>
                    <a:pt x="0" y="169"/>
                  </a:lnTo>
                  <a:lnTo>
                    <a:pt x="2" y="169"/>
                  </a:lnTo>
                  <a:lnTo>
                    <a:pt x="1" y="168"/>
                  </a:lnTo>
                  <a:lnTo>
                    <a:pt x="2" y="167"/>
                  </a:lnTo>
                  <a:lnTo>
                    <a:pt x="2" y="165"/>
                  </a:lnTo>
                  <a:lnTo>
                    <a:pt x="6" y="165"/>
                  </a:lnTo>
                  <a:lnTo>
                    <a:pt x="6" y="163"/>
                  </a:lnTo>
                  <a:lnTo>
                    <a:pt x="10" y="162"/>
                  </a:lnTo>
                  <a:lnTo>
                    <a:pt x="10" y="162"/>
                  </a:lnTo>
                  <a:lnTo>
                    <a:pt x="17" y="159"/>
                  </a:lnTo>
                  <a:lnTo>
                    <a:pt x="17" y="157"/>
                  </a:lnTo>
                  <a:lnTo>
                    <a:pt x="22" y="156"/>
                  </a:lnTo>
                  <a:lnTo>
                    <a:pt x="22" y="154"/>
                  </a:lnTo>
                  <a:lnTo>
                    <a:pt x="24" y="154"/>
                  </a:lnTo>
                  <a:lnTo>
                    <a:pt x="23" y="141"/>
                  </a:lnTo>
                  <a:lnTo>
                    <a:pt x="25" y="141"/>
                  </a:lnTo>
                  <a:lnTo>
                    <a:pt x="27" y="139"/>
                  </a:lnTo>
                  <a:lnTo>
                    <a:pt x="27" y="132"/>
                  </a:lnTo>
                  <a:lnTo>
                    <a:pt x="25" y="130"/>
                  </a:lnTo>
                  <a:lnTo>
                    <a:pt x="29" y="126"/>
                  </a:lnTo>
                  <a:lnTo>
                    <a:pt x="31" y="126"/>
                  </a:lnTo>
                  <a:lnTo>
                    <a:pt x="31" y="129"/>
                  </a:lnTo>
                  <a:lnTo>
                    <a:pt x="35" y="129"/>
                  </a:lnTo>
                  <a:lnTo>
                    <a:pt x="35" y="120"/>
                  </a:lnTo>
                  <a:lnTo>
                    <a:pt x="36" y="120"/>
                  </a:lnTo>
                  <a:lnTo>
                    <a:pt x="36" y="117"/>
                  </a:lnTo>
                  <a:lnTo>
                    <a:pt x="41" y="117"/>
                  </a:lnTo>
                  <a:lnTo>
                    <a:pt x="40" y="117"/>
                  </a:lnTo>
                  <a:lnTo>
                    <a:pt x="41" y="116"/>
                  </a:lnTo>
                  <a:lnTo>
                    <a:pt x="42" y="112"/>
                  </a:lnTo>
                  <a:lnTo>
                    <a:pt x="43" y="112"/>
                  </a:lnTo>
                  <a:lnTo>
                    <a:pt x="42" y="105"/>
                  </a:lnTo>
                  <a:lnTo>
                    <a:pt x="44" y="105"/>
                  </a:lnTo>
                  <a:lnTo>
                    <a:pt x="44" y="103"/>
                  </a:lnTo>
                  <a:lnTo>
                    <a:pt x="47" y="102"/>
                  </a:lnTo>
                  <a:lnTo>
                    <a:pt x="46" y="100"/>
                  </a:lnTo>
                  <a:lnTo>
                    <a:pt x="51" y="100"/>
                  </a:lnTo>
                  <a:lnTo>
                    <a:pt x="51" y="95"/>
                  </a:lnTo>
                  <a:lnTo>
                    <a:pt x="53" y="95"/>
                  </a:lnTo>
                  <a:lnTo>
                    <a:pt x="53" y="95"/>
                  </a:lnTo>
                  <a:lnTo>
                    <a:pt x="55" y="97"/>
                  </a:lnTo>
                  <a:lnTo>
                    <a:pt x="55" y="97"/>
                  </a:lnTo>
                  <a:lnTo>
                    <a:pt x="68" y="100"/>
                  </a:lnTo>
                  <a:lnTo>
                    <a:pt x="84" y="97"/>
                  </a:lnTo>
                  <a:lnTo>
                    <a:pt x="90" y="99"/>
                  </a:lnTo>
                  <a:lnTo>
                    <a:pt x="94" y="104"/>
                  </a:lnTo>
                  <a:lnTo>
                    <a:pt x="95" y="105"/>
                  </a:lnTo>
                  <a:lnTo>
                    <a:pt x="96" y="105"/>
                  </a:lnTo>
                  <a:lnTo>
                    <a:pt x="99" y="103"/>
                  </a:lnTo>
                  <a:lnTo>
                    <a:pt x="100" y="100"/>
                  </a:lnTo>
                  <a:lnTo>
                    <a:pt x="120" y="88"/>
                  </a:lnTo>
                  <a:lnTo>
                    <a:pt x="182" y="95"/>
                  </a:lnTo>
                  <a:lnTo>
                    <a:pt x="190" y="88"/>
                  </a:lnTo>
                  <a:lnTo>
                    <a:pt x="193" y="82"/>
                  </a:lnTo>
                  <a:lnTo>
                    <a:pt x="194" y="74"/>
                  </a:lnTo>
                  <a:lnTo>
                    <a:pt x="194" y="73"/>
                  </a:lnTo>
                  <a:lnTo>
                    <a:pt x="195" y="71"/>
                  </a:lnTo>
                  <a:lnTo>
                    <a:pt x="217" y="64"/>
                  </a:lnTo>
                  <a:lnTo>
                    <a:pt x="237" y="43"/>
                  </a:lnTo>
                  <a:lnTo>
                    <a:pt x="251" y="44"/>
                  </a:lnTo>
                  <a:lnTo>
                    <a:pt x="277" y="64"/>
                  </a:lnTo>
                  <a:lnTo>
                    <a:pt x="283" y="64"/>
                  </a:lnTo>
                  <a:lnTo>
                    <a:pt x="285" y="61"/>
                  </a:lnTo>
                  <a:lnTo>
                    <a:pt x="286" y="60"/>
                  </a:lnTo>
                  <a:lnTo>
                    <a:pt x="286" y="59"/>
                  </a:lnTo>
                  <a:lnTo>
                    <a:pt x="286" y="57"/>
                  </a:lnTo>
                  <a:lnTo>
                    <a:pt x="284" y="55"/>
                  </a:lnTo>
                  <a:lnTo>
                    <a:pt x="284" y="52"/>
                  </a:lnTo>
                  <a:lnTo>
                    <a:pt x="284" y="43"/>
                  </a:lnTo>
                  <a:lnTo>
                    <a:pt x="285" y="42"/>
                  </a:lnTo>
                  <a:lnTo>
                    <a:pt x="286" y="41"/>
                  </a:lnTo>
                  <a:lnTo>
                    <a:pt x="307" y="23"/>
                  </a:lnTo>
                  <a:lnTo>
                    <a:pt x="312" y="0"/>
                  </a:lnTo>
                  <a:lnTo>
                    <a:pt x="332" y="9"/>
                  </a:lnTo>
                  <a:lnTo>
                    <a:pt x="340" y="17"/>
                  </a:lnTo>
                  <a:lnTo>
                    <a:pt x="343" y="17"/>
                  </a:lnTo>
                  <a:lnTo>
                    <a:pt x="348" y="13"/>
                  </a:lnTo>
                  <a:lnTo>
                    <a:pt x="350" y="11"/>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87" name="Freeform 114"/>
            <p:cNvSpPr>
              <a:spLocks noEditPoints="1"/>
            </p:cNvSpPr>
            <p:nvPr/>
          </p:nvSpPr>
          <p:spPr bwMode="auto">
            <a:xfrm>
              <a:off x="4875213" y="2774950"/>
              <a:ext cx="1128713" cy="914400"/>
            </a:xfrm>
            <a:custGeom>
              <a:avLst/>
              <a:gdLst>
                <a:gd name="T0" fmla="*/ 670 w 711"/>
                <a:gd name="T1" fmla="*/ 286 h 576"/>
                <a:gd name="T2" fmla="*/ 688 w 711"/>
                <a:gd name="T3" fmla="*/ 320 h 576"/>
                <a:gd name="T4" fmla="*/ 711 w 711"/>
                <a:gd name="T5" fmla="*/ 367 h 576"/>
                <a:gd name="T6" fmla="*/ 700 w 711"/>
                <a:gd name="T7" fmla="*/ 378 h 576"/>
                <a:gd name="T8" fmla="*/ 690 w 711"/>
                <a:gd name="T9" fmla="*/ 401 h 576"/>
                <a:gd name="T10" fmla="*/ 660 w 711"/>
                <a:gd name="T11" fmla="*/ 429 h 576"/>
                <a:gd name="T12" fmla="*/ 593 w 711"/>
                <a:gd name="T13" fmla="*/ 476 h 576"/>
                <a:gd name="T14" fmla="*/ 613 w 711"/>
                <a:gd name="T15" fmla="*/ 511 h 576"/>
                <a:gd name="T16" fmla="*/ 526 w 711"/>
                <a:gd name="T17" fmla="*/ 525 h 576"/>
                <a:gd name="T18" fmla="*/ 525 w 711"/>
                <a:gd name="T19" fmla="*/ 539 h 576"/>
                <a:gd name="T20" fmla="*/ 490 w 711"/>
                <a:gd name="T21" fmla="*/ 543 h 576"/>
                <a:gd name="T22" fmla="*/ 454 w 711"/>
                <a:gd name="T23" fmla="*/ 522 h 576"/>
                <a:gd name="T24" fmla="*/ 430 w 711"/>
                <a:gd name="T25" fmla="*/ 559 h 576"/>
                <a:gd name="T26" fmla="*/ 367 w 711"/>
                <a:gd name="T27" fmla="*/ 558 h 576"/>
                <a:gd name="T28" fmla="*/ 287 w 711"/>
                <a:gd name="T29" fmla="*/ 546 h 576"/>
                <a:gd name="T30" fmla="*/ 216 w 711"/>
                <a:gd name="T31" fmla="*/ 557 h 576"/>
                <a:gd name="T32" fmla="*/ 186 w 711"/>
                <a:gd name="T33" fmla="*/ 571 h 576"/>
                <a:gd name="T34" fmla="*/ 131 w 711"/>
                <a:gd name="T35" fmla="*/ 568 h 576"/>
                <a:gd name="T36" fmla="*/ 108 w 711"/>
                <a:gd name="T37" fmla="*/ 521 h 576"/>
                <a:gd name="T38" fmla="*/ 96 w 711"/>
                <a:gd name="T39" fmla="*/ 492 h 576"/>
                <a:gd name="T40" fmla="*/ 93 w 711"/>
                <a:gd name="T41" fmla="*/ 479 h 576"/>
                <a:gd name="T42" fmla="*/ 104 w 711"/>
                <a:gd name="T43" fmla="*/ 460 h 576"/>
                <a:gd name="T44" fmla="*/ 129 w 711"/>
                <a:gd name="T45" fmla="*/ 418 h 576"/>
                <a:gd name="T46" fmla="*/ 132 w 711"/>
                <a:gd name="T47" fmla="*/ 388 h 576"/>
                <a:gd name="T48" fmla="*/ 115 w 711"/>
                <a:gd name="T49" fmla="*/ 346 h 576"/>
                <a:gd name="T50" fmla="*/ 85 w 711"/>
                <a:gd name="T51" fmla="*/ 319 h 576"/>
                <a:gd name="T52" fmla="*/ 38 w 711"/>
                <a:gd name="T53" fmla="*/ 298 h 576"/>
                <a:gd name="T54" fmla="*/ 0 w 711"/>
                <a:gd name="T55" fmla="*/ 294 h 576"/>
                <a:gd name="T56" fmla="*/ 21 w 711"/>
                <a:gd name="T57" fmla="*/ 255 h 576"/>
                <a:gd name="T58" fmla="*/ 80 w 711"/>
                <a:gd name="T59" fmla="*/ 204 h 576"/>
                <a:gd name="T60" fmla="*/ 142 w 711"/>
                <a:gd name="T61" fmla="*/ 188 h 576"/>
                <a:gd name="T62" fmla="*/ 186 w 711"/>
                <a:gd name="T63" fmla="*/ 164 h 576"/>
                <a:gd name="T64" fmla="*/ 197 w 711"/>
                <a:gd name="T65" fmla="*/ 146 h 576"/>
                <a:gd name="T66" fmla="*/ 321 w 711"/>
                <a:gd name="T67" fmla="*/ 138 h 576"/>
                <a:gd name="T68" fmla="*/ 324 w 711"/>
                <a:gd name="T69" fmla="*/ 99 h 576"/>
                <a:gd name="T70" fmla="*/ 359 w 711"/>
                <a:gd name="T71" fmla="*/ 72 h 576"/>
                <a:gd name="T72" fmla="*/ 392 w 711"/>
                <a:gd name="T73" fmla="*/ 59 h 576"/>
                <a:gd name="T74" fmla="*/ 434 w 711"/>
                <a:gd name="T75" fmla="*/ 66 h 576"/>
                <a:gd name="T76" fmla="*/ 498 w 711"/>
                <a:gd name="T77" fmla="*/ 16 h 576"/>
                <a:gd name="T78" fmla="*/ 568 w 711"/>
                <a:gd name="T79" fmla="*/ 38 h 576"/>
                <a:gd name="T80" fmla="*/ 572 w 711"/>
                <a:gd name="T81" fmla="*/ 61 h 576"/>
                <a:gd name="T82" fmla="*/ 585 w 711"/>
                <a:gd name="T83" fmla="*/ 105 h 576"/>
                <a:gd name="T84" fmla="*/ 589 w 711"/>
                <a:gd name="T85" fmla="*/ 144 h 576"/>
                <a:gd name="T86" fmla="*/ 652 w 711"/>
                <a:gd name="T87" fmla="*/ 167 h 576"/>
                <a:gd name="T88" fmla="*/ 660 w 711"/>
                <a:gd name="T89" fmla="*/ 202 h 576"/>
                <a:gd name="T90" fmla="*/ 656 w 711"/>
                <a:gd name="T91" fmla="*/ 243 h 576"/>
                <a:gd name="T92" fmla="*/ 399 w 711"/>
                <a:gd name="T93" fmla="*/ 251 h 576"/>
                <a:gd name="T94" fmla="*/ 437 w 711"/>
                <a:gd name="T95" fmla="*/ 280 h 576"/>
                <a:gd name="T96" fmla="*/ 415 w 711"/>
                <a:gd name="T97" fmla="*/ 293 h 576"/>
                <a:gd name="T98" fmla="*/ 406 w 711"/>
                <a:gd name="T99" fmla="*/ 323 h 576"/>
                <a:gd name="T100" fmla="*/ 317 w 711"/>
                <a:gd name="T101" fmla="*/ 351 h 576"/>
                <a:gd name="T102" fmla="*/ 312 w 711"/>
                <a:gd name="T103" fmla="*/ 327 h 576"/>
                <a:gd name="T104" fmla="*/ 284 w 711"/>
                <a:gd name="T105" fmla="*/ 290 h 576"/>
                <a:gd name="T106" fmla="*/ 295 w 711"/>
                <a:gd name="T107" fmla="*/ 280 h 576"/>
                <a:gd name="T108" fmla="*/ 313 w 711"/>
                <a:gd name="T109" fmla="*/ 259 h 576"/>
                <a:gd name="T110" fmla="*/ 359 w 711"/>
                <a:gd name="T111" fmla="*/ 234 h 576"/>
                <a:gd name="T112" fmla="*/ 397 w 711"/>
                <a:gd name="T113" fmla="*/ 247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1" h="576">
                  <a:moveTo>
                    <a:pt x="679" y="267"/>
                  </a:moveTo>
                  <a:lnTo>
                    <a:pt x="672" y="265"/>
                  </a:lnTo>
                  <a:lnTo>
                    <a:pt x="667" y="266"/>
                  </a:lnTo>
                  <a:lnTo>
                    <a:pt x="668" y="271"/>
                  </a:lnTo>
                  <a:lnTo>
                    <a:pt x="670" y="274"/>
                  </a:lnTo>
                  <a:lnTo>
                    <a:pt x="671" y="275"/>
                  </a:lnTo>
                  <a:lnTo>
                    <a:pt x="671" y="278"/>
                  </a:lnTo>
                  <a:lnTo>
                    <a:pt x="670" y="286"/>
                  </a:lnTo>
                  <a:lnTo>
                    <a:pt x="667" y="291"/>
                  </a:lnTo>
                  <a:lnTo>
                    <a:pt x="661" y="293"/>
                  </a:lnTo>
                  <a:lnTo>
                    <a:pt x="660" y="295"/>
                  </a:lnTo>
                  <a:lnTo>
                    <a:pt x="659" y="300"/>
                  </a:lnTo>
                  <a:lnTo>
                    <a:pt x="658" y="302"/>
                  </a:lnTo>
                  <a:lnTo>
                    <a:pt x="663" y="309"/>
                  </a:lnTo>
                  <a:lnTo>
                    <a:pt x="687" y="319"/>
                  </a:lnTo>
                  <a:lnTo>
                    <a:pt x="688" y="320"/>
                  </a:lnTo>
                  <a:lnTo>
                    <a:pt x="688" y="320"/>
                  </a:lnTo>
                  <a:lnTo>
                    <a:pt x="688" y="328"/>
                  </a:lnTo>
                  <a:lnTo>
                    <a:pt x="688" y="329"/>
                  </a:lnTo>
                  <a:lnTo>
                    <a:pt x="689" y="330"/>
                  </a:lnTo>
                  <a:lnTo>
                    <a:pt x="706" y="339"/>
                  </a:lnTo>
                  <a:lnTo>
                    <a:pt x="710" y="343"/>
                  </a:lnTo>
                  <a:lnTo>
                    <a:pt x="710" y="344"/>
                  </a:lnTo>
                  <a:lnTo>
                    <a:pt x="711" y="367"/>
                  </a:lnTo>
                  <a:lnTo>
                    <a:pt x="710" y="369"/>
                  </a:lnTo>
                  <a:lnTo>
                    <a:pt x="710" y="370"/>
                  </a:lnTo>
                  <a:lnTo>
                    <a:pt x="709" y="372"/>
                  </a:lnTo>
                  <a:lnTo>
                    <a:pt x="700" y="375"/>
                  </a:lnTo>
                  <a:lnTo>
                    <a:pt x="700" y="376"/>
                  </a:lnTo>
                  <a:lnTo>
                    <a:pt x="700" y="377"/>
                  </a:lnTo>
                  <a:lnTo>
                    <a:pt x="700" y="377"/>
                  </a:lnTo>
                  <a:lnTo>
                    <a:pt x="700" y="378"/>
                  </a:lnTo>
                  <a:lnTo>
                    <a:pt x="701" y="380"/>
                  </a:lnTo>
                  <a:lnTo>
                    <a:pt x="702" y="381"/>
                  </a:lnTo>
                  <a:lnTo>
                    <a:pt x="702" y="382"/>
                  </a:lnTo>
                  <a:lnTo>
                    <a:pt x="702" y="391"/>
                  </a:lnTo>
                  <a:lnTo>
                    <a:pt x="701" y="396"/>
                  </a:lnTo>
                  <a:lnTo>
                    <a:pt x="695" y="397"/>
                  </a:lnTo>
                  <a:lnTo>
                    <a:pt x="692" y="400"/>
                  </a:lnTo>
                  <a:lnTo>
                    <a:pt x="690" y="401"/>
                  </a:lnTo>
                  <a:lnTo>
                    <a:pt x="681" y="399"/>
                  </a:lnTo>
                  <a:lnTo>
                    <a:pt x="680" y="400"/>
                  </a:lnTo>
                  <a:lnTo>
                    <a:pt x="680" y="400"/>
                  </a:lnTo>
                  <a:lnTo>
                    <a:pt x="677" y="413"/>
                  </a:lnTo>
                  <a:lnTo>
                    <a:pt x="678" y="422"/>
                  </a:lnTo>
                  <a:lnTo>
                    <a:pt x="676" y="426"/>
                  </a:lnTo>
                  <a:lnTo>
                    <a:pt x="675" y="427"/>
                  </a:lnTo>
                  <a:lnTo>
                    <a:pt x="660" y="429"/>
                  </a:lnTo>
                  <a:lnTo>
                    <a:pt x="655" y="435"/>
                  </a:lnTo>
                  <a:lnTo>
                    <a:pt x="609" y="446"/>
                  </a:lnTo>
                  <a:lnTo>
                    <a:pt x="608" y="446"/>
                  </a:lnTo>
                  <a:lnTo>
                    <a:pt x="605" y="454"/>
                  </a:lnTo>
                  <a:lnTo>
                    <a:pt x="605" y="462"/>
                  </a:lnTo>
                  <a:lnTo>
                    <a:pt x="604" y="464"/>
                  </a:lnTo>
                  <a:lnTo>
                    <a:pt x="594" y="475"/>
                  </a:lnTo>
                  <a:lnTo>
                    <a:pt x="593" y="476"/>
                  </a:lnTo>
                  <a:lnTo>
                    <a:pt x="593" y="488"/>
                  </a:lnTo>
                  <a:lnTo>
                    <a:pt x="595" y="489"/>
                  </a:lnTo>
                  <a:lnTo>
                    <a:pt x="597" y="492"/>
                  </a:lnTo>
                  <a:lnTo>
                    <a:pt x="612" y="499"/>
                  </a:lnTo>
                  <a:lnTo>
                    <a:pt x="613" y="501"/>
                  </a:lnTo>
                  <a:lnTo>
                    <a:pt x="613" y="501"/>
                  </a:lnTo>
                  <a:lnTo>
                    <a:pt x="614" y="507"/>
                  </a:lnTo>
                  <a:lnTo>
                    <a:pt x="613" y="511"/>
                  </a:lnTo>
                  <a:lnTo>
                    <a:pt x="609" y="519"/>
                  </a:lnTo>
                  <a:lnTo>
                    <a:pt x="595" y="527"/>
                  </a:lnTo>
                  <a:lnTo>
                    <a:pt x="589" y="528"/>
                  </a:lnTo>
                  <a:lnTo>
                    <a:pt x="587" y="530"/>
                  </a:lnTo>
                  <a:lnTo>
                    <a:pt x="584" y="530"/>
                  </a:lnTo>
                  <a:lnTo>
                    <a:pt x="580" y="528"/>
                  </a:lnTo>
                  <a:lnTo>
                    <a:pt x="537" y="530"/>
                  </a:lnTo>
                  <a:lnTo>
                    <a:pt x="526" y="525"/>
                  </a:lnTo>
                  <a:lnTo>
                    <a:pt x="523" y="526"/>
                  </a:lnTo>
                  <a:lnTo>
                    <a:pt x="522" y="527"/>
                  </a:lnTo>
                  <a:lnTo>
                    <a:pt x="522" y="529"/>
                  </a:lnTo>
                  <a:lnTo>
                    <a:pt x="521" y="530"/>
                  </a:lnTo>
                  <a:lnTo>
                    <a:pt x="522" y="532"/>
                  </a:lnTo>
                  <a:lnTo>
                    <a:pt x="523" y="534"/>
                  </a:lnTo>
                  <a:lnTo>
                    <a:pt x="524" y="536"/>
                  </a:lnTo>
                  <a:lnTo>
                    <a:pt x="525" y="539"/>
                  </a:lnTo>
                  <a:lnTo>
                    <a:pt x="525" y="540"/>
                  </a:lnTo>
                  <a:lnTo>
                    <a:pt x="524" y="540"/>
                  </a:lnTo>
                  <a:lnTo>
                    <a:pt x="523" y="542"/>
                  </a:lnTo>
                  <a:lnTo>
                    <a:pt x="511" y="543"/>
                  </a:lnTo>
                  <a:lnTo>
                    <a:pt x="510" y="544"/>
                  </a:lnTo>
                  <a:lnTo>
                    <a:pt x="510" y="546"/>
                  </a:lnTo>
                  <a:lnTo>
                    <a:pt x="510" y="560"/>
                  </a:lnTo>
                  <a:lnTo>
                    <a:pt x="490" y="543"/>
                  </a:lnTo>
                  <a:lnTo>
                    <a:pt x="489" y="541"/>
                  </a:lnTo>
                  <a:lnTo>
                    <a:pt x="489" y="535"/>
                  </a:lnTo>
                  <a:lnTo>
                    <a:pt x="489" y="534"/>
                  </a:lnTo>
                  <a:lnTo>
                    <a:pt x="485" y="531"/>
                  </a:lnTo>
                  <a:lnTo>
                    <a:pt x="482" y="531"/>
                  </a:lnTo>
                  <a:lnTo>
                    <a:pt x="480" y="533"/>
                  </a:lnTo>
                  <a:lnTo>
                    <a:pt x="475" y="533"/>
                  </a:lnTo>
                  <a:lnTo>
                    <a:pt x="454" y="522"/>
                  </a:lnTo>
                  <a:lnTo>
                    <a:pt x="451" y="522"/>
                  </a:lnTo>
                  <a:lnTo>
                    <a:pt x="444" y="528"/>
                  </a:lnTo>
                  <a:lnTo>
                    <a:pt x="439" y="538"/>
                  </a:lnTo>
                  <a:lnTo>
                    <a:pt x="439" y="541"/>
                  </a:lnTo>
                  <a:lnTo>
                    <a:pt x="441" y="554"/>
                  </a:lnTo>
                  <a:lnTo>
                    <a:pt x="440" y="555"/>
                  </a:lnTo>
                  <a:lnTo>
                    <a:pt x="437" y="558"/>
                  </a:lnTo>
                  <a:lnTo>
                    <a:pt x="430" y="559"/>
                  </a:lnTo>
                  <a:lnTo>
                    <a:pt x="413" y="575"/>
                  </a:lnTo>
                  <a:lnTo>
                    <a:pt x="410" y="575"/>
                  </a:lnTo>
                  <a:lnTo>
                    <a:pt x="409" y="574"/>
                  </a:lnTo>
                  <a:lnTo>
                    <a:pt x="408" y="572"/>
                  </a:lnTo>
                  <a:lnTo>
                    <a:pt x="407" y="570"/>
                  </a:lnTo>
                  <a:lnTo>
                    <a:pt x="390" y="561"/>
                  </a:lnTo>
                  <a:lnTo>
                    <a:pt x="377" y="563"/>
                  </a:lnTo>
                  <a:lnTo>
                    <a:pt x="367" y="558"/>
                  </a:lnTo>
                  <a:lnTo>
                    <a:pt x="357" y="558"/>
                  </a:lnTo>
                  <a:lnTo>
                    <a:pt x="352" y="562"/>
                  </a:lnTo>
                  <a:lnTo>
                    <a:pt x="338" y="553"/>
                  </a:lnTo>
                  <a:lnTo>
                    <a:pt x="321" y="563"/>
                  </a:lnTo>
                  <a:lnTo>
                    <a:pt x="309" y="562"/>
                  </a:lnTo>
                  <a:lnTo>
                    <a:pt x="290" y="546"/>
                  </a:lnTo>
                  <a:lnTo>
                    <a:pt x="289" y="546"/>
                  </a:lnTo>
                  <a:lnTo>
                    <a:pt x="287" y="546"/>
                  </a:lnTo>
                  <a:lnTo>
                    <a:pt x="284" y="547"/>
                  </a:lnTo>
                  <a:lnTo>
                    <a:pt x="270" y="549"/>
                  </a:lnTo>
                  <a:lnTo>
                    <a:pt x="266" y="554"/>
                  </a:lnTo>
                  <a:lnTo>
                    <a:pt x="264" y="558"/>
                  </a:lnTo>
                  <a:lnTo>
                    <a:pt x="262" y="560"/>
                  </a:lnTo>
                  <a:lnTo>
                    <a:pt x="220" y="561"/>
                  </a:lnTo>
                  <a:lnTo>
                    <a:pt x="217" y="558"/>
                  </a:lnTo>
                  <a:lnTo>
                    <a:pt x="216" y="557"/>
                  </a:lnTo>
                  <a:lnTo>
                    <a:pt x="216" y="552"/>
                  </a:lnTo>
                  <a:lnTo>
                    <a:pt x="215" y="551"/>
                  </a:lnTo>
                  <a:lnTo>
                    <a:pt x="214" y="550"/>
                  </a:lnTo>
                  <a:lnTo>
                    <a:pt x="207" y="550"/>
                  </a:lnTo>
                  <a:lnTo>
                    <a:pt x="199" y="553"/>
                  </a:lnTo>
                  <a:lnTo>
                    <a:pt x="195" y="562"/>
                  </a:lnTo>
                  <a:lnTo>
                    <a:pt x="188" y="567"/>
                  </a:lnTo>
                  <a:lnTo>
                    <a:pt x="186" y="571"/>
                  </a:lnTo>
                  <a:lnTo>
                    <a:pt x="185" y="572"/>
                  </a:lnTo>
                  <a:lnTo>
                    <a:pt x="177" y="572"/>
                  </a:lnTo>
                  <a:lnTo>
                    <a:pt x="168" y="576"/>
                  </a:lnTo>
                  <a:lnTo>
                    <a:pt x="157" y="571"/>
                  </a:lnTo>
                  <a:lnTo>
                    <a:pt x="151" y="566"/>
                  </a:lnTo>
                  <a:lnTo>
                    <a:pt x="147" y="566"/>
                  </a:lnTo>
                  <a:lnTo>
                    <a:pt x="139" y="570"/>
                  </a:lnTo>
                  <a:lnTo>
                    <a:pt x="131" y="568"/>
                  </a:lnTo>
                  <a:lnTo>
                    <a:pt x="119" y="572"/>
                  </a:lnTo>
                  <a:lnTo>
                    <a:pt x="115" y="566"/>
                  </a:lnTo>
                  <a:lnTo>
                    <a:pt x="115" y="555"/>
                  </a:lnTo>
                  <a:lnTo>
                    <a:pt x="107" y="546"/>
                  </a:lnTo>
                  <a:lnTo>
                    <a:pt x="107" y="546"/>
                  </a:lnTo>
                  <a:lnTo>
                    <a:pt x="106" y="535"/>
                  </a:lnTo>
                  <a:lnTo>
                    <a:pt x="109" y="523"/>
                  </a:lnTo>
                  <a:lnTo>
                    <a:pt x="108" y="521"/>
                  </a:lnTo>
                  <a:lnTo>
                    <a:pt x="107" y="516"/>
                  </a:lnTo>
                  <a:lnTo>
                    <a:pt x="105" y="515"/>
                  </a:lnTo>
                  <a:lnTo>
                    <a:pt x="97" y="513"/>
                  </a:lnTo>
                  <a:lnTo>
                    <a:pt x="91" y="507"/>
                  </a:lnTo>
                  <a:lnTo>
                    <a:pt x="90" y="503"/>
                  </a:lnTo>
                  <a:lnTo>
                    <a:pt x="95" y="498"/>
                  </a:lnTo>
                  <a:lnTo>
                    <a:pt x="96" y="496"/>
                  </a:lnTo>
                  <a:lnTo>
                    <a:pt x="96" y="492"/>
                  </a:lnTo>
                  <a:lnTo>
                    <a:pt x="97" y="489"/>
                  </a:lnTo>
                  <a:lnTo>
                    <a:pt x="99" y="486"/>
                  </a:lnTo>
                  <a:lnTo>
                    <a:pt x="100" y="486"/>
                  </a:lnTo>
                  <a:lnTo>
                    <a:pt x="100" y="485"/>
                  </a:lnTo>
                  <a:lnTo>
                    <a:pt x="99" y="483"/>
                  </a:lnTo>
                  <a:lnTo>
                    <a:pt x="99" y="482"/>
                  </a:lnTo>
                  <a:lnTo>
                    <a:pt x="95" y="479"/>
                  </a:lnTo>
                  <a:lnTo>
                    <a:pt x="93" y="479"/>
                  </a:lnTo>
                  <a:lnTo>
                    <a:pt x="88" y="481"/>
                  </a:lnTo>
                  <a:lnTo>
                    <a:pt x="86" y="480"/>
                  </a:lnTo>
                  <a:lnTo>
                    <a:pt x="85" y="480"/>
                  </a:lnTo>
                  <a:lnTo>
                    <a:pt x="84" y="477"/>
                  </a:lnTo>
                  <a:lnTo>
                    <a:pt x="84" y="476"/>
                  </a:lnTo>
                  <a:lnTo>
                    <a:pt x="89" y="468"/>
                  </a:lnTo>
                  <a:lnTo>
                    <a:pt x="92" y="465"/>
                  </a:lnTo>
                  <a:lnTo>
                    <a:pt x="104" y="460"/>
                  </a:lnTo>
                  <a:lnTo>
                    <a:pt x="115" y="459"/>
                  </a:lnTo>
                  <a:lnTo>
                    <a:pt x="133" y="447"/>
                  </a:lnTo>
                  <a:lnTo>
                    <a:pt x="130" y="445"/>
                  </a:lnTo>
                  <a:lnTo>
                    <a:pt x="127" y="441"/>
                  </a:lnTo>
                  <a:lnTo>
                    <a:pt x="127" y="441"/>
                  </a:lnTo>
                  <a:lnTo>
                    <a:pt x="126" y="439"/>
                  </a:lnTo>
                  <a:lnTo>
                    <a:pt x="127" y="421"/>
                  </a:lnTo>
                  <a:lnTo>
                    <a:pt x="129" y="418"/>
                  </a:lnTo>
                  <a:lnTo>
                    <a:pt x="130" y="415"/>
                  </a:lnTo>
                  <a:lnTo>
                    <a:pt x="129" y="412"/>
                  </a:lnTo>
                  <a:lnTo>
                    <a:pt x="127" y="409"/>
                  </a:lnTo>
                  <a:lnTo>
                    <a:pt x="127" y="404"/>
                  </a:lnTo>
                  <a:lnTo>
                    <a:pt x="128" y="398"/>
                  </a:lnTo>
                  <a:lnTo>
                    <a:pt x="129" y="395"/>
                  </a:lnTo>
                  <a:lnTo>
                    <a:pt x="131" y="389"/>
                  </a:lnTo>
                  <a:lnTo>
                    <a:pt x="132" y="388"/>
                  </a:lnTo>
                  <a:lnTo>
                    <a:pt x="138" y="384"/>
                  </a:lnTo>
                  <a:lnTo>
                    <a:pt x="139" y="383"/>
                  </a:lnTo>
                  <a:lnTo>
                    <a:pt x="139" y="382"/>
                  </a:lnTo>
                  <a:lnTo>
                    <a:pt x="137" y="361"/>
                  </a:lnTo>
                  <a:lnTo>
                    <a:pt x="135" y="355"/>
                  </a:lnTo>
                  <a:lnTo>
                    <a:pt x="124" y="346"/>
                  </a:lnTo>
                  <a:lnTo>
                    <a:pt x="118" y="347"/>
                  </a:lnTo>
                  <a:lnTo>
                    <a:pt x="115" y="346"/>
                  </a:lnTo>
                  <a:lnTo>
                    <a:pt x="114" y="344"/>
                  </a:lnTo>
                  <a:lnTo>
                    <a:pt x="113" y="343"/>
                  </a:lnTo>
                  <a:lnTo>
                    <a:pt x="112" y="336"/>
                  </a:lnTo>
                  <a:lnTo>
                    <a:pt x="111" y="335"/>
                  </a:lnTo>
                  <a:lnTo>
                    <a:pt x="110" y="335"/>
                  </a:lnTo>
                  <a:lnTo>
                    <a:pt x="96" y="335"/>
                  </a:lnTo>
                  <a:lnTo>
                    <a:pt x="91" y="325"/>
                  </a:lnTo>
                  <a:lnTo>
                    <a:pt x="85" y="319"/>
                  </a:lnTo>
                  <a:lnTo>
                    <a:pt x="57" y="317"/>
                  </a:lnTo>
                  <a:lnTo>
                    <a:pt x="36" y="305"/>
                  </a:lnTo>
                  <a:lnTo>
                    <a:pt x="36" y="304"/>
                  </a:lnTo>
                  <a:lnTo>
                    <a:pt x="36" y="302"/>
                  </a:lnTo>
                  <a:lnTo>
                    <a:pt x="36" y="302"/>
                  </a:lnTo>
                  <a:lnTo>
                    <a:pt x="38" y="299"/>
                  </a:lnTo>
                  <a:lnTo>
                    <a:pt x="38" y="298"/>
                  </a:lnTo>
                  <a:lnTo>
                    <a:pt x="38" y="298"/>
                  </a:lnTo>
                  <a:lnTo>
                    <a:pt x="38" y="297"/>
                  </a:lnTo>
                  <a:lnTo>
                    <a:pt x="37" y="296"/>
                  </a:lnTo>
                  <a:lnTo>
                    <a:pt x="35" y="294"/>
                  </a:lnTo>
                  <a:lnTo>
                    <a:pt x="14" y="293"/>
                  </a:lnTo>
                  <a:lnTo>
                    <a:pt x="2" y="297"/>
                  </a:lnTo>
                  <a:lnTo>
                    <a:pt x="0" y="296"/>
                  </a:lnTo>
                  <a:lnTo>
                    <a:pt x="0" y="295"/>
                  </a:lnTo>
                  <a:lnTo>
                    <a:pt x="0" y="294"/>
                  </a:lnTo>
                  <a:lnTo>
                    <a:pt x="2" y="286"/>
                  </a:lnTo>
                  <a:lnTo>
                    <a:pt x="2" y="284"/>
                  </a:lnTo>
                  <a:lnTo>
                    <a:pt x="6" y="281"/>
                  </a:lnTo>
                  <a:lnTo>
                    <a:pt x="6" y="280"/>
                  </a:lnTo>
                  <a:lnTo>
                    <a:pt x="6" y="278"/>
                  </a:lnTo>
                  <a:lnTo>
                    <a:pt x="6" y="277"/>
                  </a:lnTo>
                  <a:lnTo>
                    <a:pt x="1" y="269"/>
                  </a:lnTo>
                  <a:lnTo>
                    <a:pt x="21" y="255"/>
                  </a:lnTo>
                  <a:lnTo>
                    <a:pt x="23" y="251"/>
                  </a:lnTo>
                  <a:lnTo>
                    <a:pt x="27" y="247"/>
                  </a:lnTo>
                  <a:lnTo>
                    <a:pt x="27" y="245"/>
                  </a:lnTo>
                  <a:lnTo>
                    <a:pt x="29" y="241"/>
                  </a:lnTo>
                  <a:lnTo>
                    <a:pt x="32" y="234"/>
                  </a:lnTo>
                  <a:lnTo>
                    <a:pt x="49" y="220"/>
                  </a:lnTo>
                  <a:lnTo>
                    <a:pt x="69" y="217"/>
                  </a:lnTo>
                  <a:lnTo>
                    <a:pt x="80" y="204"/>
                  </a:lnTo>
                  <a:lnTo>
                    <a:pt x="88" y="200"/>
                  </a:lnTo>
                  <a:lnTo>
                    <a:pt x="115" y="203"/>
                  </a:lnTo>
                  <a:lnTo>
                    <a:pt x="116" y="203"/>
                  </a:lnTo>
                  <a:lnTo>
                    <a:pt x="116" y="202"/>
                  </a:lnTo>
                  <a:lnTo>
                    <a:pt x="118" y="197"/>
                  </a:lnTo>
                  <a:lnTo>
                    <a:pt x="118" y="196"/>
                  </a:lnTo>
                  <a:lnTo>
                    <a:pt x="136" y="186"/>
                  </a:lnTo>
                  <a:lnTo>
                    <a:pt x="142" y="188"/>
                  </a:lnTo>
                  <a:lnTo>
                    <a:pt x="148" y="192"/>
                  </a:lnTo>
                  <a:lnTo>
                    <a:pt x="156" y="193"/>
                  </a:lnTo>
                  <a:lnTo>
                    <a:pt x="156" y="185"/>
                  </a:lnTo>
                  <a:lnTo>
                    <a:pt x="157" y="182"/>
                  </a:lnTo>
                  <a:lnTo>
                    <a:pt x="158" y="180"/>
                  </a:lnTo>
                  <a:lnTo>
                    <a:pt x="183" y="172"/>
                  </a:lnTo>
                  <a:lnTo>
                    <a:pt x="185" y="170"/>
                  </a:lnTo>
                  <a:lnTo>
                    <a:pt x="186" y="164"/>
                  </a:lnTo>
                  <a:lnTo>
                    <a:pt x="187" y="163"/>
                  </a:lnTo>
                  <a:lnTo>
                    <a:pt x="198" y="162"/>
                  </a:lnTo>
                  <a:lnTo>
                    <a:pt x="199" y="161"/>
                  </a:lnTo>
                  <a:lnTo>
                    <a:pt x="200" y="159"/>
                  </a:lnTo>
                  <a:lnTo>
                    <a:pt x="200" y="157"/>
                  </a:lnTo>
                  <a:lnTo>
                    <a:pt x="200" y="155"/>
                  </a:lnTo>
                  <a:lnTo>
                    <a:pt x="198" y="152"/>
                  </a:lnTo>
                  <a:lnTo>
                    <a:pt x="197" y="146"/>
                  </a:lnTo>
                  <a:lnTo>
                    <a:pt x="198" y="144"/>
                  </a:lnTo>
                  <a:lnTo>
                    <a:pt x="198" y="143"/>
                  </a:lnTo>
                  <a:lnTo>
                    <a:pt x="202" y="140"/>
                  </a:lnTo>
                  <a:lnTo>
                    <a:pt x="252" y="149"/>
                  </a:lnTo>
                  <a:lnTo>
                    <a:pt x="266" y="141"/>
                  </a:lnTo>
                  <a:lnTo>
                    <a:pt x="284" y="148"/>
                  </a:lnTo>
                  <a:lnTo>
                    <a:pt x="292" y="138"/>
                  </a:lnTo>
                  <a:lnTo>
                    <a:pt x="321" y="138"/>
                  </a:lnTo>
                  <a:lnTo>
                    <a:pt x="322" y="137"/>
                  </a:lnTo>
                  <a:lnTo>
                    <a:pt x="325" y="131"/>
                  </a:lnTo>
                  <a:lnTo>
                    <a:pt x="325" y="119"/>
                  </a:lnTo>
                  <a:lnTo>
                    <a:pt x="324" y="116"/>
                  </a:lnTo>
                  <a:lnTo>
                    <a:pt x="323" y="114"/>
                  </a:lnTo>
                  <a:lnTo>
                    <a:pt x="323" y="104"/>
                  </a:lnTo>
                  <a:lnTo>
                    <a:pt x="323" y="101"/>
                  </a:lnTo>
                  <a:lnTo>
                    <a:pt x="324" y="99"/>
                  </a:lnTo>
                  <a:lnTo>
                    <a:pt x="338" y="98"/>
                  </a:lnTo>
                  <a:lnTo>
                    <a:pt x="339" y="97"/>
                  </a:lnTo>
                  <a:lnTo>
                    <a:pt x="344" y="91"/>
                  </a:lnTo>
                  <a:lnTo>
                    <a:pt x="358" y="87"/>
                  </a:lnTo>
                  <a:lnTo>
                    <a:pt x="359" y="86"/>
                  </a:lnTo>
                  <a:lnTo>
                    <a:pt x="359" y="85"/>
                  </a:lnTo>
                  <a:lnTo>
                    <a:pt x="360" y="83"/>
                  </a:lnTo>
                  <a:lnTo>
                    <a:pt x="359" y="72"/>
                  </a:lnTo>
                  <a:lnTo>
                    <a:pt x="359" y="71"/>
                  </a:lnTo>
                  <a:lnTo>
                    <a:pt x="355" y="66"/>
                  </a:lnTo>
                  <a:lnTo>
                    <a:pt x="355" y="65"/>
                  </a:lnTo>
                  <a:lnTo>
                    <a:pt x="355" y="63"/>
                  </a:lnTo>
                  <a:lnTo>
                    <a:pt x="356" y="60"/>
                  </a:lnTo>
                  <a:lnTo>
                    <a:pt x="364" y="59"/>
                  </a:lnTo>
                  <a:lnTo>
                    <a:pt x="368" y="62"/>
                  </a:lnTo>
                  <a:lnTo>
                    <a:pt x="392" y="59"/>
                  </a:lnTo>
                  <a:lnTo>
                    <a:pt x="393" y="60"/>
                  </a:lnTo>
                  <a:lnTo>
                    <a:pt x="394" y="61"/>
                  </a:lnTo>
                  <a:lnTo>
                    <a:pt x="394" y="69"/>
                  </a:lnTo>
                  <a:lnTo>
                    <a:pt x="395" y="69"/>
                  </a:lnTo>
                  <a:lnTo>
                    <a:pt x="397" y="73"/>
                  </a:lnTo>
                  <a:lnTo>
                    <a:pt x="398" y="74"/>
                  </a:lnTo>
                  <a:lnTo>
                    <a:pt x="434" y="66"/>
                  </a:lnTo>
                  <a:lnTo>
                    <a:pt x="434" y="66"/>
                  </a:lnTo>
                  <a:lnTo>
                    <a:pt x="437" y="60"/>
                  </a:lnTo>
                  <a:lnTo>
                    <a:pt x="443" y="54"/>
                  </a:lnTo>
                  <a:lnTo>
                    <a:pt x="464" y="53"/>
                  </a:lnTo>
                  <a:lnTo>
                    <a:pt x="481" y="36"/>
                  </a:lnTo>
                  <a:lnTo>
                    <a:pt x="481" y="35"/>
                  </a:lnTo>
                  <a:lnTo>
                    <a:pt x="482" y="30"/>
                  </a:lnTo>
                  <a:lnTo>
                    <a:pt x="486" y="23"/>
                  </a:lnTo>
                  <a:lnTo>
                    <a:pt x="498" y="16"/>
                  </a:lnTo>
                  <a:lnTo>
                    <a:pt x="501" y="13"/>
                  </a:lnTo>
                  <a:lnTo>
                    <a:pt x="502" y="7"/>
                  </a:lnTo>
                  <a:lnTo>
                    <a:pt x="506" y="0"/>
                  </a:lnTo>
                  <a:lnTo>
                    <a:pt x="519" y="8"/>
                  </a:lnTo>
                  <a:lnTo>
                    <a:pt x="535" y="11"/>
                  </a:lnTo>
                  <a:lnTo>
                    <a:pt x="567" y="35"/>
                  </a:lnTo>
                  <a:lnTo>
                    <a:pt x="567" y="37"/>
                  </a:lnTo>
                  <a:lnTo>
                    <a:pt x="568" y="38"/>
                  </a:lnTo>
                  <a:lnTo>
                    <a:pt x="569" y="44"/>
                  </a:lnTo>
                  <a:lnTo>
                    <a:pt x="572" y="48"/>
                  </a:lnTo>
                  <a:lnTo>
                    <a:pt x="580" y="50"/>
                  </a:lnTo>
                  <a:lnTo>
                    <a:pt x="573" y="55"/>
                  </a:lnTo>
                  <a:lnTo>
                    <a:pt x="572" y="56"/>
                  </a:lnTo>
                  <a:lnTo>
                    <a:pt x="571" y="59"/>
                  </a:lnTo>
                  <a:lnTo>
                    <a:pt x="571" y="60"/>
                  </a:lnTo>
                  <a:lnTo>
                    <a:pt x="572" y="61"/>
                  </a:lnTo>
                  <a:lnTo>
                    <a:pt x="573" y="64"/>
                  </a:lnTo>
                  <a:lnTo>
                    <a:pt x="579" y="71"/>
                  </a:lnTo>
                  <a:lnTo>
                    <a:pt x="580" y="72"/>
                  </a:lnTo>
                  <a:lnTo>
                    <a:pt x="581" y="87"/>
                  </a:lnTo>
                  <a:lnTo>
                    <a:pt x="586" y="98"/>
                  </a:lnTo>
                  <a:lnTo>
                    <a:pt x="586" y="104"/>
                  </a:lnTo>
                  <a:lnTo>
                    <a:pt x="586" y="104"/>
                  </a:lnTo>
                  <a:lnTo>
                    <a:pt x="585" y="105"/>
                  </a:lnTo>
                  <a:lnTo>
                    <a:pt x="581" y="111"/>
                  </a:lnTo>
                  <a:lnTo>
                    <a:pt x="579" y="117"/>
                  </a:lnTo>
                  <a:lnTo>
                    <a:pt x="575" y="121"/>
                  </a:lnTo>
                  <a:lnTo>
                    <a:pt x="574" y="122"/>
                  </a:lnTo>
                  <a:lnTo>
                    <a:pt x="574" y="123"/>
                  </a:lnTo>
                  <a:lnTo>
                    <a:pt x="575" y="131"/>
                  </a:lnTo>
                  <a:lnTo>
                    <a:pt x="585" y="144"/>
                  </a:lnTo>
                  <a:lnTo>
                    <a:pt x="589" y="144"/>
                  </a:lnTo>
                  <a:lnTo>
                    <a:pt x="599" y="147"/>
                  </a:lnTo>
                  <a:lnTo>
                    <a:pt x="602" y="151"/>
                  </a:lnTo>
                  <a:lnTo>
                    <a:pt x="602" y="152"/>
                  </a:lnTo>
                  <a:lnTo>
                    <a:pt x="603" y="165"/>
                  </a:lnTo>
                  <a:lnTo>
                    <a:pt x="604" y="166"/>
                  </a:lnTo>
                  <a:lnTo>
                    <a:pt x="606" y="168"/>
                  </a:lnTo>
                  <a:lnTo>
                    <a:pt x="636" y="173"/>
                  </a:lnTo>
                  <a:lnTo>
                    <a:pt x="652" y="167"/>
                  </a:lnTo>
                  <a:lnTo>
                    <a:pt x="657" y="170"/>
                  </a:lnTo>
                  <a:lnTo>
                    <a:pt x="659" y="173"/>
                  </a:lnTo>
                  <a:lnTo>
                    <a:pt x="662" y="188"/>
                  </a:lnTo>
                  <a:lnTo>
                    <a:pt x="662" y="190"/>
                  </a:lnTo>
                  <a:lnTo>
                    <a:pt x="661" y="191"/>
                  </a:lnTo>
                  <a:lnTo>
                    <a:pt x="660" y="194"/>
                  </a:lnTo>
                  <a:lnTo>
                    <a:pt x="659" y="197"/>
                  </a:lnTo>
                  <a:lnTo>
                    <a:pt x="660" y="202"/>
                  </a:lnTo>
                  <a:lnTo>
                    <a:pt x="660" y="203"/>
                  </a:lnTo>
                  <a:lnTo>
                    <a:pt x="664" y="208"/>
                  </a:lnTo>
                  <a:lnTo>
                    <a:pt x="665" y="209"/>
                  </a:lnTo>
                  <a:lnTo>
                    <a:pt x="665" y="228"/>
                  </a:lnTo>
                  <a:lnTo>
                    <a:pt x="664" y="229"/>
                  </a:lnTo>
                  <a:lnTo>
                    <a:pt x="657" y="237"/>
                  </a:lnTo>
                  <a:lnTo>
                    <a:pt x="656" y="238"/>
                  </a:lnTo>
                  <a:lnTo>
                    <a:pt x="656" y="243"/>
                  </a:lnTo>
                  <a:lnTo>
                    <a:pt x="657" y="245"/>
                  </a:lnTo>
                  <a:lnTo>
                    <a:pt x="660" y="249"/>
                  </a:lnTo>
                  <a:lnTo>
                    <a:pt x="675" y="253"/>
                  </a:lnTo>
                  <a:lnTo>
                    <a:pt x="679" y="257"/>
                  </a:lnTo>
                  <a:lnTo>
                    <a:pt x="679" y="257"/>
                  </a:lnTo>
                  <a:lnTo>
                    <a:pt x="679" y="267"/>
                  </a:lnTo>
                  <a:close/>
                  <a:moveTo>
                    <a:pt x="397" y="247"/>
                  </a:moveTo>
                  <a:lnTo>
                    <a:pt x="399" y="251"/>
                  </a:lnTo>
                  <a:lnTo>
                    <a:pt x="419" y="258"/>
                  </a:lnTo>
                  <a:lnTo>
                    <a:pt x="419" y="259"/>
                  </a:lnTo>
                  <a:lnTo>
                    <a:pt x="420" y="260"/>
                  </a:lnTo>
                  <a:lnTo>
                    <a:pt x="421" y="263"/>
                  </a:lnTo>
                  <a:lnTo>
                    <a:pt x="421" y="265"/>
                  </a:lnTo>
                  <a:lnTo>
                    <a:pt x="434" y="272"/>
                  </a:lnTo>
                  <a:lnTo>
                    <a:pt x="437" y="278"/>
                  </a:lnTo>
                  <a:lnTo>
                    <a:pt x="437" y="280"/>
                  </a:lnTo>
                  <a:lnTo>
                    <a:pt x="437" y="281"/>
                  </a:lnTo>
                  <a:lnTo>
                    <a:pt x="436" y="283"/>
                  </a:lnTo>
                  <a:lnTo>
                    <a:pt x="435" y="284"/>
                  </a:lnTo>
                  <a:lnTo>
                    <a:pt x="416" y="289"/>
                  </a:lnTo>
                  <a:lnTo>
                    <a:pt x="415" y="290"/>
                  </a:lnTo>
                  <a:lnTo>
                    <a:pt x="415" y="291"/>
                  </a:lnTo>
                  <a:lnTo>
                    <a:pt x="414" y="292"/>
                  </a:lnTo>
                  <a:lnTo>
                    <a:pt x="415" y="293"/>
                  </a:lnTo>
                  <a:lnTo>
                    <a:pt x="415" y="295"/>
                  </a:lnTo>
                  <a:lnTo>
                    <a:pt x="419" y="299"/>
                  </a:lnTo>
                  <a:lnTo>
                    <a:pt x="420" y="301"/>
                  </a:lnTo>
                  <a:lnTo>
                    <a:pt x="420" y="302"/>
                  </a:lnTo>
                  <a:lnTo>
                    <a:pt x="420" y="312"/>
                  </a:lnTo>
                  <a:lnTo>
                    <a:pt x="419" y="313"/>
                  </a:lnTo>
                  <a:lnTo>
                    <a:pt x="412" y="322"/>
                  </a:lnTo>
                  <a:lnTo>
                    <a:pt x="406" y="323"/>
                  </a:lnTo>
                  <a:lnTo>
                    <a:pt x="404" y="322"/>
                  </a:lnTo>
                  <a:lnTo>
                    <a:pt x="401" y="319"/>
                  </a:lnTo>
                  <a:lnTo>
                    <a:pt x="380" y="318"/>
                  </a:lnTo>
                  <a:lnTo>
                    <a:pt x="332" y="340"/>
                  </a:lnTo>
                  <a:lnTo>
                    <a:pt x="332" y="341"/>
                  </a:lnTo>
                  <a:lnTo>
                    <a:pt x="330" y="345"/>
                  </a:lnTo>
                  <a:lnTo>
                    <a:pt x="327" y="349"/>
                  </a:lnTo>
                  <a:lnTo>
                    <a:pt x="317" y="351"/>
                  </a:lnTo>
                  <a:lnTo>
                    <a:pt x="314" y="350"/>
                  </a:lnTo>
                  <a:lnTo>
                    <a:pt x="312" y="347"/>
                  </a:lnTo>
                  <a:lnTo>
                    <a:pt x="311" y="346"/>
                  </a:lnTo>
                  <a:lnTo>
                    <a:pt x="311" y="343"/>
                  </a:lnTo>
                  <a:lnTo>
                    <a:pt x="314" y="332"/>
                  </a:lnTo>
                  <a:lnTo>
                    <a:pt x="314" y="330"/>
                  </a:lnTo>
                  <a:lnTo>
                    <a:pt x="313" y="328"/>
                  </a:lnTo>
                  <a:lnTo>
                    <a:pt x="312" y="327"/>
                  </a:lnTo>
                  <a:lnTo>
                    <a:pt x="304" y="323"/>
                  </a:lnTo>
                  <a:lnTo>
                    <a:pt x="303" y="323"/>
                  </a:lnTo>
                  <a:lnTo>
                    <a:pt x="303" y="321"/>
                  </a:lnTo>
                  <a:lnTo>
                    <a:pt x="302" y="311"/>
                  </a:lnTo>
                  <a:lnTo>
                    <a:pt x="302" y="310"/>
                  </a:lnTo>
                  <a:lnTo>
                    <a:pt x="295" y="306"/>
                  </a:lnTo>
                  <a:lnTo>
                    <a:pt x="284" y="292"/>
                  </a:lnTo>
                  <a:lnTo>
                    <a:pt x="284" y="290"/>
                  </a:lnTo>
                  <a:lnTo>
                    <a:pt x="284" y="289"/>
                  </a:lnTo>
                  <a:lnTo>
                    <a:pt x="284" y="289"/>
                  </a:lnTo>
                  <a:lnTo>
                    <a:pt x="284" y="288"/>
                  </a:lnTo>
                  <a:lnTo>
                    <a:pt x="294" y="284"/>
                  </a:lnTo>
                  <a:lnTo>
                    <a:pt x="294" y="283"/>
                  </a:lnTo>
                  <a:lnTo>
                    <a:pt x="295" y="282"/>
                  </a:lnTo>
                  <a:lnTo>
                    <a:pt x="295" y="281"/>
                  </a:lnTo>
                  <a:lnTo>
                    <a:pt x="295" y="280"/>
                  </a:lnTo>
                  <a:lnTo>
                    <a:pt x="294" y="280"/>
                  </a:lnTo>
                  <a:lnTo>
                    <a:pt x="281" y="269"/>
                  </a:lnTo>
                  <a:lnTo>
                    <a:pt x="280" y="268"/>
                  </a:lnTo>
                  <a:lnTo>
                    <a:pt x="280" y="266"/>
                  </a:lnTo>
                  <a:lnTo>
                    <a:pt x="280" y="266"/>
                  </a:lnTo>
                  <a:lnTo>
                    <a:pt x="281" y="265"/>
                  </a:lnTo>
                  <a:lnTo>
                    <a:pt x="303" y="257"/>
                  </a:lnTo>
                  <a:lnTo>
                    <a:pt x="313" y="259"/>
                  </a:lnTo>
                  <a:lnTo>
                    <a:pt x="317" y="258"/>
                  </a:lnTo>
                  <a:lnTo>
                    <a:pt x="318" y="257"/>
                  </a:lnTo>
                  <a:lnTo>
                    <a:pt x="320" y="250"/>
                  </a:lnTo>
                  <a:lnTo>
                    <a:pt x="321" y="248"/>
                  </a:lnTo>
                  <a:lnTo>
                    <a:pt x="336" y="247"/>
                  </a:lnTo>
                  <a:lnTo>
                    <a:pt x="345" y="240"/>
                  </a:lnTo>
                  <a:lnTo>
                    <a:pt x="354" y="238"/>
                  </a:lnTo>
                  <a:lnTo>
                    <a:pt x="359" y="234"/>
                  </a:lnTo>
                  <a:lnTo>
                    <a:pt x="379" y="231"/>
                  </a:lnTo>
                  <a:lnTo>
                    <a:pt x="379" y="231"/>
                  </a:lnTo>
                  <a:lnTo>
                    <a:pt x="380" y="232"/>
                  </a:lnTo>
                  <a:lnTo>
                    <a:pt x="382" y="236"/>
                  </a:lnTo>
                  <a:lnTo>
                    <a:pt x="384" y="239"/>
                  </a:lnTo>
                  <a:lnTo>
                    <a:pt x="395" y="244"/>
                  </a:lnTo>
                  <a:lnTo>
                    <a:pt x="397" y="246"/>
                  </a:lnTo>
                  <a:lnTo>
                    <a:pt x="397" y="247"/>
                  </a:lnTo>
                  <a:close/>
                </a:path>
              </a:pathLst>
            </a:custGeom>
            <a:solidFill>
              <a:srgbClr val="F7F7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88" name="Freeform 115"/>
            <p:cNvSpPr>
              <a:spLocks/>
            </p:cNvSpPr>
            <p:nvPr/>
          </p:nvSpPr>
          <p:spPr bwMode="auto">
            <a:xfrm>
              <a:off x="4875213" y="2774950"/>
              <a:ext cx="1128713" cy="914400"/>
            </a:xfrm>
            <a:custGeom>
              <a:avLst/>
              <a:gdLst>
                <a:gd name="T0" fmla="*/ 671 w 711"/>
                <a:gd name="T1" fmla="*/ 275 h 576"/>
                <a:gd name="T2" fmla="*/ 659 w 711"/>
                <a:gd name="T3" fmla="*/ 300 h 576"/>
                <a:gd name="T4" fmla="*/ 688 w 711"/>
                <a:gd name="T5" fmla="*/ 328 h 576"/>
                <a:gd name="T6" fmla="*/ 711 w 711"/>
                <a:gd name="T7" fmla="*/ 367 h 576"/>
                <a:gd name="T8" fmla="*/ 700 w 711"/>
                <a:gd name="T9" fmla="*/ 377 h 576"/>
                <a:gd name="T10" fmla="*/ 702 w 711"/>
                <a:gd name="T11" fmla="*/ 391 h 576"/>
                <a:gd name="T12" fmla="*/ 680 w 711"/>
                <a:gd name="T13" fmla="*/ 400 h 576"/>
                <a:gd name="T14" fmla="*/ 660 w 711"/>
                <a:gd name="T15" fmla="*/ 429 h 576"/>
                <a:gd name="T16" fmla="*/ 604 w 711"/>
                <a:gd name="T17" fmla="*/ 464 h 576"/>
                <a:gd name="T18" fmla="*/ 612 w 711"/>
                <a:gd name="T19" fmla="*/ 499 h 576"/>
                <a:gd name="T20" fmla="*/ 595 w 711"/>
                <a:gd name="T21" fmla="*/ 527 h 576"/>
                <a:gd name="T22" fmla="*/ 526 w 711"/>
                <a:gd name="T23" fmla="*/ 525 h 576"/>
                <a:gd name="T24" fmla="*/ 523 w 711"/>
                <a:gd name="T25" fmla="*/ 534 h 576"/>
                <a:gd name="T26" fmla="*/ 511 w 711"/>
                <a:gd name="T27" fmla="*/ 543 h 576"/>
                <a:gd name="T28" fmla="*/ 489 w 711"/>
                <a:gd name="T29" fmla="*/ 535 h 576"/>
                <a:gd name="T30" fmla="*/ 454 w 711"/>
                <a:gd name="T31" fmla="*/ 522 h 576"/>
                <a:gd name="T32" fmla="*/ 440 w 711"/>
                <a:gd name="T33" fmla="*/ 555 h 576"/>
                <a:gd name="T34" fmla="*/ 408 w 711"/>
                <a:gd name="T35" fmla="*/ 572 h 576"/>
                <a:gd name="T36" fmla="*/ 352 w 711"/>
                <a:gd name="T37" fmla="*/ 562 h 576"/>
                <a:gd name="T38" fmla="*/ 287 w 711"/>
                <a:gd name="T39" fmla="*/ 546 h 576"/>
                <a:gd name="T40" fmla="*/ 220 w 711"/>
                <a:gd name="T41" fmla="*/ 561 h 576"/>
                <a:gd name="T42" fmla="*/ 207 w 711"/>
                <a:gd name="T43" fmla="*/ 550 h 576"/>
                <a:gd name="T44" fmla="*/ 177 w 711"/>
                <a:gd name="T45" fmla="*/ 572 h 576"/>
                <a:gd name="T46" fmla="*/ 131 w 711"/>
                <a:gd name="T47" fmla="*/ 568 h 576"/>
                <a:gd name="T48" fmla="*/ 106 w 711"/>
                <a:gd name="T49" fmla="*/ 535 h 576"/>
                <a:gd name="T50" fmla="*/ 91 w 711"/>
                <a:gd name="T51" fmla="*/ 507 h 576"/>
                <a:gd name="T52" fmla="*/ 99 w 711"/>
                <a:gd name="T53" fmla="*/ 486 h 576"/>
                <a:gd name="T54" fmla="*/ 93 w 711"/>
                <a:gd name="T55" fmla="*/ 479 h 576"/>
                <a:gd name="T56" fmla="*/ 89 w 711"/>
                <a:gd name="T57" fmla="*/ 468 h 576"/>
                <a:gd name="T58" fmla="*/ 127 w 711"/>
                <a:gd name="T59" fmla="*/ 441 h 576"/>
                <a:gd name="T60" fmla="*/ 129 w 711"/>
                <a:gd name="T61" fmla="*/ 412 h 576"/>
                <a:gd name="T62" fmla="*/ 132 w 711"/>
                <a:gd name="T63" fmla="*/ 388 h 576"/>
                <a:gd name="T64" fmla="*/ 124 w 711"/>
                <a:gd name="T65" fmla="*/ 346 h 576"/>
                <a:gd name="T66" fmla="*/ 111 w 711"/>
                <a:gd name="T67" fmla="*/ 335 h 576"/>
                <a:gd name="T68" fmla="*/ 36 w 711"/>
                <a:gd name="T69" fmla="*/ 305 h 576"/>
                <a:gd name="T70" fmla="*/ 38 w 711"/>
                <a:gd name="T71" fmla="*/ 298 h 576"/>
                <a:gd name="T72" fmla="*/ 0 w 711"/>
                <a:gd name="T73" fmla="*/ 296 h 576"/>
                <a:gd name="T74" fmla="*/ 6 w 711"/>
                <a:gd name="T75" fmla="*/ 280 h 576"/>
                <a:gd name="T76" fmla="*/ 27 w 711"/>
                <a:gd name="T77" fmla="*/ 247 h 576"/>
                <a:gd name="T78" fmla="*/ 80 w 711"/>
                <a:gd name="T79" fmla="*/ 204 h 576"/>
                <a:gd name="T80" fmla="*/ 118 w 711"/>
                <a:gd name="T81" fmla="*/ 196 h 576"/>
                <a:gd name="T82" fmla="*/ 157 w 711"/>
                <a:gd name="T83" fmla="*/ 182 h 576"/>
                <a:gd name="T84" fmla="*/ 198 w 711"/>
                <a:gd name="T85" fmla="*/ 162 h 576"/>
                <a:gd name="T86" fmla="*/ 197 w 711"/>
                <a:gd name="T87" fmla="*/ 146 h 576"/>
                <a:gd name="T88" fmla="*/ 284 w 711"/>
                <a:gd name="T89" fmla="*/ 148 h 576"/>
                <a:gd name="T90" fmla="*/ 324 w 711"/>
                <a:gd name="T91" fmla="*/ 116 h 576"/>
                <a:gd name="T92" fmla="*/ 339 w 711"/>
                <a:gd name="T93" fmla="*/ 97 h 576"/>
                <a:gd name="T94" fmla="*/ 359 w 711"/>
                <a:gd name="T95" fmla="*/ 72 h 576"/>
                <a:gd name="T96" fmla="*/ 364 w 711"/>
                <a:gd name="T97" fmla="*/ 59 h 576"/>
                <a:gd name="T98" fmla="*/ 395 w 711"/>
                <a:gd name="T99" fmla="*/ 69 h 576"/>
                <a:gd name="T100" fmla="*/ 443 w 711"/>
                <a:gd name="T101" fmla="*/ 54 h 576"/>
                <a:gd name="T102" fmla="*/ 498 w 711"/>
                <a:gd name="T103" fmla="*/ 16 h 576"/>
                <a:gd name="T104" fmla="*/ 567 w 711"/>
                <a:gd name="T105" fmla="*/ 35 h 576"/>
                <a:gd name="T106" fmla="*/ 573 w 711"/>
                <a:gd name="T107" fmla="*/ 55 h 576"/>
                <a:gd name="T108" fmla="*/ 579 w 711"/>
                <a:gd name="T109" fmla="*/ 71 h 576"/>
                <a:gd name="T110" fmla="*/ 585 w 711"/>
                <a:gd name="T111" fmla="*/ 105 h 576"/>
                <a:gd name="T112" fmla="*/ 575 w 711"/>
                <a:gd name="T113" fmla="*/ 131 h 576"/>
                <a:gd name="T114" fmla="*/ 603 w 711"/>
                <a:gd name="T115" fmla="*/ 165 h 576"/>
                <a:gd name="T116" fmla="*/ 659 w 711"/>
                <a:gd name="T117" fmla="*/ 173 h 576"/>
                <a:gd name="T118" fmla="*/ 660 w 711"/>
                <a:gd name="T119" fmla="*/ 202 h 576"/>
                <a:gd name="T120" fmla="*/ 657 w 711"/>
                <a:gd name="T121" fmla="*/ 237 h 576"/>
                <a:gd name="T122" fmla="*/ 679 w 711"/>
                <a:gd name="T123" fmla="*/ 257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1" h="576">
                  <a:moveTo>
                    <a:pt x="679" y="267"/>
                  </a:moveTo>
                  <a:lnTo>
                    <a:pt x="672" y="265"/>
                  </a:lnTo>
                  <a:lnTo>
                    <a:pt x="667" y="266"/>
                  </a:lnTo>
                  <a:lnTo>
                    <a:pt x="668" y="271"/>
                  </a:lnTo>
                  <a:lnTo>
                    <a:pt x="670" y="274"/>
                  </a:lnTo>
                  <a:lnTo>
                    <a:pt x="671" y="275"/>
                  </a:lnTo>
                  <a:lnTo>
                    <a:pt x="671" y="278"/>
                  </a:lnTo>
                  <a:lnTo>
                    <a:pt x="670" y="286"/>
                  </a:lnTo>
                  <a:lnTo>
                    <a:pt x="667" y="291"/>
                  </a:lnTo>
                  <a:lnTo>
                    <a:pt x="661" y="293"/>
                  </a:lnTo>
                  <a:lnTo>
                    <a:pt x="660" y="295"/>
                  </a:lnTo>
                  <a:lnTo>
                    <a:pt x="659" y="300"/>
                  </a:lnTo>
                  <a:lnTo>
                    <a:pt x="658" y="302"/>
                  </a:lnTo>
                  <a:lnTo>
                    <a:pt x="663" y="309"/>
                  </a:lnTo>
                  <a:lnTo>
                    <a:pt x="687" y="319"/>
                  </a:lnTo>
                  <a:lnTo>
                    <a:pt x="688" y="320"/>
                  </a:lnTo>
                  <a:lnTo>
                    <a:pt x="688" y="320"/>
                  </a:lnTo>
                  <a:lnTo>
                    <a:pt x="688" y="328"/>
                  </a:lnTo>
                  <a:lnTo>
                    <a:pt x="688" y="329"/>
                  </a:lnTo>
                  <a:lnTo>
                    <a:pt x="689" y="330"/>
                  </a:lnTo>
                  <a:lnTo>
                    <a:pt x="706" y="339"/>
                  </a:lnTo>
                  <a:lnTo>
                    <a:pt x="710" y="343"/>
                  </a:lnTo>
                  <a:lnTo>
                    <a:pt x="710" y="344"/>
                  </a:lnTo>
                  <a:lnTo>
                    <a:pt x="711" y="367"/>
                  </a:lnTo>
                  <a:lnTo>
                    <a:pt x="710" y="369"/>
                  </a:lnTo>
                  <a:lnTo>
                    <a:pt x="710" y="370"/>
                  </a:lnTo>
                  <a:lnTo>
                    <a:pt x="709" y="372"/>
                  </a:lnTo>
                  <a:lnTo>
                    <a:pt x="700" y="375"/>
                  </a:lnTo>
                  <a:lnTo>
                    <a:pt x="700" y="376"/>
                  </a:lnTo>
                  <a:lnTo>
                    <a:pt x="700" y="377"/>
                  </a:lnTo>
                  <a:lnTo>
                    <a:pt x="700" y="377"/>
                  </a:lnTo>
                  <a:lnTo>
                    <a:pt x="700" y="378"/>
                  </a:lnTo>
                  <a:lnTo>
                    <a:pt x="701" y="380"/>
                  </a:lnTo>
                  <a:lnTo>
                    <a:pt x="702" y="381"/>
                  </a:lnTo>
                  <a:lnTo>
                    <a:pt x="702" y="382"/>
                  </a:lnTo>
                  <a:lnTo>
                    <a:pt x="702" y="391"/>
                  </a:lnTo>
                  <a:lnTo>
                    <a:pt x="701" y="396"/>
                  </a:lnTo>
                  <a:lnTo>
                    <a:pt x="695" y="397"/>
                  </a:lnTo>
                  <a:lnTo>
                    <a:pt x="692" y="400"/>
                  </a:lnTo>
                  <a:lnTo>
                    <a:pt x="690" y="401"/>
                  </a:lnTo>
                  <a:lnTo>
                    <a:pt x="681" y="399"/>
                  </a:lnTo>
                  <a:lnTo>
                    <a:pt x="680" y="400"/>
                  </a:lnTo>
                  <a:lnTo>
                    <a:pt x="680" y="400"/>
                  </a:lnTo>
                  <a:lnTo>
                    <a:pt x="677" y="413"/>
                  </a:lnTo>
                  <a:lnTo>
                    <a:pt x="678" y="422"/>
                  </a:lnTo>
                  <a:lnTo>
                    <a:pt x="676" y="426"/>
                  </a:lnTo>
                  <a:lnTo>
                    <a:pt x="675" y="427"/>
                  </a:lnTo>
                  <a:lnTo>
                    <a:pt x="660" y="429"/>
                  </a:lnTo>
                  <a:lnTo>
                    <a:pt x="655" y="435"/>
                  </a:lnTo>
                  <a:lnTo>
                    <a:pt x="609" y="446"/>
                  </a:lnTo>
                  <a:lnTo>
                    <a:pt x="608" y="446"/>
                  </a:lnTo>
                  <a:lnTo>
                    <a:pt x="605" y="454"/>
                  </a:lnTo>
                  <a:lnTo>
                    <a:pt x="605" y="462"/>
                  </a:lnTo>
                  <a:lnTo>
                    <a:pt x="604" y="464"/>
                  </a:lnTo>
                  <a:lnTo>
                    <a:pt x="594" y="475"/>
                  </a:lnTo>
                  <a:lnTo>
                    <a:pt x="593" y="476"/>
                  </a:lnTo>
                  <a:lnTo>
                    <a:pt x="593" y="488"/>
                  </a:lnTo>
                  <a:lnTo>
                    <a:pt x="595" y="489"/>
                  </a:lnTo>
                  <a:lnTo>
                    <a:pt x="597" y="492"/>
                  </a:lnTo>
                  <a:lnTo>
                    <a:pt x="612" y="499"/>
                  </a:lnTo>
                  <a:lnTo>
                    <a:pt x="613" y="501"/>
                  </a:lnTo>
                  <a:lnTo>
                    <a:pt x="613" y="501"/>
                  </a:lnTo>
                  <a:lnTo>
                    <a:pt x="614" y="507"/>
                  </a:lnTo>
                  <a:lnTo>
                    <a:pt x="613" y="511"/>
                  </a:lnTo>
                  <a:lnTo>
                    <a:pt x="609" y="519"/>
                  </a:lnTo>
                  <a:lnTo>
                    <a:pt x="595" y="527"/>
                  </a:lnTo>
                  <a:lnTo>
                    <a:pt x="589" y="528"/>
                  </a:lnTo>
                  <a:lnTo>
                    <a:pt x="587" y="530"/>
                  </a:lnTo>
                  <a:lnTo>
                    <a:pt x="584" y="530"/>
                  </a:lnTo>
                  <a:lnTo>
                    <a:pt x="580" y="528"/>
                  </a:lnTo>
                  <a:lnTo>
                    <a:pt x="537" y="530"/>
                  </a:lnTo>
                  <a:lnTo>
                    <a:pt x="526" y="525"/>
                  </a:lnTo>
                  <a:lnTo>
                    <a:pt x="523" y="526"/>
                  </a:lnTo>
                  <a:lnTo>
                    <a:pt x="522" y="527"/>
                  </a:lnTo>
                  <a:lnTo>
                    <a:pt x="522" y="529"/>
                  </a:lnTo>
                  <a:lnTo>
                    <a:pt x="521" y="530"/>
                  </a:lnTo>
                  <a:lnTo>
                    <a:pt x="522" y="532"/>
                  </a:lnTo>
                  <a:lnTo>
                    <a:pt x="523" y="534"/>
                  </a:lnTo>
                  <a:lnTo>
                    <a:pt x="524" y="536"/>
                  </a:lnTo>
                  <a:lnTo>
                    <a:pt x="525" y="539"/>
                  </a:lnTo>
                  <a:lnTo>
                    <a:pt x="525" y="540"/>
                  </a:lnTo>
                  <a:lnTo>
                    <a:pt x="524" y="540"/>
                  </a:lnTo>
                  <a:lnTo>
                    <a:pt x="523" y="542"/>
                  </a:lnTo>
                  <a:lnTo>
                    <a:pt x="511" y="543"/>
                  </a:lnTo>
                  <a:lnTo>
                    <a:pt x="510" y="544"/>
                  </a:lnTo>
                  <a:lnTo>
                    <a:pt x="510" y="546"/>
                  </a:lnTo>
                  <a:lnTo>
                    <a:pt x="510" y="560"/>
                  </a:lnTo>
                  <a:lnTo>
                    <a:pt x="490" y="543"/>
                  </a:lnTo>
                  <a:lnTo>
                    <a:pt x="489" y="541"/>
                  </a:lnTo>
                  <a:lnTo>
                    <a:pt x="489" y="535"/>
                  </a:lnTo>
                  <a:lnTo>
                    <a:pt x="489" y="534"/>
                  </a:lnTo>
                  <a:lnTo>
                    <a:pt x="485" y="531"/>
                  </a:lnTo>
                  <a:lnTo>
                    <a:pt x="482" y="531"/>
                  </a:lnTo>
                  <a:lnTo>
                    <a:pt x="480" y="533"/>
                  </a:lnTo>
                  <a:lnTo>
                    <a:pt x="475" y="533"/>
                  </a:lnTo>
                  <a:lnTo>
                    <a:pt x="454" y="522"/>
                  </a:lnTo>
                  <a:lnTo>
                    <a:pt x="451" y="522"/>
                  </a:lnTo>
                  <a:lnTo>
                    <a:pt x="444" y="528"/>
                  </a:lnTo>
                  <a:lnTo>
                    <a:pt x="439" y="538"/>
                  </a:lnTo>
                  <a:lnTo>
                    <a:pt x="439" y="541"/>
                  </a:lnTo>
                  <a:lnTo>
                    <a:pt x="441" y="554"/>
                  </a:lnTo>
                  <a:lnTo>
                    <a:pt x="440" y="555"/>
                  </a:lnTo>
                  <a:lnTo>
                    <a:pt x="437" y="558"/>
                  </a:lnTo>
                  <a:lnTo>
                    <a:pt x="430" y="559"/>
                  </a:lnTo>
                  <a:lnTo>
                    <a:pt x="413" y="575"/>
                  </a:lnTo>
                  <a:lnTo>
                    <a:pt x="410" y="575"/>
                  </a:lnTo>
                  <a:lnTo>
                    <a:pt x="409" y="574"/>
                  </a:lnTo>
                  <a:lnTo>
                    <a:pt x="408" y="572"/>
                  </a:lnTo>
                  <a:lnTo>
                    <a:pt x="407" y="570"/>
                  </a:lnTo>
                  <a:lnTo>
                    <a:pt x="390" y="561"/>
                  </a:lnTo>
                  <a:lnTo>
                    <a:pt x="377" y="563"/>
                  </a:lnTo>
                  <a:lnTo>
                    <a:pt x="367" y="558"/>
                  </a:lnTo>
                  <a:lnTo>
                    <a:pt x="357" y="558"/>
                  </a:lnTo>
                  <a:lnTo>
                    <a:pt x="352" y="562"/>
                  </a:lnTo>
                  <a:lnTo>
                    <a:pt x="338" y="553"/>
                  </a:lnTo>
                  <a:lnTo>
                    <a:pt x="321" y="563"/>
                  </a:lnTo>
                  <a:lnTo>
                    <a:pt x="309" y="562"/>
                  </a:lnTo>
                  <a:lnTo>
                    <a:pt x="290" y="546"/>
                  </a:lnTo>
                  <a:lnTo>
                    <a:pt x="289" y="546"/>
                  </a:lnTo>
                  <a:lnTo>
                    <a:pt x="287" y="546"/>
                  </a:lnTo>
                  <a:lnTo>
                    <a:pt x="284" y="547"/>
                  </a:lnTo>
                  <a:lnTo>
                    <a:pt x="270" y="549"/>
                  </a:lnTo>
                  <a:lnTo>
                    <a:pt x="266" y="554"/>
                  </a:lnTo>
                  <a:lnTo>
                    <a:pt x="264" y="558"/>
                  </a:lnTo>
                  <a:lnTo>
                    <a:pt x="262" y="560"/>
                  </a:lnTo>
                  <a:lnTo>
                    <a:pt x="220" y="561"/>
                  </a:lnTo>
                  <a:lnTo>
                    <a:pt x="217" y="558"/>
                  </a:lnTo>
                  <a:lnTo>
                    <a:pt x="216" y="557"/>
                  </a:lnTo>
                  <a:lnTo>
                    <a:pt x="216" y="552"/>
                  </a:lnTo>
                  <a:lnTo>
                    <a:pt x="215" y="551"/>
                  </a:lnTo>
                  <a:lnTo>
                    <a:pt x="214" y="550"/>
                  </a:lnTo>
                  <a:lnTo>
                    <a:pt x="207" y="550"/>
                  </a:lnTo>
                  <a:lnTo>
                    <a:pt x="199" y="553"/>
                  </a:lnTo>
                  <a:lnTo>
                    <a:pt x="195" y="562"/>
                  </a:lnTo>
                  <a:lnTo>
                    <a:pt x="188" y="567"/>
                  </a:lnTo>
                  <a:lnTo>
                    <a:pt x="186" y="571"/>
                  </a:lnTo>
                  <a:lnTo>
                    <a:pt x="185" y="572"/>
                  </a:lnTo>
                  <a:lnTo>
                    <a:pt x="177" y="572"/>
                  </a:lnTo>
                  <a:lnTo>
                    <a:pt x="168" y="576"/>
                  </a:lnTo>
                  <a:lnTo>
                    <a:pt x="157" y="571"/>
                  </a:lnTo>
                  <a:lnTo>
                    <a:pt x="151" y="566"/>
                  </a:lnTo>
                  <a:lnTo>
                    <a:pt x="147" y="566"/>
                  </a:lnTo>
                  <a:lnTo>
                    <a:pt x="139" y="570"/>
                  </a:lnTo>
                  <a:lnTo>
                    <a:pt x="131" y="568"/>
                  </a:lnTo>
                  <a:lnTo>
                    <a:pt x="119" y="572"/>
                  </a:lnTo>
                  <a:lnTo>
                    <a:pt x="115" y="566"/>
                  </a:lnTo>
                  <a:lnTo>
                    <a:pt x="115" y="555"/>
                  </a:lnTo>
                  <a:lnTo>
                    <a:pt x="107" y="546"/>
                  </a:lnTo>
                  <a:lnTo>
                    <a:pt x="107" y="546"/>
                  </a:lnTo>
                  <a:lnTo>
                    <a:pt x="106" y="535"/>
                  </a:lnTo>
                  <a:lnTo>
                    <a:pt x="109" y="523"/>
                  </a:lnTo>
                  <a:lnTo>
                    <a:pt x="108" y="521"/>
                  </a:lnTo>
                  <a:lnTo>
                    <a:pt x="107" y="516"/>
                  </a:lnTo>
                  <a:lnTo>
                    <a:pt x="105" y="515"/>
                  </a:lnTo>
                  <a:lnTo>
                    <a:pt x="97" y="513"/>
                  </a:lnTo>
                  <a:lnTo>
                    <a:pt x="91" y="507"/>
                  </a:lnTo>
                  <a:lnTo>
                    <a:pt x="90" y="503"/>
                  </a:lnTo>
                  <a:lnTo>
                    <a:pt x="95" y="498"/>
                  </a:lnTo>
                  <a:lnTo>
                    <a:pt x="96" y="496"/>
                  </a:lnTo>
                  <a:lnTo>
                    <a:pt x="96" y="492"/>
                  </a:lnTo>
                  <a:lnTo>
                    <a:pt x="97" y="489"/>
                  </a:lnTo>
                  <a:lnTo>
                    <a:pt x="99" y="486"/>
                  </a:lnTo>
                  <a:lnTo>
                    <a:pt x="100" y="486"/>
                  </a:lnTo>
                  <a:lnTo>
                    <a:pt x="100" y="485"/>
                  </a:lnTo>
                  <a:lnTo>
                    <a:pt x="99" y="483"/>
                  </a:lnTo>
                  <a:lnTo>
                    <a:pt x="99" y="482"/>
                  </a:lnTo>
                  <a:lnTo>
                    <a:pt x="95" y="479"/>
                  </a:lnTo>
                  <a:lnTo>
                    <a:pt x="93" y="479"/>
                  </a:lnTo>
                  <a:lnTo>
                    <a:pt x="88" y="481"/>
                  </a:lnTo>
                  <a:lnTo>
                    <a:pt x="86" y="480"/>
                  </a:lnTo>
                  <a:lnTo>
                    <a:pt x="85" y="480"/>
                  </a:lnTo>
                  <a:lnTo>
                    <a:pt x="84" y="477"/>
                  </a:lnTo>
                  <a:lnTo>
                    <a:pt x="84" y="476"/>
                  </a:lnTo>
                  <a:lnTo>
                    <a:pt x="89" y="468"/>
                  </a:lnTo>
                  <a:lnTo>
                    <a:pt x="92" y="465"/>
                  </a:lnTo>
                  <a:lnTo>
                    <a:pt x="104" y="460"/>
                  </a:lnTo>
                  <a:lnTo>
                    <a:pt x="115" y="459"/>
                  </a:lnTo>
                  <a:lnTo>
                    <a:pt x="133" y="447"/>
                  </a:lnTo>
                  <a:lnTo>
                    <a:pt x="130" y="445"/>
                  </a:lnTo>
                  <a:lnTo>
                    <a:pt x="127" y="441"/>
                  </a:lnTo>
                  <a:lnTo>
                    <a:pt x="127" y="441"/>
                  </a:lnTo>
                  <a:lnTo>
                    <a:pt x="126" y="439"/>
                  </a:lnTo>
                  <a:lnTo>
                    <a:pt x="127" y="421"/>
                  </a:lnTo>
                  <a:lnTo>
                    <a:pt x="129" y="418"/>
                  </a:lnTo>
                  <a:lnTo>
                    <a:pt x="130" y="415"/>
                  </a:lnTo>
                  <a:lnTo>
                    <a:pt x="129" y="412"/>
                  </a:lnTo>
                  <a:lnTo>
                    <a:pt x="127" y="409"/>
                  </a:lnTo>
                  <a:lnTo>
                    <a:pt x="127" y="404"/>
                  </a:lnTo>
                  <a:lnTo>
                    <a:pt x="128" y="398"/>
                  </a:lnTo>
                  <a:lnTo>
                    <a:pt x="129" y="395"/>
                  </a:lnTo>
                  <a:lnTo>
                    <a:pt x="131" y="389"/>
                  </a:lnTo>
                  <a:lnTo>
                    <a:pt x="132" y="388"/>
                  </a:lnTo>
                  <a:lnTo>
                    <a:pt x="138" y="384"/>
                  </a:lnTo>
                  <a:lnTo>
                    <a:pt x="139" y="383"/>
                  </a:lnTo>
                  <a:lnTo>
                    <a:pt x="139" y="382"/>
                  </a:lnTo>
                  <a:lnTo>
                    <a:pt x="137" y="361"/>
                  </a:lnTo>
                  <a:lnTo>
                    <a:pt x="135" y="355"/>
                  </a:lnTo>
                  <a:lnTo>
                    <a:pt x="124" y="346"/>
                  </a:lnTo>
                  <a:lnTo>
                    <a:pt x="118" y="347"/>
                  </a:lnTo>
                  <a:lnTo>
                    <a:pt x="115" y="346"/>
                  </a:lnTo>
                  <a:lnTo>
                    <a:pt x="114" y="344"/>
                  </a:lnTo>
                  <a:lnTo>
                    <a:pt x="113" y="343"/>
                  </a:lnTo>
                  <a:lnTo>
                    <a:pt x="112" y="336"/>
                  </a:lnTo>
                  <a:lnTo>
                    <a:pt x="111" y="335"/>
                  </a:lnTo>
                  <a:lnTo>
                    <a:pt x="110" y="335"/>
                  </a:lnTo>
                  <a:lnTo>
                    <a:pt x="96" y="335"/>
                  </a:lnTo>
                  <a:lnTo>
                    <a:pt x="91" y="325"/>
                  </a:lnTo>
                  <a:lnTo>
                    <a:pt x="85" y="319"/>
                  </a:lnTo>
                  <a:lnTo>
                    <a:pt x="57" y="317"/>
                  </a:lnTo>
                  <a:lnTo>
                    <a:pt x="36" y="305"/>
                  </a:lnTo>
                  <a:lnTo>
                    <a:pt x="36" y="304"/>
                  </a:lnTo>
                  <a:lnTo>
                    <a:pt x="36" y="302"/>
                  </a:lnTo>
                  <a:lnTo>
                    <a:pt x="36" y="302"/>
                  </a:lnTo>
                  <a:lnTo>
                    <a:pt x="38" y="299"/>
                  </a:lnTo>
                  <a:lnTo>
                    <a:pt x="38" y="298"/>
                  </a:lnTo>
                  <a:lnTo>
                    <a:pt x="38" y="298"/>
                  </a:lnTo>
                  <a:lnTo>
                    <a:pt x="38" y="297"/>
                  </a:lnTo>
                  <a:lnTo>
                    <a:pt x="37" y="296"/>
                  </a:lnTo>
                  <a:lnTo>
                    <a:pt x="35" y="294"/>
                  </a:lnTo>
                  <a:lnTo>
                    <a:pt x="14" y="293"/>
                  </a:lnTo>
                  <a:lnTo>
                    <a:pt x="2" y="297"/>
                  </a:lnTo>
                  <a:lnTo>
                    <a:pt x="0" y="296"/>
                  </a:lnTo>
                  <a:lnTo>
                    <a:pt x="0" y="295"/>
                  </a:lnTo>
                  <a:lnTo>
                    <a:pt x="0" y="294"/>
                  </a:lnTo>
                  <a:lnTo>
                    <a:pt x="2" y="286"/>
                  </a:lnTo>
                  <a:lnTo>
                    <a:pt x="2" y="284"/>
                  </a:lnTo>
                  <a:lnTo>
                    <a:pt x="6" y="281"/>
                  </a:lnTo>
                  <a:lnTo>
                    <a:pt x="6" y="280"/>
                  </a:lnTo>
                  <a:lnTo>
                    <a:pt x="6" y="278"/>
                  </a:lnTo>
                  <a:lnTo>
                    <a:pt x="6" y="277"/>
                  </a:lnTo>
                  <a:lnTo>
                    <a:pt x="1" y="269"/>
                  </a:lnTo>
                  <a:lnTo>
                    <a:pt x="21" y="255"/>
                  </a:lnTo>
                  <a:lnTo>
                    <a:pt x="23" y="251"/>
                  </a:lnTo>
                  <a:lnTo>
                    <a:pt x="27" y="247"/>
                  </a:lnTo>
                  <a:lnTo>
                    <a:pt x="27" y="245"/>
                  </a:lnTo>
                  <a:lnTo>
                    <a:pt x="29" y="241"/>
                  </a:lnTo>
                  <a:lnTo>
                    <a:pt x="32" y="234"/>
                  </a:lnTo>
                  <a:lnTo>
                    <a:pt x="49" y="220"/>
                  </a:lnTo>
                  <a:lnTo>
                    <a:pt x="69" y="217"/>
                  </a:lnTo>
                  <a:lnTo>
                    <a:pt x="80" y="204"/>
                  </a:lnTo>
                  <a:lnTo>
                    <a:pt x="88" y="200"/>
                  </a:lnTo>
                  <a:lnTo>
                    <a:pt x="115" y="203"/>
                  </a:lnTo>
                  <a:lnTo>
                    <a:pt x="116" y="203"/>
                  </a:lnTo>
                  <a:lnTo>
                    <a:pt x="116" y="202"/>
                  </a:lnTo>
                  <a:lnTo>
                    <a:pt x="118" y="197"/>
                  </a:lnTo>
                  <a:lnTo>
                    <a:pt x="118" y="196"/>
                  </a:lnTo>
                  <a:lnTo>
                    <a:pt x="136" y="186"/>
                  </a:lnTo>
                  <a:lnTo>
                    <a:pt x="142" y="188"/>
                  </a:lnTo>
                  <a:lnTo>
                    <a:pt x="148" y="192"/>
                  </a:lnTo>
                  <a:lnTo>
                    <a:pt x="156" y="193"/>
                  </a:lnTo>
                  <a:lnTo>
                    <a:pt x="156" y="185"/>
                  </a:lnTo>
                  <a:lnTo>
                    <a:pt x="157" y="182"/>
                  </a:lnTo>
                  <a:lnTo>
                    <a:pt x="158" y="180"/>
                  </a:lnTo>
                  <a:lnTo>
                    <a:pt x="183" y="172"/>
                  </a:lnTo>
                  <a:lnTo>
                    <a:pt x="185" y="170"/>
                  </a:lnTo>
                  <a:lnTo>
                    <a:pt x="186" y="164"/>
                  </a:lnTo>
                  <a:lnTo>
                    <a:pt x="187" y="163"/>
                  </a:lnTo>
                  <a:lnTo>
                    <a:pt x="198" y="162"/>
                  </a:lnTo>
                  <a:lnTo>
                    <a:pt x="199" y="161"/>
                  </a:lnTo>
                  <a:lnTo>
                    <a:pt x="200" y="159"/>
                  </a:lnTo>
                  <a:lnTo>
                    <a:pt x="200" y="157"/>
                  </a:lnTo>
                  <a:lnTo>
                    <a:pt x="200" y="155"/>
                  </a:lnTo>
                  <a:lnTo>
                    <a:pt x="198" y="152"/>
                  </a:lnTo>
                  <a:lnTo>
                    <a:pt x="197" y="146"/>
                  </a:lnTo>
                  <a:lnTo>
                    <a:pt x="198" y="144"/>
                  </a:lnTo>
                  <a:lnTo>
                    <a:pt x="198" y="143"/>
                  </a:lnTo>
                  <a:lnTo>
                    <a:pt x="202" y="140"/>
                  </a:lnTo>
                  <a:lnTo>
                    <a:pt x="252" y="149"/>
                  </a:lnTo>
                  <a:lnTo>
                    <a:pt x="266" y="141"/>
                  </a:lnTo>
                  <a:lnTo>
                    <a:pt x="284" y="148"/>
                  </a:lnTo>
                  <a:lnTo>
                    <a:pt x="292" y="138"/>
                  </a:lnTo>
                  <a:lnTo>
                    <a:pt x="321" y="138"/>
                  </a:lnTo>
                  <a:lnTo>
                    <a:pt x="322" y="137"/>
                  </a:lnTo>
                  <a:lnTo>
                    <a:pt x="325" y="131"/>
                  </a:lnTo>
                  <a:lnTo>
                    <a:pt x="325" y="119"/>
                  </a:lnTo>
                  <a:lnTo>
                    <a:pt x="324" y="116"/>
                  </a:lnTo>
                  <a:lnTo>
                    <a:pt x="323" y="114"/>
                  </a:lnTo>
                  <a:lnTo>
                    <a:pt x="323" y="104"/>
                  </a:lnTo>
                  <a:lnTo>
                    <a:pt x="323" y="101"/>
                  </a:lnTo>
                  <a:lnTo>
                    <a:pt x="324" y="99"/>
                  </a:lnTo>
                  <a:lnTo>
                    <a:pt x="338" y="98"/>
                  </a:lnTo>
                  <a:lnTo>
                    <a:pt x="339" y="97"/>
                  </a:lnTo>
                  <a:lnTo>
                    <a:pt x="344" y="91"/>
                  </a:lnTo>
                  <a:lnTo>
                    <a:pt x="358" y="87"/>
                  </a:lnTo>
                  <a:lnTo>
                    <a:pt x="359" y="86"/>
                  </a:lnTo>
                  <a:lnTo>
                    <a:pt x="359" y="85"/>
                  </a:lnTo>
                  <a:lnTo>
                    <a:pt x="360" y="83"/>
                  </a:lnTo>
                  <a:lnTo>
                    <a:pt x="359" y="72"/>
                  </a:lnTo>
                  <a:lnTo>
                    <a:pt x="359" y="71"/>
                  </a:lnTo>
                  <a:lnTo>
                    <a:pt x="355" y="66"/>
                  </a:lnTo>
                  <a:lnTo>
                    <a:pt x="355" y="65"/>
                  </a:lnTo>
                  <a:lnTo>
                    <a:pt x="355" y="63"/>
                  </a:lnTo>
                  <a:lnTo>
                    <a:pt x="356" y="60"/>
                  </a:lnTo>
                  <a:lnTo>
                    <a:pt x="364" y="59"/>
                  </a:lnTo>
                  <a:lnTo>
                    <a:pt x="368" y="62"/>
                  </a:lnTo>
                  <a:lnTo>
                    <a:pt x="392" y="59"/>
                  </a:lnTo>
                  <a:lnTo>
                    <a:pt x="393" y="60"/>
                  </a:lnTo>
                  <a:lnTo>
                    <a:pt x="394" y="61"/>
                  </a:lnTo>
                  <a:lnTo>
                    <a:pt x="394" y="69"/>
                  </a:lnTo>
                  <a:lnTo>
                    <a:pt x="395" y="69"/>
                  </a:lnTo>
                  <a:lnTo>
                    <a:pt x="397" y="73"/>
                  </a:lnTo>
                  <a:lnTo>
                    <a:pt x="398" y="74"/>
                  </a:lnTo>
                  <a:lnTo>
                    <a:pt x="434" y="66"/>
                  </a:lnTo>
                  <a:lnTo>
                    <a:pt x="434" y="66"/>
                  </a:lnTo>
                  <a:lnTo>
                    <a:pt x="437" y="60"/>
                  </a:lnTo>
                  <a:lnTo>
                    <a:pt x="443" y="54"/>
                  </a:lnTo>
                  <a:lnTo>
                    <a:pt x="464" y="53"/>
                  </a:lnTo>
                  <a:lnTo>
                    <a:pt x="481" y="36"/>
                  </a:lnTo>
                  <a:lnTo>
                    <a:pt x="481" y="35"/>
                  </a:lnTo>
                  <a:lnTo>
                    <a:pt x="482" y="30"/>
                  </a:lnTo>
                  <a:lnTo>
                    <a:pt x="486" y="23"/>
                  </a:lnTo>
                  <a:lnTo>
                    <a:pt x="498" y="16"/>
                  </a:lnTo>
                  <a:lnTo>
                    <a:pt x="501" y="13"/>
                  </a:lnTo>
                  <a:lnTo>
                    <a:pt x="502" y="7"/>
                  </a:lnTo>
                  <a:lnTo>
                    <a:pt x="506" y="0"/>
                  </a:lnTo>
                  <a:lnTo>
                    <a:pt x="519" y="8"/>
                  </a:lnTo>
                  <a:lnTo>
                    <a:pt x="535" y="11"/>
                  </a:lnTo>
                  <a:lnTo>
                    <a:pt x="567" y="35"/>
                  </a:lnTo>
                  <a:lnTo>
                    <a:pt x="567" y="37"/>
                  </a:lnTo>
                  <a:lnTo>
                    <a:pt x="568" y="38"/>
                  </a:lnTo>
                  <a:lnTo>
                    <a:pt x="569" y="44"/>
                  </a:lnTo>
                  <a:lnTo>
                    <a:pt x="572" y="48"/>
                  </a:lnTo>
                  <a:lnTo>
                    <a:pt x="580" y="50"/>
                  </a:lnTo>
                  <a:lnTo>
                    <a:pt x="573" y="55"/>
                  </a:lnTo>
                  <a:lnTo>
                    <a:pt x="572" y="56"/>
                  </a:lnTo>
                  <a:lnTo>
                    <a:pt x="571" y="59"/>
                  </a:lnTo>
                  <a:lnTo>
                    <a:pt x="571" y="60"/>
                  </a:lnTo>
                  <a:lnTo>
                    <a:pt x="572" y="61"/>
                  </a:lnTo>
                  <a:lnTo>
                    <a:pt x="573" y="64"/>
                  </a:lnTo>
                  <a:lnTo>
                    <a:pt x="579" y="71"/>
                  </a:lnTo>
                  <a:lnTo>
                    <a:pt x="580" y="72"/>
                  </a:lnTo>
                  <a:lnTo>
                    <a:pt x="581" y="87"/>
                  </a:lnTo>
                  <a:lnTo>
                    <a:pt x="586" y="98"/>
                  </a:lnTo>
                  <a:lnTo>
                    <a:pt x="586" y="104"/>
                  </a:lnTo>
                  <a:lnTo>
                    <a:pt x="586" y="104"/>
                  </a:lnTo>
                  <a:lnTo>
                    <a:pt x="585" y="105"/>
                  </a:lnTo>
                  <a:lnTo>
                    <a:pt x="581" y="111"/>
                  </a:lnTo>
                  <a:lnTo>
                    <a:pt x="579" y="117"/>
                  </a:lnTo>
                  <a:lnTo>
                    <a:pt x="575" y="121"/>
                  </a:lnTo>
                  <a:lnTo>
                    <a:pt x="574" y="122"/>
                  </a:lnTo>
                  <a:lnTo>
                    <a:pt x="574" y="123"/>
                  </a:lnTo>
                  <a:lnTo>
                    <a:pt x="575" y="131"/>
                  </a:lnTo>
                  <a:lnTo>
                    <a:pt x="585" y="144"/>
                  </a:lnTo>
                  <a:lnTo>
                    <a:pt x="589" y="144"/>
                  </a:lnTo>
                  <a:lnTo>
                    <a:pt x="599" y="147"/>
                  </a:lnTo>
                  <a:lnTo>
                    <a:pt x="602" y="151"/>
                  </a:lnTo>
                  <a:lnTo>
                    <a:pt x="602" y="152"/>
                  </a:lnTo>
                  <a:lnTo>
                    <a:pt x="603" y="165"/>
                  </a:lnTo>
                  <a:lnTo>
                    <a:pt x="604" y="166"/>
                  </a:lnTo>
                  <a:lnTo>
                    <a:pt x="606" y="168"/>
                  </a:lnTo>
                  <a:lnTo>
                    <a:pt x="636" y="173"/>
                  </a:lnTo>
                  <a:lnTo>
                    <a:pt x="652" y="167"/>
                  </a:lnTo>
                  <a:lnTo>
                    <a:pt x="657" y="170"/>
                  </a:lnTo>
                  <a:lnTo>
                    <a:pt x="659" y="173"/>
                  </a:lnTo>
                  <a:lnTo>
                    <a:pt x="662" y="188"/>
                  </a:lnTo>
                  <a:lnTo>
                    <a:pt x="662" y="190"/>
                  </a:lnTo>
                  <a:lnTo>
                    <a:pt x="661" y="191"/>
                  </a:lnTo>
                  <a:lnTo>
                    <a:pt x="660" y="194"/>
                  </a:lnTo>
                  <a:lnTo>
                    <a:pt x="659" y="197"/>
                  </a:lnTo>
                  <a:lnTo>
                    <a:pt x="660" y="202"/>
                  </a:lnTo>
                  <a:lnTo>
                    <a:pt x="660" y="203"/>
                  </a:lnTo>
                  <a:lnTo>
                    <a:pt x="664" y="208"/>
                  </a:lnTo>
                  <a:lnTo>
                    <a:pt x="665" y="209"/>
                  </a:lnTo>
                  <a:lnTo>
                    <a:pt x="665" y="228"/>
                  </a:lnTo>
                  <a:lnTo>
                    <a:pt x="664" y="229"/>
                  </a:lnTo>
                  <a:lnTo>
                    <a:pt x="657" y="237"/>
                  </a:lnTo>
                  <a:lnTo>
                    <a:pt x="656" y="238"/>
                  </a:lnTo>
                  <a:lnTo>
                    <a:pt x="656" y="243"/>
                  </a:lnTo>
                  <a:lnTo>
                    <a:pt x="657" y="245"/>
                  </a:lnTo>
                  <a:lnTo>
                    <a:pt x="660" y="249"/>
                  </a:lnTo>
                  <a:lnTo>
                    <a:pt x="675" y="253"/>
                  </a:lnTo>
                  <a:lnTo>
                    <a:pt x="679" y="257"/>
                  </a:lnTo>
                  <a:lnTo>
                    <a:pt x="679" y="257"/>
                  </a:lnTo>
                  <a:lnTo>
                    <a:pt x="679" y="267"/>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89" name="Freeform 116"/>
            <p:cNvSpPr>
              <a:spLocks/>
            </p:cNvSpPr>
            <p:nvPr/>
          </p:nvSpPr>
          <p:spPr bwMode="auto">
            <a:xfrm>
              <a:off x="5319713" y="3141662"/>
              <a:ext cx="249238" cy="190500"/>
            </a:xfrm>
            <a:custGeom>
              <a:avLst/>
              <a:gdLst>
                <a:gd name="T0" fmla="*/ 119 w 157"/>
                <a:gd name="T1" fmla="*/ 20 h 120"/>
                <a:gd name="T2" fmla="*/ 139 w 157"/>
                <a:gd name="T3" fmla="*/ 28 h 120"/>
                <a:gd name="T4" fmla="*/ 141 w 157"/>
                <a:gd name="T5" fmla="*/ 32 h 120"/>
                <a:gd name="T6" fmla="*/ 154 w 157"/>
                <a:gd name="T7" fmla="*/ 41 h 120"/>
                <a:gd name="T8" fmla="*/ 157 w 157"/>
                <a:gd name="T9" fmla="*/ 49 h 120"/>
                <a:gd name="T10" fmla="*/ 156 w 157"/>
                <a:gd name="T11" fmla="*/ 52 h 120"/>
                <a:gd name="T12" fmla="*/ 136 w 157"/>
                <a:gd name="T13" fmla="*/ 58 h 120"/>
                <a:gd name="T14" fmla="*/ 135 w 157"/>
                <a:gd name="T15" fmla="*/ 60 h 120"/>
                <a:gd name="T16" fmla="*/ 135 w 157"/>
                <a:gd name="T17" fmla="*/ 62 h 120"/>
                <a:gd name="T18" fmla="*/ 139 w 157"/>
                <a:gd name="T19" fmla="*/ 68 h 120"/>
                <a:gd name="T20" fmla="*/ 140 w 157"/>
                <a:gd name="T21" fmla="*/ 71 h 120"/>
                <a:gd name="T22" fmla="*/ 139 w 157"/>
                <a:gd name="T23" fmla="*/ 82 h 120"/>
                <a:gd name="T24" fmla="*/ 126 w 157"/>
                <a:gd name="T25" fmla="*/ 92 h 120"/>
                <a:gd name="T26" fmla="*/ 121 w 157"/>
                <a:gd name="T27" fmla="*/ 88 h 120"/>
                <a:gd name="T28" fmla="*/ 52 w 157"/>
                <a:gd name="T29" fmla="*/ 109 h 120"/>
                <a:gd name="T30" fmla="*/ 50 w 157"/>
                <a:gd name="T31" fmla="*/ 114 h 120"/>
                <a:gd name="T32" fmla="*/ 37 w 157"/>
                <a:gd name="T33" fmla="*/ 120 h 120"/>
                <a:gd name="T34" fmla="*/ 32 w 157"/>
                <a:gd name="T35" fmla="*/ 116 h 120"/>
                <a:gd name="T36" fmla="*/ 31 w 157"/>
                <a:gd name="T37" fmla="*/ 112 h 120"/>
                <a:gd name="T38" fmla="*/ 34 w 157"/>
                <a:gd name="T39" fmla="*/ 99 h 120"/>
                <a:gd name="T40" fmla="*/ 32 w 157"/>
                <a:gd name="T41" fmla="*/ 96 h 120"/>
                <a:gd name="T42" fmla="*/ 23 w 157"/>
                <a:gd name="T43" fmla="*/ 92 h 120"/>
                <a:gd name="T44" fmla="*/ 22 w 157"/>
                <a:gd name="T45" fmla="*/ 80 h 120"/>
                <a:gd name="T46" fmla="*/ 15 w 157"/>
                <a:gd name="T47" fmla="*/ 75 h 120"/>
                <a:gd name="T48" fmla="*/ 4 w 157"/>
                <a:gd name="T49" fmla="*/ 59 h 120"/>
                <a:gd name="T50" fmla="*/ 4 w 157"/>
                <a:gd name="T51" fmla="*/ 58 h 120"/>
                <a:gd name="T52" fmla="*/ 14 w 157"/>
                <a:gd name="T53" fmla="*/ 53 h 120"/>
                <a:gd name="T54" fmla="*/ 15 w 157"/>
                <a:gd name="T55" fmla="*/ 51 h 120"/>
                <a:gd name="T56" fmla="*/ 15 w 157"/>
                <a:gd name="T57" fmla="*/ 49 h 120"/>
                <a:gd name="T58" fmla="*/ 1 w 157"/>
                <a:gd name="T59" fmla="*/ 38 h 120"/>
                <a:gd name="T60" fmla="*/ 0 w 157"/>
                <a:gd name="T61" fmla="*/ 35 h 120"/>
                <a:gd name="T62" fmla="*/ 1 w 157"/>
                <a:gd name="T63" fmla="*/ 34 h 120"/>
                <a:gd name="T64" fmla="*/ 33 w 157"/>
                <a:gd name="T65" fmla="*/ 28 h 120"/>
                <a:gd name="T66" fmla="*/ 38 w 157"/>
                <a:gd name="T67" fmla="*/ 26 h 120"/>
                <a:gd name="T68" fmla="*/ 41 w 157"/>
                <a:gd name="T69" fmla="*/ 17 h 120"/>
                <a:gd name="T70" fmla="*/ 65 w 157"/>
                <a:gd name="T71" fmla="*/ 9 h 120"/>
                <a:gd name="T72" fmla="*/ 79 w 157"/>
                <a:gd name="T73" fmla="*/ 3 h 120"/>
                <a:gd name="T74" fmla="*/ 99 w 157"/>
                <a:gd name="T75" fmla="*/ 0 h 120"/>
                <a:gd name="T76" fmla="*/ 102 w 157"/>
                <a:gd name="T77" fmla="*/ 5 h 120"/>
                <a:gd name="T78" fmla="*/ 115 w 157"/>
                <a:gd name="T79" fmla="*/ 13 h 120"/>
                <a:gd name="T80" fmla="*/ 117 w 157"/>
                <a:gd name="T81" fmla="*/ 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7" h="120">
                  <a:moveTo>
                    <a:pt x="117" y="16"/>
                  </a:moveTo>
                  <a:lnTo>
                    <a:pt x="119" y="20"/>
                  </a:lnTo>
                  <a:lnTo>
                    <a:pt x="139" y="27"/>
                  </a:lnTo>
                  <a:lnTo>
                    <a:pt x="139" y="28"/>
                  </a:lnTo>
                  <a:lnTo>
                    <a:pt x="140" y="29"/>
                  </a:lnTo>
                  <a:lnTo>
                    <a:pt x="141" y="32"/>
                  </a:lnTo>
                  <a:lnTo>
                    <a:pt x="141" y="34"/>
                  </a:lnTo>
                  <a:lnTo>
                    <a:pt x="154" y="41"/>
                  </a:lnTo>
                  <a:lnTo>
                    <a:pt x="157" y="47"/>
                  </a:lnTo>
                  <a:lnTo>
                    <a:pt x="157" y="49"/>
                  </a:lnTo>
                  <a:lnTo>
                    <a:pt x="157" y="50"/>
                  </a:lnTo>
                  <a:lnTo>
                    <a:pt x="156" y="52"/>
                  </a:lnTo>
                  <a:lnTo>
                    <a:pt x="155" y="53"/>
                  </a:lnTo>
                  <a:lnTo>
                    <a:pt x="136" y="58"/>
                  </a:lnTo>
                  <a:lnTo>
                    <a:pt x="135" y="59"/>
                  </a:lnTo>
                  <a:lnTo>
                    <a:pt x="135" y="60"/>
                  </a:lnTo>
                  <a:lnTo>
                    <a:pt x="134" y="61"/>
                  </a:lnTo>
                  <a:lnTo>
                    <a:pt x="135" y="62"/>
                  </a:lnTo>
                  <a:lnTo>
                    <a:pt x="135" y="64"/>
                  </a:lnTo>
                  <a:lnTo>
                    <a:pt x="139" y="68"/>
                  </a:lnTo>
                  <a:lnTo>
                    <a:pt x="140" y="70"/>
                  </a:lnTo>
                  <a:lnTo>
                    <a:pt x="140" y="71"/>
                  </a:lnTo>
                  <a:lnTo>
                    <a:pt x="140" y="81"/>
                  </a:lnTo>
                  <a:lnTo>
                    <a:pt x="139" y="82"/>
                  </a:lnTo>
                  <a:lnTo>
                    <a:pt x="132" y="91"/>
                  </a:lnTo>
                  <a:lnTo>
                    <a:pt x="126" y="92"/>
                  </a:lnTo>
                  <a:lnTo>
                    <a:pt x="124" y="91"/>
                  </a:lnTo>
                  <a:lnTo>
                    <a:pt x="121" y="88"/>
                  </a:lnTo>
                  <a:lnTo>
                    <a:pt x="100" y="87"/>
                  </a:lnTo>
                  <a:lnTo>
                    <a:pt x="52" y="109"/>
                  </a:lnTo>
                  <a:lnTo>
                    <a:pt x="52" y="110"/>
                  </a:lnTo>
                  <a:lnTo>
                    <a:pt x="50" y="114"/>
                  </a:lnTo>
                  <a:lnTo>
                    <a:pt x="47" y="118"/>
                  </a:lnTo>
                  <a:lnTo>
                    <a:pt x="37" y="120"/>
                  </a:lnTo>
                  <a:lnTo>
                    <a:pt x="34" y="119"/>
                  </a:lnTo>
                  <a:lnTo>
                    <a:pt x="32" y="116"/>
                  </a:lnTo>
                  <a:lnTo>
                    <a:pt x="31" y="115"/>
                  </a:lnTo>
                  <a:lnTo>
                    <a:pt x="31" y="112"/>
                  </a:lnTo>
                  <a:lnTo>
                    <a:pt x="34" y="101"/>
                  </a:lnTo>
                  <a:lnTo>
                    <a:pt x="34" y="99"/>
                  </a:lnTo>
                  <a:lnTo>
                    <a:pt x="33" y="97"/>
                  </a:lnTo>
                  <a:lnTo>
                    <a:pt x="32" y="96"/>
                  </a:lnTo>
                  <a:lnTo>
                    <a:pt x="24" y="92"/>
                  </a:lnTo>
                  <a:lnTo>
                    <a:pt x="23" y="92"/>
                  </a:lnTo>
                  <a:lnTo>
                    <a:pt x="23" y="90"/>
                  </a:lnTo>
                  <a:lnTo>
                    <a:pt x="22" y="80"/>
                  </a:lnTo>
                  <a:lnTo>
                    <a:pt x="22" y="79"/>
                  </a:lnTo>
                  <a:lnTo>
                    <a:pt x="15" y="75"/>
                  </a:lnTo>
                  <a:lnTo>
                    <a:pt x="4" y="61"/>
                  </a:lnTo>
                  <a:lnTo>
                    <a:pt x="4" y="59"/>
                  </a:lnTo>
                  <a:lnTo>
                    <a:pt x="4" y="58"/>
                  </a:lnTo>
                  <a:lnTo>
                    <a:pt x="4" y="58"/>
                  </a:lnTo>
                  <a:lnTo>
                    <a:pt x="4" y="57"/>
                  </a:lnTo>
                  <a:lnTo>
                    <a:pt x="14" y="53"/>
                  </a:lnTo>
                  <a:lnTo>
                    <a:pt x="14" y="52"/>
                  </a:lnTo>
                  <a:lnTo>
                    <a:pt x="15" y="51"/>
                  </a:lnTo>
                  <a:lnTo>
                    <a:pt x="15" y="50"/>
                  </a:lnTo>
                  <a:lnTo>
                    <a:pt x="15" y="49"/>
                  </a:lnTo>
                  <a:lnTo>
                    <a:pt x="14" y="49"/>
                  </a:lnTo>
                  <a:lnTo>
                    <a:pt x="1" y="38"/>
                  </a:lnTo>
                  <a:lnTo>
                    <a:pt x="0" y="37"/>
                  </a:lnTo>
                  <a:lnTo>
                    <a:pt x="0" y="35"/>
                  </a:lnTo>
                  <a:lnTo>
                    <a:pt x="0" y="35"/>
                  </a:lnTo>
                  <a:lnTo>
                    <a:pt x="1" y="34"/>
                  </a:lnTo>
                  <a:lnTo>
                    <a:pt x="23" y="26"/>
                  </a:lnTo>
                  <a:lnTo>
                    <a:pt x="33" y="28"/>
                  </a:lnTo>
                  <a:lnTo>
                    <a:pt x="37" y="27"/>
                  </a:lnTo>
                  <a:lnTo>
                    <a:pt x="38" y="26"/>
                  </a:lnTo>
                  <a:lnTo>
                    <a:pt x="40" y="19"/>
                  </a:lnTo>
                  <a:lnTo>
                    <a:pt x="41" y="17"/>
                  </a:lnTo>
                  <a:lnTo>
                    <a:pt x="56" y="16"/>
                  </a:lnTo>
                  <a:lnTo>
                    <a:pt x="65" y="9"/>
                  </a:lnTo>
                  <a:lnTo>
                    <a:pt x="74" y="7"/>
                  </a:lnTo>
                  <a:lnTo>
                    <a:pt x="79" y="3"/>
                  </a:lnTo>
                  <a:lnTo>
                    <a:pt x="99" y="0"/>
                  </a:lnTo>
                  <a:lnTo>
                    <a:pt x="99" y="0"/>
                  </a:lnTo>
                  <a:lnTo>
                    <a:pt x="100" y="1"/>
                  </a:lnTo>
                  <a:lnTo>
                    <a:pt x="102" y="5"/>
                  </a:lnTo>
                  <a:lnTo>
                    <a:pt x="104" y="8"/>
                  </a:lnTo>
                  <a:lnTo>
                    <a:pt x="115" y="13"/>
                  </a:lnTo>
                  <a:lnTo>
                    <a:pt x="117" y="15"/>
                  </a:lnTo>
                  <a:lnTo>
                    <a:pt x="117" y="16"/>
                  </a:lnTo>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90" name="Freeform 117"/>
            <p:cNvSpPr>
              <a:spLocks/>
            </p:cNvSpPr>
            <p:nvPr/>
          </p:nvSpPr>
          <p:spPr bwMode="auto">
            <a:xfrm>
              <a:off x="4652963" y="2406650"/>
              <a:ext cx="889000" cy="804863"/>
            </a:xfrm>
            <a:custGeom>
              <a:avLst/>
              <a:gdLst>
                <a:gd name="T0" fmla="*/ 497 w 560"/>
                <a:gd name="T1" fmla="*/ 133 h 507"/>
                <a:gd name="T2" fmla="*/ 485 w 560"/>
                <a:gd name="T3" fmla="*/ 169 h 507"/>
                <a:gd name="T4" fmla="*/ 471 w 560"/>
                <a:gd name="T5" fmla="*/ 182 h 507"/>
                <a:gd name="T6" fmla="*/ 494 w 560"/>
                <a:gd name="T7" fmla="*/ 289 h 507"/>
                <a:gd name="T8" fmla="*/ 499 w 560"/>
                <a:gd name="T9" fmla="*/ 317 h 507"/>
                <a:gd name="T10" fmla="*/ 463 w 560"/>
                <a:gd name="T11" fmla="*/ 346 h 507"/>
                <a:gd name="T12" fmla="*/ 392 w 560"/>
                <a:gd name="T13" fmla="*/ 381 h 507"/>
                <a:gd name="T14" fmla="*/ 339 w 560"/>
                <a:gd name="T15" fmla="*/ 393 h 507"/>
                <a:gd name="T16" fmla="*/ 296 w 560"/>
                <a:gd name="T17" fmla="*/ 425 h 507"/>
                <a:gd name="T18" fmla="*/ 228 w 560"/>
                <a:gd name="T19" fmla="*/ 432 h 507"/>
                <a:gd name="T20" fmla="*/ 161 w 560"/>
                <a:gd name="T21" fmla="*/ 487 h 507"/>
                <a:gd name="T22" fmla="*/ 87 w 560"/>
                <a:gd name="T23" fmla="*/ 480 h 507"/>
                <a:gd name="T24" fmla="*/ 102 w 560"/>
                <a:gd name="T25" fmla="*/ 462 h 507"/>
                <a:gd name="T26" fmla="*/ 92 w 560"/>
                <a:gd name="T27" fmla="*/ 428 h 507"/>
                <a:gd name="T28" fmla="*/ 87 w 560"/>
                <a:gd name="T29" fmla="*/ 411 h 507"/>
                <a:gd name="T30" fmla="*/ 83 w 560"/>
                <a:gd name="T31" fmla="*/ 382 h 507"/>
                <a:gd name="T32" fmla="*/ 72 w 560"/>
                <a:gd name="T33" fmla="*/ 361 h 507"/>
                <a:gd name="T34" fmla="*/ 6 w 560"/>
                <a:gd name="T35" fmla="*/ 337 h 507"/>
                <a:gd name="T36" fmla="*/ 4 w 560"/>
                <a:gd name="T37" fmla="*/ 314 h 507"/>
                <a:gd name="T38" fmla="*/ 18 w 560"/>
                <a:gd name="T39" fmla="*/ 282 h 507"/>
                <a:gd name="T40" fmla="*/ 44 w 560"/>
                <a:gd name="T41" fmla="*/ 278 h 507"/>
                <a:gd name="T42" fmla="*/ 63 w 560"/>
                <a:gd name="T43" fmla="*/ 279 h 507"/>
                <a:gd name="T44" fmla="*/ 78 w 560"/>
                <a:gd name="T45" fmla="*/ 268 h 507"/>
                <a:gd name="T46" fmla="*/ 81 w 560"/>
                <a:gd name="T47" fmla="*/ 253 h 507"/>
                <a:gd name="T48" fmla="*/ 90 w 560"/>
                <a:gd name="T49" fmla="*/ 238 h 507"/>
                <a:gd name="T50" fmla="*/ 105 w 560"/>
                <a:gd name="T51" fmla="*/ 243 h 507"/>
                <a:gd name="T52" fmla="*/ 122 w 560"/>
                <a:gd name="T53" fmla="*/ 225 h 507"/>
                <a:gd name="T54" fmla="*/ 133 w 560"/>
                <a:gd name="T55" fmla="*/ 208 h 507"/>
                <a:gd name="T56" fmla="*/ 143 w 560"/>
                <a:gd name="T57" fmla="*/ 212 h 507"/>
                <a:gd name="T58" fmla="*/ 153 w 560"/>
                <a:gd name="T59" fmla="*/ 229 h 507"/>
                <a:gd name="T60" fmla="*/ 167 w 560"/>
                <a:gd name="T61" fmla="*/ 226 h 507"/>
                <a:gd name="T62" fmla="*/ 181 w 560"/>
                <a:gd name="T63" fmla="*/ 215 h 507"/>
                <a:gd name="T64" fmla="*/ 184 w 560"/>
                <a:gd name="T65" fmla="*/ 197 h 507"/>
                <a:gd name="T66" fmla="*/ 190 w 560"/>
                <a:gd name="T67" fmla="*/ 179 h 507"/>
                <a:gd name="T68" fmla="*/ 220 w 560"/>
                <a:gd name="T69" fmla="*/ 171 h 507"/>
                <a:gd name="T70" fmla="*/ 232 w 560"/>
                <a:gd name="T71" fmla="*/ 163 h 507"/>
                <a:gd name="T72" fmla="*/ 246 w 560"/>
                <a:gd name="T73" fmla="*/ 172 h 507"/>
                <a:gd name="T74" fmla="*/ 286 w 560"/>
                <a:gd name="T75" fmla="*/ 173 h 507"/>
                <a:gd name="T76" fmla="*/ 309 w 560"/>
                <a:gd name="T77" fmla="*/ 159 h 507"/>
                <a:gd name="T78" fmla="*/ 321 w 560"/>
                <a:gd name="T79" fmla="*/ 140 h 507"/>
                <a:gd name="T80" fmla="*/ 341 w 560"/>
                <a:gd name="T81" fmla="*/ 130 h 507"/>
                <a:gd name="T82" fmla="*/ 364 w 560"/>
                <a:gd name="T83" fmla="*/ 130 h 507"/>
                <a:gd name="T84" fmla="*/ 382 w 560"/>
                <a:gd name="T85" fmla="*/ 119 h 507"/>
                <a:gd name="T86" fmla="*/ 413 w 560"/>
                <a:gd name="T87" fmla="*/ 106 h 507"/>
                <a:gd name="T88" fmla="*/ 434 w 560"/>
                <a:gd name="T89" fmla="*/ 90 h 507"/>
                <a:gd name="T90" fmla="*/ 467 w 560"/>
                <a:gd name="T91" fmla="*/ 87 h 507"/>
                <a:gd name="T92" fmla="*/ 477 w 560"/>
                <a:gd name="T93" fmla="*/ 66 h 507"/>
                <a:gd name="T94" fmla="*/ 451 w 560"/>
                <a:gd name="T95" fmla="*/ 51 h 507"/>
                <a:gd name="T96" fmla="*/ 430 w 560"/>
                <a:gd name="T97" fmla="*/ 42 h 507"/>
                <a:gd name="T98" fmla="*/ 430 w 560"/>
                <a:gd name="T99" fmla="*/ 29 h 507"/>
                <a:gd name="T100" fmla="*/ 439 w 560"/>
                <a:gd name="T101" fmla="*/ 15 h 507"/>
                <a:gd name="T102" fmla="*/ 447 w 560"/>
                <a:gd name="T103" fmla="*/ 9 h 507"/>
                <a:gd name="T104" fmla="*/ 467 w 560"/>
                <a:gd name="T105" fmla="*/ 15 h 507"/>
                <a:gd name="T106" fmla="*/ 500 w 560"/>
                <a:gd name="T107" fmla="*/ 19 h 507"/>
                <a:gd name="T108" fmla="*/ 509 w 560"/>
                <a:gd name="T109" fmla="*/ 12 h 507"/>
                <a:gd name="T110" fmla="*/ 522 w 560"/>
                <a:gd name="T111" fmla="*/ 29 h 507"/>
                <a:gd name="T112" fmla="*/ 539 w 560"/>
                <a:gd name="T113" fmla="*/ 36 h 507"/>
                <a:gd name="T114" fmla="*/ 538 w 560"/>
                <a:gd name="T115" fmla="*/ 55 h 507"/>
                <a:gd name="T116" fmla="*/ 529 w 560"/>
                <a:gd name="T117" fmla="*/ 70 h 507"/>
                <a:gd name="T118" fmla="*/ 557 w 560"/>
                <a:gd name="T119" fmla="*/ 63 h 507"/>
                <a:gd name="T120" fmla="*/ 550 w 560"/>
                <a:gd name="T121" fmla="*/ 9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0" h="507">
                  <a:moveTo>
                    <a:pt x="556" y="110"/>
                  </a:moveTo>
                  <a:lnTo>
                    <a:pt x="534" y="125"/>
                  </a:lnTo>
                  <a:lnTo>
                    <a:pt x="531" y="132"/>
                  </a:lnTo>
                  <a:lnTo>
                    <a:pt x="529" y="139"/>
                  </a:lnTo>
                  <a:lnTo>
                    <a:pt x="528" y="141"/>
                  </a:lnTo>
                  <a:lnTo>
                    <a:pt x="524" y="144"/>
                  </a:lnTo>
                  <a:lnTo>
                    <a:pt x="515" y="144"/>
                  </a:lnTo>
                  <a:lnTo>
                    <a:pt x="499" y="134"/>
                  </a:lnTo>
                  <a:lnTo>
                    <a:pt x="497" y="133"/>
                  </a:lnTo>
                  <a:lnTo>
                    <a:pt x="495" y="134"/>
                  </a:lnTo>
                  <a:lnTo>
                    <a:pt x="493" y="136"/>
                  </a:lnTo>
                  <a:lnTo>
                    <a:pt x="493" y="141"/>
                  </a:lnTo>
                  <a:lnTo>
                    <a:pt x="493" y="152"/>
                  </a:lnTo>
                  <a:lnTo>
                    <a:pt x="493" y="154"/>
                  </a:lnTo>
                  <a:lnTo>
                    <a:pt x="485" y="166"/>
                  </a:lnTo>
                  <a:lnTo>
                    <a:pt x="485" y="166"/>
                  </a:lnTo>
                  <a:lnTo>
                    <a:pt x="485" y="167"/>
                  </a:lnTo>
                  <a:lnTo>
                    <a:pt x="485" y="169"/>
                  </a:lnTo>
                  <a:lnTo>
                    <a:pt x="487" y="171"/>
                  </a:lnTo>
                  <a:lnTo>
                    <a:pt x="487" y="173"/>
                  </a:lnTo>
                  <a:lnTo>
                    <a:pt x="487" y="175"/>
                  </a:lnTo>
                  <a:lnTo>
                    <a:pt x="487" y="176"/>
                  </a:lnTo>
                  <a:lnTo>
                    <a:pt x="486" y="178"/>
                  </a:lnTo>
                  <a:lnTo>
                    <a:pt x="481" y="181"/>
                  </a:lnTo>
                  <a:lnTo>
                    <a:pt x="474" y="179"/>
                  </a:lnTo>
                  <a:lnTo>
                    <a:pt x="471" y="182"/>
                  </a:lnTo>
                  <a:lnTo>
                    <a:pt x="471" y="182"/>
                  </a:lnTo>
                  <a:lnTo>
                    <a:pt x="467" y="206"/>
                  </a:lnTo>
                  <a:lnTo>
                    <a:pt x="457" y="215"/>
                  </a:lnTo>
                  <a:lnTo>
                    <a:pt x="481" y="272"/>
                  </a:lnTo>
                  <a:lnTo>
                    <a:pt x="485" y="277"/>
                  </a:lnTo>
                  <a:lnTo>
                    <a:pt x="485" y="278"/>
                  </a:lnTo>
                  <a:lnTo>
                    <a:pt x="486" y="283"/>
                  </a:lnTo>
                  <a:lnTo>
                    <a:pt x="487" y="284"/>
                  </a:lnTo>
                  <a:lnTo>
                    <a:pt x="490" y="287"/>
                  </a:lnTo>
                  <a:lnTo>
                    <a:pt x="494" y="289"/>
                  </a:lnTo>
                  <a:lnTo>
                    <a:pt x="495" y="290"/>
                  </a:lnTo>
                  <a:lnTo>
                    <a:pt x="496" y="292"/>
                  </a:lnTo>
                  <a:lnTo>
                    <a:pt x="495" y="295"/>
                  </a:lnTo>
                  <a:lnTo>
                    <a:pt x="495" y="297"/>
                  </a:lnTo>
                  <a:lnTo>
                    <a:pt x="495" y="298"/>
                  </a:lnTo>
                  <a:lnTo>
                    <a:pt x="499" y="303"/>
                  </a:lnTo>
                  <a:lnTo>
                    <a:pt x="499" y="304"/>
                  </a:lnTo>
                  <a:lnTo>
                    <a:pt x="500" y="315"/>
                  </a:lnTo>
                  <a:lnTo>
                    <a:pt x="499" y="317"/>
                  </a:lnTo>
                  <a:lnTo>
                    <a:pt x="499" y="318"/>
                  </a:lnTo>
                  <a:lnTo>
                    <a:pt x="498" y="319"/>
                  </a:lnTo>
                  <a:lnTo>
                    <a:pt x="484" y="323"/>
                  </a:lnTo>
                  <a:lnTo>
                    <a:pt x="479" y="329"/>
                  </a:lnTo>
                  <a:lnTo>
                    <a:pt x="478" y="330"/>
                  </a:lnTo>
                  <a:lnTo>
                    <a:pt x="464" y="331"/>
                  </a:lnTo>
                  <a:lnTo>
                    <a:pt x="463" y="333"/>
                  </a:lnTo>
                  <a:lnTo>
                    <a:pt x="463" y="336"/>
                  </a:lnTo>
                  <a:lnTo>
                    <a:pt x="463" y="346"/>
                  </a:lnTo>
                  <a:lnTo>
                    <a:pt x="464" y="348"/>
                  </a:lnTo>
                  <a:lnTo>
                    <a:pt x="465" y="351"/>
                  </a:lnTo>
                  <a:lnTo>
                    <a:pt x="465" y="363"/>
                  </a:lnTo>
                  <a:lnTo>
                    <a:pt x="462" y="369"/>
                  </a:lnTo>
                  <a:lnTo>
                    <a:pt x="461" y="370"/>
                  </a:lnTo>
                  <a:lnTo>
                    <a:pt x="432" y="370"/>
                  </a:lnTo>
                  <a:lnTo>
                    <a:pt x="424" y="380"/>
                  </a:lnTo>
                  <a:lnTo>
                    <a:pt x="406" y="373"/>
                  </a:lnTo>
                  <a:lnTo>
                    <a:pt x="392" y="381"/>
                  </a:lnTo>
                  <a:lnTo>
                    <a:pt x="342" y="372"/>
                  </a:lnTo>
                  <a:lnTo>
                    <a:pt x="338" y="375"/>
                  </a:lnTo>
                  <a:lnTo>
                    <a:pt x="338" y="376"/>
                  </a:lnTo>
                  <a:lnTo>
                    <a:pt x="337" y="378"/>
                  </a:lnTo>
                  <a:lnTo>
                    <a:pt x="338" y="384"/>
                  </a:lnTo>
                  <a:lnTo>
                    <a:pt x="340" y="387"/>
                  </a:lnTo>
                  <a:lnTo>
                    <a:pt x="340" y="389"/>
                  </a:lnTo>
                  <a:lnTo>
                    <a:pt x="340" y="391"/>
                  </a:lnTo>
                  <a:lnTo>
                    <a:pt x="339" y="393"/>
                  </a:lnTo>
                  <a:lnTo>
                    <a:pt x="338" y="394"/>
                  </a:lnTo>
                  <a:lnTo>
                    <a:pt x="327" y="395"/>
                  </a:lnTo>
                  <a:lnTo>
                    <a:pt x="326" y="396"/>
                  </a:lnTo>
                  <a:lnTo>
                    <a:pt x="325" y="402"/>
                  </a:lnTo>
                  <a:lnTo>
                    <a:pt x="323" y="404"/>
                  </a:lnTo>
                  <a:lnTo>
                    <a:pt x="298" y="412"/>
                  </a:lnTo>
                  <a:lnTo>
                    <a:pt x="297" y="414"/>
                  </a:lnTo>
                  <a:lnTo>
                    <a:pt x="296" y="417"/>
                  </a:lnTo>
                  <a:lnTo>
                    <a:pt x="296" y="425"/>
                  </a:lnTo>
                  <a:lnTo>
                    <a:pt x="288" y="424"/>
                  </a:lnTo>
                  <a:lnTo>
                    <a:pt x="282" y="420"/>
                  </a:lnTo>
                  <a:lnTo>
                    <a:pt x="276" y="418"/>
                  </a:lnTo>
                  <a:lnTo>
                    <a:pt x="258" y="428"/>
                  </a:lnTo>
                  <a:lnTo>
                    <a:pt x="258" y="429"/>
                  </a:lnTo>
                  <a:lnTo>
                    <a:pt x="256" y="434"/>
                  </a:lnTo>
                  <a:lnTo>
                    <a:pt x="256" y="435"/>
                  </a:lnTo>
                  <a:lnTo>
                    <a:pt x="255" y="435"/>
                  </a:lnTo>
                  <a:lnTo>
                    <a:pt x="228" y="432"/>
                  </a:lnTo>
                  <a:lnTo>
                    <a:pt x="220" y="436"/>
                  </a:lnTo>
                  <a:lnTo>
                    <a:pt x="209" y="449"/>
                  </a:lnTo>
                  <a:lnTo>
                    <a:pt x="189" y="452"/>
                  </a:lnTo>
                  <a:lnTo>
                    <a:pt x="172" y="466"/>
                  </a:lnTo>
                  <a:lnTo>
                    <a:pt x="169" y="473"/>
                  </a:lnTo>
                  <a:lnTo>
                    <a:pt x="167" y="477"/>
                  </a:lnTo>
                  <a:lnTo>
                    <a:pt x="167" y="479"/>
                  </a:lnTo>
                  <a:lnTo>
                    <a:pt x="163" y="483"/>
                  </a:lnTo>
                  <a:lnTo>
                    <a:pt x="161" y="487"/>
                  </a:lnTo>
                  <a:lnTo>
                    <a:pt x="141" y="501"/>
                  </a:lnTo>
                  <a:lnTo>
                    <a:pt x="139" y="503"/>
                  </a:lnTo>
                  <a:lnTo>
                    <a:pt x="134" y="507"/>
                  </a:lnTo>
                  <a:lnTo>
                    <a:pt x="131" y="507"/>
                  </a:lnTo>
                  <a:lnTo>
                    <a:pt x="123" y="499"/>
                  </a:lnTo>
                  <a:lnTo>
                    <a:pt x="103" y="490"/>
                  </a:lnTo>
                  <a:lnTo>
                    <a:pt x="103" y="488"/>
                  </a:lnTo>
                  <a:lnTo>
                    <a:pt x="102" y="485"/>
                  </a:lnTo>
                  <a:lnTo>
                    <a:pt x="87" y="480"/>
                  </a:lnTo>
                  <a:lnTo>
                    <a:pt x="86" y="479"/>
                  </a:lnTo>
                  <a:lnTo>
                    <a:pt x="85" y="477"/>
                  </a:lnTo>
                  <a:lnTo>
                    <a:pt x="86" y="476"/>
                  </a:lnTo>
                  <a:lnTo>
                    <a:pt x="86" y="475"/>
                  </a:lnTo>
                  <a:lnTo>
                    <a:pt x="89" y="470"/>
                  </a:lnTo>
                  <a:lnTo>
                    <a:pt x="90" y="469"/>
                  </a:lnTo>
                  <a:lnTo>
                    <a:pt x="96" y="470"/>
                  </a:lnTo>
                  <a:lnTo>
                    <a:pt x="99" y="469"/>
                  </a:lnTo>
                  <a:lnTo>
                    <a:pt x="102" y="462"/>
                  </a:lnTo>
                  <a:lnTo>
                    <a:pt x="102" y="461"/>
                  </a:lnTo>
                  <a:lnTo>
                    <a:pt x="102" y="459"/>
                  </a:lnTo>
                  <a:lnTo>
                    <a:pt x="102" y="458"/>
                  </a:lnTo>
                  <a:lnTo>
                    <a:pt x="90" y="439"/>
                  </a:lnTo>
                  <a:lnTo>
                    <a:pt x="90" y="438"/>
                  </a:lnTo>
                  <a:lnTo>
                    <a:pt x="90" y="436"/>
                  </a:lnTo>
                  <a:lnTo>
                    <a:pt x="92" y="433"/>
                  </a:lnTo>
                  <a:lnTo>
                    <a:pt x="92" y="431"/>
                  </a:lnTo>
                  <a:lnTo>
                    <a:pt x="92" y="428"/>
                  </a:lnTo>
                  <a:lnTo>
                    <a:pt x="91" y="424"/>
                  </a:lnTo>
                  <a:lnTo>
                    <a:pt x="86" y="422"/>
                  </a:lnTo>
                  <a:lnTo>
                    <a:pt x="85" y="421"/>
                  </a:lnTo>
                  <a:lnTo>
                    <a:pt x="84" y="420"/>
                  </a:lnTo>
                  <a:lnTo>
                    <a:pt x="84" y="419"/>
                  </a:lnTo>
                  <a:lnTo>
                    <a:pt x="84" y="418"/>
                  </a:lnTo>
                  <a:lnTo>
                    <a:pt x="87" y="415"/>
                  </a:lnTo>
                  <a:lnTo>
                    <a:pt x="87" y="414"/>
                  </a:lnTo>
                  <a:lnTo>
                    <a:pt x="87" y="411"/>
                  </a:lnTo>
                  <a:lnTo>
                    <a:pt x="82" y="402"/>
                  </a:lnTo>
                  <a:lnTo>
                    <a:pt x="82" y="400"/>
                  </a:lnTo>
                  <a:lnTo>
                    <a:pt x="82" y="399"/>
                  </a:lnTo>
                  <a:lnTo>
                    <a:pt x="83" y="397"/>
                  </a:lnTo>
                  <a:lnTo>
                    <a:pt x="84" y="396"/>
                  </a:lnTo>
                  <a:lnTo>
                    <a:pt x="84" y="394"/>
                  </a:lnTo>
                  <a:lnTo>
                    <a:pt x="84" y="387"/>
                  </a:lnTo>
                  <a:lnTo>
                    <a:pt x="83" y="383"/>
                  </a:lnTo>
                  <a:lnTo>
                    <a:pt x="83" y="382"/>
                  </a:lnTo>
                  <a:lnTo>
                    <a:pt x="83" y="381"/>
                  </a:lnTo>
                  <a:lnTo>
                    <a:pt x="84" y="381"/>
                  </a:lnTo>
                  <a:lnTo>
                    <a:pt x="87" y="378"/>
                  </a:lnTo>
                  <a:lnTo>
                    <a:pt x="88" y="376"/>
                  </a:lnTo>
                  <a:lnTo>
                    <a:pt x="89" y="375"/>
                  </a:lnTo>
                  <a:lnTo>
                    <a:pt x="88" y="370"/>
                  </a:lnTo>
                  <a:lnTo>
                    <a:pt x="82" y="361"/>
                  </a:lnTo>
                  <a:lnTo>
                    <a:pt x="78" y="360"/>
                  </a:lnTo>
                  <a:lnTo>
                    <a:pt x="72" y="361"/>
                  </a:lnTo>
                  <a:lnTo>
                    <a:pt x="54" y="359"/>
                  </a:lnTo>
                  <a:lnTo>
                    <a:pt x="48" y="361"/>
                  </a:lnTo>
                  <a:lnTo>
                    <a:pt x="46" y="360"/>
                  </a:lnTo>
                  <a:lnTo>
                    <a:pt x="44" y="358"/>
                  </a:lnTo>
                  <a:lnTo>
                    <a:pt x="44" y="356"/>
                  </a:lnTo>
                  <a:lnTo>
                    <a:pt x="43" y="352"/>
                  </a:lnTo>
                  <a:lnTo>
                    <a:pt x="42" y="351"/>
                  </a:lnTo>
                  <a:lnTo>
                    <a:pt x="34" y="345"/>
                  </a:lnTo>
                  <a:lnTo>
                    <a:pt x="6" y="337"/>
                  </a:lnTo>
                  <a:lnTo>
                    <a:pt x="5" y="336"/>
                  </a:lnTo>
                  <a:lnTo>
                    <a:pt x="1" y="325"/>
                  </a:lnTo>
                  <a:lnTo>
                    <a:pt x="1" y="325"/>
                  </a:lnTo>
                  <a:lnTo>
                    <a:pt x="0" y="321"/>
                  </a:lnTo>
                  <a:lnTo>
                    <a:pt x="1" y="321"/>
                  </a:lnTo>
                  <a:lnTo>
                    <a:pt x="1" y="319"/>
                  </a:lnTo>
                  <a:lnTo>
                    <a:pt x="4" y="319"/>
                  </a:lnTo>
                  <a:lnTo>
                    <a:pt x="3" y="314"/>
                  </a:lnTo>
                  <a:lnTo>
                    <a:pt x="4" y="314"/>
                  </a:lnTo>
                  <a:lnTo>
                    <a:pt x="11" y="309"/>
                  </a:lnTo>
                  <a:lnTo>
                    <a:pt x="11" y="309"/>
                  </a:lnTo>
                  <a:lnTo>
                    <a:pt x="12" y="309"/>
                  </a:lnTo>
                  <a:lnTo>
                    <a:pt x="12" y="306"/>
                  </a:lnTo>
                  <a:lnTo>
                    <a:pt x="15" y="306"/>
                  </a:lnTo>
                  <a:lnTo>
                    <a:pt x="14" y="292"/>
                  </a:lnTo>
                  <a:lnTo>
                    <a:pt x="16" y="292"/>
                  </a:lnTo>
                  <a:lnTo>
                    <a:pt x="15" y="282"/>
                  </a:lnTo>
                  <a:lnTo>
                    <a:pt x="18" y="282"/>
                  </a:lnTo>
                  <a:lnTo>
                    <a:pt x="17" y="275"/>
                  </a:lnTo>
                  <a:lnTo>
                    <a:pt x="22" y="275"/>
                  </a:lnTo>
                  <a:lnTo>
                    <a:pt x="24" y="275"/>
                  </a:lnTo>
                  <a:lnTo>
                    <a:pt x="25" y="279"/>
                  </a:lnTo>
                  <a:lnTo>
                    <a:pt x="29" y="279"/>
                  </a:lnTo>
                  <a:lnTo>
                    <a:pt x="30" y="282"/>
                  </a:lnTo>
                  <a:lnTo>
                    <a:pt x="36" y="281"/>
                  </a:lnTo>
                  <a:lnTo>
                    <a:pt x="36" y="279"/>
                  </a:lnTo>
                  <a:lnTo>
                    <a:pt x="44" y="278"/>
                  </a:lnTo>
                  <a:lnTo>
                    <a:pt x="43" y="276"/>
                  </a:lnTo>
                  <a:lnTo>
                    <a:pt x="48" y="276"/>
                  </a:lnTo>
                  <a:lnTo>
                    <a:pt x="48" y="273"/>
                  </a:lnTo>
                  <a:lnTo>
                    <a:pt x="51" y="273"/>
                  </a:lnTo>
                  <a:lnTo>
                    <a:pt x="52" y="276"/>
                  </a:lnTo>
                  <a:lnTo>
                    <a:pt x="52" y="279"/>
                  </a:lnTo>
                  <a:lnTo>
                    <a:pt x="54" y="278"/>
                  </a:lnTo>
                  <a:lnTo>
                    <a:pt x="62" y="278"/>
                  </a:lnTo>
                  <a:lnTo>
                    <a:pt x="63" y="279"/>
                  </a:lnTo>
                  <a:lnTo>
                    <a:pt x="65" y="279"/>
                  </a:lnTo>
                  <a:lnTo>
                    <a:pt x="64" y="280"/>
                  </a:lnTo>
                  <a:lnTo>
                    <a:pt x="71" y="281"/>
                  </a:lnTo>
                  <a:lnTo>
                    <a:pt x="72" y="273"/>
                  </a:lnTo>
                  <a:lnTo>
                    <a:pt x="74" y="272"/>
                  </a:lnTo>
                  <a:lnTo>
                    <a:pt x="74" y="271"/>
                  </a:lnTo>
                  <a:lnTo>
                    <a:pt x="76" y="271"/>
                  </a:lnTo>
                  <a:lnTo>
                    <a:pt x="76" y="269"/>
                  </a:lnTo>
                  <a:lnTo>
                    <a:pt x="78" y="268"/>
                  </a:lnTo>
                  <a:lnTo>
                    <a:pt x="78" y="264"/>
                  </a:lnTo>
                  <a:lnTo>
                    <a:pt x="80" y="263"/>
                  </a:lnTo>
                  <a:lnTo>
                    <a:pt x="80" y="261"/>
                  </a:lnTo>
                  <a:lnTo>
                    <a:pt x="80" y="261"/>
                  </a:lnTo>
                  <a:lnTo>
                    <a:pt x="83" y="261"/>
                  </a:lnTo>
                  <a:lnTo>
                    <a:pt x="82" y="258"/>
                  </a:lnTo>
                  <a:lnTo>
                    <a:pt x="83" y="259"/>
                  </a:lnTo>
                  <a:lnTo>
                    <a:pt x="83" y="253"/>
                  </a:lnTo>
                  <a:lnTo>
                    <a:pt x="81" y="253"/>
                  </a:lnTo>
                  <a:lnTo>
                    <a:pt x="81" y="250"/>
                  </a:lnTo>
                  <a:lnTo>
                    <a:pt x="83" y="249"/>
                  </a:lnTo>
                  <a:lnTo>
                    <a:pt x="84" y="249"/>
                  </a:lnTo>
                  <a:lnTo>
                    <a:pt x="84" y="247"/>
                  </a:lnTo>
                  <a:lnTo>
                    <a:pt x="86" y="247"/>
                  </a:lnTo>
                  <a:lnTo>
                    <a:pt x="86" y="241"/>
                  </a:lnTo>
                  <a:lnTo>
                    <a:pt x="88" y="239"/>
                  </a:lnTo>
                  <a:lnTo>
                    <a:pt x="88" y="237"/>
                  </a:lnTo>
                  <a:lnTo>
                    <a:pt x="90" y="238"/>
                  </a:lnTo>
                  <a:lnTo>
                    <a:pt x="90" y="233"/>
                  </a:lnTo>
                  <a:lnTo>
                    <a:pt x="92" y="234"/>
                  </a:lnTo>
                  <a:lnTo>
                    <a:pt x="92" y="232"/>
                  </a:lnTo>
                  <a:lnTo>
                    <a:pt x="95" y="232"/>
                  </a:lnTo>
                  <a:lnTo>
                    <a:pt x="95" y="234"/>
                  </a:lnTo>
                  <a:lnTo>
                    <a:pt x="102" y="235"/>
                  </a:lnTo>
                  <a:lnTo>
                    <a:pt x="102" y="241"/>
                  </a:lnTo>
                  <a:lnTo>
                    <a:pt x="105" y="241"/>
                  </a:lnTo>
                  <a:lnTo>
                    <a:pt x="105" y="243"/>
                  </a:lnTo>
                  <a:lnTo>
                    <a:pt x="107" y="243"/>
                  </a:lnTo>
                  <a:lnTo>
                    <a:pt x="107" y="241"/>
                  </a:lnTo>
                  <a:lnTo>
                    <a:pt x="116" y="240"/>
                  </a:lnTo>
                  <a:lnTo>
                    <a:pt x="116" y="229"/>
                  </a:lnTo>
                  <a:lnTo>
                    <a:pt x="120" y="228"/>
                  </a:lnTo>
                  <a:lnTo>
                    <a:pt x="120" y="226"/>
                  </a:lnTo>
                  <a:lnTo>
                    <a:pt x="120" y="226"/>
                  </a:lnTo>
                  <a:lnTo>
                    <a:pt x="120" y="226"/>
                  </a:lnTo>
                  <a:lnTo>
                    <a:pt x="122" y="225"/>
                  </a:lnTo>
                  <a:lnTo>
                    <a:pt x="122" y="223"/>
                  </a:lnTo>
                  <a:lnTo>
                    <a:pt x="129" y="223"/>
                  </a:lnTo>
                  <a:lnTo>
                    <a:pt x="129" y="220"/>
                  </a:lnTo>
                  <a:lnTo>
                    <a:pt x="131" y="220"/>
                  </a:lnTo>
                  <a:lnTo>
                    <a:pt x="131" y="219"/>
                  </a:lnTo>
                  <a:lnTo>
                    <a:pt x="133" y="219"/>
                  </a:lnTo>
                  <a:lnTo>
                    <a:pt x="134" y="218"/>
                  </a:lnTo>
                  <a:lnTo>
                    <a:pt x="134" y="217"/>
                  </a:lnTo>
                  <a:lnTo>
                    <a:pt x="133" y="208"/>
                  </a:lnTo>
                  <a:lnTo>
                    <a:pt x="135" y="208"/>
                  </a:lnTo>
                  <a:lnTo>
                    <a:pt x="137" y="210"/>
                  </a:lnTo>
                  <a:lnTo>
                    <a:pt x="137" y="208"/>
                  </a:lnTo>
                  <a:lnTo>
                    <a:pt x="138" y="208"/>
                  </a:lnTo>
                  <a:lnTo>
                    <a:pt x="138" y="210"/>
                  </a:lnTo>
                  <a:lnTo>
                    <a:pt x="140" y="210"/>
                  </a:lnTo>
                  <a:lnTo>
                    <a:pt x="140" y="212"/>
                  </a:lnTo>
                  <a:lnTo>
                    <a:pt x="141" y="212"/>
                  </a:lnTo>
                  <a:lnTo>
                    <a:pt x="143" y="212"/>
                  </a:lnTo>
                  <a:lnTo>
                    <a:pt x="143" y="214"/>
                  </a:lnTo>
                  <a:lnTo>
                    <a:pt x="145" y="214"/>
                  </a:lnTo>
                  <a:lnTo>
                    <a:pt x="144" y="218"/>
                  </a:lnTo>
                  <a:lnTo>
                    <a:pt x="146" y="220"/>
                  </a:lnTo>
                  <a:lnTo>
                    <a:pt x="146" y="224"/>
                  </a:lnTo>
                  <a:lnTo>
                    <a:pt x="150" y="224"/>
                  </a:lnTo>
                  <a:lnTo>
                    <a:pt x="149" y="227"/>
                  </a:lnTo>
                  <a:lnTo>
                    <a:pt x="151" y="227"/>
                  </a:lnTo>
                  <a:lnTo>
                    <a:pt x="153" y="229"/>
                  </a:lnTo>
                  <a:lnTo>
                    <a:pt x="157" y="229"/>
                  </a:lnTo>
                  <a:lnTo>
                    <a:pt x="159" y="231"/>
                  </a:lnTo>
                  <a:lnTo>
                    <a:pt x="163" y="233"/>
                  </a:lnTo>
                  <a:lnTo>
                    <a:pt x="163" y="230"/>
                  </a:lnTo>
                  <a:lnTo>
                    <a:pt x="163" y="229"/>
                  </a:lnTo>
                  <a:lnTo>
                    <a:pt x="165" y="229"/>
                  </a:lnTo>
                  <a:lnTo>
                    <a:pt x="165" y="227"/>
                  </a:lnTo>
                  <a:lnTo>
                    <a:pt x="166" y="227"/>
                  </a:lnTo>
                  <a:lnTo>
                    <a:pt x="167" y="226"/>
                  </a:lnTo>
                  <a:lnTo>
                    <a:pt x="167" y="224"/>
                  </a:lnTo>
                  <a:lnTo>
                    <a:pt x="171" y="220"/>
                  </a:lnTo>
                  <a:lnTo>
                    <a:pt x="172" y="218"/>
                  </a:lnTo>
                  <a:lnTo>
                    <a:pt x="173" y="219"/>
                  </a:lnTo>
                  <a:lnTo>
                    <a:pt x="173" y="217"/>
                  </a:lnTo>
                  <a:lnTo>
                    <a:pt x="176" y="217"/>
                  </a:lnTo>
                  <a:lnTo>
                    <a:pt x="176" y="217"/>
                  </a:lnTo>
                  <a:lnTo>
                    <a:pt x="179" y="215"/>
                  </a:lnTo>
                  <a:lnTo>
                    <a:pt x="181" y="215"/>
                  </a:lnTo>
                  <a:lnTo>
                    <a:pt x="184" y="214"/>
                  </a:lnTo>
                  <a:lnTo>
                    <a:pt x="184" y="208"/>
                  </a:lnTo>
                  <a:lnTo>
                    <a:pt x="182" y="209"/>
                  </a:lnTo>
                  <a:lnTo>
                    <a:pt x="180" y="208"/>
                  </a:lnTo>
                  <a:lnTo>
                    <a:pt x="180" y="202"/>
                  </a:lnTo>
                  <a:lnTo>
                    <a:pt x="182" y="202"/>
                  </a:lnTo>
                  <a:lnTo>
                    <a:pt x="182" y="200"/>
                  </a:lnTo>
                  <a:lnTo>
                    <a:pt x="184" y="200"/>
                  </a:lnTo>
                  <a:lnTo>
                    <a:pt x="184" y="197"/>
                  </a:lnTo>
                  <a:lnTo>
                    <a:pt x="189" y="197"/>
                  </a:lnTo>
                  <a:lnTo>
                    <a:pt x="189" y="196"/>
                  </a:lnTo>
                  <a:lnTo>
                    <a:pt x="190" y="194"/>
                  </a:lnTo>
                  <a:lnTo>
                    <a:pt x="190" y="192"/>
                  </a:lnTo>
                  <a:lnTo>
                    <a:pt x="191" y="192"/>
                  </a:lnTo>
                  <a:lnTo>
                    <a:pt x="191" y="185"/>
                  </a:lnTo>
                  <a:lnTo>
                    <a:pt x="188" y="185"/>
                  </a:lnTo>
                  <a:lnTo>
                    <a:pt x="188" y="179"/>
                  </a:lnTo>
                  <a:lnTo>
                    <a:pt x="190" y="179"/>
                  </a:lnTo>
                  <a:lnTo>
                    <a:pt x="192" y="177"/>
                  </a:lnTo>
                  <a:lnTo>
                    <a:pt x="192" y="176"/>
                  </a:lnTo>
                  <a:lnTo>
                    <a:pt x="192" y="176"/>
                  </a:lnTo>
                  <a:lnTo>
                    <a:pt x="192" y="173"/>
                  </a:lnTo>
                  <a:lnTo>
                    <a:pt x="202" y="173"/>
                  </a:lnTo>
                  <a:lnTo>
                    <a:pt x="202" y="175"/>
                  </a:lnTo>
                  <a:lnTo>
                    <a:pt x="216" y="174"/>
                  </a:lnTo>
                  <a:lnTo>
                    <a:pt x="215" y="172"/>
                  </a:lnTo>
                  <a:lnTo>
                    <a:pt x="220" y="171"/>
                  </a:lnTo>
                  <a:lnTo>
                    <a:pt x="220" y="170"/>
                  </a:lnTo>
                  <a:lnTo>
                    <a:pt x="221" y="170"/>
                  </a:lnTo>
                  <a:lnTo>
                    <a:pt x="223" y="170"/>
                  </a:lnTo>
                  <a:lnTo>
                    <a:pt x="223" y="168"/>
                  </a:lnTo>
                  <a:lnTo>
                    <a:pt x="227" y="168"/>
                  </a:lnTo>
                  <a:lnTo>
                    <a:pt x="225" y="166"/>
                  </a:lnTo>
                  <a:lnTo>
                    <a:pt x="227" y="166"/>
                  </a:lnTo>
                  <a:lnTo>
                    <a:pt x="227" y="164"/>
                  </a:lnTo>
                  <a:lnTo>
                    <a:pt x="232" y="163"/>
                  </a:lnTo>
                  <a:lnTo>
                    <a:pt x="232" y="166"/>
                  </a:lnTo>
                  <a:lnTo>
                    <a:pt x="234" y="166"/>
                  </a:lnTo>
                  <a:lnTo>
                    <a:pt x="234" y="168"/>
                  </a:lnTo>
                  <a:lnTo>
                    <a:pt x="237" y="168"/>
                  </a:lnTo>
                  <a:lnTo>
                    <a:pt x="237" y="170"/>
                  </a:lnTo>
                  <a:lnTo>
                    <a:pt x="239" y="170"/>
                  </a:lnTo>
                  <a:lnTo>
                    <a:pt x="239" y="172"/>
                  </a:lnTo>
                  <a:lnTo>
                    <a:pt x="246" y="172"/>
                  </a:lnTo>
                  <a:lnTo>
                    <a:pt x="246" y="172"/>
                  </a:lnTo>
                  <a:lnTo>
                    <a:pt x="250" y="168"/>
                  </a:lnTo>
                  <a:lnTo>
                    <a:pt x="252" y="168"/>
                  </a:lnTo>
                  <a:lnTo>
                    <a:pt x="254" y="170"/>
                  </a:lnTo>
                  <a:lnTo>
                    <a:pt x="258" y="170"/>
                  </a:lnTo>
                  <a:lnTo>
                    <a:pt x="262" y="167"/>
                  </a:lnTo>
                  <a:lnTo>
                    <a:pt x="273" y="168"/>
                  </a:lnTo>
                  <a:lnTo>
                    <a:pt x="281" y="172"/>
                  </a:lnTo>
                  <a:lnTo>
                    <a:pt x="283" y="174"/>
                  </a:lnTo>
                  <a:lnTo>
                    <a:pt x="286" y="173"/>
                  </a:lnTo>
                  <a:lnTo>
                    <a:pt x="292" y="173"/>
                  </a:lnTo>
                  <a:lnTo>
                    <a:pt x="294" y="171"/>
                  </a:lnTo>
                  <a:lnTo>
                    <a:pt x="295" y="166"/>
                  </a:lnTo>
                  <a:lnTo>
                    <a:pt x="295" y="166"/>
                  </a:lnTo>
                  <a:lnTo>
                    <a:pt x="295" y="164"/>
                  </a:lnTo>
                  <a:lnTo>
                    <a:pt x="297" y="164"/>
                  </a:lnTo>
                  <a:lnTo>
                    <a:pt x="297" y="161"/>
                  </a:lnTo>
                  <a:lnTo>
                    <a:pt x="309" y="160"/>
                  </a:lnTo>
                  <a:lnTo>
                    <a:pt x="309" y="159"/>
                  </a:lnTo>
                  <a:lnTo>
                    <a:pt x="305" y="155"/>
                  </a:lnTo>
                  <a:lnTo>
                    <a:pt x="303" y="151"/>
                  </a:lnTo>
                  <a:lnTo>
                    <a:pt x="306" y="149"/>
                  </a:lnTo>
                  <a:lnTo>
                    <a:pt x="306" y="144"/>
                  </a:lnTo>
                  <a:lnTo>
                    <a:pt x="308" y="144"/>
                  </a:lnTo>
                  <a:lnTo>
                    <a:pt x="308" y="141"/>
                  </a:lnTo>
                  <a:lnTo>
                    <a:pt x="308" y="141"/>
                  </a:lnTo>
                  <a:lnTo>
                    <a:pt x="308" y="139"/>
                  </a:lnTo>
                  <a:lnTo>
                    <a:pt x="321" y="140"/>
                  </a:lnTo>
                  <a:lnTo>
                    <a:pt x="325" y="139"/>
                  </a:lnTo>
                  <a:lnTo>
                    <a:pt x="326" y="131"/>
                  </a:lnTo>
                  <a:lnTo>
                    <a:pt x="328" y="129"/>
                  </a:lnTo>
                  <a:lnTo>
                    <a:pt x="332" y="129"/>
                  </a:lnTo>
                  <a:lnTo>
                    <a:pt x="336" y="128"/>
                  </a:lnTo>
                  <a:lnTo>
                    <a:pt x="338" y="128"/>
                  </a:lnTo>
                  <a:lnTo>
                    <a:pt x="338" y="126"/>
                  </a:lnTo>
                  <a:lnTo>
                    <a:pt x="341" y="128"/>
                  </a:lnTo>
                  <a:lnTo>
                    <a:pt x="341" y="130"/>
                  </a:lnTo>
                  <a:lnTo>
                    <a:pt x="347" y="130"/>
                  </a:lnTo>
                  <a:lnTo>
                    <a:pt x="349" y="133"/>
                  </a:lnTo>
                  <a:lnTo>
                    <a:pt x="351" y="133"/>
                  </a:lnTo>
                  <a:lnTo>
                    <a:pt x="351" y="134"/>
                  </a:lnTo>
                  <a:lnTo>
                    <a:pt x="357" y="129"/>
                  </a:lnTo>
                  <a:lnTo>
                    <a:pt x="359" y="129"/>
                  </a:lnTo>
                  <a:lnTo>
                    <a:pt x="359" y="131"/>
                  </a:lnTo>
                  <a:lnTo>
                    <a:pt x="362" y="131"/>
                  </a:lnTo>
                  <a:lnTo>
                    <a:pt x="364" y="130"/>
                  </a:lnTo>
                  <a:lnTo>
                    <a:pt x="366" y="130"/>
                  </a:lnTo>
                  <a:lnTo>
                    <a:pt x="366" y="126"/>
                  </a:lnTo>
                  <a:lnTo>
                    <a:pt x="368" y="124"/>
                  </a:lnTo>
                  <a:lnTo>
                    <a:pt x="370" y="124"/>
                  </a:lnTo>
                  <a:lnTo>
                    <a:pt x="372" y="122"/>
                  </a:lnTo>
                  <a:lnTo>
                    <a:pt x="374" y="123"/>
                  </a:lnTo>
                  <a:lnTo>
                    <a:pt x="376" y="121"/>
                  </a:lnTo>
                  <a:lnTo>
                    <a:pt x="378" y="121"/>
                  </a:lnTo>
                  <a:lnTo>
                    <a:pt x="382" y="119"/>
                  </a:lnTo>
                  <a:lnTo>
                    <a:pt x="384" y="119"/>
                  </a:lnTo>
                  <a:lnTo>
                    <a:pt x="390" y="114"/>
                  </a:lnTo>
                  <a:lnTo>
                    <a:pt x="392" y="114"/>
                  </a:lnTo>
                  <a:lnTo>
                    <a:pt x="394" y="112"/>
                  </a:lnTo>
                  <a:lnTo>
                    <a:pt x="407" y="111"/>
                  </a:lnTo>
                  <a:lnTo>
                    <a:pt x="408" y="109"/>
                  </a:lnTo>
                  <a:lnTo>
                    <a:pt x="410" y="110"/>
                  </a:lnTo>
                  <a:lnTo>
                    <a:pt x="411" y="106"/>
                  </a:lnTo>
                  <a:lnTo>
                    <a:pt x="413" y="106"/>
                  </a:lnTo>
                  <a:lnTo>
                    <a:pt x="413" y="108"/>
                  </a:lnTo>
                  <a:lnTo>
                    <a:pt x="416" y="106"/>
                  </a:lnTo>
                  <a:lnTo>
                    <a:pt x="418" y="100"/>
                  </a:lnTo>
                  <a:lnTo>
                    <a:pt x="418" y="93"/>
                  </a:lnTo>
                  <a:lnTo>
                    <a:pt x="424" y="93"/>
                  </a:lnTo>
                  <a:lnTo>
                    <a:pt x="426" y="91"/>
                  </a:lnTo>
                  <a:lnTo>
                    <a:pt x="428" y="87"/>
                  </a:lnTo>
                  <a:lnTo>
                    <a:pt x="430" y="88"/>
                  </a:lnTo>
                  <a:lnTo>
                    <a:pt x="434" y="90"/>
                  </a:lnTo>
                  <a:lnTo>
                    <a:pt x="436" y="94"/>
                  </a:lnTo>
                  <a:lnTo>
                    <a:pt x="441" y="94"/>
                  </a:lnTo>
                  <a:lnTo>
                    <a:pt x="443" y="92"/>
                  </a:lnTo>
                  <a:lnTo>
                    <a:pt x="445" y="92"/>
                  </a:lnTo>
                  <a:lnTo>
                    <a:pt x="449" y="90"/>
                  </a:lnTo>
                  <a:lnTo>
                    <a:pt x="453" y="90"/>
                  </a:lnTo>
                  <a:lnTo>
                    <a:pt x="455" y="89"/>
                  </a:lnTo>
                  <a:lnTo>
                    <a:pt x="455" y="87"/>
                  </a:lnTo>
                  <a:lnTo>
                    <a:pt x="467" y="87"/>
                  </a:lnTo>
                  <a:lnTo>
                    <a:pt x="469" y="85"/>
                  </a:lnTo>
                  <a:lnTo>
                    <a:pt x="469" y="81"/>
                  </a:lnTo>
                  <a:lnTo>
                    <a:pt x="471" y="81"/>
                  </a:lnTo>
                  <a:lnTo>
                    <a:pt x="471" y="78"/>
                  </a:lnTo>
                  <a:lnTo>
                    <a:pt x="473" y="78"/>
                  </a:lnTo>
                  <a:lnTo>
                    <a:pt x="473" y="71"/>
                  </a:lnTo>
                  <a:lnTo>
                    <a:pt x="475" y="71"/>
                  </a:lnTo>
                  <a:lnTo>
                    <a:pt x="475" y="66"/>
                  </a:lnTo>
                  <a:lnTo>
                    <a:pt x="477" y="66"/>
                  </a:lnTo>
                  <a:lnTo>
                    <a:pt x="477" y="59"/>
                  </a:lnTo>
                  <a:lnTo>
                    <a:pt x="472" y="59"/>
                  </a:lnTo>
                  <a:lnTo>
                    <a:pt x="472" y="57"/>
                  </a:lnTo>
                  <a:lnTo>
                    <a:pt x="463" y="58"/>
                  </a:lnTo>
                  <a:lnTo>
                    <a:pt x="463" y="56"/>
                  </a:lnTo>
                  <a:lnTo>
                    <a:pt x="458" y="56"/>
                  </a:lnTo>
                  <a:lnTo>
                    <a:pt x="458" y="53"/>
                  </a:lnTo>
                  <a:lnTo>
                    <a:pt x="451" y="54"/>
                  </a:lnTo>
                  <a:lnTo>
                    <a:pt x="451" y="51"/>
                  </a:lnTo>
                  <a:lnTo>
                    <a:pt x="448" y="52"/>
                  </a:lnTo>
                  <a:lnTo>
                    <a:pt x="448" y="49"/>
                  </a:lnTo>
                  <a:lnTo>
                    <a:pt x="449" y="49"/>
                  </a:lnTo>
                  <a:lnTo>
                    <a:pt x="447" y="45"/>
                  </a:lnTo>
                  <a:lnTo>
                    <a:pt x="447" y="43"/>
                  </a:lnTo>
                  <a:lnTo>
                    <a:pt x="443" y="43"/>
                  </a:lnTo>
                  <a:lnTo>
                    <a:pt x="437" y="47"/>
                  </a:lnTo>
                  <a:lnTo>
                    <a:pt x="434" y="47"/>
                  </a:lnTo>
                  <a:lnTo>
                    <a:pt x="430" y="42"/>
                  </a:lnTo>
                  <a:lnTo>
                    <a:pt x="426" y="42"/>
                  </a:lnTo>
                  <a:lnTo>
                    <a:pt x="426" y="40"/>
                  </a:lnTo>
                  <a:lnTo>
                    <a:pt x="428" y="37"/>
                  </a:lnTo>
                  <a:lnTo>
                    <a:pt x="428" y="35"/>
                  </a:lnTo>
                  <a:lnTo>
                    <a:pt x="427" y="35"/>
                  </a:lnTo>
                  <a:lnTo>
                    <a:pt x="427" y="31"/>
                  </a:lnTo>
                  <a:lnTo>
                    <a:pt x="428" y="31"/>
                  </a:lnTo>
                  <a:lnTo>
                    <a:pt x="430" y="30"/>
                  </a:lnTo>
                  <a:lnTo>
                    <a:pt x="430" y="29"/>
                  </a:lnTo>
                  <a:lnTo>
                    <a:pt x="433" y="29"/>
                  </a:lnTo>
                  <a:lnTo>
                    <a:pt x="432" y="24"/>
                  </a:lnTo>
                  <a:lnTo>
                    <a:pt x="430" y="24"/>
                  </a:lnTo>
                  <a:lnTo>
                    <a:pt x="430" y="22"/>
                  </a:lnTo>
                  <a:lnTo>
                    <a:pt x="432" y="22"/>
                  </a:lnTo>
                  <a:lnTo>
                    <a:pt x="432" y="20"/>
                  </a:lnTo>
                  <a:lnTo>
                    <a:pt x="437" y="20"/>
                  </a:lnTo>
                  <a:lnTo>
                    <a:pt x="436" y="15"/>
                  </a:lnTo>
                  <a:lnTo>
                    <a:pt x="439" y="15"/>
                  </a:lnTo>
                  <a:lnTo>
                    <a:pt x="438" y="5"/>
                  </a:lnTo>
                  <a:lnTo>
                    <a:pt x="440" y="5"/>
                  </a:lnTo>
                  <a:lnTo>
                    <a:pt x="440" y="3"/>
                  </a:lnTo>
                  <a:lnTo>
                    <a:pt x="443" y="3"/>
                  </a:lnTo>
                  <a:lnTo>
                    <a:pt x="442" y="0"/>
                  </a:lnTo>
                  <a:lnTo>
                    <a:pt x="444" y="0"/>
                  </a:lnTo>
                  <a:lnTo>
                    <a:pt x="446" y="1"/>
                  </a:lnTo>
                  <a:lnTo>
                    <a:pt x="445" y="8"/>
                  </a:lnTo>
                  <a:lnTo>
                    <a:pt x="447" y="9"/>
                  </a:lnTo>
                  <a:lnTo>
                    <a:pt x="449" y="14"/>
                  </a:lnTo>
                  <a:lnTo>
                    <a:pt x="451" y="15"/>
                  </a:lnTo>
                  <a:lnTo>
                    <a:pt x="455" y="15"/>
                  </a:lnTo>
                  <a:lnTo>
                    <a:pt x="457" y="13"/>
                  </a:lnTo>
                  <a:lnTo>
                    <a:pt x="459" y="13"/>
                  </a:lnTo>
                  <a:lnTo>
                    <a:pt x="461" y="11"/>
                  </a:lnTo>
                  <a:lnTo>
                    <a:pt x="461" y="13"/>
                  </a:lnTo>
                  <a:lnTo>
                    <a:pt x="465" y="15"/>
                  </a:lnTo>
                  <a:lnTo>
                    <a:pt x="467" y="15"/>
                  </a:lnTo>
                  <a:lnTo>
                    <a:pt x="466" y="21"/>
                  </a:lnTo>
                  <a:lnTo>
                    <a:pt x="470" y="23"/>
                  </a:lnTo>
                  <a:lnTo>
                    <a:pt x="472" y="23"/>
                  </a:lnTo>
                  <a:lnTo>
                    <a:pt x="476" y="25"/>
                  </a:lnTo>
                  <a:lnTo>
                    <a:pt x="480" y="24"/>
                  </a:lnTo>
                  <a:lnTo>
                    <a:pt x="493" y="13"/>
                  </a:lnTo>
                  <a:lnTo>
                    <a:pt x="497" y="13"/>
                  </a:lnTo>
                  <a:lnTo>
                    <a:pt x="501" y="17"/>
                  </a:lnTo>
                  <a:lnTo>
                    <a:pt x="500" y="19"/>
                  </a:lnTo>
                  <a:lnTo>
                    <a:pt x="507" y="19"/>
                  </a:lnTo>
                  <a:lnTo>
                    <a:pt x="510" y="8"/>
                  </a:lnTo>
                  <a:lnTo>
                    <a:pt x="507" y="8"/>
                  </a:lnTo>
                  <a:lnTo>
                    <a:pt x="508" y="5"/>
                  </a:lnTo>
                  <a:lnTo>
                    <a:pt x="509" y="5"/>
                  </a:lnTo>
                  <a:lnTo>
                    <a:pt x="508" y="3"/>
                  </a:lnTo>
                  <a:lnTo>
                    <a:pt x="511" y="3"/>
                  </a:lnTo>
                  <a:lnTo>
                    <a:pt x="511" y="12"/>
                  </a:lnTo>
                  <a:lnTo>
                    <a:pt x="509" y="12"/>
                  </a:lnTo>
                  <a:lnTo>
                    <a:pt x="510" y="17"/>
                  </a:lnTo>
                  <a:lnTo>
                    <a:pt x="510" y="17"/>
                  </a:lnTo>
                  <a:lnTo>
                    <a:pt x="509" y="19"/>
                  </a:lnTo>
                  <a:lnTo>
                    <a:pt x="511" y="21"/>
                  </a:lnTo>
                  <a:lnTo>
                    <a:pt x="523" y="22"/>
                  </a:lnTo>
                  <a:lnTo>
                    <a:pt x="523" y="24"/>
                  </a:lnTo>
                  <a:lnTo>
                    <a:pt x="520" y="27"/>
                  </a:lnTo>
                  <a:lnTo>
                    <a:pt x="520" y="29"/>
                  </a:lnTo>
                  <a:lnTo>
                    <a:pt x="522" y="29"/>
                  </a:lnTo>
                  <a:lnTo>
                    <a:pt x="526" y="26"/>
                  </a:lnTo>
                  <a:lnTo>
                    <a:pt x="530" y="26"/>
                  </a:lnTo>
                  <a:lnTo>
                    <a:pt x="532" y="29"/>
                  </a:lnTo>
                  <a:lnTo>
                    <a:pt x="535" y="31"/>
                  </a:lnTo>
                  <a:lnTo>
                    <a:pt x="535" y="32"/>
                  </a:lnTo>
                  <a:lnTo>
                    <a:pt x="536" y="32"/>
                  </a:lnTo>
                  <a:lnTo>
                    <a:pt x="537" y="34"/>
                  </a:lnTo>
                  <a:lnTo>
                    <a:pt x="539" y="34"/>
                  </a:lnTo>
                  <a:lnTo>
                    <a:pt x="539" y="36"/>
                  </a:lnTo>
                  <a:lnTo>
                    <a:pt x="541" y="36"/>
                  </a:lnTo>
                  <a:lnTo>
                    <a:pt x="542" y="45"/>
                  </a:lnTo>
                  <a:lnTo>
                    <a:pt x="540" y="45"/>
                  </a:lnTo>
                  <a:lnTo>
                    <a:pt x="540" y="48"/>
                  </a:lnTo>
                  <a:lnTo>
                    <a:pt x="540" y="50"/>
                  </a:lnTo>
                  <a:lnTo>
                    <a:pt x="538" y="50"/>
                  </a:lnTo>
                  <a:lnTo>
                    <a:pt x="538" y="51"/>
                  </a:lnTo>
                  <a:lnTo>
                    <a:pt x="538" y="52"/>
                  </a:lnTo>
                  <a:lnTo>
                    <a:pt x="538" y="55"/>
                  </a:lnTo>
                  <a:lnTo>
                    <a:pt x="536" y="55"/>
                  </a:lnTo>
                  <a:lnTo>
                    <a:pt x="535" y="56"/>
                  </a:lnTo>
                  <a:lnTo>
                    <a:pt x="535" y="57"/>
                  </a:lnTo>
                  <a:lnTo>
                    <a:pt x="533" y="60"/>
                  </a:lnTo>
                  <a:lnTo>
                    <a:pt x="533" y="62"/>
                  </a:lnTo>
                  <a:lnTo>
                    <a:pt x="531" y="63"/>
                  </a:lnTo>
                  <a:lnTo>
                    <a:pt x="531" y="67"/>
                  </a:lnTo>
                  <a:lnTo>
                    <a:pt x="529" y="67"/>
                  </a:lnTo>
                  <a:lnTo>
                    <a:pt x="529" y="70"/>
                  </a:lnTo>
                  <a:lnTo>
                    <a:pt x="532" y="69"/>
                  </a:lnTo>
                  <a:lnTo>
                    <a:pt x="532" y="72"/>
                  </a:lnTo>
                  <a:lnTo>
                    <a:pt x="543" y="71"/>
                  </a:lnTo>
                  <a:lnTo>
                    <a:pt x="543" y="69"/>
                  </a:lnTo>
                  <a:lnTo>
                    <a:pt x="550" y="68"/>
                  </a:lnTo>
                  <a:lnTo>
                    <a:pt x="550" y="66"/>
                  </a:lnTo>
                  <a:lnTo>
                    <a:pt x="553" y="66"/>
                  </a:lnTo>
                  <a:lnTo>
                    <a:pt x="552" y="63"/>
                  </a:lnTo>
                  <a:lnTo>
                    <a:pt x="557" y="63"/>
                  </a:lnTo>
                  <a:lnTo>
                    <a:pt x="557" y="65"/>
                  </a:lnTo>
                  <a:lnTo>
                    <a:pt x="559" y="65"/>
                  </a:lnTo>
                  <a:lnTo>
                    <a:pt x="560" y="75"/>
                  </a:lnTo>
                  <a:lnTo>
                    <a:pt x="558" y="75"/>
                  </a:lnTo>
                  <a:lnTo>
                    <a:pt x="558" y="77"/>
                  </a:lnTo>
                  <a:lnTo>
                    <a:pt x="557" y="77"/>
                  </a:lnTo>
                  <a:lnTo>
                    <a:pt x="557" y="79"/>
                  </a:lnTo>
                  <a:lnTo>
                    <a:pt x="551" y="83"/>
                  </a:lnTo>
                  <a:lnTo>
                    <a:pt x="550" y="90"/>
                  </a:lnTo>
                  <a:lnTo>
                    <a:pt x="549" y="92"/>
                  </a:lnTo>
                  <a:lnTo>
                    <a:pt x="549" y="96"/>
                  </a:lnTo>
                  <a:lnTo>
                    <a:pt x="546" y="98"/>
                  </a:lnTo>
                  <a:lnTo>
                    <a:pt x="544" y="102"/>
                  </a:lnTo>
                  <a:lnTo>
                    <a:pt x="546" y="106"/>
                  </a:lnTo>
                  <a:lnTo>
                    <a:pt x="548" y="106"/>
                  </a:lnTo>
                  <a:lnTo>
                    <a:pt x="556" y="110"/>
                  </a:lnTo>
                  <a:close/>
                </a:path>
              </a:pathLst>
            </a:custGeom>
            <a:solidFill>
              <a:srgbClr val="F7F7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91" name="Freeform 118"/>
            <p:cNvSpPr>
              <a:spLocks/>
            </p:cNvSpPr>
            <p:nvPr/>
          </p:nvSpPr>
          <p:spPr bwMode="auto">
            <a:xfrm>
              <a:off x="4652963" y="2406650"/>
              <a:ext cx="889000" cy="804863"/>
            </a:xfrm>
            <a:custGeom>
              <a:avLst/>
              <a:gdLst>
                <a:gd name="T0" fmla="*/ 497 w 560"/>
                <a:gd name="T1" fmla="*/ 133 h 507"/>
                <a:gd name="T2" fmla="*/ 485 w 560"/>
                <a:gd name="T3" fmla="*/ 169 h 507"/>
                <a:gd name="T4" fmla="*/ 471 w 560"/>
                <a:gd name="T5" fmla="*/ 182 h 507"/>
                <a:gd name="T6" fmla="*/ 494 w 560"/>
                <a:gd name="T7" fmla="*/ 289 h 507"/>
                <a:gd name="T8" fmla="*/ 499 w 560"/>
                <a:gd name="T9" fmla="*/ 317 h 507"/>
                <a:gd name="T10" fmla="*/ 463 w 560"/>
                <a:gd name="T11" fmla="*/ 346 h 507"/>
                <a:gd name="T12" fmla="*/ 392 w 560"/>
                <a:gd name="T13" fmla="*/ 381 h 507"/>
                <a:gd name="T14" fmla="*/ 339 w 560"/>
                <a:gd name="T15" fmla="*/ 393 h 507"/>
                <a:gd name="T16" fmla="*/ 296 w 560"/>
                <a:gd name="T17" fmla="*/ 425 h 507"/>
                <a:gd name="T18" fmla="*/ 228 w 560"/>
                <a:gd name="T19" fmla="*/ 432 h 507"/>
                <a:gd name="T20" fmla="*/ 161 w 560"/>
                <a:gd name="T21" fmla="*/ 487 h 507"/>
                <a:gd name="T22" fmla="*/ 87 w 560"/>
                <a:gd name="T23" fmla="*/ 480 h 507"/>
                <a:gd name="T24" fmla="*/ 102 w 560"/>
                <a:gd name="T25" fmla="*/ 462 h 507"/>
                <a:gd name="T26" fmla="*/ 92 w 560"/>
                <a:gd name="T27" fmla="*/ 428 h 507"/>
                <a:gd name="T28" fmla="*/ 87 w 560"/>
                <a:gd name="T29" fmla="*/ 411 h 507"/>
                <a:gd name="T30" fmla="*/ 83 w 560"/>
                <a:gd name="T31" fmla="*/ 382 h 507"/>
                <a:gd name="T32" fmla="*/ 72 w 560"/>
                <a:gd name="T33" fmla="*/ 361 h 507"/>
                <a:gd name="T34" fmla="*/ 6 w 560"/>
                <a:gd name="T35" fmla="*/ 337 h 507"/>
                <a:gd name="T36" fmla="*/ 4 w 560"/>
                <a:gd name="T37" fmla="*/ 314 h 507"/>
                <a:gd name="T38" fmla="*/ 18 w 560"/>
                <a:gd name="T39" fmla="*/ 282 h 507"/>
                <a:gd name="T40" fmla="*/ 44 w 560"/>
                <a:gd name="T41" fmla="*/ 278 h 507"/>
                <a:gd name="T42" fmla="*/ 63 w 560"/>
                <a:gd name="T43" fmla="*/ 279 h 507"/>
                <a:gd name="T44" fmla="*/ 78 w 560"/>
                <a:gd name="T45" fmla="*/ 268 h 507"/>
                <a:gd name="T46" fmla="*/ 81 w 560"/>
                <a:gd name="T47" fmla="*/ 253 h 507"/>
                <a:gd name="T48" fmla="*/ 90 w 560"/>
                <a:gd name="T49" fmla="*/ 238 h 507"/>
                <a:gd name="T50" fmla="*/ 105 w 560"/>
                <a:gd name="T51" fmla="*/ 243 h 507"/>
                <a:gd name="T52" fmla="*/ 122 w 560"/>
                <a:gd name="T53" fmla="*/ 225 h 507"/>
                <a:gd name="T54" fmla="*/ 133 w 560"/>
                <a:gd name="T55" fmla="*/ 208 h 507"/>
                <a:gd name="T56" fmla="*/ 143 w 560"/>
                <a:gd name="T57" fmla="*/ 212 h 507"/>
                <a:gd name="T58" fmla="*/ 153 w 560"/>
                <a:gd name="T59" fmla="*/ 229 h 507"/>
                <a:gd name="T60" fmla="*/ 167 w 560"/>
                <a:gd name="T61" fmla="*/ 226 h 507"/>
                <a:gd name="T62" fmla="*/ 181 w 560"/>
                <a:gd name="T63" fmla="*/ 215 h 507"/>
                <a:gd name="T64" fmla="*/ 184 w 560"/>
                <a:gd name="T65" fmla="*/ 197 h 507"/>
                <a:gd name="T66" fmla="*/ 190 w 560"/>
                <a:gd name="T67" fmla="*/ 179 h 507"/>
                <a:gd name="T68" fmla="*/ 220 w 560"/>
                <a:gd name="T69" fmla="*/ 171 h 507"/>
                <a:gd name="T70" fmla="*/ 232 w 560"/>
                <a:gd name="T71" fmla="*/ 163 h 507"/>
                <a:gd name="T72" fmla="*/ 246 w 560"/>
                <a:gd name="T73" fmla="*/ 172 h 507"/>
                <a:gd name="T74" fmla="*/ 286 w 560"/>
                <a:gd name="T75" fmla="*/ 173 h 507"/>
                <a:gd name="T76" fmla="*/ 309 w 560"/>
                <a:gd name="T77" fmla="*/ 159 h 507"/>
                <a:gd name="T78" fmla="*/ 321 w 560"/>
                <a:gd name="T79" fmla="*/ 140 h 507"/>
                <a:gd name="T80" fmla="*/ 341 w 560"/>
                <a:gd name="T81" fmla="*/ 130 h 507"/>
                <a:gd name="T82" fmla="*/ 364 w 560"/>
                <a:gd name="T83" fmla="*/ 130 h 507"/>
                <a:gd name="T84" fmla="*/ 382 w 560"/>
                <a:gd name="T85" fmla="*/ 119 h 507"/>
                <a:gd name="T86" fmla="*/ 413 w 560"/>
                <a:gd name="T87" fmla="*/ 106 h 507"/>
                <a:gd name="T88" fmla="*/ 434 w 560"/>
                <a:gd name="T89" fmla="*/ 90 h 507"/>
                <a:gd name="T90" fmla="*/ 467 w 560"/>
                <a:gd name="T91" fmla="*/ 87 h 507"/>
                <a:gd name="T92" fmla="*/ 477 w 560"/>
                <a:gd name="T93" fmla="*/ 66 h 507"/>
                <a:gd name="T94" fmla="*/ 451 w 560"/>
                <a:gd name="T95" fmla="*/ 51 h 507"/>
                <a:gd name="T96" fmla="*/ 430 w 560"/>
                <a:gd name="T97" fmla="*/ 42 h 507"/>
                <a:gd name="T98" fmla="*/ 430 w 560"/>
                <a:gd name="T99" fmla="*/ 29 h 507"/>
                <a:gd name="T100" fmla="*/ 439 w 560"/>
                <a:gd name="T101" fmla="*/ 15 h 507"/>
                <a:gd name="T102" fmla="*/ 447 w 560"/>
                <a:gd name="T103" fmla="*/ 9 h 507"/>
                <a:gd name="T104" fmla="*/ 467 w 560"/>
                <a:gd name="T105" fmla="*/ 15 h 507"/>
                <a:gd name="T106" fmla="*/ 500 w 560"/>
                <a:gd name="T107" fmla="*/ 19 h 507"/>
                <a:gd name="T108" fmla="*/ 509 w 560"/>
                <a:gd name="T109" fmla="*/ 12 h 507"/>
                <a:gd name="T110" fmla="*/ 522 w 560"/>
                <a:gd name="T111" fmla="*/ 29 h 507"/>
                <a:gd name="T112" fmla="*/ 539 w 560"/>
                <a:gd name="T113" fmla="*/ 36 h 507"/>
                <a:gd name="T114" fmla="*/ 538 w 560"/>
                <a:gd name="T115" fmla="*/ 55 h 507"/>
                <a:gd name="T116" fmla="*/ 529 w 560"/>
                <a:gd name="T117" fmla="*/ 70 h 507"/>
                <a:gd name="T118" fmla="*/ 557 w 560"/>
                <a:gd name="T119" fmla="*/ 63 h 507"/>
                <a:gd name="T120" fmla="*/ 550 w 560"/>
                <a:gd name="T121" fmla="*/ 9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0" h="507">
                  <a:moveTo>
                    <a:pt x="556" y="110"/>
                  </a:moveTo>
                  <a:lnTo>
                    <a:pt x="534" y="125"/>
                  </a:lnTo>
                  <a:lnTo>
                    <a:pt x="531" y="132"/>
                  </a:lnTo>
                  <a:lnTo>
                    <a:pt x="529" y="139"/>
                  </a:lnTo>
                  <a:lnTo>
                    <a:pt x="528" y="141"/>
                  </a:lnTo>
                  <a:lnTo>
                    <a:pt x="524" y="144"/>
                  </a:lnTo>
                  <a:lnTo>
                    <a:pt x="515" y="144"/>
                  </a:lnTo>
                  <a:lnTo>
                    <a:pt x="499" y="134"/>
                  </a:lnTo>
                  <a:lnTo>
                    <a:pt x="497" y="133"/>
                  </a:lnTo>
                  <a:lnTo>
                    <a:pt x="495" y="134"/>
                  </a:lnTo>
                  <a:lnTo>
                    <a:pt x="493" y="136"/>
                  </a:lnTo>
                  <a:lnTo>
                    <a:pt x="493" y="141"/>
                  </a:lnTo>
                  <a:lnTo>
                    <a:pt x="493" y="152"/>
                  </a:lnTo>
                  <a:lnTo>
                    <a:pt x="493" y="154"/>
                  </a:lnTo>
                  <a:lnTo>
                    <a:pt x="485" y="166"/>
                  </a:lnTo>
                  <a:lnTo>
                    <a:pt x="485" y="166"/>
                  </a:lnTo>
                  <a:lnTo>
                    <a:pt x="485" y="167"/>
                  </a:lnTo>
                  <a:lnTo>
                    <a:pt x="485" y="169"/>
                  </a:lnTo>
                  <a:lnTo>
                    <a:pt x="487" y="171"/>
                  </a:lnTo>
                  <a:lnTo>
                    <a:pt x="487" y="173"/>
                  </a:lnTo>
                  <a:lnTo>
                    <a:pt x="487" y="175"/>
                  </a:lnTo>
                  <a:lnTo>
                    <a:pt x="487" y="176"/>
                  </a:lnTo>
                  <a:lnTo>
                    <a:pt x="486" y="178"/>
                  </a:lnTo>
                  <a:lnTo>
                    <a:pt x="481" y="181"/>
                  </a:lnTo>
                  <a:lnTo>
                    <a:pt x="474" y="179"/>
                  </a:lnTo>
                  <a:lnTo>
                    <a:pt x="471" y="182"/>
                  </a:lnTo>
                  <a:lnTo>
                    <a:pt x="471" y="182"/>
                  </a:lnTo>
                  <a:lnTo>
                    <a:pt x="467" y="206"/>
                  </a:lnTo>
                  <a:lnTo>
                    <a:pt x="457" y="215"/>
                  </a:lnTo>
                  <a:lnTo>
                    <a:pt x="481" y="272"/>
                  </a:lnTo>
                  <a:lnTo>
                    <a:pt x="485" y="277"/>
                  </a:lnTo>
                  <a:lnTo>
                    <a:pt x="485" y="278"/>
                  </a:lnTo>
                  <a:lnTo>
                    <a:pt x="486" y="283"/>
                  </a:lnTo>
                  <a:lnTo>
                    <a:pt x="487" y="284"/>
                  </a:lnTo>
                  <a:lnTo>
                    <a:pt x="490" y="287"/>
                  </a:lnTo>
                  <a:lnTo>
                    <a:pt x="494" y="289"/>
                  </a:lnTo>
                  <a:lnTo>
                    <a:pt x="495" y="290"/>
                  </a:lnTo>
                  <a:lnTo>
                    <a:pt x="496" y="292"/>
                  </a:lnTo>
                  <a:lnTo>
                    <a:pt x="495" y="295"/>
                  </a:lnTo>
                  <a:lnTo>
                    <a:pt x="495" y="297"/>
                  </a:lnTo>
                  <a:lnTo>
                    <a:pt x="495" y="298"/>
                  </a:lnTo>
                  <a:lnTo>
                    <a:pt x="499" y="303"/>
                  </a:lnTo>
                  <a:lnTo>
                    <a:pt x="499" y="304"/>
                  </a:lnTo>
                  <a:lnTo>
                    <a:pt x="500" y="315"/>
                  </a:lnTo>
                  <a:lnTo>
                    <a:pt x="499" y="317"/>
                  </a:lnTo>
                  <a:lnTo>
                    <a:pt x="499" y="318"/>
                  </a:lnTo>
                  <a:lnTo>
                    <a:pt x="498" y="319"/>
                  </a:lnTo>
                  <a:lnTo>
                    <a:pt x="484" y="323"/>
                  </a:lnTo>
                  <a:lnTo>
                    <a:pt x="479" y="329"/>
                  </a:lnTo>
                  <a:lnTo>
                    <a:pt x="478" y="330"/>
                  </a:lnTo>
                  <a:lnTo>
                    <a:pt x="464" y="331"/>
                  </a:lnTo>
                  <a:lnTo>
                    <a:pt x="463" y="333"/>
                  </a:lnTo>
                  <a:lnTo>
                    <a:pt x="463" y="336"/>
                  </a:lnTo>
                  <a:lnTo>
                    <a:pt x="463" y="346"/>
                  </a:lnTo>
                  <a:lnTo>
                    <a:pt x="464" y="348"/>
                  </a:lnTo>
                  <a:lnTo>
                    <a:pt x="465" y="351"/>
                  </a:lnTo>
                  <a:lnTo>
                    <a:pt x="465" y="363"/>
                  </a:lnTo>
                  <a:lnTo>
                    <a:pt x="462" y="369"/>
                  </a:lnTo>
                  <a:lnTo>
                    <a:pt x="461" y="370"/>
                  </a:lnTo>
                  <a:lnTo>
                    <a:pt x="432" y="370"/>
                  </a:lnTo>
                  <a:lnTo>
                    <a:pt x="424" y="380"/>
                  </a:lnTo>
                  <a:lnTo>
                    <a:pt x="406" y="373"/>
                  </a:lnTo>
                  <a:lnTo>
                    <a:pt x="392" y="381"/>
                  </a:lnTo>
                  <a:lnTo>
                    <a:pt x="342" y="372"/>
                  </a:lnTo>
                  <a:lnTo>
                    <a:pt x="338" y="375"/>
                  </a:lnTo>
                  <a:lnTo>
                    <a:pt x="338" y="376"/>
                  </a:lnTo>
                  <a:lnTo>
                    <a:pt x="337" y="378"/>
                  </a:lnTo>
                  <a:lnTo>
                    <a:pt x="338" y="384"/>
                  </a:lnTo>
                  <a:lnTo>
                    <a:pt x="340" y="387"/>
                  </a:lnTo>
                  <a:lnTo>
                    <a:pt x="340" y="389"/>
                  </a:lnTo>
                  <a:lnTo>
                    <a:pt x="340" y="391"/>
                  </a:lnTo>
                  <a:lnTo>
                    <a:pt x="339" y="393"/>
                  </a:lnTo>
                  <a:lnTo>
                    <a:pt x="338" y="394"/>
                  </a:lnTo>
                  <a:lnTo>
                    <a:pt x="327" y="395"/>
                  </a:lnTo>
                  <a:lnTo>
                    <a:pt x="326" y="396"/>
                  </a:lnTo>
                  <a:lnTo>
                    <a:pt x="325" y="402"/>
                  </a:lnTo>
                  <a:lnTo>
                    <a:pt x="323" y="404"/>
                  </a:lnTo>
                  <a:lnTo>
                    <a:pt x="298" y="412"/>
                  </a:lnTo>
                  <a:lnTo>
                    <a:pt x="297" y="414"/>
                  </a:lnTo>
                  <a:lnTo>
                    <a:pt x="296" y="417"/>
                  </a:lnTo>
                  <a:lnTo>
                    <a:pt x="296" y="425"/>
                  </a:lnTo>
                  <a:lnTo>
                    <a:pt x="288" y="424"/>
                  </a:lnTo>
                  <a:lnTo>
                    <a:pt x="282" y="420"/>
                  </a:lnTo>
                  <a:lnTo>
                    <a:pt x="276" y="418"/>
                  </a:lnTo>
                  <a:lnTo>
                    <a:pt x="258" y="428"/>
                  </a:lnTo>
                  <a:lnTo>
                    <a:pt x="258" y="429"/>
                  </a:lnTo>
                  <a:lnTo>
                    <a:pt x="256" y="434"/>
                  </a:lnTo>
                  <a:lnTo>
                    <a:pt x="256" y="435"/>
                  </a:lnTo>
                  <a:lnTo>
                    <a:pt x="255" y="435"/>
                  </a:lnTo>
                  <a:lnTo>
                    <a:pt x="228" y="432"/>
                  </a:lnTo>
                  <a:lnTo>
                    <a:pt x="220" y="436"/>
                  </a:lnTo>
                  <a:lnTo>
                    <a:pt x="209" y="449"/>
                  </a:lnTo>
                  <a:lnTo>
                    <a:pt x="189" y="452"/>
                  </a:lnTo>
                  <a:lnTo>
                    <a:pt x="172" y="466"/>
                  </a:lnTo>
                  <a:lnTo>
                    <a:pt x="169" y="473"/>
                  </a:lnTo>
                  <a:lnTo>
                    <a:pt x="167" y="477"/>
                  </a:lnTo>
                  <a:lnTo>
                    <a:pt x="167" y="479"/>
                  </a:lnTo>
                  <a:lnTo>
                    <a:pt x="163" y="483"/>
                  </a:lnTo>
                  <a:lnTo>
                    <a:pt x="161" y="487"/>
                  </a:lnTo>
                  <a:lnTo>
                    <a:pt x="141" y="501"/>
                  </a:lnTo>
                  <a:lnTo>
                    <a:pt x="139" y="503"/>
                  </a:lnTo>
                  <a:lnTo>
                    <a:pt x="134" y="507"/>
                  </a:lnTo>
                  <a:lnTo>
                    <a:pt x="131" y="507"/>
                  </a:lnTo>
                  <a:lnTo>
                    <a:pt x="123" y="499"/>
                  </a:lnTo>
                  <a:lnTo>
                    <a:pt x="103" y="490"/>
                  </a:lnTo>
                  <a:lnTo>
                    <a:pt x="103" y="488"/>
                  </a:lnTo>
                  <a:lnTo>
                    <a:pt x="102" y="485"/>
                  </a:lnTo>
                  <a:lnTo>
                    <a:pt x="87" y="480"/>
                  </a:lnTo>
                  <a:lnTo>
                    <a:pt x="86" y="479"/>
                  </a:lnTo>
                  <a:lnTo>
                    <a:pt x="85" y="477"/>
                  </a:lnTo>
                  <a:lnTo>
                    <a:pt x="86" y="476"/>
                  </a:lnTo>
                  <a:lnTo>
                    <a:pt x="86" y="475"/>
                  </a:lnTo>
                  <a:lnTo>
                    <a:pt x="89" y="470"/>
                  </a:lnTo>
                  <a:lnTo>
                    <a:pt x="90" y="469"/>
                  </a:lnTo>
                  <a:lnTo>
                    <a:pt x="96" y="470"/>
                  </a:lnTo>
                  <a:lnTo>
                    <a:pt x="99" y="469"/>
                  </a:lnTo>
                  <a:lnTo>
                    <a:pt x="102" y="462"/>
                  </a:lnTo>
                  <a:lnTo>
                    <a:pt x="102" y="461"/>
                  </a:lnTo>
                  <a:lnTo>
                    <a:pt x="102" y="459"/>
                  </a:lnTo>
                  <a:lnTo>
                    <a:pt x="102" y="458"/>
                  </a:lnTo>
                  <a:lnTo>
                    <a:pt x="90" y="439"/>
                  </a:lnTo>
                  <a:lnTo>
                    <a:pt x="90" y="438"/>
                  </a:lnTo>
                  <a:lnTo>
                    <a:pt x="90" y="436"/>
                  </a:lnTo>
                  <a:lnTo>
                    <a:pt x="92" y="433"/>
                  </a:lnTo>
                  <a:lnTo>
                    <a:pt x="92" y="431"/>
                  </a:lnTo>
                  <a:lnTo>
                    <a:pt x="92" y="428"/>
                  </a:lnTo>
                  <a:lnTo>
                    <a:pt x="91" y="424"/>
                  </a:lnTo>
                  <a:lnTo>
                    <a:pt x="86" y="422"/>
                  </a:lnTo>
                  <a:lnTo>
                    <a:pt x="85" y="421"/>
                  </a:lnTo>
                  <a:lnTo>
                    <a:pt x="84" y="420"/>
                  </a:lnTo>
                  <a:lnTo>
                    <a:pt x="84" y="419"/>
                  </a:lnTo>
                  <a:lnTo>
                    <a:pt x="84" y="418"/>
                  </a:lnTo>
                  <a:lnTo>
                    <a:pt x="87" y="415"/>
                  </a:lnTo>
                  <a:lnTo>
                    <a:pt x="87" y="414"/>
                  </a:lnTo>
                  <a:lnTo>
                    <a:pt x="87" y="411"/>
                  </a:lnTo>
                  <a:lnTo>
                    <a:pt x="82" y="402"/>
                  </a:lnTo>
                  <a:lnTo>
                    <a:pt x="82" y="400"/>
                  </a:lnTo>
                  <a:lnTo>
                    <a:pt x="82" y="399"/>
                  </a:lnTo>
                  <a:lnTo>
                    <a:pt x="83" y="397"/>
                  </a:lnTo>
                  <a:lnTo>
                    <a:pt x="84" y="396"/>
                  </a:lnTo>
                  <a:lnTo>
                    <a:pt x="84" y="394"/>
                  </a:lnTo>
                  <a:lnTo>
                    <a:pt x="84" y="387"/>
                  </a:lnTo>
                  <a:lnTo>
                    <a:pt x="83" y="383"/>
                  </a:lnTo>
                  <a:lnTo>
                    <a:pt x="83" y="382"/>
                  </a:lnTo>
                  <a:lnTo>
                    <a:pt x="83" y="381"/>
                  </a:lnTo>
                  <a:lnTo>
                    <a:pt x="84" y="381"/>
                  </a:lnTo>
                  <a:lnTo>
                    <a:pt x="87" y="378"/>
                  </a:lnTo>
                  <a:lnTo>
                    <a:pt x="88" y="376"/>
                  </a:lnTo>
                  <a:lnTo>
                    <a:pt x="89" y="375"/>
                  </a:lnTo>
                  <a:lnTo>
                    <a:pt x="88" y="370"/>
                  </a:lnTo>
                  <a:lnTo>
                    <a:pt x="82" y="361"/>
                  </a:lnTo>
                  <a:lnTo>
                    <a:pt x="78" y="360"/>
                  </a:lnTo>
                  <a:lnTo>
                    <a:pt x="72" y="361"/>
                  </a:lnTo>
                  <a:lnTo>
                    <a:pt x="54" y="359"/>
                  </a:lnTo>
                  <a:lnTo>
                    <a:pt x="48" y="361"/>
                  </a:lnTo>
                  <a:lnTo>
                    <a:pt x="46" y="360"/>
                  </a:lnTo>
                  <a:lnTo>
                    <a:pt x="44" y="358"/>
                  </a:lnTo>
                  <a:lnTo>
                    <a:pt x="44" y="356"/>
                  </a:lnTo>
                  <a:lnTo>
                    <a:pt x="43" y="352"/>
                  </a:lnTo>
                  <a:lnTo>
                    <a:pt x="42" y="351"/>
                  </a:lnTo>
                  <a:lnTo>
                    <a:pt x="34" y="345"/>
                  </a:lnTo>
                  <a:lnTo>
                    <a:pt x="6" y="337"/>
                  </a:lnTo>
                  <a:lnTo>
                    <a:pt x="5" y="336"/>
                  </a:lnTo>
                  <a:lnTo>
                    <a:pt x="1" y="325"/>
                  </a:lnTo>
                  <a:lnTo>
                    <a:pt x="1" y="325"/>
                  </a:lnTo>
                  <a:lnTo>
                    <a:pt x="0" y="321"/>
                  </a:lnTo>
                  <a:lnTo>
                    <a:pt x="1" y="321"/>
                  </a:lnTo>
                  <a:lnTo>
                    <a:pt x="1" y="319"/>
                  </a:lnTo>
                  <a:lnTo>
                    <a:pt x="4" y="319"/>
                  </a:lnTo>
                  <a:lnTo>
                    <a:pt x="3" y="314"/>
                  </a:lnTo>
                  <a:lnTo>
                    <a:pt x="4" y="314"/>
                  </a:lnTo>
                  <a:lnTo>
                    <a:pt x="11" y="309"/>
                  </a:lnTo>
                  <a:lnTo>
                    <a:pt x="11" y="309"/>
                  </a:lnTo>
                  <a:lnTo>
                    <a:pt x="12" y="309"/>
                  </a:lnTo>
                  <a:lnTo>
                    <a:pt x="12" y="306"/>
                  </a:lnTo>
                  <a:lnTo>
                    <a:pt x="15" y="306"/>
                  </a:lnTo>
                  <a:lnTo>
                    <a:pt x="14" y="292"/>
                  </a:lnTo>
                  <a:lnTo>
                    <a:pt x="16" y="292"/>
                  </a:lnTo>
                  <a:lnTo>
                    <a:pt x="15" y="282"/>
                  </a:lnTo>
                  <a:lnTo>
                    <a:pt x="18" y="282"/>
                  </a:lnTo>
                  <a:lnTo>
                    <a:pt x="17" y="275"/>
                  </a:lnTo>
                  <a:lnTo>
                    <a:pt x="22" y="275"/>
                  </a:lnTo>
                  <a:lnTo>
                    <a:pt x="24" y="275"/>
                  </a:lnTo>
                  <a:lnTo>
                    <a:pt x="25" y="279"/>
                  </a:lnTo>
                  <a:lnTo>
                    <a:pt x="29" y="279"/>
                  </a:lnTo>
                  <a:lnTo>
                    <a:pt x="30" y="282"/>
                  </a:lnTo>
                  <a:lnTo>
                    <a:pt x="36" y="281"/>
                  </a:lnTo>
                  <a:lnTo>
                    <a:pt x="36" y="279"/>
                  </a:lnTo>
                  <a:lnTo>
                    <a:pt x="44" y="278"/>
                  </a:lnTo>
                  <a:lnTo>
                    <a:pt x="43" y="276"/>
                  </a:lnTo>
                  <a:lnTo>
                    <a:pt x="48" y="276"/>
                  </a:lnTo>
                  <a:lnTo>
                    <a:pt x="48" y="273"/>
                  </a:lnTo>
                  <a:lnTo>
                    <a:pt x="51" y="273"/>
                  </a:lnTo>
                  <a:lnTo>
                    <a:pt x="52" y="276"/>
                  </a:lnTo>
                  <a:lnTo>
                    <a:pt x="52" y="279"/>
                  </a:lnTo>
                  <a:lnTo>
                    <a:pt x="54" y="278"/>
                  </a:lnTo>
                  <a:lnTo>
                    <a:pt x="62" y="278"/>
                  </a:lnTo>
                  <a:lnTo>
                    <a:pt x="63" y="279"/>
                  </a:lnTo>
                  <a:lnTo>
                    <a:pt x="65" y="279"/>
                  </a:lnTo>
                  <a:lnTo>
                    <a:pt x="64" y="280"/>
                  </a:lnTo>
                  <a:lnTo>
                    <a:pt x="71" y="281"/>
                  </a:lnTo>
                  <a:lnTo>
                    <a:pt x="72" y="273"/>
                  </a:lnTo>
                  <a:lnTo>
                    <a:pt x="74" y="272"/>
                  </a:lnTo>
                  <a:lnTo>
                    <a:pt x="74" y="271"/>
                  </a:lnTo>
                  <a:lnTo>
                    <a:pt x="76" y="271"/>
                  </a:lnTo>
                  <a:lnTo>
                    <a:pt x="76" y="269"/>
                  </a:lnTo>
                  <a:lnTo>
                    <a:pt x="78" y="268"/>
                  </a:lnTo>
                  <a:lnTo>
                    <a:pt x="78" y="264"/>
                  </a:lnTo>
                  <a:lnTo>
                    <a:pt x="80" y="263"/>
                  </a:lnTo>
                  <a:lnTo>
                    <a:pt x="80" y="261"/>
                  </a:lnTo>
                  <a:lnTo>
                    <a:pt x="80" y="261"/>
                  </a:lnTo>
                  <a:lnTo>
                    <a:pt x="83" y="261"/>
                  </a:lnTo>
                  <a:lnTo>
                    <a:pt x="82" y="258"/>
                  </a:lnTo>
                  <a:lnTo>
                    <a:pt x="83" y="259"/>
                  </a:lnTo>
                  <a:lnTo>
                    <a:pt x="83" y="253"/>
                  </a:lnTo>
                  <a:lnTo>
                    <a:pt x="81" y="253"/>
                  </a:lnTo>
                  <a:lnTo>
                    <a:pt x="81" y="250"/>
                  </a:lnTo>
                  <a:lnTo>
                    <a:pt x="83" y="249"/>
                  </a:lnTo>
                  <a:lnTo>
                    <a:pt x="84" y="249"/>
                  </a:lnTo>
                  <a:lnTo>
                    <a:pt x="84" y="247"/>
                  </a:lnTo>
                  <a:lnTo>
                    <a:pt x="86" y="247"/>
                  </a:lnTo>
                  <a:lnTo>
                    <a:pt x="86" y="241"/>
                  </a:lnTo>
                  <a:lnTo>
                    <a:pt x="88" y="239"/>
                  </a:lnTo>
                  <a:lnTo>
                    <a:pt x="88" y="237"/>
                  </a:lnTo>
                  <a:lnTo>
                    <a:pt x="90" y="238"/>
                  </a:lnTo>
                  <a:lnTo>
                    <a:pt x="90" y="233"/>
                  </a:lnTo>
                  <a:lnTo>
                    <a:pt x="92" y="234"/>
                  </a:lnTo>
                  <a:lnTo>
                    <a:pt x="92" y="232"/>
                  </a:lnTo>
                  <a:lnTo>
                    <a:pt x="95" y="232"/>
                  </a:lnTo>
                  <a:lnTo>
                    <a:pt x="95" y="234"/>
                  </a:lnTo>
                  <a:lnTo>
                    <a:pt x="102" y="235"/>
                  </a:lnTo>
                  <a:lnTo>
                    <a:pt x="102" y="241"/>
                  </a:lnTo>
                  <a:lnTo>
                    <a:pt x="105" y="241"/>
                  </a:lnTo>
                  <a:lnTo>
                    <a:pt x="105" y="243"/>
                  </a:lnTo>
                  <a:lnTo>
                    <a:pt x="107" y="243"/>
                  </a:lnTo>
                  <a:lnTo>
                    <a:pt x="107" y="241"/>
                  </a:lnTo>
                  <a:lnTo>
                    <a:pt x="116" y="240"/>
                  </a:lnTo>
                  <a:lnTo>
                    <a:pt x="116" y="229"/>
                  </a:lnTo>
                  <a:lnTo>
                    <a:pt x="120" y="228"/>
                  </a:lnTo>
                  <a:lnTo>
                    <a:pt x="120" y="226"/>
                  </a:lnTo>
                  <a:lnTo>
                    <a:pt x="120" y="226"/>
                  </a:lnTo>
                  <a:lnTo>
                    <a:pt x="120" y="226"/>
                  </a:lnTo>
                  <a:lnTo>
                    <a:pt x="122" y="225"/>
                  </a:lnTo>
                  <a:lnTo>
                    <a:pt x="122" y="223"/>
                  </a:lnTo>
                  <a:lnTo>
                    <a:pt x="129" y="223"/>
                  </a:lnTo>
                  <a:lnTo>
                    <a:pt x="129" y="220"/>
                  </a:lnTo>
                  <a:lnTo>
                    <a:pt x="131" y="220"/>
                  </a:lnTo>
                  <a:lnTo>
                    <a:pt x="131" y="219"/>
                  </a:lnTo>
                  <a:lnTo>
                    <a:pt x="133" y="219"/>
                  </a:lnTo>
                  <a:lnTo>
                    <a:pt x="134" y="218"/>
                  </a:lnTo>
                  <a:lnTo>
                    <a:pt x="134" y="217"/>
                  </a:lnTo>
                  <a:lnTo>
                    <a:pt x="133" y="208"/>
                  </a:lnTo>
                  <a:lnTo>
                    <a:pt x="135" y="208"/>
                  </a:lnTo>
                  <a:lnTo>
                    <a:pt x="137" y="210"/>
                  </a:lnTo>
                  <a:lnTo>
                    <a:pt x="137" y="208"/>
                  </a:lnTo>
                  <a:lnTo>
                    <a:pt x="138" y="208"/>
                  </a:lnTo>
                  <a:lnTo>
                    <a:pt x="138" y="210"/>
                  </a:lnTo>
                  <a:lnTo>
                    <a:pt x="140" y="210"/>
                  </a:lnTo>
                  <a:lnTo>
                    <a:pt x="140" y="212"/>
                  </a:lnTo>
                  <a:lnTo>
                    <a:pt x="141" y="212"/>
                  </a:lnTo>
                  <a:lnTo>
                    <a:pt x="143" y="212"/>
                  </a:lnTo>
                  <a:lnTo>
                    <a:pt x="143" y="214"/>
                  </a:lnTo>
                  <a:lnTo>
                    <a:pt x="145" y="214"/>
                  </a:lnTo>
                  <a:lnTo>
                    <a:pt x="144" y="218"/>
                  </a:lnTo>
                  <a:lnTo>
                    <a:pt x="146" y="220"/>
                  </a:lnTo>
                  <a:lnTo>
                    <a:pt x="146" y="224"/>
                  </a:lnTo>
                  <a:lnTo>
                    <a:pt x="150" y="224"/>
                  </a:lnTo>
                  <a:lnTo>
                    <a:pt x="149" y="227"/>
                  </a:lnTo>
                  <a:lnTo>
                    <a:pt x="151" y="227"/>
                  </a:lnTo>
                  <a:lnTo>
                    <a:pt x="153" y="229"/>
                  </a:lnTo>
                  <a:lnTo>
                    <a:pt x="157" y="229"/>
                  </a:lnTo>
                  <a:lnTo>
                    <a:pt x="159" y="231"/>
                  </a:lnTo>
                  <a:lnTo>
                    <a:pt x="163" y="233"/>
                  </a:lnTo>
                  <a:lnTo>
                    <a:pt x="163" y="230"/>
                  </a:lnTo>
                  <a:lnTo>
                    <a:pt x="163" y="229"/>
                  </a:lnTo>
                  <a:lnTo>
                    <a:pt x="165" y="229"/>
                  </a:lnTo>
                  <a:lnTo>
                    <a:pt x="165" y="227"/>
                  </a:lnTo>
                  <a:lnTo>
                    <a:pt x="166" y="227"/>
                  </a:lnTo>
                  <a:lnTo>
                    <a:pt x="167" y="226"/>
                  </a:lnTo>
                  <a:lnTo>
                    <a:pt x="167" y="224"/>
                  </a:lnTo>
                  <a:lnTo>
                    <a:pt x="171" y="220"/>
                  </a:lnTo>
                  <a:lnTo>
                    <a:pt x="172" y="218"/>
                  </a:lnTo>
                  <a:lnTo>
                    <a:pt x="173" y="219"/>
                  </a:lnTo>
                  <a:lnTo>
                    <a:pt x="173" y="217"/>
                  </a:lnTo>
                  <a:lnTo>
                    <a:pt x="176" y="217"/>
                  </a:lnTo>
                  <a:lnTo>
                    <a:pt x="176" y="217"/>
                  </a:lnTo>
                  <a:lnTo>
                    <a:pt x="179" y="215"/>
                  </a:lnTo>
                  <a:lnTo>
                    <a:pt x="181" y="215"/>
                  </a:lnTo>
                  <a:lnTo>
                    <a:pt x="184" y="214"/>
                  </a:lnTo>
                  <a:lnTo>
                    <a:pt x="184" y="208"/>
                  </a:lnTo>
                  <a:lnTo>
                    <a:pt x="182" y="209"/>
                  </a:lnTo>
                  <a:lnTo>
                    <a:pt x="180" y="208"/>
                  </a:lnTo>
                  <a:lnTo>
                    <a:pt x="180" y="202"/>
                  </a:lnTo>
                  <a:lnTo>
                    <a:pt x="182" y="202"/>
                  </a:lnTo>
                  <a:lnTo>
                    <a:pt x="182" y="200"/>
                  </a:lnTo>
                  <a:lnTo>
                    <a:pt x="184" y="200"/>
                  </a:lnTo>
                  <a:lnTo>
                    <a:pt x="184" y="197"/>
                  </a:lnTo>
                  <a:lnTo>
                    <a:pt x="189" y="197"/>
                  </a:lnTo>
                  <a:lnTo>
                    <a:pt x="189" y="196"/>
                  </a:lnTo>
                  <a:lnTo>
                    <a:pt x="190" y="194"/>
                  </a:lnTo>
                  <a:lnTo>
                    <a:pt x="190" y="192"/>
                  </a:lnTo>
                  <a:lnTo>
                    <a:pt x="191" y="192"/>
                  </a:lnTo>
                  <a:lnTo>
                    <a:pt x="191" y="185"/>
                  </a:lnTo>
                  <a:lnTo>
                    <a:pt x="188" y="185"/>
                  </a:lnTo>
                  <a:lnTo>
                    <a:pt x="188" y="179"/>
                  </a:lnTo>
                  <a:lnTo>
                    <a:pt x="190" y="179"/>
                  </a:lnTo>
                  <a:lnTo>
                    <a:pt x="192" y="177"/>
                  </a:lnTo>
                  <a:lnTo>
                    <a:pt x="192" y="176"/>
                  </a:lnTo>
                  <a:lnTo>
                    <a:pt x="192" y="176"/>
                  </a:lnTo>
                  <a:lnTo>
                    <a:pt x="192" y="173"/>
                  </a:lnTo>
                  <a:lnTo>
                    <a:pt x="202" y="173"/>
                  </a:lnTo>
                  <a:lnTo>
                    <a:pt x="202" y="175"/>
                  </a:lnTo>
                  <a:lnTo>
                    <a:pt x="216" y="174"/>
                  </a:lnTo>
                  <a:lnTo>
                    <a:pt x="215" y="172"/>
                  </a:lnTo>
                  <a:lnTo>
                    <a:pt x="220" y="171"/>
                  </a:lnTo>
                  <a:lnTo>
                    <a:pt x="220" y="170"/>
                  </a:lnTo>
                  <a:lnTo>
                    <a:pt x="221" y="170"/>
                  </a:lnTo>
                  <a:lnTo>
                    <a:pt x="223" y="170"/>
                  </a:lnTo>
                  <a:lnTo>
                    <a:pt x="223" y="168"/>
                  </a:lnTo>
                  <a:lnTo>
                    <a:pt x="227" y="168"/>
                  </a:lnTo>
                  <a:lnTo>
                    <a:pt x="225" y="166"/>
                  </a:lnTo>
                  <a:lnTo>
                    <a:pt x="227" y="166"/>
                  </a:lnTo>
                  <a:lnTo>
                    <a:pt x="227" y="164"/>
                  </a:lnTo>
                  <a:lnTo>
                    <a:pt x="232" y="163"/>
                  </a:lnTo>
                  <a:lnTo>
                    <a:pt x="232" y="166"/>
                  </a:lnTo>
                  <a:lnTo>
                    <a:pt x="234" y="166"/>
                  </a:lnTo>
                  <a:lnTo>
                    <a:pt x="234" y="168"/>
                  </a:lnTo>
                  <a:lnTo>
                    <a:pt x="237" y="168"/>
                  </a:lnTo>
                  <a:lnTo>
                    <a:pt x="237" y="170"/>
                  </a:lnTo>
                  <a:lnTo>
                    <a:pt x="239" y="170"/>
                  </a:lnTo>
                  <a:lnTo>
                    <a:pt x="239" y="172"/>
                  </a:lnTo>
                  <a:lnTo>
                    <a:pt x="246" y="172"/>
                  </a:lnTo>
                  <a:lnTo>
                    <a:pt x="246" y="172"/>
                  </a:lnTo>
                  <a:lnTo>
                    <a:pt x="250" y="168"/>
                  </a:lnTo>
                  <a:lnTo>
                    <a:pt x="252" y="168"/>
                  </a:lnTo>
                  <a:lnTo>
                    <a:pt x="254" y="170"/>
                  </a:lnTo>
                  <a:lnTo>
                    <a:pt x="258" y="170"/>
                  </a:lnTo>
                  <a:lnTo>
                    <a:pt x="262" y="167"/>
                  </a:lnTo>
                  <a:lnTo>
                    <a:pt x="273" y="168"/>
                  </a:lnTo>
                  <a:lnTo>
                    <a:pt x="281" y="172"/>
                  </a:lnTo>
                  <a:lnTo>
                    <a:pt x="283" y="174"/>
                  </a:lnTo>
                  <a:lnTo>
                    <a:pt x="286" y="173"/>
                  </a:lnTo>
                  <a:lnTo>
                    <a:pt x="292" y="173"/>
                  </a:lnTo>
                  <a:lnTo>
                    <a:pt x="294" y="171"/>
                  </a:lnTo>
                  <a:lnTo>
                    <a:pt x="295" y="166"/>
                  </a:lnTo>
                  <a:lnTo>
                    <a:pt x="295" y="166"/>
                  </a:lnTo>
                  <a:lnTo>
                    <a:pt x="295" y="164"/>
                  </a:lnTo>
                  <a:lnTo>
                    <a:pt x="297" y="164"/>
                  </a:lnTo>
                  <a:lnTo>
                    <a:pt x="297" y="161"/>
                  </a:lnTo>
                  <a:lnTo>
                    <a:pt x="309" y="160"/>
                  </a:lnTo>
                  <a:lnTo>
                    <a:pt x="309" y="159"/>
                  </a:lnTo>
                  <a:lnTo>
                    <a:pt x="305" y="155"/>
                  </a:lnTo>
                  <a:lnTo>
                    <a:pt x="303" y="151"/>
                  </a:lnTo>
                  <a:lnTo>
                    <a:pt x="306" y="149"/>
                  </a:lnTo>
                  <a:lnTo>
                    <a:pt x="306" y="144"/>
                  </a:lnTo>
                  <a:lnTo>
                    <a:pt x="308" y="144"/>
                  </a:lnTo>
                  <a:lnTo>
                    <a:pt x="308" y="141"/>
                  </a:lnTo>
                  <a:lnTo>
                    <a:pt x="308" y="141"/>
                  </a:lnTo>
                  <a:lnTo>
                    <a:pt x="308" y="139"/>
                  </a:lnTo>
                  <a:lnTo>
                    <a:pt x="321" y="140"/>
                  </a:lnTo>
                  <a:lnTo>
                    <a:pt x="325" y="139"/>
                  </a:lnTo>
                  <a:lnTo>
                    <a:pt x="326" y="131"/>
                  </a:lnTo>
                  <a:lnTo>
                    <a:pt x="328" y="129"/>
                  </a:lnTo>
                  <a:lnTo>
                    <a:pt x="332" y="129"/>
                  </a:lnTo>
                  <a:lnTo>
                    <a:pt x="336" y="128"/>
                  </a:lnTo>
                  <a:lnTo>
                    <a:pt x="338" y="128"/>
                  </a:lnTo>
                  <a:lnTo>
                    <a:pt x="338" y="126"/>
                  </a:lnTo>
                  <a:lnTo>
                    <a:pt x="341" y="128"/>
                  </a:lnTo>
                  <a:lnTo>
                    <a:pt x="341" y="130"/>
                  </a:lnTo>
                  <a:lnTo>
                    <a:pt x="347" y="130"/>
                  </a:lnTo>
                  <a:lnTo>
                    <a:pt x="349" y="133"/>
                  </a:lnTo>
                  <a:lnTo>
                    <a:pt x="351" y="133"/>
                  </a:lnTo>
                  <a:lnTo>
                    <a:pt x="351" y="134"/>
                  </a:lnTo>
                  <a:lnTo>
                    <a:pt x="357" y="129"/>
                  </a:lnTo>
                  <a:lnTo>
                    <a:pt x="359" y="129"/>
                  </a:lnTo>
                  <a:lnTo>
                    <a:pt x="359" y="131"/>
                  </a:lnTo>
                  <a:lnTo>
                    <a:pt x="362" y="131"/>
                  </a:lnTo>
                  <a:lnTo>
                    <a:pt x="364" y="130"/>
                  </a:lnTo>
                  <a:lnTo>
                    <a:pt x="366" y="130"/>
                  </a:lnTo>
                  <a:lnTo>
                    <a:pt x="366" y="126"/>
                  </a:lnTo>
                  <a:lnTo>
                    <a:pt x="368" y="124"/>
                  </a:lnTo>
                  <a:lnTo>
                    <a:pt x="370" y="124"/>
                  </a:lnTo>
                  <a:lnTo>
                    <a:pt x="372" y="122"/>
                  </a:lnTo>
                  <a:lnTo>
                    <a:pt x="374" y="123"/>
                  </a:lnTo>
                  <a:lnTo>
                    <a:pt x="376" y="121"/>
                  </a:lnTo>
                  <a:lnTo>
                    <a:pt x="378" y="121"/>
                  </a:lnTo>
                  <a:lnTo>
                    <a:pt x="382" y="119"/>
                  </a:lnTo>
                  <a:lnTo>
                    <a:pt x="384" y="119"/>
                  </a:lnTo>
                  <a:lnTo>
                    <a:pt x="390" y="114"/>
                  </a:lnTo>
                  <a:lnTo>
                    <a:pt x="392" y="114"/>
                  </a:lnTo>
                  <a:lnTo>
                    <a:pt x="394" y="112"/>
                  </a:lnTo>
                  <a:lnTo>
                    <a:pt x="407" y="111"/>
                  </a:lnTo>
                  <a:lnTo>
                    <a:pt x="408" y="109"/>
                  </a:lnTo>
                  <a:lnTo>
                    <a:pt x="410" y="110"/>
                  </a:lnTo>
                  <a:lnTo>
                    <a:pt x="411" y="106"/>
                  </a:lnTo>
                  <a:lnTo>
                    <a:pt x="413" y="106"/>
                  </a:lnTo>
                  <a:lnTo>
                    <a:pt x="413" y="108"/>
                  </a:lnTo>
                  <a:lnTo>
                    <a:pt x="416" y="106"/>
                  </a:lnTo>
                  <a:lnTo>
                    <a:pt x="418" y="100"/>
                  </a:lnTo>
                  <a:lnTo>
                    <a:pt x="418" y="93"/>
                  </a:lnTo>
                  <a:lnTo>
                    <a:pt x="424" y="93"/>
                  </a:lnTo>
                  <a:lnTo>
                    <a:pt x="426" y="91"/>
                  </a:lnTo>
                  <a:lnTo>
                    <a:pt x="428" y="87"/>
                  </a:lnTo>
                  <a:lnTo>
                    <a:pt x="430" y="88"/>
                  </a:lnTo>
                  <a:lnTo>
                    <a:pt x="434" y="90"/>
                  </a:lnTo>
                  <a:lnTo>
                    <a:pt x="436" y="94"/>
                  </a:lnTo>
                  <a:lnTo>
                    <a:pt x="441" y="94"/>
                  </a:lnTo>
                  <a:lnTo>
                    <a:pt x="443" y="92"/>
                  </a:lnTo>
                  <a:lnTo>
                    <a:pt x="445" y="92"/>
                  </a:lnTo>
                  <a:lnTo>
                    <a:pt x="449" y="90"/>
                  </a:lnTo>
                  <a:lnTo>
                    <a:pt x="453" y="90"/>
                  </a:lnTo>
                  <a:lnTo>
                    <a:pt x="455" y="89"/>
                  </a:lnTo>
                  <a:lnTo>
                    <a:pt x="455" y="87"/>
                  </a:lnTo>
                  <a:lnTo>
                    <a:pt x="467" y="87"/>
                  </a:lnTo>
                  <a:lnTo>
                    <a:pt x="469" y="85"/>
                  </a:lnTo>
                  <a:lnTo>
                    <a:pt x="469" y="81"/>
                  </a:lnTo>
                  <a:lnTo>
                    <a:pt x="471" y="81"/>
                  </a:lnTo>
                  <a:lnTo>
                    <a:pt x="471" y="78"/>
                  </a:lnTo>
                  <a:lnTo>
                    <a:pt x="473" y="78"/>
                  </a:lnTo>
                  <a:lnTo>
                    <a:pt x="473" y="71"/>
                  </a:lnTo>
                  <a:lnTo>
                    <a:pt x="475" y="71"/>
                  </a:lnTo>
                  <a:lnTo>
                    <a:pt x="475" y="66"/>
                  </a:lnTo>
                  <a:lnTo>
                    <a:pt x="477" y="66"/>
                  </a:lnTo>
                  <a:lnTo>
                    <a:pt x="477" y="59"/>
                  </a:lnTo>
                  <a:lnTo>
                    <a:pt x="472" y="59"/>
                  </a:lnTo>
                  <a:lnTo>
                    <a:pt x="472" y="57"/>
                  </a:lnTo>
                  <a:lnTo>
                    <a:pt x="463" y="58"/>
                  </a:lnTo>
                  <a:lnTo>
                    <a:pt x="463" y="56"/>
                  </a:lnTo>
                  <a:lnTo>
                    <a:pt x="458" y="56"/>
                  </a:lnTo>
                  <a:lnTo>
                    <a:pt x="458" y="53"/>
                  </a:lnTo>
                  <a:lnTo>
                    <a:pt x="451" y="54"/>
                  </a:lnTo>
                  <a:lnTo>
                    <a:pt x="451" y="51"/>
                  </a:lnTo>
                  <a:lnTo>
                    <a:pt x="448" y="52"/>
                  </a:lnTo>
                  <a:lnTo>
                    <a:pt x="448" y="49"/>
                  </a:lnTo>
                  <a:lnTo>
                    <a:pt x="449" y="49"/>
                  </a:lnTo>
                  <a:lnTo>
                    <a:pt x="447" y="45"/>
                  </a:lnTo>
                  <a:lnTo>
                    <a:pt x="447" y="43"/>
                  </a:lnTo>
                  <a:lnTo>
                    <a:pt x="443" y="43"/>
                  </a:lnTo>
                  <a:lnTo>
                    <a:pt x="437" y="47"/>
                  </a:lnTo>
                  <a:lnTo>
                    <a:pt x="434" y="47"/>
                  </a:lnTo>
                  <a:lnTo>
                    <a:pt x="430" y="42"/>
                  </a:lnTo>
                  <a:lnTo>
                    <a:pt x="426" y="42"/>
                  </a:lnTo>
                  <a:lnTo>
                    <a:pt x="426" y="40"/>
                  </a:lnTo>
                  <a:lnTo>
                    <a:pt x="428" y="37"/>
                  </a:lnTo>
                  <a:lnTo>
                    <a:pt x="428" y="35"/>
                  </a:lnTo>
                  <a:lnTo>
                    <a:pt x="427" y="35"/>
                  </a:lnTo>
                  <a:lnTo>
                    <a:pt x="427" y="31"/>
                  </a:lnTo>
                  <a:lnTo>
                    <a:pt x="428" y="31"/>
                  </a:lnTo>
                  <a:lnTo>
                    <a:pt x="430" y="30"/>
                  </a:lnTo>
                  <a:lnTo>
                    <a:pt x="430" y="29"/>
                  </a:lnTo>
                  <a:lnTo>
                    <a:pt x="433" y="29"/>
                  </a:lnTo>
                  <a:lnTo>
                    <a:pt x="432" y="24"/>
                  </a:lnTo>
                  <a:lnTo>
                    <a:pt x="430" y="24"/>
                  </a:lnTo>
                  <a:lnTo>
                    <a:pt x="430" y="22"/>
                  </a:lnTo>
                  <a:lnTo>
                    <a:pt x="432" y="22"/>
                  </a:lnTo>
                  <a:lnTo>
                    <a:pt x="432" y="20"/>
                  </a:lnTo>
                  <a:lnTo>
                    <a:pt x="437" y="20"/>
                  </a:lnTo>
                  <a:lnTo>
                    <a:pt x="436" y="15"/>
                  </a:lnTo>
                  <a:lnTo>
                    <a:pt x="439" y="15"/>
                  </a:lnTo>
                  <a:lnTo>
                    <a:pt x="438" y="5"/>
                  </a:lnTo>
                  <a:lnTo>
                    <a:pt x="440" y="5"/>
                  </a:lnTo>
                  <a:lnTo>
                    <a:pt x="440" y="3"/>
                  </a:lnTo>
                  <a:lnTo>
                    <a:pt x="443" y="3"/>
                  </a:lnTo>
                  <a:lnTo>
                    <a:pt x="442" y="0"/>
                  </a:lnTo>
                  <a:lnTo>
                    <a:pt x="444" y="0"/>
                  </a:lnTo>
                  <a:lnTo>
                    <a:pt x="446" y="1"/>
                  </a:lnTo>
                  <a:lnTo>
                    <a:pt x="445" y="8"/>
                  </a:lnTo>
                  <a:lnTo>
                    <a:pt x="447" y="9"/>
                  </a:lnTo>
                  <a:lnTo>
                    <a:pt x="449" y="14"/>
                  </a:lnTo>
                  <a:lnTo>
                    <a:pt x="451" y="15"/>
                  </a:lnTo>
                  <a:lnTo>
                    <a:pt x="455" y="15"/>
                  </a:lnTo>
                  <a:lnTo>
                    <a:pt x="457" y="13"/>
                  </a:lnTo>
                  <a:lnTo>
                    <a:pt x="459" y="13"/>
                  </a:lnTo>
                  <a:lnTo>
                    <a:pt x="461" y="11"/>
                  </a:lnTo>
                  <a:lnTo>
                    <a:pt x="461" y="13"/>
                  </a:lnTo>
                  <a:lnTo>
                    <a:pt x="465" y="15"/>
                  </a:lnTo>
                  <a:lnTo>
                    <a:pt x="467" y="15"/>
                  </a:lnTo>
                  <a:lnTo>
                    <a:pt x="466" y="21"/>
                  </a:lnTo>
                  <a:lnTo>
                    <a:pt x="470" y="23"/>
                  </a:lnTo>
                  <a:lnTo>
                    <a:pt x="472" y="23"/>
                  </a:lnTo>
                  <a:lnTo>
                    <a:pt x="476" y="25"/>
                  </a:lnTo>
                  <a:lnTo>
                    <a:pt x="480" y="24"/>
                  </a:lnTo>
                  <a:lnTo>
                    <a:pt x="493" y="13"/>
                  </a:lnTo>
                  <a:lnTo>
                    <a:pt x="497" y="13"/>
                  </a:lnTo>
                  <a:lnTo>
                    <a:pt x="501" y="17"/>
                  </a:lnTo>
                  <a:lnTo>
                    <a:pt x="500" y="19"/>
                  </a:lnTo>
                  <a:lnTo>
                    <a:pt x="507" y="19"/>
                  </a:lnTo>
                  <a:lnTo>
                    <a:pt x="510" y="8"/>
                  </a:lnTo>
                  <a:lnTo>
                    <a:pt x="507" y="8"/>
                  </a:lnTo>
                  <a:lnTo>
                    <a:pt x="508" y="5"/>
                  </a:lnTo>
                  <a:lnTo>
                    <a:pt x="509" y="5"/>
                  </a:lnTo>
                  <a:lnTo>
                    <a:pt x="508" y="3"/>
                  </a:lnTo>
                  <a:lnTo>
                    <a:pt x="511" y="3"/>
                  </a:lnTo>
                  <a:lnTo>
                    <a:pt x="511" y="12"/>
                  </a:lnTo>
                  <a:lnTo>
                    <a:pt x="509" y="12"/>
                  </a:lnTo>
                  <a:lnTo>
                    <a:pt x="510" y="17"/>
                  </a:lnTo>
                  <a:lnTo>
                    <a:pt x="510" y="17"/>
                  </a:lnTo>
                  <a:lnTo>
                    <a:pt x="509" y="19"/>
                  </a:lnTo>
                  <a:lnTo>
                    <a:pt x="511" y="21"/>
                  </a:lnTo>
                  <a:lnTo>
                    <a:pt x="523" y="22"/>
                  </a:lnTo>
                  <a:lnTo>
                    <a:pt x="523" y="24"/>
                  </a:lnTo>
                  <a:lnTo>
                    <a:pt x="520" y="27"/>
                  </a:lnTo>
                  <a:lnTo>
                    <a:pt x="520" y="29"/>
                  </a:lnTo>
                  <a:lnTo>
                    <a:pt x="522" y="29"/>
                  </a:lnTo>
                  <a:lnTo>
                    <a:pt x="526" y="26"/>
                  </a:lnTo>
                  <a:lnTo>
                    <a:pt x="530" y="26"/>
                  </a:lnTo>
                  <a:lnTo>
                    <a:pt x="532" y="29"/>
                  </a:lnTo>
                  <a:lnTo>
                    <a:pt x="535" y="31"/>
                  </a:lnTo>
                  <a:lnTo>
                    <a:pt x="535" y="32"/>
                  </a:lnTo>
                  <a:lnTo>
                    <a:pt x="536" y="32"/>
                  </a:lnTo>
                  <a:lnTo>
                    <a:pt x="537" y="34"/>
                  </a:lnTo>
                  <a:lnTo>
                    <a:pt x="539" y="34"/>
                  </a:lnTo>
                  <a:lnTo>
                    <a:pt x="539" y="36"/>
                  </a:lnTo>
                  <a:lnTo>
                    <a:pt x="541" y="36"/>
                  </a:lnTo>
                  <a:lnTo>
                    <a:pt x="542" y="45"/>
                  </a:lnTo>
                  <a:lnTo>
                    <a:pt x="540" y="45"/>
                  </a:lnTo>
                  <a:lnTo>
                    <a:pt x="540" y="48"/>
                  </a:lnTo>
                  <a:lnTo>
                    <a:pt x="540" y="50"/>
                  </a:lnTo>
                  <a:lnTo>
                    <a:pt x="538" y="50"/>
                  </a:lnTo>
                  <a:lnTo>
                    <a:pt x="538" y="51"/>
                  </a:lnTo>
                  <a:lnTo>
                    <a:pt x="538" y="52"/>
                  </a:lnTo>
                  <a:lnTo>
                    <a:pt x="538" y="55"/>
                  </a:lnTo>
                  <a:lnTo>
                    <a:pt x="536" y="55"/>
                  </a:lnTo>
                  <a:lnTo>
                    <a:pt x="535" y="56"/>
                  </a:lnTo>
                  <a:lnTo>
                    <a:pt x="535" y="57"/>
                  </a:lnTo>
                  <a:lnTo>
                    <a:pt x="533" y="60"/>
                  </a:lnTo>
                  <a:lnTo>
                    <a:pt x="533" y="62"/>
                  </a:lnTo>
                  <a:lnTo>
                    <a:pt x="531" y="63"/>
                  </a:lnTo>
                  <a:lnTo>
                    <a:pt x="531" y="67"/>
                  </a:lnTo>
                  <a:lnTo>
                    <a:pt x="529" y="67"/>
                  </a:lnTo>
                  <a:lnTo>
                    <a:pt x="529" y="70"/>
                  </a:lnTo>
                  <a:lnTo>
                    <a:pt x="532" y="69"/>
                  </a:lnTo>
                  <a:lnTo>
                    <a:pt x="532" y="72"/>
                  </a:lnTo>
                  <a:lnTo>
                    <a:pt x="543" y="71"/>
                  </a:lnTo>
                  <a:lnTo>
                    <a:pt x="543" y="69"/>
                  </a:lnTo>
                  <a:lnTo>
                    <a:pt x="550" y="68"/>
                  </a:lnTo>
                  <a:lnTo>
                    <a:pt x="550" y="66"/>
                  </a:lnTo>
                  <a:lnTo>
                    <a:pt x="553" y="66"/>
                  </a:lnTo>
                  <a:lnTo>
                    <a:pt x="552" y="63"/>
                  </a:lnTo>
                  <a:lnTo>
                    <a:pt x="557" y="63"/>
                  </a:lnTo>
                  <a:lnTo>
                    <a:pt x="557" y="65"/>
                  </a:lnTo>
                  <a:lnTo>
                    <a:pt x="559" y="65"/>
                  </a:lnTo>
                  <a:lnTo>
                    <a:pt x="560" y="75"/>
                  </a:lnTo>
                  <a:lnTo>
                    <a:pt x="558" y="75"/>
                  </a:lnTo>
                  <a:lnTo>
                    <a:pt x="558" y="77"/>
                  </a:lnTo>
                  <a:lnTo>
                    <a:pt x="557" y="77"/>
                  </a:lnTo>
                  <a:lnTo>
                    <a:pt x="557" y="79"/>
                  </a:lnTo>
                  <a:lnTo>
                    <a:pt x="551" y="83"/>
                  </a:lnTo>
                  <a:lnTo>
                    <a:pt x="550" y="90"/>
                  </a:lnTo>
                  <a:lnTo>
                    <a:pt x="549" y="92"/>
                  </a:lnTo>
                  <a:lnTo>
                    <a:pt x="549" y="96"/>
                  </a:lnTo>
                  <a:lnTo>
                    <a:pt x="546" y="98"/>
                  </a:lnTo>
                  <a:lnTo>
                    <a:pt x="544" y="102"/>
                  </a:lnTo>
                  <a:lnTo>
                    <a:pt x="546" y="106"/>
                  </a:lnTo>
                  <a:lnTo>
                    <a:pt x="548" y="106"/>
                  </a:lnTo>
                  <a:lnTo>
                    <a:pt x="556" y="11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92" name="Freeform 119"/>
            <p:cNvSpPr>
              <a:spLocks/>
            </p:cNvSpPr>
            <p:nvPr/>
          </p:nvSpPr>
          <p:spPr bwMode="auto">
            <a:xfrm>
              <a:off x="6881813" y="3627438"/>
              <a:ext cx="700088" cy="587375"/>
            </a:xfrm>
            <a:custGeom>
              <a:avLst/>
              <a:gdLst>
                <a:gd name="T0" fmla="*/ 428 w 441"/>
                <a:gd name="T1" fmla="*/ 95 h 370"/>
                <a:gd name="T2" fmla="*/ 352 w 441"/>
                <a:gd name="T3" fmla="*/ 142 h 370"/>
                <a:gd name="T4" fmla="*/ 335 w 441"/>
                <a:gd name="T5" fmla="*/ 226 h 370"/>
                <a:gd name="T6" fmla="*/ 311 w 441"/>
                <a:gd name="T7" fmla="*/ 277 h 370"/>
                <a:gd name="T8" fmla="*/ 259 w 441"/>
                <a:gd name="T9" fmla="*/ 300 h 370"/>
                <a:gd name="T10" fmla="*/ 220 w 441"/>
                <a:gd name="T11" fmla="*/ 338 h 370"/>
                <a:gd name="T12" fmla="*/ 191 w 441"/>
                <a:gd name="T13" fmla="*/ 370 h 370"/>
                <a:gd name="T14" fmla="*/ 151 w 441"/>
                <a:gd name="T15" fmla="*/ 324 h 370"/>
                <a:gd name="T16" fmla="*/ 131 w 441"/>
                <a:gd name="T17" fmla="*/ 326 h 370"/>
                <a:gd name="T18" fmla="*/ 125 w 441"/>
                <a:gd name="T19" fmla="*/ 334 h 370"/>
                <a:gd name="T20" fmla="*/ 108 w 441"/>
                <a:gd name="T21" fmla="*/ 303 h 370"/>
                <a:gd name="T22" fmla="*/ 96 w 441"/>
                <a:gd name="T23" fmla="*/ 303 h 370"/>
                <a:gd name="T24" fmla="*/ 90 w 441"/>
                <a:gd name="T25" fmla="*/ 298 h 370"/>
                <a:gd name="T26" fmla="*/ 83 w 441"/>
                <a:gd name="T27" fmla="*/ 287 h 370"/>
                <a:gd name="T28" fmla="*/ 60 w 441"/>
                <a:gd name="T29" fmla="*/ 285 h 370"/>
                <a:gd name="T30" fmla="*/ 37 w 441"/>
                <a:gd name="T31" fmla="*/ 268 h 370"/>
                <a:gd name="T32" fmla="*/ 1 w 441"/>
                <a:gd name="T33" fmla="*/ 259 h 370"/>
                <a:gd name="T34" fmla="*/ 0 w 441"/>
                <a:gd name="T35" fmla="*/ 250 h 370"/>
                <a:gd name="T36" fmla="*/ 15 w 441"/>
                <a:gd name="T37" fmla="*/ 244 h 370"/>
                <a:gd name="T38" fmla="*/ 17 w 441"/>
                <a:gd name="T39" fmla="*/ 231 h 370"/>
                <a:gd name="T40" fmla="*/ 31 w 441"/>
                <a:gd name="T41" fmla="*/ 220 h 370"/>
                <a:gd name="T42" fmla="*/ 28 w 441"/>
                <a:gd name="T43" fmla="*/ 208 h 370"/>
                <a:gd name="T44" fmla="*/ 13 w 441"/>
                <a:gd name="T45" fmla="*/ 208 h 370"/>
                <a:gd name="T46" fmla="*/ 6 w 441"/>
                <a:gd name="T47" fmla="*/ 172 h 370"/>
                <a:gd name="T48" fmla="*/ 4 w 441"/>
                <a:gd name="T49" fmla="*/ 165 h 370"/>
                <a:gd name="T50" fmla="*/ 51 w 441"/>
                <a:gd name="T51" fmla="*/ 134 h 370"/>
                <a:gd name="T52" fmla="*/ 71 w 441"/>
                <a:gd name="T53" fmla="*/ 113 h 370"/>
                <a:gd name="T54" fmla="*/ 71 w 441"/>
                <a:gd name="T55" fmla="*/ 110 h 370"/>
                <a:gd name="T56" fmla="*/ 63 w 441"/>
                <a:gd name="T57" fmla="*/ 95 h 370"/>
                <a:gd name="T58" fmla="*/ 73 w 441"/>
                <a:gd name="T59" fmla="*/ 85 h 370"/>
                <a:gd name="T60" fmla="*/ 77 w 441"/>
                <a:gd name="T61" fmla="*/ 87 h 370"/>
                <a:gd name="T62" fmla="*/ 77 w 441"/>
                <a:gd name="T63" fmla="*/ 95 h 370"/>
                <a:gd name="T64" fmla="*/ 111 w 441"/>
                <a:gd name="T65" fmla="*/ 101 h 370"/>
                <a:gd name="T66" fmla="*/ 139 w 441"/>
                <a:gd name="T67" fmla="*/ 83 h 370"/>
                <a:gd name="T68" fmla="*/ 169 w 441"/>
                <a:gd name="T69" fmla="*/ 77 h 370"/>
                <a:gd name="T70" fmla="*/ 169 w 441"/>
                <a:gd name="T71" fmla="*/ 72 h 370"/>
                <a:gd name="T72" fmla="*/ 163 w 441"/>
                <a:gd name="T73" fmla="*/ 63 h 370"/>
                <a:gd name="T74" fmla="*/ 164 w 441"/>
                <a:gd name="T75" fmla="*/ 60 h 370"/>
                <a:gd name="T76" fmla="*/ 181 w 441"/>
                <a:gd name="T77" fmla="*/ 53 h 370"/>
                <a:gd name="T78" fmla="*/ 205 w 441"/>
                <a:gd name="T79" fmla="*/ 64 h 370"/>
                <a:gd name="T80" fmla="*/ 223 w 441"/>
                <a:gd name="T81" fmla="*/ 23 h 370"/>
                <a:gd name="T82" fmla="*/ 253 w 441"/>
                <a:gd name="T83" fmla="*/ 16 h 370"/>
                <a:gd name="T84" fmla="*/ 259 w 441"/>
                <a:gd name="T85" fmla="*/ 0 h 370"/>
                <a:gd name="T86" fmla="*/ 289 w 441"/>
                <a:gd name="T87" fmla="*/ 12 h 370"/>
                <a:gd name="T88" fmla="*/ 309 w 441"/>
                <a:gd name="T89" fmla="*/ 7 h 370"/>
                <a:gd name="T90" fmla="*/ 345 w 441"/>
                <a:gd name="T91" fmla="*/ 6 h 370"/>
                <a:gd name="T92" fmla="*/ 390 w 441"/>
                <a:gd name="T93" fmla="*/ 17 h 370"/>
                <a:gd name="T94" fmla="*/ 396 w 441"/>
                <a:gd name="T95" fmla="*/ 28 h 370"/>
                <a:gd name="T96" fmla="*/ 435 w 441"/>
                <a:gd name="T97" fmla="*/ 72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1" h="370">
                  <a:moveTo>
                    <a:pt x="441" y="78"/>
                  </a:moveTo>
                  <a:lnTo>
                    <a:pt x="426" y="84"/>
                  </a:lnTo>
                  <a:lnTo>
                    <a:pt x="428" y="95"/>
                  </a:lnTo>
                  <a:lnTo>
                    <a:pt x="425" y="102"/>
                  </a:lnTo>
                  <a:lnTo>
                    <a:pt x="398" y="127"/>
                  </a:lnTo>
                  <a:lnTo>
                    <a:pt x="352" y="142"/>
                  </a:lnTo>
                  <a:lnTo>
                    <a:pt x="346" y="149"/>
                  </a:lnTo>
                  <a:lnTo>
                    <a:pt x="331" y="220"/>
                  </a:lnTo>
                  <a:lnTo>
                    <a:pt x="335" y="226"/>
                  </a:lnTo>
                  <a:lnTo>
                    <a:pt x="331" y="250"/>
                  </a:lnTo>
                  <a:lnTo>
                    <a:pt x="324" y="266"/>
                  </a:lnTo>
                  <a:lnTo>
                    <a:pt x="311" y="277"/>
                  </a:lnTo>
                  <a:lnTo>
                    <a:pt x="270" y="285"/>
                  </a:lnTo>
                  <a:lnTo>
                    <a:pt x="262" y="294"/>
                  </a:lnTo>
                  <a:lnTo>
                    <a:pt x="259" y="300"/>
                  </a:lnTo>
                  <a:lnTo>
                    <a:pt x="257" y="328"/>
                  </a:lnTo>
                  <a:lnTo>
                    <a:pt x="252" y="333"/>
                  </a:lnTo>
                  <a:lnTo>
                    <a:pt x="220" y="338"/>
                  </a:lnTo>
                  <a:lnTo>
                    <a:pt x="194" y="370"/>
                  </a:lnTo>
                  <a:lnTo>
                    <a:pt x="191" y="370"/>
                  </a:lnTo>
                  <a:lnTo>
                    <a:pt x="191" y="370"/>
                  </a:lnTo>
                  <a:lnTo>
                    <a:pt x="192" y="368"/>
                  </a:lnTo>
                  <a:lnTo>
                    <a:pt x="192" y="365"/>
                  </a:lnTo>
                  <a:lnTo>
                    <a:pt x="151" y="324"/>
                  </a:lnTo>
                  <a:lnTo>
                    <a:pt x="141" y="321"/>
                  </a:lnTo>
                  <a:lnTo>
                    <a:pt x="133" y="322"/>
                  </a:lnTo>
                  <a:lnTo>
                    <a:pt x="131" y="326"/>
                  </a:lnTo>
                  <a:lnTo>
                    <a:pt x="129" y="330"/>
                  </a:lnTo>
                  <a:lnTo>
                    <a:pt x="127" y="333"/>
                  </a:lnTo>
                  <a:lnTo>
                    <a:pt x="125" y="334"/>
                  </a:lnTo>
                  <a:lnTo>
                    <a:pt x="122" y="333"/>
                  </a:lnTo>
                  <a:lnTo>
                    <a:pt x="113" y="318"/>
                  </a:lnTo>
                  <a:lnTo>
                    <a:pt x="108" y="303"/>
                  </a:lnTo>
                  <a:lnTo>
                    <a:pt x="107" y="303"/>
                  </a:lnTo>
                  <a:lnTo>
                    <a:pt x="106" y="302"/>
                  </a:lnTo>
                  <a:lnTo>
                    <a:pt x="96" y="303"/>
                  </a:lnTo>
                  <a:lnTo>
                    <a:pt x="93" y="303"/>
                  </a:lnTo>
                  <a:lnTo>
                    <a:pt x="92" y="301"/>
                  </a:lnTo>
                  <a:lnTo>
                    <a:pt x="90" y="298"/>
                  </a:lnTo>
                  <a:lnTo>
                    <a:pt x="89" y="297"/>
                  </a:lnTo>
                  <a:lnTo>
                    <a:pt x="87" y="292"/>
                  </a:lnTo>
                  <a:lnTo>
                    <a:pt x="83" y="287"/>
                  </a:lnTo>
                  <a:lnTo>
                    <a:pt x="80" y="286"/>
                  </a:lnTo>
                  <a:lnTo>
                    <a:pt x="65" y="289"/>
                  </a:lnTo>
                  <a:lnTo>
                    <a:pt x="60" y="285"/>
                  </a:lnTo>
                  <a:lnTo>
                    <a:pt x="40" y="279"/>
                  </a:lnTo>
                  <a:lnTo>
                    <a:pt x="39" y="277"/>
                  </a:lnTo>
                  <a:lnTo>
                    <a:pt x="37" y="268"/>
                  </a:lnTo>
                  <a:lnTo>
                    <a:pt x="33" y="261"/>
                  </a:lnTo>
                  <a:lnTo>
                    <a:pt x="3" y="263"/>
                  </a:lnTo>
                  <a:lnTo>
                    <a:pt x="1" y="259"/>
                  </a:lnTo>
                  <a:lnTo>
                    <a:pt x="0" y="254"/>
                  </a:lnTo>
                  <a:lnTo>
                    <a:pt x="0" y="251"/>
                  </a:lnTo>
                  <a:lnTo>
                    <a:pt x="0" y="250"/>
                  </a:lnTo>
                  <a:lnTo>
                    <a:pt x="1" y="248"/>
                  </a:lnTo>
                  <a:lnTo>
                    <a:pt x="12" y="246"/>
                  </a:lnTo>
                  <a:lnTo>
                    <a:pt x="15" y="244"/>
                  </a:lnTo>
                  <a:lnTo>
                    <a:pt x="15" y="242"/>
                  </a:lnTo>
                  <a:lnTo>
                    <a:pt x="16" y="232"/>
                  </a:lnTo>
                  <a:lnTo>
                    <a:pt x="17" y="231"/>
                  </a:lnTo>
                  <a:lnTo>
                    <a:pt x="30" y="223"/>
                  </a:lnTo>
                  <a:lnTo>
                    <a:pt x="31" y="222"/>
                  </a:lnTo>
                  <a:lnTo>
                    <a:pt x="31" y="220"/>
                  </a:lnTo>
                  <a:lnTo>
                    <a:pt x="31" y="213"/>
                  </a:lnTo>
                  <a:lnTo>
                    <a:pt x="29" y="209"/>
                  </a:lnTo>
                  <a:lnTo>
                    <a:pt x="28" y="208"/>
                  </a:lnTo>
                  <a:lnTo>
                    <a:pt x="27" y="208"/>
                  </a:lnTo>
                  <a:lnTo>
                    <a:pt x="14" y="209"/>
                  </a:lnTo>
                  <a:lnTo>
                    <a:pt x="13" y="208"/>
                  </a:lnTo>
                  <a:lnTo>
                    <a:pt x="13" y="201"/>
                  </a:lnTo>
                  <a:lnTo>
                    <a:pt x="11" y="197"/>
                  </a:lnTo>
                  <a:lnTo>
                    <a:pt x="6" y="172"/>
                  </a:lnTo>
                  <a:lnTo>
                    <a:pt x="4" y="169"/>
                  </a:lnTo>
                  <a:lnTo>
                    <a:pt x="4" y="167"/>
                  </a:lnTo>
                  <a:lnTo>
                    <a:pt x="4" y="165"/>
                  </a:lnTo>
                  <a:lnTo>
                    <a:pt x="16" y="148"/>
                  </a:lnTo>
                  <a:lnTo>
                    <a:pt x="47" y="139"/>
                  </a:lnTo>
                  <a:lnTo>
                    <a:pt x="51" y="134"/>
                  </a:lnTo>
                  <a:lnTo>
                    <a:pt x="53" y="130"/>
                  </a:lnTo>
                  <a:lnTo>
                    <a:pt x="71" y="113"/>
                  </a:lnTo>
                  <a:lnTo>
                    <a:pt x="71" y="113"/>
                  </a:lnTo>
                  <a:lnTo>
                    <a:pt x="71" y="111"/>
                  </a:lnTo>
                  <a:lnTo>
                    <a:pt x="71" y="110"/>
                  </a:lnTo>
                  <a:lnTo>
                    <a:pt x="71" y="110"/>
                  </a:lnTo>
                  <a:lnTo>
                    <a:pt x="63" y="99"/>
                  </a:lnTo>
                  <a:lnTo>
                    <a:pt x="63" y="97"/>
                  </a:lnTo>
                  <a:lnTo>
                    <a:pt x="63" y="95"/>
                  </a:lnTo>
                  <a:lnTo>
                    <a:pt x="64" y="93"/>
                  </a:lnTo>
                  <a:lnTo>
                    <a:pt x="71" y="86"/>
                  </a:lnTo>
                  <a:lnTo>
                    <a:pt x="73" y="85"/>
                  </a:lnTo>
                  <a:lnTo>
                    <a:pt x="75" y="86"/>
                  </a:lnTo>
                  <a:lnTo>
                    <a:pt x="77" y="87"/>
                  </a:lnTo>
                  <a:lnTo>
                    <a:pt x="77" y="87"/>
                  </a:lnTo>
                  <a:lnTo>
                    <a:pt x="77" y="89"/>
                  </a:lnTo>
                  <a:lnTo>
                    <a:pt x="76" y="93"/>
                  </a:lnTo>
                  <a:lnTo>
                    <a:pt x="77" y="95"/>
                  </a:lnTo>
                  <a:lnTo>
                    <a:pt x="77" y="96"/>
                  </a:lnTo>
                  <a:lnTo>
                    <a:pt x="78" y="96"/>
                  </a:lnTo>
                  <a:lnTo>
                    <a:pt x="111" y="101"/>
                  </a:lnTo>
                  <a:lnTo>
                    <a:pt x="117" y="98"/>
                  </a:lnTo>
                  <a:lnTo>
                    <a:pt x="123" y="88"/>
                  </a:lnTo>
                  <a:lnTo>
                    <a:pt x="139" y="83"/>
                  </a:lnTo>
                  <a:lnTo>
                    <a:pt x="154" y="85"/>
                  </a:lnTo>
                  <a:lnTo>
                    <a:pt x="167" y="79"/>
                  </a:lnTo>
                  <a:lnTo>
                    <a:pt x="169" y="77"/>
                  </a:lnTo>
                  <a:lnTo>
                    <a:pt x="169" y="75"/>
                  </a:lnTo>
                  <a:lnTo>
                    <a:pt x="169" y="74"/>
                  </a:lnTo>
                  <a:lnTo>
                    <a:pt x="169" y="72"/>
                  </a:lnTo>
                  <a:lnTo>
                    <a:pt x="163" y="65"/>
                  </a:lnTo>
                  <a:lnTo>
                    <a:pt x="163" y="63"/>
                  </a:lnTo>
                  <a:lnTo>
                    <a:pt x="163" y="63"/>
                  </a:lnTo>
                  <a:lnTo>
                    <a:pt x="163" y="61"/>
                  </a:lnTo>
                  <a:lnTo>
                    <a:pt x="164" y="61"/>
                  </a:lnTo>
                  <a:lnTo>
                    <a:pt x="164" y="60"/>
                  </a:lnTo>
                  <a:lnTo>
                    <a:pt x="175" y="59"/>
                  </a:lnTo>
                  <a:lnTo>
                    <a:pt x="178" y="55"/>
                  </a:lnTo>
                  <a:lnTo>
                    <a:pt x="181" y="53"/>
                  </a:lnTo>
                  <a:lnTo>
                    <a:pt x="184" y="54"/>
                  </a:lnTo>
                  <a:lnTo>
                    <a:pt x="199" y="64"/>
                  </a:lnTo>
                  <a:lnTo>
                    <a:pt x="205" y="64"/>
                  </a:lnTo>
                  <a:lnTo>
                    <a:pt x="219" y="49"/>
                  </a:lnTo>
                  <a:lnTo>
                    <a:pt x="222" y="41"/>
                  </a:lnTo>
                  <a:lnTo>
                    <a:pt x="223" y="23"/>
                  </a:lnTo>
                  <a:lnTo>
                    <a:pt x="223" y="22"/>
                  </a:lnTo>
                  <a:lnTo>
                    <a:pt x="238" y="15"/>
                  </a:lnTo>
                  <a:lnTo>
                    <a:pt x="253" y="16"/>
                  </a:lnTo>
                  <a:lnTo>
                    <a:pt x="259" y="10"/>
                  </a:lnTo>
                  <a:lnTo>
                    <a:pt x="259" y="8"/>
                  </a:lnTo>
                  <a:lnTo>
                    <a:pt x="259" y="0"/>
                  </a:lnTo>
                  <a:lnTo>
                    <a:pt x="281" y="0"/>
                  </a:lnTo>
                  <a:lnTo>
                    <a:pt x="287" y="8"/>
                  </a:lnTo>
                  <a:lnTo>
                    <a:pt x="289" y="12"/>
                  </a:lnTo>
                  <a:lnTo>
                    <a:pt x="292" y="15"/>
                  </a:lnTo>
                  <a:lnTo>
                    <a:pt x="295" y="15"/>
                  </a:lnTo>
                  <a:lnTo>
                    <a:pt x="309" y="7"/>
                  </a:lnTo>
                  <a:lnTo>
                    <a:pt x="339" y="8"/>
                  </a:lnTo>
                  <a:lnTo>
                    <a:pt x="341" y="6"/>
                  </a:lnTo>
                  <a:lnTo>
                    <a:pt x="345" y="6"/>
                  </a:lnTo>
                  <a:lnTo>
                    <a:pt x="366" y="18"/>
                  </a:lnTo>
                  <a:lnTo>
                    <a:pt x="389" y="15"/>
                  </a:lnTo>
                  <a:lnTo>
                    <a:pt x="390" y="17"/>
                  </a:lnTo>
                  <a:lnTo>
                    <a:pt x="391" y="18"/>
                  </a:lnTo>
                  <a:lnTo>
                    <a:pt x="393" y="23"/>
                  </a:lnTo>
                  <a:lnTo>
                    <a:pt x="396" y="28"/>
                  </a:lnTo>
                  <a:lnTo>
                    <a:pt x="400" y="29"/>
                  </a:lnTo>
                  <a:lnTo>
                    <a:pt x="434" y="66"/>
                  </a:lnTo>
                  <a:lnTo>
                    <a:pt x="435" y="72"/>
                  </a:lnTo>
                  <a:lnTo>
                    <a:pt x="441" y="78"/>
                  </a:lnTo>
                  <a:close/>
                </a:path>
              </a:pathLst>
            </a:custGeom>
            <a:solidFill>
              <a:srgbClr val="F6F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93" name="Freeform 120"/>
            <p:cNvSpPr>
              <a:spLocks/>
            </p:cNvSpPr>
            <p:nvPr/>
          </p:nvSpPr>
          <p:spPr bwMode="auto">
            <a:xfrm>
              <a:off x="6881813" y="3627438"/>
              <a:ext cx="700088" cy="587375"/>
            </a:xfrm>
            <a:custGeom>
              <a:avLst/>
              <a:gdLst>
                <a:gd name="T0" fmla="*/ 428 w 441"/>
                <a:gd name="T1" fmla="*/ 95 h 370"/>
                <a:gd name="T2" fmla="*/ 352 w 441"/>
                <a:gd name="T3" fmla="*/ 142 h 370"/>
                <a:gd name="T4" fmla="*/ 335 w 441"/>
                <a:gd name="T5" fmla="*/ 226 h 370"/>
                <a:gd name="T6" fmla="*/ 311 w 441"/>
                <a:gd name="T7" fmla="*/ 277 h 370"/>
                <a:gd name="T8" fmla="*/ 259 w 441"/>
                <a:gd name="T9" fmla="*/ 300 h 370"/>
                <a:gd name="T10" fmla="*/ 220 w 441"/>
                <a:gd name="T11" fmla="*/ 338 h 370"/>
                <a:gd name="T12" fmla="*/ 191 w 441"/>
                <a:gd name="T13" fmla="*/ 370 h 370"/>
                <a:gd name="T14" fmla="*/ 151 w 441"/>
                <a:gd name="T15" fmla="*/ 324 h 370"/>
                <a:gd name="T16" fmla="*/ 131 w 441"/>
                <a:gd name="T17" fmla="*/ 326 h 370"/>
                <a:gd name="T18" fmla="*/ 125 w 441"/>
                <a:gd name="T19" fmla="*/ 334 h 370"/>
                <a:gd name="T20" fmla="*/ 108 w 441"/>
                <a:gd name="T21" fmla="*/ 303 h 370"/>
                <a:gd name="T22" fmla="*/ 96 w 441"/>
                <a:gd name="T23" fmla="*/ 303 h 370"/>
                <a:gd name="T24" fmla="*/ 90 w 441"/>
                <a:gd name="T25" fmla="*/ 298 h 370"/>
                <a:gd name="T26" fmla="*/ 83 w 441"/>
                <a:gd name="T27" fmla="*/ 287 h 370"/>
                <a:gd name="T28" fmla="*/ 60 w 441"/>
                <a:gd name="T29" fmla="*/ 285 h 370"/>
                <a:gd name="T30" fmla="*/ 37 w 441"/>
                <a:gd name="T31" fmla="*/ 268 h 370"/>
                <a:gd name="T32" fmla="*/ 1 w 441"/>
                <a:gd name="T33" fmla="*/ 259 h 370"/>
                <a:gd name="T34" fmla="*/ 0 w 441"/>
                <a:gd name="T35" fmla="*/ 250 h 370"/>
                <a:gd name="T36" fmla="*/ 15 w 441"/>
                <a:gd name="T37" fmla="*/ 244 h 370"/>
                <a:gd name="T38" fmla="*/ 17 w 441"/>
                <a:gd name="T39" fmla="*/ 231 h 370"/>
                <a:gd name="T40" fmla="*/ 31 w 441"/>
                <a:gd name="T41" fmla="*/ 220 h 370"/>
                <a:gd name="T42" fmla="*/ 28 w 441"/>
                <a:gd name="T43" fmla="*/ 208 h 370"/>
                <a:gd name="T44" fmla="*/ 13 w 441"/>
                <a:gd name="T45" fmla="*/ 208 h 370"/>
                <a:gd name="T46" fmla="*/ 6 w 441"/>
                <a:gd name="T47" fmla="*/ 172 h 370"/>
                <a:gd name="T48" fmla="*/ 4 w 441"/>
                <a:gd name="T49" fmla="*/ 165 h 370"/>
                <a:gd name="T50" fmla="*/ 51 w 441"/>
                <a:gd name="T51" fmla="*/ 134 h 370"/>
                <a:gd name="T52" fmla="*/ 71 w 441"/>
                <a:gd name="T53" fmla="*/ 113 h 370"/>
                <a:gd name="T54" fmla="*/ 71 w 441"/>
                <a:gd name="T55" fmla="*/ 110 h 370"/>
                <a:gd name="T56" fmla="*/ 63 w 441"/>
                <a:gd name="T57" fmla="*/ 95 h 370"/>
                <a:gd name="T58" fmla="*/ 73 w 441"/>
                <a:gd name="T59" fmla="*/ 85 h 370"/>
                <a:gd name="T60" fmla="*/ 77 w 441"/>
                <a:gd name="T61" fmla="*/ 87 h 370"/>
                <a:gd name="T62" fmla="*/ 77 w 441"/>
                <a:gd name="T63" fmla="*/ 95 h 370"/>
                <a:gd name="T64" fmla="*/ 111 w 441"/>
                <a:gd name="T65" fmla="*/ 101 h 370"/>
                <a:gd name="T66" fmla="*/ 139 w 441"/>
                <a:gd name="T67" fmla="*/ 83 h 370"/>
                <a:gd name="T68" fmla="*/ 169 w 441"/>
                <a:gd name="T69" fmla="*/ 77 h 370"/>
                <a:gd name="T70" fmla="*/ 169 w 441"/>
                <a:gd name="T71" fmla="*/ 72 h 370"/>
                <a:gd name="T72" fmla="*/ 163 w 441"/>
                <a:gd name="T73" fmla="*/ 63 h 370"/>
                <a:gd name="T74" fmla="*/ 164 w 441"/>
                <a:gd name="T75" fmla="*/ 60 h 370"/>
                <a:gd name="T76" fmla="*/ 181 w 441"/>
                <a:gd name="T77" fmla="*/ 53 h 370"/>
                <a:gd name="T78" fmla="*/ 205 w 441"/>
                <a:gd name="T79" fmla="*/ 64 h 370"/>
                <a:gd name="T80" fmla="*/ 223 w 441"/>
                <a:gd name="T81" fmla="*/ 23 h 370"/>
                <a:gd name="T82" fmla="*/ 253 w 441"/>
                <a:gd name="T83" fmla="*/ 16 h 370"/>
                <a:gd name="T84" fmla="*/ 259 w 441"/>
                <a:gd name="T85" fmla="*/ 0 h 370"/>
                <a:gd name="T86" fmla="*/ 289 w 441"/>
                <a:gd name="T87" fmla="*/ 12 h 370"/>
                <a:gd name="T88" fmla="*/ 309 w 441"/>
                <a:gd name="T89" fmla="*/ 7 h 370"/>
                <a:gd name="T90" fmla="*/ 345 w 441"/>
                <a:gd name="T91" fmla="*/ 6 h 370"/>
                <a:gd name="T92" fmla="*/ 390 w 441"/>
                <a:gd name="T93" fmla="*/ 17 h 370"/>
                <a:gd name="T94" fmla="*/ 396 w 441"/>
                <a:gd name="T95" fmla="*/ 28 h 370"/>
                <a:gd name="T96" fmla="*/ 435 w 441"/>
                <a:gd name="T97" fmla="*/ 72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1" h="370">
                  <a:moveTo>
                    <a:pt x="441" y="78"/>
                  </a:moveTo>
                  <a:lnTo>
                    <a:pt x="426" y="84"/>
                  </a:lnTo>
                  <a:lnTo>
                    <a:pt x="428" y="95"/>
                  </a:lnTo>
                  <a:lnTo>
                    <a:pt x="425" y="102"/>
                  </a:lnTo>
                  <a:lnTo>
                    <a:pt x="398" y="127"/>
                  </a:lnTo>
                  <a:lnTo>
                    <a:pt x="352" y="142"/>
                  </a:lnTo>
                  <a:lnTo>
                    <a:pt x="346" y="149"/>
                  </a:lnTo>
                  <a:lnTo>
                    <a:pt x="331" y="220"/>
                  </a:lnTo>
                  <a:lnTo>
                    <a:pt x="335" y="226"/>
                  </a:lnTo>
                  <a:lnTo>
                    <a:pt x="331" y="250"/>
                  </a:lnTo>
                  <a:lnTo>
                    <a:pt x="324" y="266"/>
                  </a:lnTo>
                  <a:lnTo>
                    <a:pt x="311" y="277"/>
                  </a:lnTo>
                  <a:lnTo>
                    <a:pt x="270" y="285"/>
                  </a:lnTo>
                  <a:lnTo>
                    <a:pt x="262" y="294"/>
                  </a:lnTo>
                  <a:lnTo>
                    <a:pt x="259" y="300"/>
                  </a:lnTo>
                  <a:lnTo>
                    <a:pt x="257" y="328"/>
                  </a:lnTo>
                  <a:lnTo>
                    <a:pt x="252" y="333"/>
                  </a:lnTo>
                  <a:lnTo>
                    <a:pt x="220" y="338"/>
                  </a:lnTo>
                  <a:lnTo>
                    <a:pt x="194" y="370"/>
                  </a:lnTo>
                  <a:lnTo>
                    <a:pt x="191" y="370"/>
                  </a:lnTo>
                  <a:lnTo>
                    <a:pt x="191" y="370"/>
                  </a:lnTo>
                  <a:lnTo>
                    <a:pt x="192" y="368"/>
                  </a:lnTo>
                  <a:lnTo>
                    <a:pt x="192" y="365"/>
                  </a:lnTo>
                  <a:lnTo>
                    <a:pt x="151" y="324"/>
                  </a:lnTo>
                  <a:lnTo>
                    <a:pt x="141" y="321"/>
                  </a:lnTo>
                  <a:lnTo>
                    <a:pt x="133" y="322"/>
                  </a:lnTo>
                  <a:lnTo>
                    <a:pt x="131" y="326"/>
                  </a:lnTo>
                  <a:lnTo>
                    <a:pt x="129" y="330"/>
                  </a:lnTo>
                  <a:lnTo>
                    <a:pt x="127" y="333"/>
                  </a:lnTo>
                  <a:lnTo>
                    <a:pt x="125" y="334"/>
                  </a:lnTo>
                  <a:lnTo>
                    <a:pt x="122" y="333"/>
                  </a:lnTo>
                  <a:lnTo>
                    <a:pt x="113" y="318"/>
                  </a:lnTo>
                  <a:lnTo>
                    <a:pt x="108" y="303"/>
                  </a:lnTo>
                  <a:lnTo>
                    <a:pt x="107" y="303"/>
                  </a:lnTo>
                  <a:lnTo>
                    <a:pt x="106" y="302"/>
                  </a:lnTo>
                  <a:lnTo>
                    <a:pt x="96" y="303"/>
                  </a:lnTo>
                  <a:lnTo>
                    <a:pt x="93" y="303"/>
                  </a:lnTo>
                  <a:lnTo>
                    <a:pt x="92" y="301"/>
                  </a:lnTo>
                  <a:lnTo>
                    <a:pt x="90" y="298"/>
                  </a:lnTo>
                  <a:lnTo>
                    <a:pt x="89" y="297"/>
                  </a:lnTo>
                  <a:lnTo>
                    <a:pt x="87" y="292"/>
                  </a:lnTo>
                  <a:lnTo>
                    <a:pt x="83" y="287"/>
                  </a:lnTo>
                  <a:lnTo>
                    <a:pt x="80" y="286"/>
                  </a:lnTo>
                  <a:lnTo>
                    <a:pt x="65" y="289"/>
                  </a:lnTo>
                  <a:lnTo>
                    <a:pt x="60" y="285"/>
                  </a:lnTo>
                  <a:lnTo>
                    <a:pt x="40" y="279"/>
                  </a:lnTo>
                  <a:lnTo>
                    <a:pt x="39" y="277"/>
                  </a:lnTo>
                  <a:lnTo>
                    <a:pt x="37" y="268"/>
                  </a:lnTo>
                  <a:lnTo>
                    <a:pt x="33" y="261"/>
                  </a:lnTo>
                  <a:lnTo>
                    <a:pt x="3" y="263"/>
                  </a:lnTo>
                  <a:lnTo>
                    <a:pt x="1" y="259"/>
                  </a:lnTo>
                  <a:lnTo>
                    <a:pt x="0" y="254"/>
                  </a:lnTo>
                  <a:lnTo>
                    <a:pt x="0" y="251"/>
                  </a:lnTo>
                  <a:lnTo>
                    <a:pt x="0" y="250"/>
                  </a:lnTo>
                  <a:lnTo>
                    <a:pt x="1" y="248"/>
                  </a:lnTo>
                  <a:lnTo>
                    <a:pt x="12" y="246"/>
                  </a:lnTo>
                  <a:lnTo>
                    <a:pt x="15" y="244"/>
                  </a:lnTo>
                  <a:lnTo>
                    <a:pt x="15" y="242"/>
                  </a:lnTo>
                  <a:lnTo>
                    <a:pt x="16" y="232"/>
                  </a:lnTo>
                  <a:lnTo>
                    <a:pt x="17" y="231"/>
                  </a:lnTo>
                  <a:lnTo>
                    <a:pt x="30" y="223"/>
                  </a:lnTo>
                  <a:lnTo>
                    <a:pt x="31" y="222"/>
                  </a:lnTo>
                  <a:lnTo>
                    <a:pt x="31" y="220"/>
                  </a:lnTo>
                  <a:lnTo>
                    <a:pt x="31" y="213"/>
                  </a:lnTo>
                  <a:lnTo>
                    <a:pt x="29" y="209"/>
                  </a:lnTo>
                  <a:lnTo>
                    <a:pt x="28" y="208"/>
                  </a:lnTo>
                  <a:lnTo>
                    <a:pt x="27" y="208"/>
                  </a:lnTo>
                  <a:lnTo>
                    <a:pt x="14" y="209"/>
                  </a:lnTo>
                  <a:lnTo>
                    <a:pt x="13" y="208"/>
                  </a:lnTo>
                  <a:lnTo>
                    <a:pt x="13" y="201"/>
                  </a:lnTo>
                  <a:lnTo>
                    <a:pt x="11" y="197"/>
                  </a:lnTo>
                  <a:lnTo>
                    <a:pt x="6" y="172"/>
                  </a:lnTo>
                  <a:lnTo>
                    <a:pt x="4" y="169"/>
                  </a:lnTo>
                  <a:lnTo>
                    <a:pt x="4" y="167"/>
                  </a:lnTo>
                  <a:lnTo>
                    <a:pt x="4" y="165"/>
                  </a:lnTo>
                  <a:lnTo>
                    <a:pt x="16" y="148"/>
                  </a:lnTo>
                  <a:lnTo>
                    <a:pt x="47" y="139"/>
                  </a:lnTo>
                  <a:lnTo>
                    <a:pt x="51" y="134"/>
                  </a:lnTo>
                  <a:lnTo>
                    <a:pt x="53" y="130"/>
                  </a:lnTo>
                  <a:lnTo>
                    <a:pt x="71" y="113"/>
                  </a:lnTo>
                  <a:lnTo>
                    <a:pt x="71" y="113"/>
                  </a:lnTo>
                  <a:lnTo>
                    <a:pt x="71" y="111"/>
                  </a:lnTo>
                  <a:lnTo>
                    <a:pt x="71" y="110"/>
                  </a:lnTo>
                  <a:lnTo>
                    <a:pt x="71" y="110"/>
                  </a:lnTo>
                  <a:lnTo>
                    <a:pt x="63" y="99"/>
                  </a:lnTo>
                  <a:lnTo>
                    <a:pt x="63" y="97"/>
                  </a:lnTo>
                  <a:lnTo>
                    <a:pt x="63" y="95"/>
                  </a:lnTo>
                  <a:lnTo>
                    <a:pt x="64" y="93"/>
                  </a:lnTo>
                  <a:lnTo>
                    <a:pt x="71" y="86"/>
                  </a:lnTo>
                  <a:lnTo>
                    <a:pt x="73" y="85"/>
                  </a:lnTo>
                  <a:lnTo>
                    <a:pt x="75" y="86"/>
                  </a:lnTo>
                  <a:lnTo>
                    <a:pt x="77" y="87"/>
                  </a:lnTo>
                  <a:lnTo>
                    <a:pt x="77" y="87"/>
                  </a:lnTo>
                  <a:lnTo>
                    <a:pt x="77" y="89"/>
                  </a:lnTo>
                  <a:lnTo>
                    <a:pt x="76" y="93"/>
                  </a:lnTo>
                  <a:lnTo>
                    <a:pt x="77" y="95"/>
                  </a:lnTo>
                  <a:lnTo>
                    <a:pt x="77" y="96"/>
                  </a:lnTo>
                  <a:lnTo>
                    <a:pt x="78" y="96"/>
                  </a:lnTo>
                  <a:lnTo>
                    <a:pt x="111" y="101"/>
                  </a:lnTo>
                  <a:lnTo>
                    <a:pt x="117" y="98"/>
                  </a:lnTo>
                  <a:lnTo>
                    <a:pt x="123" y="88"/>
                  </a:lnTo>
                  <a:lnTo>
                    <a:pt x="139" y="83"/>
                  </a:lnTo>
                  <a:lnTo>
                    <a:pt x="154" y="85"/>
                  </a:lnTo>
                  <a:lnTo>
                    <a:pt x="167" y="79"/>
                  </a:lnTo>
                  <a:lnTo>
                    <a:pt x="169" y="77"/>
                  </a:lnTo>
                  <a:lnTo>
                    <a:pt x="169" y="75"/>
                  </a:lnTo>
                  <a:lnTo>
                    <a:pt x="169" y="74"/>
                  </a:lnTo>
                  <a:lnTo>
                    <a:pt x="169" y="72"/>
                  </a:lnTo>
                  <a:lnTo>
                    <a:pt x="163" y="65"/>
                  </a:lnTo>
                  <a:lnTo>
                    <a:pt x="163" y="63"/>
                  </a:lnTo>
                  <a:lnTo>
                    <a:pt x="163" y="63"/>
                  </a:lnTo>
                  <a:lnTo>
                    <a:pt x="163" y="61"/>
                  </a:lnTo>
                  <a:lnTo>
                    <a:pt x="164" y="61"/>
                  </a:lnTo>
                  <a:lnTo>
                    <a:pt x="164" y="60"/>
                  </a:lnTo>
                  <a:lnTo>
                    <a:pt x="175" y="59"/>
                  </a:lnTo>
                  <a:lnTo>
                    <a:pt x="178" y="55"/>
                  </a:lnTo>
                  <a:lnTo>
                    <a:pt x="181" y="53"/>
                  </a:lnTo>
                  <a:lnTo>
                    <a:pt x="184" y="54"/>
                  </a:lnTo>
                  <a:lnTo>
                    <a:pt x="199" y="64"/>
                  </a:lnTo>
                  <a:lnTo>
                    <a:pt x="205" y="64"/>
                  </a:lnTo>
                  <a:lnTo>
                    <a:pt x="219" y="49"/>
                  </a:lnTo>
                  <a:lnTo>
                    <a:pt x="222" y="41"/>
                  </a:lnTo>
                  <a:lnTo>
                    <a:pt x="223" y="23"/>
                  </a:lnTo>
                  <a:lnTo>
                    <a:pt x="223" y="22"/>
                  </a:lnTo>
                  <a:lnTo>
                    <a:pt x="238" y="15"/>
                  </a:lnTo>
                  <a:lnTo>
                    <a:pt x="253" y="16"/>
                  </a:lnTo>
                  <a:lnTo>
                    <a:pt x="259" y="10"/>
                  </a:lnTo>
                  <a:lnTo>
                    <a:pt x="259" y="8"/>
                  </a:lnTo>
                  <a:lnTo>
                    <a:pt x="259" y="0"/>
                  </a:lnTo>
                  <a:lnTo>
                    <a:pt x="281" y="0"/>
                  </a:lnTo>
                  <a:lnTo>
                    <a:pt x="287" y="8"/>
                  </a:lnTo>
                  <a:lnTo>
                    <a:pt x="289" y="12"/>
                  </a:lnTo>
                  <a:lnTo>
                    <a:pt x="292" y="15"/>
                  </a:lnTo>
                  <a:lnTo>
                    <a:pt x="295" y="15"/>
                  </a:lnTo>
                  <a:lnTo>
                    <a:pt x="309" y="7"/>
                  </a:lnTo>
                  <a:lnTo>
                    <a:pt x="339" y="8"/>
                  </a:lnTo>
                  <a:lnTo>
                    <a:pt x="341" y="6"/>
                  </a:lnTo>
                  <a:lnTo>
                    <a:pt x="345" y="6"/>
                  </a:lnTo>
                  <a:lnTo>
                    <a:pt x="366" y="18"/>
                  </a:lnTo>
                  <a:lnTo>
                    <a:pt x="389" y="15"/>
                  </a:lnTo>
                  <a:lnTo>
                    <a:pt x="390" y="17"/>
                  </a:lnTo>
                  <a:lnTo>
                    <a:pt x="391" y="18"/>
                  </a:lnTo>
                  <a:lnTo>
                    <a:pt x="393" y="23"/>
                  </a:lnTo>
                  <a:lnTo>
                    <a:pt x="396" y="28"/>
                  </a:lnTo>
                  <a:lnTo>
                    <a:pt x="400" y="29"/>
                  </a:lnTo>
                  <a:lnTo>
                    <a:pt x="434" y="66"/>
                  </a:lnTo>
                  <a:lnTo>
                    <a:pt x="435" y="72"/>
                  </a:lnTo>
                  <a:lnTo>
                    <a:pt x="441" y="78"/>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grpSp>
      <p:grpSp>
        <p:nvGrpSpPr>
          <p:cNvPr id="94" name="Skupina 93"/>
          <p:cNvGrpSpPr/>
          <p:nvPr/>
        </p:nvGrpSpPr>
        <p:grpSpPr>
          <a:xfrm>
            <a:off x="76865" y="4118073"/>
            <a:ext cx="3895431" cy="2236172"/>
            <a:chOff x="4168776" y="4724400"/>
            <a:chExt cx="3633787" cy="2085975"/>
          </a:xfrm>
        </p:grpSpPr>
        <p:sp>
          <p:nvSpPr>
            <p:cNvPr id="95" name="Freeform 63"/>
            <p:cNvSpPr>
              <a:spLocks/>
            </p:cNvSpPr>
            <p:nvPr/>
          </p:nvSpPr>
          <p:spPr bwMode="auto">
            <a:xfrm>
              <a:off x="5319713" y="5459413"/>
              <a:ext cx="249238" cy="188913"/>
            </a:xfrm>
            <a:custGeom>
              <a:avLst/>
              <a:gdLst>
                <a:gd name="T0" fmla="*/ 119 w 157"/>
                <a:gd name="T1" fmla="*/ 20 h 119"/>
                <a:gd name="T2" fmla="*/ 139 w 157"/>
                <a:gd name="T3" fmla="*/ 27 h 119"/>
                <a:gd name="T4" fmla="*/ 141 w 157"/>
                <a:gd name="T5" fmla="*/ 32 h 119"/>
                <a:gd name="T6" fmla="*/ 154 w 157"/>
                <a:gd name="T7" fmla="*/ 41 h 119"/>
                <a:gd name="T8" fmla="*/ 157 w 157"/>
                <a:gd name="T9" fmla="*/ 49 h 119"/>
                <a:gd name="T10" fmla="*/ 156 w 157"/>
                <a:gd name="T11" fmla="*/ 52 h 119"/>
                <a:gd name="T12" fmla="*/ 136 w 157"/>
                <a:gd name="T13" fmla="*/ 58 h 119"/>
                <a:gd name="T14" fmla="*/ 135 w 157"/>
                <a:gd name="T15" fmla="*/ 59 h 119"/>
                <a:gd name="T16" fmla="*/ 135 w 157"/>
                <a:gd name="T17" fmla="*/ 62 h 119"/>
                <a:gd name="T18" fmla="*/ 139 w 157"/>
                <a:gd name="T19" fmla="*/ 67 h 119"/>
                <a:gd name="T20" fmla="*/ 140 w 157"/>
                <a:gd name="T21" fmla="*/ 70 h 119"/>
                <a:gd name="T22" fmla="*/ 139 w 157"/>
                <a:gd name="T23" fmla="*/ 82 h 119"/>
                <a:gd name="T24" fmla="*/ 126 w 157"/>
                <a:gd name="T25" fmla="*/ 92 h 119"/>
                <a:gd name="T26" fmla="*/ 121 w 157"/>
                <a:gd name="T27" fmla="*/ 87 h 119"/>
                <a:gd name="T28" fmla="*/ 52 w 157"/>
                <a:gd name="T29" fmla="*/ 109 h 119"/>
                <a:gd name="T30" fmla="*/ 50 w 157"/>
                <a:gd name="T31" fmla="*/ 113 h 119"/>
                <a:gd name="T32" fmla="*/ 37 w 157"/>
                <a:gd name="T33" fmla="*/ 119 h 119"/>
                <a:gd name="T34" fmla="*/ 32 w 157"/>
                <a:gd name="T35" fmla="*/ 116 h 119"/>
                <a:gd name="T36" fmla="*/ 31 w 157"/>
                <a:gd name="T37" fmla="*/ 112 h 119"/>
                <a:gd name="T38" fmla="*/ 34 w 157"/>
                <a:gd name="T39" fmla="*/ 98 h 119"/>
                <a:gd name="T40" fmla="*/ 32 w 157"/>
                <a:gd name="T41" fmla="*/ 96 h 119"/>
                <a:gd name="T42" fmla="*/ 23 w 157"/>
                <a:gd name="T43" fmla="*/ 92 h 119"/>
                <a:gd name="T44" fmla="*/ 22 w 157"/>
                <a:gd name="T45" fmla="*/ 80 h 119"/>
                <a:gd name="T46" fmla="*/ 15 w 157"/>
                <a:gd name="T47" fmla="*/ 74 h 119"/>
                <a:gd name="T48" fmla="*/ 4 w 157"/>
                <a:gd name="T49" fmla="*/ 59 h 119"/>
                <a:gd name="T50" fmla="*/ 4 w 157"/>
                <a:gd name="T51" fmla="*/ 57 h 119"/>
                <a:gd name="T52" fmla="*/ 14 w 157"/>
                <a:gd name="T53" fmla="*/ 52 h 119"/>
                <a:gd name="T54" fmla="*/ 15 w 157"/>
                <a:gd name="T55" fmla="*/ 50 h 119"/>
                <a:gd name="T56" fmla="*/ 15 w 157"/>
                <a:gd name="T57" fmla="*/ 49 h 119"/>
                <a:gd name="T58" fmla="*/ 1 w 157"/>
                <a:gd name="T59" fmla="*/ 37 h 119"/>
                <a:gd name="T60" fmla="*/ 0 w 157"/>
                <a:gd name="T61" fmla="*/ 35 h 119"/>
                <a:gd name="T62" fmla="*/ 1 w 157"/>
                <a:gd name="T63" fmla="*/ 33 h 119"/>
                <a:gd name="T64" fmla="*/ 33 w 157"/>
                <a:gd name="T65" fmla="*/ 28 h 119"/>
                <a:gd name="T66" fmla="*/ 38 w 157"/>
                <a:gd name="T67" fmla="*/ 25 h 119"/>
                <a:gd name="T68" fmla="*/ 41 w 157"/>
                <a:gd name="T69" fmla="*/ 16 h 119"/>
                <a:gd name="T70" fmla="*/ 65 w 157"/>
                <a:gd name="T71" fmla="*/ 8 h 119"/>
                <a:gd name="T72" fmla="*/ 79 w 157"/>
                <a:gd name="T73" fmla="*/ 3 h 119"/>
                <a:gd name="T74" fmla="*/ 99 w 157"/>
                <a:gd name="T75" fmla="*/ 0 h 119"/>
                <a:gd name="T76" fmla="*/ 102 w 157"/>
                <a:gd name="T77" fmla="*/ 5 h 119"/>
                <a:gd name="T78" fmla="*/ 115 w 157"/>
                <a:gd name="T79" fmla="*/ 13 h 119"/>
                <a:gd name="T80" fmla="*/ 117 w 157"/>
                <a:gd name="T81" fmla="*/ 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7" h="119">
                  <a:moveTo>
                    <a:pt x="117" y="16"/>
                  </a:moveTo>
                  <a:lnTo>
                    <a:pt x="119" y="20"/>
                  </a:lnTo>
                  <a:lnTo>
                    <a:pt x="139" y="27"/>
                  </a:lnTo>
                  <a:lnTo>
                    <a:pt x="139" y="27"/>
                  </a:lnTo>
                  <a:lnTo>
                    <a:pt x="140" y="28"/>
                  </a:lnTo>
                  <a:lnTo>
                    <a:pt x="141" y="32"/>
                  </a:lnTo>
                  <a:lnTo>
                    <a:pt x="141" y="33"/>
                  </a:lnTo>
                  <a:lnTo>
                    <a:pt x="154" y="41"/>
                  </a:lnTo>
                  <a:lnTo>
                    <a:pt x="157" y="46"/>
                  </a:lnTo>
                  <a:lnTo>
                    <a:pt x="157" y="49"/>
                  </a:lnTo>
                  <a:lnTo>
                    <a:pt x="157" y="50"/>
                  </a:lnTo>
                  <a:lnTo>
                    <a:pt x="156" y="52"/>
                  </a:lnTo>
                  <a:lnTo>
                    <a:pt x="155" y="53"/>
                  </a:lnTo>
                  <a:lnTo>
                    <a:pt x="136" y="58"/>
                  </a:lnTo>
                  <a:lnTo>
                    <a:pt x="135" y="59"/>
                  </a:lnTo>
                  <a:lnTo>
                    <a:pt x="135" y="59"/>
                  </a:lnTo>
                  <a:lnTo>
                    <a:pt x="134" y="61"/>
                  </a:lnTo>
                  <a:lnTo>
                    <a:pt x="135" y="62"/>
                  </a:lnTo>
                  <a:lnTo>
                    <a:pt x="135" y="64"/>
                  </a:lnTo>
                  <a:lnTo>
                    <a:pt x="139" y="67"/>
                  </a:lnTo>
                  <a:lnTo>
                    <a:pt x="140" y="70"/>
                  </a:lnTo>
                  <a:lnTo>
                    <a:pt x="140" y="70"/>
                  </a:lnTo>
                  <a:lnTo>
                    <a:pt x="140" y="80"/>
                  </a:lnTo>
                  <a:lnTo>
                    <a:pt x="139" y="82"/>
                  </a:lnTo>
                  <a:lnTo>
                    <a:pt x="132" y="91"/>
                  </a:lnTo>
                  <a:lnTo>
                    <a:pt x="126" y="92"/>
                  </a:lnTo>
                  <a:lnTo>
                    <a:pt x="124" y="91"/>
                  </a:lnTo>
                  <a:lnTo>
                    <a:pt x="121" y="87"/>
                  </a:lnTo>
                  <a:lnTo>
                    <a:pt x="100" y="86"/>
                  </a:lnTo>
                  <a:lnTo>
                    <a:pt x="52" y="109"/>
                  </a:lnTo>
                  <a:lnTo>
                    <a:pt x="52" y="110"/>
                  </a:lnTo>
                  <a:lnTo>
                    <a:pt x="50" y="113"/>
                  </a:lnTo>
                  <a:lnTo>
                    <a:pt x="47" y="118"/>
                  </a:lnTo>
                  <a:lnTo>
                    <a:pt x="37" y="119"/>
                  </a:lnTo>
                  <a:lnTo>
                    <a:pt x="34" y="119"/>
                  </a:lnTo>
                  <a:lnTo>
                    <a:pt x="32" y="116"/>
                  </a:lnTo>
                  <a:lnTo>
                    <a:pt x="31" y="114"/>
                  </a:lnTo>
                  <a:lnTo>
                    <a:pt x="31" y="112"/>
                  </a:lnTo>
                  <a:lnTo>
                    <a:pt x="34" y="101"/>
                  </a:lnTo>
                  <a:lnTo>
                    <a:pt x="34" y="98"/>
                  </a:lnTo>
                  <a:lnTo>
                    <a:pt x="33" y="97"/>
                  </a:lnTo>
                  <a:lnTo>
                    <a:pt x="32" y="96"/>
                  </a:lnTo>
                  <a:lnTo>
                    <a:pt x="24" y="92"/>
                  </a:lnTo>
                  <a:lnTo>
                    <a:pt x="23" y="92"/>
                  </a:lnTo>
                  <a:lnTo>
                    <a:pt x="23" y="90"/>
                  </a:lnTo>
                  <a:lnTo>
                    <a:pt x="22" y="80"/>
                  </a:lnTo>
                  <a:lnTo>
                    <a:pt x="22" y="79"/>
                  </a:lnTo>
                  <a:lnTo>
                    <a:pt x="15" y="74"/>
                  </a:lnTo>
                  <a:lnTo>
                    <a:pt x="4" y="60"/>
                  </a:lnTo>
                  <a:lnTo>
                    <a:pt x="4" y="59"/>
                  </a:lnTo>
                  <a:lnTo>
                    <a:pt x="4" y="58"/>
                  </a:lnTo>
                  <a:lnTo>
                    <a:pt x="4" y="57"/>
                  </a:lnTo>
                  <a:lnTo>
                    <a:pt x="4" y="56"/>
                  </a:lnTo>
                  <a:lnTo>
                    <a:pt x="14" y="52"/>
                  </a:lnTo>
                  <a:lnTo>
                    <a:pt x="14" y="52"/>
                  </a:lnTo>
                  <a:lnTo>
                    <a:pt x="15" y="50"/>
                  </a:lnTo>
                  <a:lnTo>
                    <a:pt x="15" y="50"/>
                  </a:lnTo>
                  <a:lnTo>
                    <a:pt x="15" y="49"/>
                  </a:lnTo>
                  <a:lnTo>
                    <a:pt x="14" y="49"/>
                  </a:lnTo>
                  <a:lnTo>
                    <a:pt x="1" y="37"/>
                  </a:lnTo>
                  <a:lnTo>
                    <a:pt x="0" y="36"/>
                  </a:lnTo>
                  <a:lnTo>
                    <a:pt x="0" y="35"/>
                  </a:lnTo>
                  <a:lnTo>
                    <a:pt x="0" y="35"/>
                  </a:lnTo>
                  <a:lnTo>
                    <a:pt x="1" y="33"/>
                  </a:lnTo>
                  <a:lnTo>
                    <a:pt x="23" y="26"/>
                  </a:lnTo>
                  <a:lnTo>
                    <a:pt x="33" y="28"/>
                  </a:lnTo>
                  <a:lnTo>
                    <a:pt x="37" y="26"/>
                  </a:lnTo>
                  <a:lnTo>
                    <a:pt x="38" y="25"/>
                  </a:lnTo>
                  <a:lnTo>
                    <a:pt x="40" y="18"/>
                  </a:lnTo>
                  <a:lnTo>
                    <a:pt x="41" y="16"/>
                  </a:lnTo>
                  <a:lnTo>
                    <a:pt x="56" y="15"/>
                  </a:lnTo>
                  <a:lnTo>
                    <a:pt x="65" y="8"/>
                  </a:lnTo>
                  <a:lnTo>
                    <a:pt x="74" y="6"/>
                  </a:lnTo>
                  <a:lnTo>
                    <a:pt x="79" y="3"/>
                  </a:lnTo>
                  <a:lnTo>
                    <a:pt x="99" y="0"/>
                  </a:lnTo>
                  <a:lnTo>
                    <a:pt x="99" y="0"/>
                  </a:lnTo>
                  <a:lnTo>
                    <a:pt x="100" y="0"/>
                  </a:lnTo>
                  <a:lnTo>
                    <a:pt x="102" y="5"/>
                  </a:lnTo>
                  <a:lnTo>
                    <a:pt x="104" y="8"/>
                  </a:lnTo>
                  <a:lnTo>
                    <a:pt x="115" y="13"/>
                  </a:lnTo>
                  <a:lnTo>
                    <a:pt x="117" y="15"/>
                  </a:lnTo>
                  <a:lnTo>
                    <a:pt x="117" y="16"/>
                  </a:lnTo>
                  <a:close/>
                </a:path>
              </a:pathLst>
            </a:custGeom>
            <a:solidFill>
              <a:srgbClr val="A4A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96" name="Freeform 64"/>
            <p:cNvSpPr>
              <a:spLocks/>
            </p:cNvSpPr>
            <p:nvPr/>
          </p:nvSpPr>
          <p:spPr bwMode="auto">
            <a:xfrm>
              <a:off x="5319713" y="5459413"/>
              <a:ext cx="249238" cy="188913"/>
            </a:xfrm>
            <a:custGeom>
              <a:avLst/>
              <a:gdLst>
                <a:gd name="T0" fmla="*/ 119 w 157"/>
                <a:gd name="T1" fmla="*/ 20 h 119"/>
                <a:gd name="T2" fmla="*/ 139 w 157"/>
                <a:gd name="T3" fmla="*/ 27 h 119"/>
                <a:gd name="T4" fmla="*/ 141 w 157"/>
                <a:gd name="T5" fmla="*/ 32 h 119"/>
                <a:gd name="T6" fmla="*/ 154 w 157"/>
                <a:gd name="T7" fmla="*/ 41 h 119"/>
                <a:gd name="T8" fmla="*/ 157 w 157"/>
                <a:gd name="T9" fmla="*/ 49 h 119"/>
                <a:gd name="T10" fmla="*/ 156 w 157"/>
                <a:gd name="T11" fmla="*/ 52 h 119"/>
                <a:gd name="T12" fmla="*/ 136 w 157"/>
                <a:gd name="T13" fmla="*/ 58 h 119"/>
                <a:gd name="T14" fmla="*/ 135 w 157"/>
                <a:gd name="T15" fmla="*/ 59 h 119"/>
                <a:gd name="T16" fmla="*/ 135 w 157"/>
                <a:gd name="T17" fmla="*/ 62 h 119"/>
                <a:gd name="T18" fmla="*/ 139 w 157"/>
                <a:gd name="T19" fmla="*/ 67 h 119"/>
                <a:gd name="T20" fmla="*/ 140 w 157"/>
                <a:gd name="T21" fmla="*/ 70 h 119"/>
                <a:gd name="T22" fmla="*/ 139 w 157"/>
                <a:gd name="T23" fmla="*/ 82 h 119"/>
                <a:gd name="T24" fmla="*/ 126 w 157"/>
                <a:gd name="T25" fmla="*/ 92 h 119"/>
                <a:gd name="T26" fmla="*/ 121 w 157"/>
                <a:gd name="T27" fmla="*/ 87 h 119"/>
                <a:gd name="T28" fmla="*/ 52 w 157"/>
                <a:gd name="T29" fmla="*/ 109 h 119"/>
                <a:gd name="T30" fmla="*/ 50 w 157"/>
                <a:gd name="T31" fmla="*/ 113 h 119"/>
                <a:gd name="T32" fmla="*/ 37 w 157"/>
                <a:gd name="T33" fmla="*/ 119 h 119"/>
                <a:gd name="T34" fmla="*/ 32 w 157"/>
                <a:gd name="T35" fmla="*/ 116 h 119"/>
                <a:gd name="T36" fmla="*/ 31 w 157"/>
                <a:gd name="T37" fmla="*/ 112 h 119"/>
                <a:gd name="T38" fmla="*/ 34 w 157"/>
                <a:gd name="T39" fmla="*/ 98 h 119"/>
                <a:gd name="T40" fmla="*/ 32 w 157"/>
                <a:gd name="T41" fmla="*/ 96 h 119"/>
                <a:gd name="T42" fmla="*/ 23 w 157"/>
                <a:gd name="T43" fmla="*/ 92 h 119"/>
                <a:gd name="T44" fmla="*/ 22 w 157"/>
                <a:gd name="T45" fmla="*/ 80 h 119"/>
                <a:gd name="T46" fmla="*/ 15 w 157"/>
                <a:gd name="T47" fmla="*/ 74 h 119"/>
                <a:gd name="T48" fmla="*/ 4 w 157"/>
                <a:gd name="T49" fmla="*/ 59 h 119"/>
                <a:gd name="T50" fmla="*/ 4 w 157"/>
                <a:gd name="T51" fmla="*/ 57 h 119"/>
                <a:gd name="T52" fmla="*/ 14 w 157"/>
                <a:gd name="T53" fmla="*/ 52 h 119"/>
                <a:gd name="T54" fmla="*/ 15 w 157"/>
                <a:gd name="T55" fmla="*/ 50 h 119"/>
                <a:gd name="T56" fmla="*/ 15 w 157"/>
                <a:gd name="T57" fmla="*/ 49 h 119"/>
                <a:gd name="T58" fmla="*/ 1 w 157"/>
                <a:gd name="T59" fmla="*/ 37 h 119"/>
                <a:gd name="T60" fmla="*/ 0 w 157"/>
                <a:gd name="T61" fmla="*/ 35 h 119"/>
                <a:gd name="T62" fmla="*/ 1 w 157"/>
                <a:gd name="T63" fmla="*/ 33 h 119"/>
                <a:gd name="T64" fmla="*/ 33 w 157"/>
                <a:gd name="T65" fmla="*/ 28 h 119"/>
                <a:gd name="T66" fmla="*/ 38 w 157"/>
                <a:gd name="T67" fmla="*/ 25 h 119"/>
                <a:gd name="T68" fmla="*/ 41 w 157"/>
                <a:gd name="T69" fmla="*/ 16 h 119"/>
                <a:gd name="T70" fmla="*/ 65 w 157"/>
                <a:gd name="T71" fmla="*/ 8 h 119"/>
                <a:gd name="T72" fmla="*/ 79 w 157"/>
                <a:gd name="T73" fmla="*/ 3 h 119"/>
                <a:gd name="T74" fmla="*/ 99 w 157"/>
                <a:gd name="T75" fmla="*/ 0 h 119"/>
                <a:gd name="T76" fmla="*/ 102 w 157"/>
                <a:gd name="T77" fmla="*/ 5 h 119"/>
                <a:gd name="T78" fmla="*/ 115 w 157"/>
                <a:gd name="T79" fmla="*/ 13 h 119"/>
                <a:gd name="T80" fmla="*/ 117 w 157"/>
                <a:gd name="T81" fmla="*/ 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7" h="119">
                  <a:moveTo>
                    <a:pt x="117" y="16"/>
                  </a:moveTo>
                  <a:lnTo>
                    <a:pt x="119" y="20"/>
                  </a:lnTo>
                  <a:lnTo>
                    <a:pt x="139" y="27"/>
                  </a:lnTo>
                  <a:lnTo>
                    <a:pt x="139" y="27"/>
                  </a:lnTo>
                  <a:lnTo>
                    <a:pt x="140" y="28"/>
                  </a:lnTo>
                  <a:lnTo>
                    <a:pt x="141" y="32"/>
                  </a:lnTo>
                  <a:lnTo>
                    <a:pt x="141" y="33"/>
                  </a:lnTo>
                  <a:lnTo>
                    <a:pt x="154" y="41"/>
                  </a:lnTo>
                  <a:lnTo>
                    <a:pt x="157" y="46"/>
                  </a:lnTo>
                  <a:lnTo>
                    <a:pt x="157" y="49"/>
                  </a:lnTo>
                  <a:lnTo>
                    <a:pt x="157" y="50"/>
                  </a:lnTo>
                  <a:lnTo>
                    <a:pt x="156" y="52"/>
                  </a:lnTo>
                  <a:lnTo>
                    <a:pt x="155" y="53"/>
                  </a:lnTo>
                  <a:lnTo>
                    <a:pt x="136" y="58"/>
                  </a:lnTo>
                  <a:lnTo>
                    <a:pt x="135" y="59"/>
                  </a:lnTo>
                  <a:lnTo>
                    <a:pt x="135" y="59"/>
                  </a:lnTo>
                  <a:lnTo>
                    <a:pt x="134" y="61"/>
                  </a:lnTo>
                  <a:lnTo>
                    <a:pt x="135" y="62"/>
                  </a:lnTo>
                  <a:lnTo>
                    <a:pt x="135" y="64"/>
                  </a:lnTo>
                  <a:lnTo>
                    <a:pt x="139" y="67"/>
                  </a:lnTo>
                  <a:lnTo>
                    <a:pt x="140" y="70"/>
                  </a:lnTo>
                  <a:lnTo>
                    <a:pt x="140" y="70"/>
                  </a:lnTo>
                  <a:lnTo>
                    <a:pt x="140" y="80"/>
                  </a:lnTo>
                  <a:lnTo>
                    <a:pt x="139" y="82"/>
                  </a:lnTo>
                  <a:lnTo>
                    <a:pt x="132" y="91"/>
                  </a:lnTo>
                  <a:lnTo>
                    <a:pt x="126" y="92"/>
                  </a:lnTo>
                  <a:lnTo>
                    <a:pt x="124" y="91"/>
                  </a:lnTo>
                  <a:lnTo>
                    <a:pt x="121" y="87"/>
                  </a:lnTo>
                  <a:lnTo>
                    <a:pt x="100" y="86"/>
                  </a:lnTo>
                  <a:lnTo>
                    <a:pt x="52" y="109"/>
                  </a:lnTo>
                  <a:lnTo>
                    <a:pt x="52" y="110"/>
                  </a:lnTo>
                  <a:lnTo>
                    <a:pt x="50" y="113"/>
                  </a:lnTo>
                  <a:lnTo>
                    <a:pt x="47" y="118"/>
                  </a:lnTo>
                  <a:lnTo>
                    <a:pt x="37" y="119"/>
                  </a:lnTo>
                  <a:lnTo>
                    <a:pt x="34" y="119"/>
                  </a:lnTo>
                  <a:lnTo>
                    <a:pt x="32" y="116"/>
                  </a:lnTo>
                  <a:lnTo>
                    <a:pt x="31" y="114"/>
                  </a:lnTo>
                  <a:lnTo>
                    <a:pt x="31" y="112"/>
                  </a:lnTo>
                  <a:lnTo>
                    <a:pt x="34" y="101"/>
                  </a:lnTo>
                  <a:lnTo>
                    <a:pt x="34" y="98"/>
                  </a:lnTo>
                  <a:lnTo>
                    <a:pt x="33" y="97"/>
                  </a:lnTo>
                  <a:lnTo>
                    <a:pt x="32" y="96"/>
                  </a:lnTo>
                  <a:lnTo>
                    <a:pt x="24" y="92"/>
                  </a:lnTo>
                  <a:lnTo>
                    <a:pt x="23" y="92"/>
                  </a:lnTo>
                  <a:lnTo>
                    <a:pt x="23" y="90"/>
                  </a:lnTo>
                  <a:lnTo>
                    <a:pt x="22" y="80"/>
                  </a:lnTo>
                  <a:lnTo>
                    <a:pt x="22" y="79"/>
                  </a:lnTo>
                  <a:lnTo>
                    <a:pt x="15" y="74"/>
                  </a:lnTo>
                  <a:lnTo>
                    <a:pt x="4" y="60"/>
                  </a:lnTo>
                  <a:lnTo>
                    <a:pt x="4" y="59"/>
                  </a:lnTo>
                  <a:lnTo>
                    <a:pt x="4" y="58"/>
                  </a:lnTo>
                  <a:lnTo>
                    <a:pt x="4" y="57"/>
                  </a:lnTo>
                  <a:lnTo>
                    <a:pt x="4" y="56"/>
                  </a:lnTo>
                  <a:lnTo>
                    <a:pt x="14" y="52"/>
                  </a:lnTo>
                  <a:lnTo>
                    <a:pt x="14" y="52"/>
                  </a:lnTo>
                  <a:lnTo>
                    <a:pt x="15" y="50"/>
                  </a:lnTo>
                  <a:lnTo>
                    <a:pt x="15" y="50"/>
                  </a:lnTo>
                  <a:lnTo>
                    <a:pt x="15" y="49"/>
                  </a:lnTo>
                  <a:lnTo>
                    <a:pt x="14" y="49"/>
                  </a:lnTo>
                  <a:lnTo>
                    <a:pt x="1" y="37"/>
                  </a:lnTo>
                  <a:lnTo>
                    <a:pt x="0" y="36"/>
                  </a:lnTo>
                  <a:lnTo>
                    <a:pt x="0" y="35"/>
                  </a:lnTo>
                  <a:lnTo>
                    <a:pt x="0" y="35"/>
                  </a:lnTo>
                  <a:lnTo>
                    <a:pt x="1" y="33"/>
                  </a:lnTo>
                  <a:lnTo>
                    <a:pt x="23" y="26"/>
                  </a:lnTo>
                  <a:lnTo>
                    <a:pt x="33" y="28"/>
                  </a:lnTo>
                  <a:lnTo>
                    <a:pt x="37" y="26"/>
                  </a:lnTo>
                  <a:lnTo>
                    <a:pt x="38" y="25"/>
                  </a:lnTo>
                  <a:lnTo>
                    <a:pt x="40" y="18"/>
                  </a:lnTo>
                  <a:lnTo>
                    <a:pt x="41" y="16"/>
                  </a:lnTo>
                  <a:lnTo>
                    <a:pt x="56" y="15"/>
                  </a:lnTo>
                  <a:lnTo>
                    <a:pt x="65" y="8"/>
                  </a:lnTo>
                  <a:lnTo>
                    <a:pt x="74" y="6"/>
                  </a:lnTo>
                  <a:lnTo>
                    <a:pt x="79" y="3"/>
                  </a:lnTo>
                  <a:lnTo>
                    <a:pt x="99" y="0"/>
                  </a:lnTo>
                  <a:lnTo>
                    <a:pt x="99" y="0"/>
                  </a:lnTo>
                  <a:lnTo>
                    <a:pt x="100" y="0"/>
                  </a:lnTo>
                  <a:lnTo>
                    <a:pt x="102" y="5"/>
                  </a:lnTo>
                  <a:lnTo>
                    <a:pt x="104" y="8"/>
                  </a:lnTo>
                  <a:lnTo>
                    <a:pt x="115" y="13"/>
                  </a:lnTo>
                  <a:lnTo>
                    <a:pt x="117" y="15"/>
                  </a:lnTo>
                  <a:lnTo>
                    <a:pt x="117" y="16"/>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97" name="Freeform 65"/>
            <p:cNvSpPr>
              <a:spLocks/>
            </p:cNvSpPr>
            <p:nvPr/>
          </p:nvSpPr>
          <p:spPr bwMode="auto">
            <a:xfrm>
              <a:off x="4924426" y="5921375"/>
              <a:ext cx="1117600" cy="889000"/>
            </a:xfrm>
            <a:custGeom>
              <a:avLst/>
              <a:gdLst>
                <a:gd name="T0" fmla="*/ 475 w 704"/>
                <a:gd name="T1" fmla="*/ 82 h 560"/>
                <a:gd name="T2" fmla="*/ 470 w 704"/>
                <a:gd name="T3" fmla="*/ 153 h 560"/>
                <a:gd name="T4" fmla="*/ 535 w 704"/>
                <a:gd name="T5" fmla="*/ 192 h 560"/>
                <a:gd name="T6" fmla="*/ 547 w 704"/>
                <a:gd name="T7" fmla="*/ 206 h 560"/>
                <a:gd name="T8" fmla="*/ 618 w 704"/>
                <a:gd name="T9" fmla="*/ 232 h 560"/>
                <a:gd name="T10" fmla="*/ 704 w 704"/>
                <a:gd name="T11" fmla="*/ 281 h 560"/>
                <a:gd name="T12" fmla="*/ 679 w 704"/>
                <a:gd name="T13" fmla="*/ 325 h 560"/>
                <a:gd name="T14" fmla="*/ 669 w 704"/>
                <a:gd name="T15" fmla="*/ 364 h 560"/>
                <a:gd name="T16" fmla="*/ 640 w 704"/>
                <a:gd name="T17" fmla="*/ 347 h 560"/>
                <a:gd name="T18" fmla="*/ 623 w 704"/>
                <a:gd name="T19" fmla="*/ 334 h 560"/>
                <a:gd name="T20" fmla="*/ 592 w 704"/>
                <a:gd name="T21" fmla="*/ 336 h 560"/>
                <a:gd name="T22" fmla="*/ 558 w 704"/>
                <a:gd name="T23" fmla="*/ 349 h 560"/>
                <a:gd name="T24" fmla="*/ 551 w 704"/>
                <a:gd name="T25" fmla="*/ 325 h 560"/>
                <a:gd name="T26" fmla="*/ 512 w 704"/>
                <a:gd name="T27" fmla="*/ 316 h 560"/>
                <a:gd name="T28" fmla="*/ 495 w 704"/>
                <a:gd name="T29" fmla="*/ 328 h 560"/>
                <a:gd name="T30" fmla="*/ 494 w 704"/>
                <a:gd name="T31" fmla="*/ 377 h 560"/>
                <a:gd name="T32" fmla="*/ 491 w 704"/>
                <a:gd name="T33" fmla="*/ 402 h 560"/>
                <a:gd name="T34" fmla="*/ 482 w 704"/>
                <a:gd name="T35" fmla="*/ 426 h 560"/>
                <a:gd name="T36" fmla="*/ 479 w 704"/>
                <a:gd name="T37" fmla="*/ 445 h 560"/>
                <a:gd name="T38" fmla="*/ 455 w 704"/>
                <a:gd name="T39" fmla="*/ 435 h 560"/>
                <a:gd name="T40" fmla="*/ 432 w 704"/>
                <a:gd name="T41" fmla="*/ 441 h 560"/>
                <a:gd name="T42" fmla="*/ 424 w 704"/>
                <a:gd name="T43" fmla="*/ 463 h 560"/>
                <a:gd name="T44" fmla="*/ 404 w 704"/>
                <a:gd name="T45" fmla="*/ 481 h 560"/>
                <a:gd name="T46" fmla="*/ 397 w 704"/>
                <a:gd name="T47" fmla="*/ 518 h 560"/>
                <a:gd name="T48" fmla="*/ 374 w 704"/>
                <a:gd name="T49" fmla="*/ 528 h 560"/>
                <a:gd name="T50" fmla="*/ 355 w 704"/>
                <a:gd name="T51" fmla="*/ 519 h 560"/>
                <a:gd name="T52" fmla="*/ 338 w 704"/>
                <a:gd name="T53" fmla="*/ 521 h 560"/>
                <a:gd name="T54" fmla="*/ 316 w 704"/>
                <a:gd name="T55" fmla="*/ 508 h 560"/>
                <a:gd name="T56" fmla="*/ 305 w 704"/>
                <a:gd name="T57" fmla="*/ 516 h 560"/>
                <a:gd name="T58" fmla="*/ 295 w 704"/>
                <a:gd name="T59" fmla="*/ 534 h 560"/>
                <a:gd name="T60" fmla="*/ 279 w 704"/>
                <a:gd name="T61" fmla="*/ 546 h 560"/>
                <a:gd name="T62" fmla="*/ 271 w 704"/>
                <a:gd name="T63" fmla="*/ 547 h 560"/>
                <a:gd name="T64" fmla="*/ 253 w 704"/>
                <a:gd name="T65" fmla="*/ 551 h 560"/>
                <a:gd name="T66" fmla="*/ 231 w 704"/>
                <a:gd name="T67" fmla="*/ 536 h 560"/>
                <a:gd name="T68" fmla="*/ 184 w 704"/>
                <a:gd name="T69" fmla="*/ 530 h 560"/>
                <a:gd name="T70" fmla="*/ 166 w 704"/>
                <a:gd name="T71" fmla="*/ 521 h 560"/>
                <a:gd name="T72" fmla="*/ 154 w 704"/>
                <a:gd name="T73" fmla="*/ 504 h 560"/>
                <a:gd name="T74" fmla="*/ 167 w 704"/>
                <a:gd name="T75" fmla="*/ 486 h 560"/>
                <a:gd name="T76" fmla="*/ 154 w 704"/>
                <a:gd name="T77" fmla="*/ 474 h 560"/>
                <a:gd name="T78" fmla="*/ 123 w 704"/>
                <a:gd name="T79" fmla="*/ 453 h 560"/>
                <a:gd name="T80" fmla="*/ 108 w 704"/>
                <a:gd name="T81" fmla="*/ 438 h 560"/>
                <a:gd name="T82" fmla="*/ 86 w 704"/>
                <a:gd name="T83" fmla="*/ 420 h 560"/>
                <a:gd name="T84" fmla="*/ 69 w 704"/>
                <a:gd name="T85" fmla="*/ 393 h 560"/>
                <a:gd name="T86" fmla="*/ 57 w 704"/>
                <a:gd name="T87" fmla="*/ 375 h 560"/>
                <a:gd name="T88" fmla="*/ 30 w 704"/>
                <a:gd name="T89" fmla="*/ 363 h 560"/>
                <a:gd name="T90" fmla="*/ 23 w 704"/>
                <a:gd name="T91" fmla="*/ 347 h 560"/>
                <a:gd name="T92" fmla="*/ 16 w 704"/>
                <a:gd name="T93" fmla="*/ 342 h 560"/>
                <a:gd name="T94" fmla="*/ 2 w 704"/>
                <a:gd name="T95" fmla="*/ 308 h 560"/>
                <a:gd name="T96" fmla="*/ 20 w 704"/>
                <a:gd name="T97" fmla="*/ 269 h 560"/>
                <a:gd name="T98" fmla="*/ 35 w 704"/>
                <a:gd name="T99" fmla="*/ 242 h 560"/>
                <a:gd name="T100" fmla="*/ 58 w 704"/>
                <a:gd name="T101" fmla="*/ 199 h 560"/>
                <a:gd name="T102" fmla="*/ 61 w 704"/>
                <a:gd name="T103" fmla="*/ 173 h 560"/>
                <a:gd name="T104" fmla="*/ 81 w 704"/>
                <a:gd name="T105" fmla="*/ 145 h 560"/>
                <a:gd name="T106" fmla="*/ 80 w 704"/>
                <a:gd name="T107" fmla="*/ 103 h 560"/>
                <a:gd name="T108" fmla="*/ 100 w 704"/>
                <a:gd name="T109" fmla="*/ 46 h 560"/>
                <a:gd name="T110" fmla="*/ 176 w 704"/>
                <a:gd name="T111" fmla="*/ 27 h 560"/>
                <a:gd name="T112" fmla="*/ 256 w 704"/>
                <a:gd name="T113" fmla="*/ 24 h 560"/>
                <a:gd name="T114" fmla="*/ 377 w 704"/>
                <a:gd name="T115" fmla="*/ 49 h 560"/>
                <a:gd name="T116" fmla="*/ 423 w 704"/>
                <a:gd name="T117"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4" h="560">
                  <a:moveTo>
                    <a:pt x="479" y="38"/>
                  </a:moveTo>
                  <a:lnTo>
                    <a:pt x="479" y="42"/>
                  </a:lnTo>
                  <a:lnTo>
                    <a:pt x="481" y="47"/>
                  </a:lnTo>
                  <a:lnTo>
                    <a:pt x="482" y="53"/>
                  </a:lnTo>
                  <a:lnTo>
                    <a:pt x="481" y="55"/>
                  </a:lnTo>
                  <a:lnTo>
                    <a:pt x="480" y="56"/>
                  </a:lnTo>
                  <a:lnTo>
                    <a:pt x="474" y="60"/>
                  </a:lnTo>
                  <a:lnTo>
                    <a:pt x="473" y="61"/>
                  </a:lnTo>
                  <a:lnTo>
                    <a:pt x="473" y="63"/>
                  </a:lnTo>
                  <a:lnTo>
                    <a:pt x="473" y="77"/>
                  </a:lnTo>
                  <a:lnTo>
                    <a:pt x="473" y="78"/>
                  </a:lnTo>
                  <a:lnTo>
                    <a:pt x="475" y="82"/>
                  </a:lnTo>
                  <a:lnTo>
                    <a:pt x="475" y="85"/>
                  </a:lnTo>
                  <a:lnTo>
                    <a:pt x="472" y="96"/>
                  </a:lnTo>
                  <a:lnTo>
                    <a:pt x="470" y="98"/>
                  </a:lnTo>
                  <a:lnTo>
                    <a:pt x="467" y="107"/>
                  </a:lnTo>
                  <a:lnTo>
                    <a:pt x="465" y="125"/>
                  </a:lnTo>
                  <a:lnTo>
                    <a:pt x="465" y="129"/>
                  </a:lnTo>
                  <a:lnTo>
                    <a:pt x="467" y="136"/>
                  </a:lnTo>
                  <a:lnTo>
                    <a:pt x="472" y="143"/>
                  </a:lnTo>
                  <a:lnTo>
                    <a:pt x="472" y="146"/>
                  </a:lnTo>
                  <a:lnTo>
                    <a:pt x="472" y="149"/>
                  </a:lnTo>
                  <a:lnTo>
                    <a:pt x="471" y="150"/>
                  </a:lnTo>
                  <a:lnTo>
                    <a:pt x="470" y="153"/>
                  </a:lnTo>
                  <a:lnTo>
                    <a:pt x="470" y="155"/>
                  </a:lnTo>
                  <a:lnTo>
                    <a:pt x="470" y="156"/>
                  </a:lnTo>
                  <a:lnTo>
                    <a:pt x="473" y="162"/>
                  </a:lnTo>
                  <a:lnTo>
                    <a:pt x="477" y="167"/>
                  </a:lnTo>
                  <a:lnTo>
                    <a:pt x="478" y="169"/>
                  </a:lnTo>
                  <a:lnTo>
                    <a:pt x="484" y="171"/>
                  </a:lnTo>
                  <a:lnTo>
                    <a:pt x="490" y="185"/>
                  </a:lnTo>
                  <a:lnTo>
                    <a:pt x="491" y="185"/>
                  </a:lnTo>
                  <a:lnTo>
                    <a:pt x="494" y="185"/>
                  </a:lnTo>
                  <a:lnTo>
                    <a:pt x="504" y="180"/>
                  </a:lnTo>
                  <a:lnTo>
                    <a:pt x="532" y="190"/>
                  </a:lnTo>
                  <a:lnTo>
                    <a:pt x="535" y="192"/>
                  </a:lnTo>
                  <a:lnTo>
                    <a:pt x="535" y="193"/>
                  </a:lnTo>
                  <a:lnTo>
                    <a:pt x="535" y="194"/>
                  </a:lnTo>
                  <a:lnTo>
                    <a:pt x="535" y="195"/>
                  </a:lnTo>
                  <a:lnTo>
                    <a:pt x="535" y="197"/>
                  </a:lnTo>
                  <a:lnTo>
                    <a:pt x="533" y="201"/>
                  </a:lnTo>
                  <a:lnTo>
                    <a:pt x="533" y="202"/>
                  </a:lnTo>
                  <a:lnTo>
                    <a:pt x="533" y="203"/>
                  </a:lnTo>
                  <a:lnTo>
                    <a:pt x="533" y="204"/>
                  </a:lnTo>
                  <a:lnTo>
                    <a:pt x="536" y="206"/>
                  </a:lnTo>
                  <a:lnTo>
                    <a:pt x="544" y="204"/>
                  </a:lnTo>
                  <a:lnTo>
                    <a:pt x="546" y="204"/>
                  </a:lnTo>
                  <a:lnTo>
                    <a:pt x="547" y="206"/>
                  </a:lnTo>
                  <a:lnTo>
                    <a:pt x="548" y="210"/>
                  </a:lnTo>
                  <a:lnTo>
                    <a:pt x="551" y="216"/>
                  </a:lnTo>
                  <a:lnTo>
                    <a:pt x="555" y="218"/>
                  </a:lnTo>
                  <a:lnTo>
                    <a:pt x="614" y="208"/>
                  </a:lnTo>
                  <a:lnTo>
                    <a:pt x="618" y="210"/>
                  </a:lnTo>
                  <a:lnTo>
                    <a:pt x="619" y="213"/>
                  </a:lnTo>
                  <a:lnTo>
                    <a:pt x="620" y="219"/>
                  </a:lnTo>
                  <a:lnTo>
                    <a:pt x="619" y="224"/>
                  </a:lnTo>
                  <a:lnTo>
                    <a:pt x="618" y="227"/>
                  </a:lnTo>
                  <a:lnTo>
                    <a:pt x="617" y="229"/>
                  </a:lnTo>
                  <a:lnTo>
                    <a:pt x="617" y="230"/>
                  </a:lnTo>
                  <a:lnTo>
                    <a:pt x="618" y="232"/>
                  </a:lnTo>
                  <a:lnTo>
                    <a:pt x="641" y="251"/>
                  </a:lnTo>
                  <a:lnTo>
                    <a:pt x="666" y="258"/>
                  </a:lnTo>
                  <a:lnTo>
                    <a:pt x="690" y="252"/>
                  </a:lnTo>
                  <a:lnTo>
                    <a:pt x="694" y="256"/>
                  </a:lnTo>
                  <a:lnTo>
                    <a:pt x="695" y="257"/>
                  </a:lnTo>
                  <a:lnTo>
                    <a:pt x="695" y="259"/>
                  </a:lnTo>
                  <a:lnTo>
                    <a:pt x="695" y="263"/>
                  </a:lnTo>
                  <a:lnTo>
                    <a:pt x="696" y="265"/>
                  </a:lnTo>
                  <a:lnTo>
                    <a:pt x="702" y="271"/>
                  </a:lnTo>
                  <a:lnTo>
                    <a:pt x="703" y="272"/>
                  </a:lnTo>
                  <a:lnTo>
                    <a:pt x="704" y="276"/>
                  </a:lnTo>
                  <a:lnTo>
                    <a:pt x="704" y="281"/>
                  </a:lnTo>
                  <a:lnTo>
                    <a:pt x="691" y="283"/>
                  </a:lnTo>
                  <a:lnTo>
                    <a:pt x="691" y="284"/>
                  </a:lnTo>
                  <a:lnTo>
                    <a:pt x="684" y="302"/>
                  </a:lnTo>
                  <a:lnTo>
                    <a:pt x="683" y="305"/>
                  </a:lnTo>
                  <a:lnTo>
                    <a:pt x="682" y="307"/>
                  </a:lnTo>
                  <a:lnTo>
                    <a:pt x="673" y="314"/>
                  </a:lnTo>
                  <a:lnTo>
                    <a:pt x="672" y="314"/>
                  </a:lnTo>
                  <a:lnTo>
                    <a:pt x="671" y="319"/>
                  </a:lnTo>
                  <a:lnTo>
                    <a:pt x="671" y="320"/>
                  </a:lnTo>
                  <a:lnTo>
                    <a:pt x="672" y="321"/>
                  </a:lnTo>
                  <a:lnTo>
                    <a:pt x="672" y="322"/>
                  </a:lnTo>
                  <a:lnTo>
                    <a:pt x="679" y="325"/>
                  </a:lnTo>
                  <a:lnTo>
                    <a:pt x="683" y="331"/>
                  </a:lnTo>
                  <a:lnTo>
                    <a:pt x="697" y="338"/>
                  </a:lnTo>
                  <a:lnTo>
                    <a:pt x="698" y="340"/>
                  </a:lnTo>
                  <a:lnTo>
                    <a:pt x="701" y="348"/>
                  </a:lnTo>
                  <a:lnTo>
                    <a:pt x="682" y="369"/>
                  </a:lnTo>
                  <a:lnTo>
                    <a:pt x="682" y="369"/>
                  </a:lnTo>
                  <a:lnTo>
                    <a:pt x="682" y="370"/>
                  </a:lnTo>
                  <a:lnTo>
                    <a:pt x="679" y="370"/>
                  </a:lnTo>
                  <a:lnTo>
                    <a:pt x="679" y="368"/>
                  </a:lnTo>
                  <a:lnTo>
                    <a:pt x="672" y="368"/>
                  </a:lnTo>
                  <a:lnTo>
                    <a:pt x="672" y="364"/>
                  </a:lnTo>
                  <a:lnTo>
                    <a:pt x="669" y="364"/>
                  </a:lnTo>
                  <a:lnTo>
                    <a:pt x="669" y="355"/>
                  </a:lnTo>
                  <a:lnTo>
                    <a:pt x="664" y="355"/>
                  </a:lnTo>
                  <a:lnTo>
                    <a:pt x="664" y="352"/>
                  </a:lnTo>
                  <a:lnTo>
                    <a:pt x="659" y="353"/>
                  </a:lnTo>
                  <a:lnTo>
                    <a:pt x="659" y="348"/>
                  </a:lnTo>
                  <a:lnTo>
                    <a:pt x="657" y="348"/>
                  </a:lnTo>
                  <a:lnTo>
                    <a:pt x="657" y="350"/>
                  </a:lnTo>
                  <a:lnTo>
                    <a:pt x="652" y="351"/>
                  </a:lnTo>
                  <a:lnTo>
                    <a:pt x="652" y="349"/>
                  </a:lnTo>
                  <a:lnTo>
                    <a:pt x="642" y="349"/>
                  </a:lnTo>
                  <a:lnTo>
                    <a:pt x="642" y="347"/>
                  </a:lnTo>
                  <a:lnTo>
                    <a:pt x="640" y="347"/>
                  </a:lnTo>
                  <a:lnTo>
                    <a:pt x="640" y="345"/>
                  </a:lnTo>
                  <a:lnTo>
                    <a:pt x="637" y="345"/>
                  </a:lnTo>
                  <a:lnTo>
                    <a:pt x="637" y="343"/>
                  </a:lnTo>
                  <a:lnTo>
                    <a:pt x="633" y="343"/>
                  </a:lnTo>
                  <a:lnTo>
                    <a:pt x="633" y="340"/>
                  </a:lnTo>
                  <a:lnTo>
                    <a:pt x="630" y="341"/>
                  </a:lnTo>
                  <a:lnTo>
                    <a:pt x="630" y="338"/>
                  </a:lnTo>
                  <a:lnTo>
                    <a:pt x="628" y="338"/>
                  </a:lnTo>
                  <a:lnTo>
                    <a:pt x="628" y="336"/>
                  </a:lnTo>
                  <a:lnTo>
                    <a:pt x="625" y="336"/>
                  </a:lnTo>
                  <a:lnTo>
                    <a:pt x="625" y="334"/>
                  </a:lnTo>
                  <a:lnTo>
                    <a:pt x="623" y="334"/>
                  </a:lnTo>
                  <a:lnTo>
                    <a:pt x="622" y="332"/>
                  </a:lnTo>
                  <a:lnTo>
                    <a:pt x="608" y="332"/>
                  </a:lnTo>
                  <a:lnTo>
                    <a:pt x="608" y="333"/>
                  </a:lnTo>
                  <a:lnTo>
                    <a:pt x="602" y="332"/>
                  </a:lnTo>
                  <a:lnTo>
                    <a:pt x="599" y="329"/>
                  </a:lnTo>
                  <a:lnTo>
                    <a:pt x="598" y="326"/>
                  </a:lnTo>
                  <a:lnTo>
                    <a:pt x="594" y="324"/>
                  </a:lnTo>
                  <a:lnTo>
                    <a:pt x="593" y="325"/>
                  </a:lnTo>
                  <a:lnTo>
                    <a:pt x="593" y="328"/>
                  </a:lnTo>
                  <a:lnTo>
                    <a:pt x="593" y="332"/>
                  </a:lnTo>
                  <a:lnTo>
                    <a:pt x="593" y="336"/>
                  </a:lnTo>
                  <a:lnTo>
                    <a:pt x="592" y="336"/>
                  </a:lnTo>
                  <a:lnTo>
                    <a:pt x="592" y="338"/>
                  </a:lnTo>
                  <a:lnTo>
                    <a:pt x="590" y="338"/>
                  </a:lnTo>
                  <a:lnTo>
                    <a:pt x="590" y="341"/>
                  </a:lnTo>
                  <a:lnTo>
                    <a:pt x="589" y="341"/>
                  </a:lnTo>
                  <a:lnTo>
                    <a:pt x="587" y="345"/>
                  </a:lnTo>
                  <a:lnTo>
                    <a:pt x="582" y="342"/>
                  </a:lnTo>
                  <a:lnTo>
                    <a:pt x="579" y="343"/>
                  </a:lnTo>
                  <a:lnTo>
                    <a:pt x="574" y="342"/>
                  </a:lnTo>
                  <a:lnTo>
                    <a:pt x="566" y="347"/>
                  </a:lnTo>
                  <a:lnTo>
                    <a:pt x="563" y="350"/>
                  </a:lnTo>
                  <a:lnTo>
                    <a:pt x="561" y="350"/>
                  </a:lnTo>
                  <a:lnTo>
                    <a:pt x="558" y="349"/>
                  </a:lnTo>
                  <a:lnTo>
                    <a:pt x="558" y="349"/>
                  </a:lnTo>
                  <a:lnTo>
                    <a:pt x="558" y="348"/>
                  </a:lnTo>
                  <a:lnTo>
                    <a:pt x="556" y="348"/>
                  </a:lnTo>
                  <a:lnTo>
                    <a:pt x="555" y="342"/>
                  </a:lnTo>
                  <a:lnTo>
                    <a:pt x="556" y="341"/>
                  </a:lnTo>
                  <a:lnTo>
                    <a:pt x="556" y="338"/>
                  </a:lnTo>
                  <a:lnTo>
                    <a:pt x="554" y="336"/>
                  </a:lnTo>
                  <a:lnTo>
                    <a:pt x="553" y="333"/>
                  </a:lnTo>
                  <a:lnTo>
                    <a:pt x="552" y="332"/>
                  </a:lnTo>
                  <a:lnTo>
                    <a:pt x="552" y="332"/>
                  </a:lnTo>
                  <a:lnTo>
                    <a:pt x="551" y="325"/>
                  </a:lnTo>
                  <a:lnTo>
                    <a:pt x="551" y="325"/>
                  </a:lnTo>
                  <a:lnTo>
                    <a:pt x="550" y="323"/>
                  </a:lnTo>
                  <a:lnTo>
                    <a:pt x="533" y="323"/>
                  </a:lnTo>
                  <a:lnTo>
                    <a:pt x="533" y="323"/>
                  </a:lnTo>
                  <a:lnTo>
                    <a:pt x="521" y="324"/>
                  </a:lnTo>
                  <a:lnTo>
                    <a:pt x="521" y="320"/>
                  </a:lnTo>
                  <a:lnTo>
                    <a:pt x="522" y="318"/>
                  </a:lnTo>
                  <a:lnTo>
                    <a:pt x="522" y="316"/>
                  </a:lnTo>
                  <a:lnTo>
                    <a:pt x="521" y="314"/>
                  </a:lnTo>
                  <a:lnTo>
                    <a:pt x="518" y="314"/>
                  </a:lnTo>
                  <a:lnTo>
                    <a:pt x="516" y="316"/>
                  </a:lnTo>
                  <a:lnTo>
                    <a:pt x="513" y="316"/>
                  </a:lnTo>
                  <a:lnTo>
                    <a:pt x="512" y="316"/>
                  </a:lnTo>
                  <a:lnTo>
                    <a:pt x="509" y="316"/>
                  </a:lnTo>
                  <a:lnTo>
                    <a:pt x="509" y="313"/>
                  </a:lnTo>
                  <a:lnTo>
                    <a:pt x="504" y="314"/>
                  </a:lnTo>
                  <a:lnTo>
                    <a:pt x="504" y="316"/>
                  </a:lnTo>
                  <a:lnTo>
                    <a:pt x="497" y="316"/>
                  </a:lnTo>
                  <a:lnTo>
                    <a:pt x="497" y="319"/>
                  </a:lnTo>
                  <a:lnTo>
                    <a:pt x="499" y="320"/>
                  </a:lnTo>
                  <a:lnTo>
                    <a:pt x="498" y="325"/>
                  </a:lnTo>
                  <a:lnTo>
                    <a:pt x="498" y="326"/>
                  </a:lnTo>
                  <a:lnTo>
                    <a:pt x="497" y="326"/>
                  </a:lnTo>
                  <a:lnTo>
                    <a:pt x="496" y="328"/>
                  </a:lnTo>
                  <a:lnTo>
                    <a:pt x="495" y="328"/>
                  </a:lnTo>
                  <a:lnTo>
                    <a:pt x="495" y="328"/>
                  </a:lnTo>
                  <a:lnTo>
                    <a:pt x="495" y="328"/>
                  </a:lnTo>
                  <a:lnTo>
                    <a:pt x="492" y="330"/>
                  </a:lnTo>
                  <a:lnTo>
                    <a:pt x="491" y="333"/>
                  </a:lnTo>
                  <a:lnTo>
                    <a:pt x="490" y="344"/>
                  </a:lnTo>
                  <a:lnTo>
                    <a:pt x="492" y="353"/>
                  </a:lnTo>
                  <a:lnTo>
                    <a:pt x="492" y="356"/>
                  </a:lnTo>
                  <a:lnTo>
                    <a:pt x="491" y="358"/>
                  </a:lnTo>
                  <a:lnTo>
                    <a:pt x="492" y="361"/>
                  </a:lnTo>
                  <a:lnTo>
                    <a:pt x="494" y="364"/>
                  </a:lnTo>
                  <a:lnTo>
                    <a:pt x="495" y="373"/>
                  </a:lnTo>
                  <a:lnTo>
                    <a:pt x="494" y="377"/>
                  </a:lnTo>
                  <a:lnTo>
                    <a:pt x="494" y="378"/>
                  </a:lnTo>
                  <a:lnTo>
                    <a:pt x="494" y="378"/>
                  </a:lnTo>
                  <a:lnTo>
                    <a:pt x="493" y="381"/>
                  </a:lnTo>
                  <a:lnTo>
                    <a:pt x="493" y="385"/>
                  </a:lnTo>
                  <a:lnTo>
                    <a:pt x="491" y="387"/>
                  </a:lnTo>
                  <a:lnTo>
                    <a:pt x="489" y="386"/>
                  </a:lnTo>
                  <a:lnTo>
                    <a:pt x="490" y="388"/>
                  </a:lnTo>
                  <a:lnTo>
                    <a:pt x="488" y="388"/>
                  </a:lnTo>
                  <a:lnTo>
                    <a:pt x="488" y="396"/>
                  </a:lnTo>
                  <a:lnTo>
                    <a:pt x="490" y="400"/>
                  </a:lnTo>
                  <a:lnTo>
                    <a:pt x="491" y="400"/>
                  </a:lnTo>
                  <a:lnTo>
                    <a:pt x="491" y="402"/>
                  </a:lnTo>
                  <a:lnTo>
                    <a:pt x="488" y="402"/>
                  </a:lnTo>
                  <a:lnTo>
                    <a:pt x="488" y="405"/>
                  </a:lnTo>
                  <a:lnTo>
                    <a:pt x="487" y="405"/>
                  </a:lnTo>
                  <a:lnTo>
                    <a:pt x="487" y="405"/>
                  </a:lnTo>
                  <a:lnTo>
                    <a:pt x="485" y="409"/>
                  </a:lnTo>
                  <a:lnTo>
                    <a:pt x="485" y="414"/>
                  </a:lnTo>
                  <a:lnTo>
                    <a:pt x="485" y="415"/>
                  </a:lnTo>
                  <a:lnTo>
                    <a:pt x="485" y="417"/>
                  </a:lnTo>
                  <a:lnTo>
                    <a:pt x="483" y="417"/>
                  </a:lnTo>
                  <a:lnTo>
                    <a:pt x="482" y="418"/>
                  </a:lnTo>
                  <a:lnTo>
                    <a:pt x="483" y="426"/>
                  </a:lnTo>
                  <a:lnTo>
                    <a:pt x="482" y="426"/>
                  </a:lnTo>
                  <a:lnTo>
                    <a:pt x="482" y="429"/>
                  </a:lnTo>
                  <a:lnTo>
                    <a:pt x="484" y="432"/>
                  </a:lnTo>
                  <a:lnTo>
                    <a:pt x="488" y="434"/>
                  </a:lnTo>
                  <a:lnTo>
                    <a:pt x="489" y="435"/>
                  </a:lnTo>
                  <a:lnTo>
                    <a:pt x="490" y="435"/>
                  </a:lnTo>
                  <a:lnTo>
                    <a:pt x="491" y="438"/>
                  </a:lnTo>
                  <a:lnTo>
                    <a:pt x="491" y="438"/>
                  </a:lnTo>
                  <a:lnTo>
                    <a:pt x="490" y="441"/>
                  </a:lnTo>
                  <a:lnTo>
                    <a:pt x="483" y="447"/>
                  </a:lnTo>
                  <a:lnTo>
                    <a:pt x="483" y="447"/>
                  </a:lnTo>
                  <a:lnTo>
                    <a:pt x="479" y="445"/>
                  </a:lnTo>
                  <a:lnTo>
                    <a:pt x="479" y="445"/>
                  </a:lnTo>
                  <a:lnTo>
                    <a:pt x="474" y="445"/>
                  </a:lnTo>
                  <a:lnTo>
                    <a:pt x="474" y="443"/>
                  </a:lnTo>
                  <a:lnTo>
                    <a:pt x="470" y="444"/>
                  </a:lnTo>
                  <a:lnTo>
                    <a:pt x="470" y="441"/>
                  </a:lnTo>
                  <a:lnTo>
                    <a:pt x="462" y="442"/>
                  </a:lnTo>
                  <a:lnTo>
                    <a:pt x="462" y="440"/>
                  </a:lnTo>
                  <a:lnTo>
                    <a:pt x="459" y="440"/>
                  </a:lnTo>
                  <a:lnTo>
                    <a:pt x="459" y="439"/>
                  </a:lnTo>
                  <a:lnTo>
                    <a:pt x="458" y="440"/>
                  </a:lnTo>
                  <a:lnTo>
                    <a:pt x="458" y="437"/>
                  </a:lnTo>
                  <a:lnTo>
                    <a:pt x="455" y="438"/>
                  </a:lnTo>
                  <a:lnTo>
                    <a:pt x="455" y="435"/>
                  </a:lnTo>
                  <a:lnTo>
                    <a:pt x="451" y="437"/>
                  </a:lnTo>
                  <a:lnTo>
                    <a:pt x="443" y="436"/>
                  </a:lnTo>
                  <a:lnTo>
                    <a:pt x="443" y="435"/>
                  </a:lnTo>
                  <a:lnTo>
                    <a:pt x="441" y="435"/>
                  </a:lnTo>
                  <a:lnTo>
                    <a:pt x="441" y="436"/>
                  </a:lnTo>
                  <a:lnTo>
                    <a:pt x="439" y="436"/>
                  </a:lnTo>
                  <a:lnTo>
                    <a:pt x="439" y="435"/>
                  </a:lnTo>
                  <a:lnTo>
                    <a:pt x="434" y="435"/>
                  </a:lnTo>
                  <a:lnTo>
                    <a:pt x="434" y="436"/>
                  </a:lnTo>
                  <a:lnTo>
                    <a:pt x="431" y="437"/>
                  </a:lnTo>
                  <a:lnTo>
                    <a:pt x="431" y="440"/>
                  </a:lnTo>
                  <a:lnTo>
                    <a:pt x="432" y="441"/>
                  </a:lnTo>
                  <a:lnTo>
                    <a:pt x="432" y="441"/>
                  </a:lnTo>
                  <a:lnTo>
                    <a:pt x="432" y="442"/>
                  </a:lnTo>
                  <a:lnTo>
                    <a:pt x="433" y="443"/>
                  </a:lnTo>
                  <a:lnTo>
                    <a:pt x="432" y="444"/>
                  </a:lnTo>
                  <a:lnTo>
                    <a:pt x="432" y="446"/>
                  </a:lnTo>
                  <a:lnTo>
                    <a:pt x="432" y="446"/>
                  </a:lnTo>
                  <a:lnTo>
                    <a:pt x="428" y="452"/>
                  </a:lnTo>
                  <a:lnTo>
                    <a:pt x="428" y="456"/>
                  </a:lnTo>
                  <a:lnTo>
                    <a:pt x="430" y="460"/>
                  </a:lnTo>
                  <a:lnTo>
                    <a:pt x="426" y="461"/>
                  </a:lnTo>
                  <a:lnTo>
                    <a:pt x="426" y="463"/>
                  </a:lnTo>
                  <a:lnTo>
                    <a:pt x="424" y="463"/>
                  </a:lnTo>
                  <a:lnTo>
                    <a:pt x="424" y="464"/>
                  </a:lnTo>
                  <a:lnTo>
                    <a:pt x="424" y="466"/>
                  </a:lnTo>
                  <a:lnTo>
                    <a:pt x="423" y="466"/>
                  </a:lnTo>
                  <a:lnTo>
                    <a:pt x="420" y="469"/>
                  </a:lnTo>
                  <a:lnTo>
                    <a:pt x="420" y="471"/>
                  </a:lnTo>
                  <a:lnTo>
                    <a:pt x="418" y="471"/>
                  </a:lnTo>
                  <a:lnTo>
                    <a:pt x="418" y="471"/>
                  </a:lnTo>
                  <a:lnTo>
                    <a:pt x="414" y="472"/>
                  </a:lnTo>
                  <a:lnTo>
                    <a:pt x="412" y="476"/>
                  </a:lnTo>
                  <a:lnTo>
                    <a:pt x="405" y="477"/>
                  </a:lnTo>
                  <a:lnTo>
                    <a:pt x="404" y="480"/>
                  </a:lnTo>
                  <a:lnTo>
                    <a:pt x="404" y="481"/>
                  </a:lnTo>
                  <a:lnTo>
                    <a:pt x="403" y="481"/>
                  </a:lnTo>
                  <a:lnTo>
                    <a:pt x="400" y="490"/>
                  </a:lnTo>
                  <a:lnTo>
                    <a:pt x="400" y="491"/>
                  </a:lnTo>
                  <a:lnTo>
                    <a:pt x="400" y="491"/>
                  </a:lnTo>
                  <a:lnTo>
                    <a:pt x="398" y="497"/>
                  </a:lnTo>
                  <a:lnTo>
                    <a:pt x="398" y="501"/>
                  </a:lnTo>
                  <a:lnTo>
                    <a:pt x="397" y="501"/>
                  </a:lnTo>
                  <a:lnTo>
                    <a:pt x="396" y="501"/>
                  </a:lnTo>
                  <a:lnTo>
                    <a:pt x="398" y="505"/>
                  </a:lnTo>
                  <a:lnTo>
                    <a:pt x="399" y="508"/>
                  </a:lnTo>
                  <a:lnTo>
                    <a:pt x="399" y="513"/>
                  </a:lnTo>
                  <a:lnTo>
                    <a:pt x="397" y="518"/>
                  </a:lnTo>
                  <a:lnTo>
                    <a:pt x="399" y="528"/>
                  </a:lnTo>
                  <a:lnTo>
                    <a:pt x="396" y="530"/>
                  </a:lnTo>
                  <a:lnTo>
                    <a:pt x="395" y="531"/>
                  </a:lnTo>
                  <a:lnTo>
                    <a:pt x="396" y="534"/>
                  </a:lnTo>
                  <a:lnTo>
                    <a:pt x="394" y="534"/>
                  </a:lnTo>
                  <a:lnTo>
                    <a:pt x="393" y="537"/>
                  </a:lnTo>
                  <a:lnTo>
                    <a:pt x="391" y="537"/>
                  </a:lnTo>
                  <a:lnTo>
                    <a:pt x="390" y="537"/>
                  </a:lnTo>
                  <a:lnTo>
                    <a:pt x="379" y="538"/>
                  </a:lnTo>
                  <a:lnTo>
                    <a:pt x="376" y="531"/>
                  </a:lnTo>
                  <a:lnTo>
                    <a:pt x="376" y="528"/>
                  </a:lnTo>
                  <a:lnTo>
                    <a:pt x="374" y="528"/>
                  </a:lnTo>
                  <a:lnTo>
                    <a:pt x="374" y="526"/>
                  </a:lnTo>
                  <a:lnTo>
                    <a:pt x="373" y="524"/>
                  </a:lnTo>
                  <a:lnTo>
                    <a:pt x="370" y="525"/>
                  </a:lnTo>
                  <a:lnTo>
                    <a:pt x="369" y="526"/>
                  </a:lnTo>
                  <a:lnTo>
                    <a:pt x="366" y="526"/>
                  </a:lnTo>
                  <a:lnTo>
                    <a:pt x="364" y="517"/>
                  </a:lnTo>
                  <a:lnTo>
                    <a:pt x="363" y="517"/>
                  </a:lnTo>
                  <a:lnTo>
                    <a:pt x="361" y="515"/>
                  </a:lnTo>
                  <a:lnTo>
                    <a:pt x="361" y="515"/>
                  </a:lnTo>
                  <a:lnTo>
                    <a:pt x="358" y="514"/>
                  </a:lnTo>
                  <a:lnTo>
                    <a:pt x="357" y="516"/>
                  </a:lnTo>
                  <a:lnTo>
                    <a:pt x="355" y="519"/>
                  </a:lnTo>
                  <a:lnTo>
                    <a:pt x="355" y="519"/>
                  </a:lnTo>
                  <a:lnTo>
                    <a:pt x="355" y="520"/>
                  </a:lnTo>
                  <a:lnTo>
                    <a:pt x="351" y="520"/>
                  </a:lnTo>
                  <a:lnTo>
                    <a:pt x="350" y="521"/>
                  </a:lnTo>
                  <a:lnTo>
                    <a:pt x="350" y="523"/>
                  </a:lnTo>
                  <a:lnTo>
                    <a:pt x="347" y="523"/>
                  </a:lnTo>
                  <a:lnTo>
                    <a:pt x="346" y="523"/>
                  </a:lnTo>
                  <a:lnTo>
                    <a:pt x="345" y="525"/>
                  </a:lnTo>
                  <a:lnTo>
                    <a:pt x="341" y="526"/>
                  </a:lnTo>
                  <a:lnTo>
                    <a:pt x="341" y="523"/>
                  </a:lnTo>
                  <a:lnTo>
                    <a:pt x="339" y="523"/>
                  </a:lnTo>
                  <a:lnTo>
                    <a:pt x="338" y="521"/>
                  </a:lnTo>
                  <a:lnTo>
                    <a:pt x="331" y="520"/>
                  </a:lnTo>
                  <a:lnTo>
                    <a:pt x="331" y="519"/>
                  </a:lnTo>
                  <a:lnTo>
                    <a:pt x="329" y="519"/>
                  </a:lnTo>
                  <a:lnTo>
                    <a:pt x="328" y="519"/>
                  </a:lnTo>
                  <a:lnTo>
                    <a:pt x="323" y="519"/>
                  </a:lnTo>
                  <a:lnTo>
                    <a:pt x="322" y="516"/>
                  </a:lnTo>
                  <a:lnTo>
                    <a:pt x="321" y="513"/>
                  </a:lnTo>
                  <a:lnTo>
                    <a:pt x="320" y="513"/>
                  </a:lnTo>
                  <a:lnTo>
                    <a:pt x="320" y="511"/>
                  </a:lnTo>
                  <a:lnTo>
                    <a:pt x="316" y="509"/>
                  </a:lnTo>
                  <a:lnTo>
                    <a:pt x="316" y="508"/>
                  </a:lnTo>
                  <a:lnTo>
                    <a:pt x="316" y="508"/>
                  </a:lnTo>
                  <a:lnTo>
                    <a:pt x="314" y="506"/>
                  </a:lnTo>
                  <a:lnTo>
                    <a:pt x="314" y="504"/>
                  </a:lnTo>
                  <a:lnTo>
                    <a:pt x="313" y="504"/>
                  </a:lnTo>
                  <a:lnTo>
                    <a:pt x="312" y="504"/>
                  </a:lnTo>
                  <a:lnTo>
                    <a:pt x="311" y="505"/>
                  </a:lnTo>
                  <a:lnTo>
                    <a:pt x="304" y="506"/>
                  </a:lnTo>
                  <a:lnTo>
                    <a:pt x="303" y="508"/>
                  </a:lnTo>
                  <a:lnTo>
                    <a:pt x="304" y="509"/>
                  </a:lnTo>
                  <a:lnTo>
                    <a:pt x="305" y="509"/>
                  </a:lnTo>
                  <a:lnTo>
                    <a:pt x="305" y="511"/>
                  </a:lnTo>
                  <a:lnTo>
                    <a:pt x="306" y="513"/>
                  </a:lnTo>
                  <a:lnTo>
                    <a:pt x="305" y="516"/>
                  </a:lnTo>
                  <a:lnTo>
                    <a:pt x="305" y="517"/>
                  </a:lnTo>
                  <a:lnTo>
                    <a:pt x="305" y="521"/>
                  </a:lnTo>
                  <a:lnTo>
                    <a:pt x="304" y="521"/>
                  </a:lnTo>
                  <a:lnTo>
                    <a:pt x="304" y="522"/>
                  </a:lnTo>
                  <a:lnTo>
                    <a:pt x="303" y="526"/>
                  </a:lnTo>
                  <a:lnTo>
                    <a:pt x="301" y="528"/>
                  </a:lnTo>
                  <a:lnTo>
                    <a:pt x="301" y="528"/>
                  </a:lnTo>
                  <a:lnTo>
                    <a:pt x="301" y="528"/>
                  </a:lnTo>
                  <a:lnTo>
                    <a:pt x="299" y="531"/>
                  </a:lnTo>
                  <a:lnTo>
                    <a:pt x="297" y="534"/>
                  </a:lnTo>
                  <a:lnTo>
                    <a:pt x="294" y="533"/>
                  </a:lnTo>
                  <a:lnTo>
                    <a:pt x="295" y="534"/>
                  </a:lnTo>
                  <a:lnTo>
                    <a:pt x="292" y="534"/>
                  </a:lnTo>
                  <a:lnTo>
                    <a:pt x="292" y="532"/>
                  </a:lnTo>
                  <a:lnTo>
                    <a:pt x="284" y="532"/>
                  </a:lnTo>
                  <a:lnTo>
                    <a:pt x="284" y="534"/>
                  </a:lnTo>
                  <a:lnTo>
                    <a:pt x="284" y="539"/>
                  </a:lnTo>
                  <a:lnTo>
                    <a:pt x="284" y="541"/>
                  </a:lnTo>
                  <a:lnTo>
                    <a:pt x="283" y="542"/>
                  </a:lnTo>
                  <a:lnTo>
                    <a:pt x="283" y="544"/>
                  </a:lnTo>
                  <a:lnTo>
                    <a:pt x="281" y="544"/>
                  </a:lnTo>
                  <a:lnTo>
                    <a:pt x="281" y="544"/>
                  </a:lnTo>
                  <a:lnTo>
                    <a:pt x="281" y="546"/>
                  </a:lnTo>
                  <a:lnTo>
                    <a:pt x="279" y="546"/>
                  </a:lnTo>
                  <a:lnTo>
                    <a:pt x="279" y="545"/>
                  </a:lnTo>
                  <a:lnTo>
                    <a:pt x="277" y="545"/>
                  </a:lnTo>
                  <a:lnTo>
                    <a:pt x="277" y="544"/>
                  </a:lnTo>
                  <a:lnTo>
                    <a:pt x="276" y="544"/>
                  </a:lnTo>
                  <a:lnTo>
                    <a:pt x="276" y="542"/>
                  </a:lnTo>
                  <a:lnTo>
                    <a:pt x="276" y="542"/>
                  </a:lnTo>
                  <a:lnTo>
                    <a:pt x="275" y="541"/>
                  </a:lnTo>
                  <a:lnTo>
                    <a:pt x="274" y="541"/>
                  </a:lnTo>
                  <a:lnTo>
                    <a:pt x="272" y="545"/>
                  </a:lnTo>
                  <a:lnTo>
                    <a:pt x="272" y="547"/>
                  </a:lnTo>
                  <a:lnTo>
                    <a:pt x="271" y="547"/>
                  </a:lnTo>
                  <a:lnTo>
                    <a:pt x="271" y="547"/>
                  </a:lnTo>
                  <a:lnTo>
                    <a:pt x="270" y="547"/>
                  </a:lnTo>
                  <a:lnTo>
                    <a:pt x="269" y="548"/>
                  </a:lnTo>
                  <a:lnTo>
                    <a:pt x="270" y="552"/>
                  </a:lnTo>
                  <a:lnTo>
                    <a:pt x="268" y="552"/>
                  </a:lnTo>
                  <a:lnTo>
                    <a:pt x="268" y="554"/>
                  </a:lnTo>
                  <a:lnTo>
                    <a:pt x="265" y="554"/>
                  </a:lnTo>
                  <a:lnTo>
                    <a:pt x="265" y="557"/>
                  </a:lnTo>
                  <a:lnTo>
                    <a:pt x="263" y="557"/>
                  </a:lnTo>
                  <a:lnTo>
                    <a:pt x="263" y="559"/>
                  </a:lnTo>
                  <a:lnTo>
                    <a:pt x="259" y="560"/>
                  </a:lnTo>
                  <a:lnTo>
                    <a:pt x="258" y="550"/>
                  </a:lnTo>
                  <a:lnTo>
                    <a:pt x="253" y="551"/>
                  </a:lnTo>
                  <a:lnTo>
                    <a:pt x="253" y="548"/>
                  </a:lnTo>
                  <a:lnTo>
                    <a:pt x="251" y="548"/>
                  </a:lnTo>
                  <a:lnTo>
                    <a:pt x="251" y="546"/>
                  </a:lnTo>
                  <a:lnTo>
                    <a:pt x="248" y="546"/>
                  </a:lnTo>
                  <a:lnTo>
                    <a:pt x="248" y="542"/>
                  </a:lnTo>
                  <a:lnTo>
                    <a:pt x="246" y="542"/>
                  </a:lnTo>
                  <a:lnTo>
                    <a:pt x="245" y="539"/>
                  </a:lnTo>
                  <a:lnTo>
                    <a:pt x="243" y="539"/>
                  </a:lnTo>
                  <a:lnTo>
                    <a:pt x="243" y="537"/>
                  </a:lnTo>
                  <a:lnTo>
                    <a:pt x="231" y="538"/>
                  </a:lnTo>
                  <a:lnTo>
                    <a:pt x="231" y="538"/>
                  </a:lnTo>
                  <a:lnTo>
                    <a:pt x="231" y="536"/>
                  </a:lnTo>
                  <a:lnTo>
                    <a:pt x="229" y="536"/>
                  </a:lnTo>
                  <a:lnTo>
                    <a:pt x="228" y="533"/>
                  </a:lnTo>
                  <a:lnTo>
                    <a:pt x="217" y="532"/>
                  </a:lnTo>
                  <a:lnTo>
                    <a:pt x="216" y="530"/>
                  </a:lnTo>
                  <a:lnTo>
                    <a:pt x="203" y="530"/>
                  </a:lnTo>
                  <a:lnTo>
                    <a:pt x="203" y="530"/>
                  </a:lnTo>
                  <a:lnTo>
                    <a:pt x="203" y="528"/>
                  </a:lnTo>
                  <a:lnTo>
                    <a:pt x="192" y="529"/>
                  </a:lnTo>
                  <a:lnTo>
                    <a:pt x="190" y="531"/>
                  </a:lnTo>
                  <a:lnTo>
                    <a:pt x="186" y="531"/>
                  </a:lnTo>
                  <a:lnTo>
                    <a:pt x="184" y="531"/>
                  </a:lnTo>
                  <a:lnTo>
                    <a:pt x="184" y="530"/>
                  </a:lnTo>
                  <a:lnTo>
                    <a:pt x="183" y="530"/>
                  </a:lnTo>
                  <a:lnTo>
                    <a:pt x="182" y="528"/>
                  </a:lnTo>
                  <a:lnTo>
                    <a:pt x="181" y="528"/>
                  </a:lnTo>
                  <a:lnTo>
                    <a:pt x="181" y="527"/>
                  </a:lnTo>
                  <a:lnTo>
                    <a:pt x="177" y="527"/>
                  </a:lnTo>
                  <a:lnTo>
                    <a:pt x="176" y="525"/>
                  </a:lnTo>
                  <a:lnTo>
                    <a:pt x="172" y="525"/>
                  </a:lnTo>
                  <a:lnTo>
                    <a:pt x="171" y="523"/>
                  </a:lnTo>
                  <a:lnTo>
                    <a:pt x="167" y="523"/>
                  </a:lnTo>
                  <a:lnTo>
                    <a:pt x="167" y="521"/>
                  </a:lnTo>
                  <a:lnTo>
                    <a:pt x="166" y="521"/>
                  </a:lnTo>
                  <a:lnTo>
                    <a:pt x="166" y="521"/>
                  </a:lnTo>
                  <a:lnTo>
                    <a:pt x="164" y="520"/>
                  </a:lnTo>
                  <a:lnTo>
                    <a:pt x="164" y="515"/>
                  </a:lnTo>
                  <a:lnTo>
                    <a:pt x="165" y="514"/>
                  </a:lnTo>
                  <a:lnTo>
                    <a:pt x="166" y="514"/>
                  </a:lnTo>
                  <a:lnTo>
                    <a:pt x="166" y="511"/>
                  </a:lnTo>
                  <a:lnTo>
                    <a:pt x="164" y="512"/>
                  </a:lnTo>
                  <a:lnTo>
                    <a:pt x="164" y="510"/>
                  </a:lnTo>
                  <a:lnTo>
                    <a:pt x="157" y="510"/>
                  </a:lnTo>
                  <a:lnTo>
                    <a:pt x="156" y="508"/>
                  </a:lnTo>
                  <a:lnTo>
                    <a:pt x="155" y="508"/>
                  </a:lnTo>
                  <a:lnTo>
                    <a:pt x="154" y="506"/>
                  </a:lnTo>
                  <a:lnTo>
                    <a:pt x="154" y="504"/>
                  </a:lnTo>
                  <a:lnTo>
                    <a:pt x="156" y="504"/>
                  </a:lnTo>
                  <a:lnTo>
                    <a:pt x="158" y="502"/>
                  </a:lnTo>
                  <a:lnTo>
                    <a:pt x="158" y="501"/>
                  </a:lnTo>
                  <a:lnTo>
                    <a:pt x="158" y="500"/>
                  </a:lnTo>
                  <a:lnTo>
                    <a:pt x="158" y="498"/>
                  </a:lnTo>
                  <a:lnTo>
                    <a:pt x="168" y="497"/>
                  </a:lnTo>
                  <a:lnTo>
                    <a:pt x="167" y="495"/>
                  </a:lnTo>
                  <a:lnTo>
                    <a:pt x="170" y="495"/>
                  </a:lnTo>
                  <a:lnTo>
                    <a:pt x="170" y="493"/>
                  </a:lnTo>
                  <a:lnTo>
                    <a:pt x="170" y="492"/>
                  </a:lnTo>
                  <a:lnTo>
                    <a:pt x="170" y="487"/>
                  </a:lnTo>
                  <a:lnTo>
                    <a:pt x="167" y="486"/>
                  </a:lnTo>
                  <a:lnTo>
                    <a:pt x="167" y="486"/>
                  </a:lnTo>
                  <a:lnTo>
                    <a:pt x="162" y="486"/>
                  </a:lnTo>
                  <a:lnTo>
                    <a:pt x="162" y="484"/>
                  </a:lnTo>
                  <a:lnTo>
                    <a:pt x="160" y="484"/>
                  </a:lnTo>
                  <a:lnTo>
                    <a:pt x="160" y="483"/>
                  </a:lnTo>
                  <a:lnTo>
                    <a:pt x="159" y="481"/>
                  </a:lnTo>
                  <a:lnTo>
                    <a:pt x="157" y="481"/>
                  </a:lnTo>
                  <a:lnTo>
                    <a:pt x="157" y="477"/>
                  </a:lnTo>
                  <a:lnTo>
                    <a:pt x="155" y="477"/>
                  </a:lnTo>
                  <a:lnTo>
                    <a:pt x="155" y="475"/>
                  </a:lnTo>
                  <a:lnTo>
                    <a:pt x="154" y="475"/>
                  </a:lnTo>
                  <a:lnTo>
                    <a:pt x="154" y="474"/>
                  </a:lnTo>
                  <a:lnTo>
                    <a:pt x="150" y="470"/>
                  </a:lnTo>
                  <a:lnTo>
                    <a:pt x="140" y="468"/>
                  </a:lnTo>
                  <a:lnTo>
                    <a:pt x="140" y="466"/>
                  </a:lnTo>
                  <a:lnTo>
                    <a:pt x="135" y="466"/>
                  </a:lnTo>
                  <a:lnTo>
                    <a:pt x="135" y="465"/>
                  </a:lnTo>
                  <a:lnTo>
                    <a:pt x="134" y="464"/>
                  </a:lnTo>
                  <a:lnTo>
                    <a:pt x="133" y="462"/>
                  </a:lnTo>
                  <a:lnTo>
                    <a:pt x="128" y="462"/>
                  </a:lnTo>
                  <a:lnTo>
                    <a:pt x="127" y="458"/>
                  </a:lnTo>
                  <a:lnTo>
                    <a:pt x="125" y="458"/>
                  </a:lnTo>
                  <a:lnTo>
                    <a:pt x="125" y="456"/>
                  </a:lnTo>
                  <a:lnTo>
                    <a:pt x="123" y="453"/>
                  </a:lnTo>
                  <a:lnTo>
                    <a:pt x="123" y="453"/>
                  </a:lnTo>
                  <a:lnTo>
                    <a:pt x="122" y="451"/>
                  </a:lnTo>
                  <a:lnTo>
                    <a:pt x="121" y="451"/>
                  </a:lnTo>
                  <a:lnTo>
                    <a:pt x="120" y="450"/>
                  </a:lnTo>
                  <a:lnTo>
                    <a:pt x="120" y="449"/>
                  </a:lnTo>
                  <a:lnTo>
                    <a:pt x="117" y="449"/>
                  </a:lnTo>
                  <a:lnTo>
                    <a:pt x="117" y="447"/>
                  </a:lnTo>
                  <a:lnTo>
                    <a:pt x="115" y="447"/>
                  </a:lnTo>
                  <a:lnTo>
                    <a:pt x="115" y="444"/>
                  </a:lnTo>
                  <a:lnTo>
                    <a:pt x="109" y="439"/>
                  </a:lnTo>
                  <a:lnTo>
                    <a:pt x="108" y="439"/>
                  </a:lnTo>
                  <a:lnTo>
                    <a:pt x="108" y="438"/>
                  </a:lnTo>
                  <a:lnTo>
                    <a:pt x="105" y="438"/>
                  </a:lnTo>
                  <a:lnTo>
                    <a:pt x="105" y="436"/>
                  </a:lnTo>
                  <a:lnTo>
                    <a:pt x="96" y="436"/>
                  </a:lnTo>
                  <a:lnTo>
                    <a:pt x="96" y="436"/>
                  </a:lnTo>
                  <a:lnTo>
                    <a:pt x="94" y="436"/>
                  </a:lnTo>
                  <a:lnTo>
                    <a:pt x="94" y="434"/>
                  </a:lnTo>
                  <a:lnTo>
                    <a:pt x="86" y="434"/>
                  </a:lnTo>
                  <a:lnTo>
                    <a:pt x="86" y="430"/>
                  </a:lnTo>
                  <a:lnTo>
                    <a:pt x="84" y="430"/>
                  </a:lnTo>
                  <a:lnTo>
                    <a:pt x="83" y="428"/>
                  </a:lnTo>
                  <a:lnTo>
                    <a:pt x="85" y="427"/>
                  </a:lnTo>
                  <a:lnTo>
                    <a:pt x="86" y="420"/>
                  </a:lnTo>
                  <a:lnTo>
                    <a:pt x="79" y="412"/>
                  </a:lnTo>
                  <a:lnTo>
                    <a:pt x="81" y="410"/>
                  </a:lnTo>
                  <a:lnTo>
                    <a:pt x="79" y="408"/>
                  </a:lnTo>
                  <a:lnTo>
                    <a:pt x="79" y="404"/>
                  </a:lnTo>
                  <a:lnTo>
                    <a:pt x="75" y="405"/>
                  </a:lnTo>
                  <a:lnTo>
                    <a:pt x="75" y="402"/>
                  </a:lnTo>
                  <a:lnTo>
                    <a:pt x="72" y="402"/>
                  </a:lnTo>
                  <a:lnTo>
                    <a:pt x="72" y="400"/>
                  </a:lnTo>
                  <a:lnTo>
                    <a:pt x="70" y="400"/>
                  </a:lnTo>
                  <a:lnTo>
                    <a:pt x="70" y="400"/>
                  </a:lnTo>
                  <a:lnTo>
                    <a:pt x="70" y="400"/>
                  </a:lnTo>
                  <a:lnTo>
                    <a:pt x="69" y="393"/>
                  </a:lnTo>
                  <a:lnTo>
                    <a:pt x="67" y="393"/>
                  </a:lnTo>
                  <a:lnTo>
                    <a:pt x="66" y="382"/>
                  </a:lnTo>
                  <a:lnTo>
                    <a:pt x="64" y="382"/>
                  </a:lnTo>
                  <a:lnTo>
                    <a:pt x="64" y="381"/>
                  </a:lnTo>
                  <a:lnTo>
                    <a:pt x="64" y="379"/>
                  </a:lnTo>
                  <a:lnTo>
                    <a:pt x="61" y="379"/>
                  </a:lnTo>
                  <a:lnTo>
                    <a:pt x="61" y="378"/>
                  </a:lnTo>
                  <a:lnTo>
                    <a:pt x="60" y="378"/>
                  </a:lnTo>
                  <a:lnTo>
                    <a:pt x="60" y="374"/>
                  </a:lnTo>
                  <a:lnTo>
                    <a:pt x="58" y="374"/>
                  </a:lnTo>
                  <a:lnTo>
                    <a:pt x="58" y="375"/>
                  </a:lnTo>
                  <a:lnTo>
                    <a:pt x="57" y="375"/>
                  </a:lnTo>
                  <a:lnTo>
                    <a:pt x="57" y="378"/>
                  </a:lnTo>
                  <a:lnTo>
                    <a:pt x="50" y="377"/>
                  </a:lnTo>
                  <a:lnTo>
                    <a:pt x="49" y="376"/>
                  </a:lnTo>
                  <a:lnTo>
                    <a:pt x="49" y="376"/>
                  </a:lnTo>
                  <a:lnTo>
                    <a:pt x="48" y="376"/>
                  </a:lnTo>
                  <a:lnTo>
                    <a:pt x="46" y="377"/>
                  </a:lnTo>
                  <a:lnTo>
                    <a:pt x="39" y="376"/>
                  </a:lnTo>
                  <a:lnTo>
                    <a:pt x="37" y="373"/>
                  </a:lnTo>
                  <a:lnTo>
                    <a:pt x="37" y="369"/>
                  </a:lnTo>
                  <a:lnTo>
                    <a:pt x="32" y="370"/>
                  </a:lnTo>
                  <a:lnTo>
                    <a:pt x="32" y="368"/>
                  </a:lnTo>
                  <a:lnTo>
                    <a:pt x="30" y="363"/>
                  </a:lnTo>
                  <a:lnTo>
                    <a:pt x="30" y="363"/>
                  </a:lnTo>
                  <a:lnTo>
                    <a:pt x="29" y="359"/>
                  </a:lnTo>
                  <a:lnTo>
                    <a:pt x="29" y="356"/>
                  </a:lnTo>
                  <a:lnTo>
                    <a:pt x="27" y="355"/>
                  </a:lnTo>
                  <a:lnTo>
                    <a:pt x="27" y="352"/>
                  </a:lnTo>
                  <a:lnTo>
                    <a:pt x="27" y="352"/>
                  </a:lnTo>
                  <a:lnTo>
                    <a:pt x="27" y="351"/>
                  </a:lnTo>
                  <a:lnTo>
                    <a:pt x="26" y="351"/>
                  </a:lnTo>
                  <a:lnTo>
                    <a:pt x="25" y="350"/>
                  </a:lnTo>
                  <a:lnTo>
                    <a:pt x="24" y="348"/>
                  </a:lnTo>
                  <a:lnTo>
                    <a:pt x="24" y="347"/>
                  </a:lnTo>
                  <a:lnTo>
                    <a:pt x="23" y="347"/>
                  </a:lnTo>
                  <a:lnTo>
                    <a:pt x="23" y="346"/>
                  </a:lnTo>
                  <a:lnTo>
                    <a:pt x="23" y="344"/>
                  </a:lnTo>
                  <a:lnTo>
                    <a:pt x="24" y="344"/>
                  </a:lnTo>
                  <a:lnTo>
                    <a:pt x="24" y="344"/>
                  </a:lnTo>
                  <a:lnTo>
                    <a:pt x="24" y="344"/>
                  </a:lnTo>
                  <a:lnTo>
                    <a:pt x="26" y="341"/>
                  </a:lnTo>
                  <a:lnTo>
                    <a:pt x="20" y="340"/>
                  </a:lnTo>
                  <a:lnTo>
                    <a:pt x="20" y="341"/>
                  </a:lnTo>
                  <a:lnTo>
                    <a:pt x="18" y="342"/>
                  </a:lnTo>
                  <a:lnTo>
                    <a:pt x="18" y="342"/>
                  </a:lnTo>
                  <a:lnTo>
                    <a:pt x="16" y="343"/>
                  </a:lnTo>
                  <a:lnTo>
                    <a:pt x="16" y="342"/>
                  </a:lnTo>
                  <a:lnTo>
                    <a:pt x="14" y="342"/>
                  </a:lnTo>
                  <a:lnTo>
                    <a:pt x="14" y="333"/>
                  </a:lnTo>
                  <a:lnTo>
                    <a:pt x="11" y="334"/>
                  </a:lnTo>
                  <a:lnTo>
                    <a:pt x="11" y="331"/>
                  </a:lnTo>
                  <a:lnTo>
                    <a:pt x="10" y="331"/>
                  </a:lnTo>
                  <a:lnTo>
                    <a:pt x="2" y="320"/>
                  </a:lnTo>
                  <a:lnTo>
                    <a:pt x="2" y="318"/>
                  </a:lnTo>
                  <a:lnTo>
                    <a:pt x="1" y="316"/>
                  </a:lnTo>
                  <a:lnTo>
                    <a:pt x="0" y="314"/>
                  </a:lnTo>
                  <a:lnTo>
                    <a:pt x="0" y="313"/>
                  </a:lnTo>
                  <a:lnTo>
                    <a:pt x="0" y="312"/>
                  </a:lnTo>
                  <a:lnTo>
                    <a:pt x="2" y="308"/>
                  </a:lnTo>
                  <a:lnTo>
                    <a:pt x="3" y="304"/>
                  </a:lnTo>
                  <a:lnTo>
                    <a:pt x="5" y="301"/>
                  </a:lnTo>
                  <a:lnTo>
                    <a:pt x="6" y="295"/>
                  </a:lnTo>
                  <a:lnTo>
                    <a:pt x="9" y="292"/>
                  </a:lnTo>
                  <a:lnTo>
                    <a:pt x="17" y="290"/>
                  </a:lnTo>
                  <a:lnTo>
                    <a:pt x="23" y="286"/>
                  </a:lnTo>
                  <a:lnTo>
                    <a:pt x="23" y="284"/>
                  </a:lnTo>
                  <a:lnTo>
                    <a:pt x="24" y="282"/>
                  </a:lnTo>
                  <a:lnTo>
                    <a:pt x="23" y="279"/>
                  </a:lnTo>
                  <a:lnTo>
                    <a:pt x="22" y="275"/>
                  </a:lnTo>
                  <a:lnTo>
                    <a:pt x="20" y="270"/>
                  </a:lnTo>
                  <a:lnTo>
                    <a:pt x="20" y="269"/>
                  </a:lnTo>
                  <a:lnTo>
                    <a:pt x="17" y="265"/>
                  </a:lnTo>
                  <a:lnTo>
                    <a:pt x="16" y="264"/>
                  </a:lnTo>
                  <a:lnTo>
                    <a:pt x="16" y="263"/>
                  </a:lnTo>
                  <a:lnTo>
                    <a:pt x="16" y="262"/>
                  </a:lnTo>
                  <a:lnTo>
                    <a:pt x="19" y="256"/>
                  </a:lnTo>
                  <a:lnTo>
                    <a:pt x="19" y="255"/>
                  </a:lnTo>
                  <a:lnTo>
                    <a:pt x="19" y="242"/>
                  </a:lnTo>
                  <a:lnTo>
                    <a:pt x="19" y="241"/>
                  </a:lnTo>
                  <a:lnTo>
                    <a:pt x="20" y="239"/>
                  </a:lnTo>
                  <a:lnTo>
                    <a:pt x="21" y="239"/>
                  </a:lnTo>
                  <a:lnTo>
                    <a:pt x="23" y="238"/>
                  </a:lnTo>
                  <a:lnTo>
                    <a:pt x="35" y="242"/>
                  </a:lnTo>
                  <a:lnTo>
                    <a:pt x="44" y="236"/>
                  </a:lnTo>
                  <a:lnTo>
                    <a:pt x="46" y="232"/>
                  </a:lnTo>
                  <a:lnTo>
                    <a:pt x="55" y="227"/>
                  </a:lnTo>
                  <a:lnTo>
                    <a:pt x="56" y="226"/>
                  </a:lnTo>
                  <a:lnTo>
                    <a:pt x="58" y="217"/>
                  </a:lnTo>
                  <a:lnTo>
                    <a:pt x="58" y="215"/>
                  </a:lnTo>
                  <a:lnTo>
                    <a:pt x="62" y="214"/>
                  </a:lnTo>
                  <a:lnTo>
                    <a:pt x="63" y="213"/>
                  </a:lnTo>
                  <a:lnTo>
                    <a:pt x="63" y="212"/>
                  </a:lnTo>
                  <a:lnTo>
                    <a:pt x="63" y="209"/>
                  </a:lnTo>
                  <a:lnTo>
                    <a:pt x="63" y="207"/>
                  </a:lnTo>
                  <a:lnTo>
                    <a:pt x="58" y="199"/>
                  </a:lnTo>
                  <a:lnTo>
                    <a:pt x="57" y="195"/>
                  </a:lnTo>
                  <a:lnTo>
                    <a:pt x="57" y="193"/>
                  </a:lnTo>
                  <a:lnTo>
                    <a:pt x="58" y="192"/>
                  </a:lnTo>
                  <a:lnTo>
                    <a:pt x="66" y="186"/>
                  </a:lnTo>
                  <a:lnTo>
                    <a:pt x="66" y="186"/>
                  </a:lnTo>
                  <a:lnTo>
                    <a:pt x="66" y="184"/>
                  </a:lnTo>
                  <a:lnTo>
                    <a:pt x="66" y="183"/>
                  </a:lnTo>
                  <a:lnTo>
                    <a:pt x="66" y="182"/>
                  </a:lnTo>
                  <a:lnTo>
                    <a:pt x="66" y="181"/>
                  </a:lnTo>
                  <a:lnTo>
                    <a:pt x="61" y="177"/>
                  </a:lnTo>
                  <a:lnTo>
                    <a:pt x="61" y="174"/>
                  </a:lnTo>
                  <a:lnTo>
                    <a:pt x="61" y="173"/>
                  </a:lnTo>
                  <a:lnTo>
                    <a:pt x="61" y="172"/>
                  </a:lnTo>
                  <a:lnTo>
                    <a:pt x="69" y="165"/>
                  </a:lnTo>
                  <a:lnTo>
                    <a:pt x="69" y="165"/>
                  </a:lnTo>
                  <a:lnTo>
                    <a:pt x="69" y="163"/>
                  </a:lnTo>
                  <a:lnTo>
                    <a:pt x="69" y="162"/>
                  </a:lnTo>
                  <a:lnTo>
                    <a:pt x="69" y="161"/>
                  </a:lnTo>
                  <a:lnTo>
                    <a:pt x="68" y="159"/>
                  </a:lnTo>
                  <a:lnTo>
                    <a:pt x="68" y="159"/>
                  </a:lnTo>
                  <a:lnTo>
                    <a:pt x="68" y="158"/>
                  </a:lnTo>
                  <a:lnTo>
                    <a:pt x="68" y="157"/>
                  </a:lnTo>
                  <a:lnTo>
                    <a:pt x="70" y="153"/>
                  </a:lnTo>
                  <a:lnTo>
                    <a:pt x="81" y="145"/>
                  </a:lnTo>
                  <a:lnTo>
                    <a:pt x="81" y="144"/>
                  </a:lnTo>
                  <a:lnTo>
                    <a:pt x="82" y="143"/>
                  </a:lnTo>
                  <a:lnTo>
                    <a:pt x="82" y="136"/>
                  </a:lnTo>
                  <a:lnTo>
                    <a:pt x="86" y="133"/>
                  </a:lnTo>
                  <a:lnTo>
                    <a:pt x="90" y="131"/>
                  </a:lnTo>
                  <a:lnTo>
                    <a:pt x="90" y="131"/>
                  </a:lnTo>
                  <a:lnTo>
                    <a:pt x="91" y="129"/>
                  </a:lnTo>
                  <a:lnTo>
                    <a:pt x="91" y="127"/>
                  </a:lnTo>
                  <a:lnTo>
                    <a:pt x="90" y="125"/>
                  </a:lnTo>
                  <a:lnTo>
                    <a:pt x="86" y="116"/>
                  </a:lnTo>
                  <a:lnTo>
                    <a:pt x="85" y="110"/>
                  </a:lnTo>
                  <a:lnTo>
                    <a:pt x="80" y="103"/>
                  </a:lnTo>
                  <a:lnTo>
                    <a:pt x="88" y="90"/>
                  </a:lnTo>
                  <a:lnTo>
                    <a:pt x="89" y="87"/>
                  </a:lnTo>
                  <a:lnTo>
                    <a:pt x="88" y="83"/>
                  </a:lnTo>
                  <a:lnTo>
                    <a:pt x="87" y="79"/>
                  </a:lnTo>
                  <a:lnTo>
                    <a:pt x="85" y="73"/>
                  </a:lnTo>
                  <a:lnTo>
                    <a:pt x="78" y="59"/>
                  </a:lnTo>
                  <a:lnTo>
                    <a:pt x="78" y="57"/>
                  </a:lnTo>
                  <a:lnTo>
                    <a:pt x="78" y="55"/>
                  </a:lnTo>
                  <a:lnTo>
                    <a:pt x="79" y="55"/>
                  </a:lnTo>
                  <a:lnTo>
                    <a:pt x="82" y="52"/>
                  </a:lnTo>
                  <a:lnTo>
                    <a:pt x="88" y="50"/>
                  </a:lnTo>
                  <a:lnTo>
                    <a:pt x="100" y="46"/>
                  </a:lnTo>
                  <a:lnTo>
                    <a:pt x="108" y="48"/>
                  </a:lnTo>
                  <a:lnTo>
                    <a:pt x="116" y="43"/>
                  </a:lnTo>
                  <a:lnTo>
                    <a:pt x="120" y="43"/>
                  </a:lnTo>
                  <a:lnTo>
                    <a:pt x="126" y="49"/>
                  </a:lnTo>
                  <a:lnTo>
                    <a:pt x="137" y="54"/>
                  </a:lnTo>
                  <a:lnTo>
                    <a:pt x="146" y="49"/>
                  </a:lnTo>
                  <a:lnTo>
                    <a:pt x="154" y="49"/>
                  </a:lnTo>
                  <a:lnTo>
                    <a:pt x="155" y="49"/>
                  </a:lnTo>
                  <a:lnTo>
                    <a:pt x="157" y="45"/>
                  </a:lnTo>
                  <a:lnTo>
                    <a:pt x="164" y="40"/>
                  </a:lnTo>
                  <a:lnTo>
                    <a:pt x="168" y="31"/>
                  </a:lnTo>
                  <a:lnTo>
                    <a:pt x="176" y="27"/>
                  </a:lnTo>
                  <a:lnTo>
                    <a:pt x="183" y="28"/>
                  </a:lnTo>
                  <a:lnTo>
                    <a:pt x="184" y="29"/>
                  </a:lnTo>
                  <a:lnTo>
                    <a:pt x="185" y="30"/>
                  </a:lnTo>
                  <a:lnTo>
                    <a:pt x="185" y="34"/>
                  </a:lnTo>
                  <a:lnTo>
                    <a:pt x="186" y="35"/>
                  </a:lnTo>
                  <a:lnTo>
                    <a:pt x="189" y="39"/>
                  </a:lnTo>
                  <a:lnTo>
                    <a:pt x="231" y="37"/>
                  </a:lnTo>
                  <a:lnTo>
                    <a:pt x="233" y="36"/>
                  </a:lnTo>
                  <a:lnTo>
                    <a:pt x="235" y="32"/>
                  </a:lnTo>
                  <a:lnTo>
                    <a:pt x="239" y="27"/>
                  </a:lnTo>
                  <a:lnTo>
                    <a:pt x="253" y="25"/>
                  </a:lnTo>
                  <a:lnTo>
                    <a:pt x="256" y="24"/>
                  </a:lnTo>
                  <a:lnTo>
                    <a:pt x="258" y="24"/>
                  </a:lnTo>
                  <a:lnTo>
                    <a:pt x="259" y="24"/>
                  </a:lnTo>
                  <a:lnTo>
                    <a:pt x="278" y="40"/>
                  </a:lnTo>
                  <a:lnTo>
                    <a:pt x="290" y="40"/>
                  </a:lnTo>
                  <a:lnTo>
                    <a:pt x="307" y="31"/>
                  </a:lnTo>
                  <a:lnTo>
                    <a:pt x="321" y="40"/>
                  </a:lnTo>
                  <a:lnTo>
                    <a:pt x="326" y="36"/>
                  </a:lnTo>
                  <a:lnTo>
                    <a:pt x="336" y="36"/>
                  </a:lnTo>
                  <a:lnTo>
                    <a:pt x="346" y="41"/>
                  </a:lnTo>
                  <a:lnTo>
                    <a:pt x="359" y="39"/>
                  </a:lnTo>
                  <a:lnTo>
                    <a:pt x="376" y="48"/>
                  </a:lnTo>
                  <a:lnTo>
                    <a:pt x="377" y="49"/>
                  </a:lnTo>
                  <a:lnTo>
                    <a:pt x="378" y="52"/>
                  </a:lnTo>
                  <a:lnTo>
                    <a:pt x="379" y="52"/>
                  </a:lnTo>
                  <a:lnTo>
                    <a:pt x="382" y="53"/>
                  </a:lnTo>
                  <a:lnTo>
                    <a:pt x="399" y="37"/>
                  </a:lnTo>
                  <a:lnTo>
                    <a:pt x="406" y="36"/>
                  </a:lnTo>
                  <a:lnTo>
                    <a:pt x="409" y="33"/>
                  </a:lnTo>
                  <a:lnTo>
                    <a:pt x="410" y="31"/>
                  </a:lnTo>
                  <a:lnTo>
                    <a:pt x="408" y="19"/>
                  </a:lnTo>
                  <a:lnTo>
                    <a:pt x="408" y="16"/>
                  </a:lnTo>
                  <a:lnTo>
                    <a:pt x="413" y="6"/>
                  </a:lnTo>
                  <a:lnTo>
                    <a:pt x="420" y="0"/>
                  </a:lnTo>
                  <a:lnTo>
                    <a:pt x="423" y="0"/>
                  </a:lnTo>
                  <a:lnTo>
                    <a:pt x="444" y="10"/>
                  </a:lnTo>
                  <a:lnTo>
                    <a:pt x="449" y="10"/>
                  </a:lnTo>
                  <a:lnTo>
                    <a:pt x="451" y="9"/>
                  </a:lnTo>
                  <a:lnTo>
                    <a:pt x="454" y="9"/>
                  </a:lnTo>
                  <a:lnTo>
                    <a:pt x="458" y="12"/>
                  </a:lnTo>
                  <a:lnTo>
                    <a:pt x="458" y="13"/>
                  </a:lnTo>
                  <a:lnTo>
                    <a:pt x="458" y="18"/>
                  </a:lnTo>
                  <a:lnTo>
                    <a:pt x="459" y="21"/>
                  </a:lnTo>
                  <a:lnTo>
                    <a:pt x="479" y="38"/>
                  </a:lnTo>
                  <a:close/>
                </a:path>
              </a:pathLst>
            </a:custGeom>
            <a:solidFill>
              <a:srgbClr val="F9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98" name="Freeform 66"/>
            <p:cNvSpPr>
              <a:spLocks/>
            </p:cNvSpPr>
            <p:nvPr/>
          </p:nvSpPr>
          <p:spPr bwMode="auto">
            <a:xfrm>
              <a:off x="4924426" y="5921375"/>
              <a:ext cx="1117600" cy="889000"/>
            </a:xfrm>
            <a:custGeom>
              <a:avLst/>
              <a:gdLst>
                <a:gd name="T0" fmla="*/ 475 w 704"/>
                <a:gd name="T1" fmla="*/ 82 h 560"/>
                <a:gd name="T2" fmla="*/ 470 w 704"/>
                <a:gd name="T3" fmla="*/ 153 h 560"/>
                <a:gd name="T4" fmla="*/ 535 w 704"/>
                <a:gd name="T5" fmla="*/ 192 h 560"/>
                <a:gd name="T6" fmla="*/ 547 w 704"/>
                <a:gd name="T7" fmla="*/ 206 h 560"/>
                <a:gd name="T8" fmla="*/ 618 w 704"/>
                <a:gd name="T9" fmla="*/ 232 h 560"/>
                <a:gd name="T10" fmla="*/ 704 w 704"/>
                <a:gd name="T11" fmla="*/ 281 h 560"/>
                <a:gd name="T12" fmla="*/ 679 w 704"/>
                <a:gd name="T13" fmla="*/ 325 h 560"/>
                <a:gd name="T14" fmla="*/ 669 w 704"/>
                <a:gd name="T15" fmla="*/ 364 h 560"/>
                <a:gd name="T16" fmla="*/ 640 w 704"/>
                <a:gd name="T17" fmla="*/ 347 h 560"/>
                <a:gd name="T18" fmla="*/ 623 w 704"/>
                <a:gd name="T19" fmla="*/ 334 h 560"/>
                <a:gd name="T20" fmla="*/ 592 w 704"/>
                <a:gd name="T21" fmla="*/ 336 h 560"/>
                <a:gd name="T22" fmla="*/ 558 w 704"/>
                <a:gd name="T23" fmla="*/ 349 h 560"/>
                <a:gd name="T24" fmla="*/ 551 w 704"/>
                <a:gd name="T25" fmla="*/ 325 h 560"/>
                <a:gd name="T26" fmla="*/ 512 w 704"/>
                <a:gd name="T27" fmla="*/ 316 h 560"/>
                <a:gd name="T28" fmla="*/ 495 w 704"/>
                <a:gd name="T29" fmla="*/ 328 h 560"/>
                <a:gd name="T30" fmla="*/ 494 w 704"/>
                <a:gd name="T31" fmla="*/ 377 h 560"/>
                <a:gd name="T32" fmla="*/ 491 w 704"/>
                <a:gd name="T33" fmla="*/ 402 h 560"/>
                <a:gd name="T34" fmla="*/ 482 w 704"/>
                <a:gd name="T35" fmla="*/ 426 h 560"/>
                <a:gd name="T36" fmla="*/ 479 w 704"/>
                <a:gd name="T37" fmla="*/ 445 h 560"/>
                <a:gd name="T38" fmla="*/ 455 w 704"/>
                <a:gd name="T39" fmla="*/ 435 h 560"/>
                <a:gd name="T40" fmla="*/ 432 w 704"/>
                <a:gd name="T41" fmla="*/ 441 h 560"/>
                <a:gd name="T42" fmla="*/ 424 w 704"/>
                <a:gd name="T43" fmla="*/ 463 h 560"/>
                <a:gd name="T44" fmla="*/ 404 w 704"/>
                <a:gd name="T45" fmla="*/ 481 h 560"/>
                <a:gd name="T46" fmla="*/ 397 w 704"/>
                <a:gd name="T47" fmla="*/ 518 h 560"/>
                <a:gd name="T48" fmla="*/ 374 w 704"/>
                <a:gd name="T49" fmla="*/ 528 h 560"/>
                <a:gd name="T50" fmla="*/ 355 w 704"/>
                <a:gd name="T51" fmla="*/ 519 h 560"/>
                <a:gd name="T52" fmla="*/ 338 w 704"/>
                <a:gd name="T53" fmla="*/ 521 h 560"/>
                <a:gd name="T54" fmla="*/ 316 w 704"/>
                <a:gd name="T55" fmla="*/ 508 h 560"/>
                <a:gd name="T56" fmla="*/ 305 w 704"/>
                <a:gd name="T57" fmla="*/ 516 h 560"/>
                <a:gd name="T58" fmla="*/ 295 w 704"/>
                <a:gd name="T59" fmla="*/ 534 h 560"/>
                <a:gd name="T60" fmla="*/ 279 w 704"/>
                <a:gd name="T61" fmla="*/ 546 h 560"/>
                <a:gd name="T62" fmla="*/ 271 w 704"/>
                <a:gd name="T63" fmla="*/ 547 h 560"/>
                <a:gd name="T64" fmla="*/ 253 w 704"/>
                <a:gd name="T65" fmla="*/ 551 h 560"/>
                <a:gd name="T66" fmla="*/ 231 w 704"/>
                <a:gd name="T67" fmla="*/ 536 h 560"/>
                <a:gd name="T68" fmla="*/ 184 w 704"/>
                <a:gd name="T69" fmla="*/ 530 h 560"/>
                <a:gd name="T70" fmla="*/ 166 w 704"/>
                <a:gd name="T71" fmla="*/ 521 h 560"/>
                <a:gd name="T72" fmla="*/ 154 w 704"/>
                <a:gd name="T73" fmla="*/ 504 h 560"/>
                <a:gd name="T74" fmla="*/ 167 w 704"/>
                <a:gd name="T75" fmla="*/ 486 h 560"/>
                <a:gd name="T76" fmla="*/ 154 w 704"/>
                <a:gd name="T77" fmla="*/ 474 h 560"/>
                <a:gd name="T78" fmla="*/ 123 w 704"/>
                <a:gd name="T79" fmla="*/ 453 h 560"/>
                <a:gd name="T80" fmla="*/ 108 w 704"/>
                <a:gd name="T81" fmla="*/ 438 h 560"/>
                <a:gd name="T82" fmla="*/ 86 w 704"/>
                <a:gd name="T83" fmla="*/ 420 h 560"/>
                <a:gd name="T84" fmla="*/ 69 w 704"/>
                <a:gd name="T85" fmla="*/ 393 h 560"/>
                <a:gd name="T86" fmla="*/ 57 w 704"/>
                <a:gd name="T87" fmla="*/ 375 h 560"/>
                <a:gd name="T88" fmla="*/ 30 w 704"/>
                <a:gd name="T89" fmla="*/ 363 h 560"/>
                <a:gd name="T90" fmla="*/ 23 w 704"/>
                <a:gd name="T91" fmla="*/ 347 h 560"/>
                <a:gd name="T92" fmla="*/ 16 w 704"/>
                <a:gd name="T93" fmla="*/ 342 h 560"/>
                <a:gd name="T94" fmla="*/ 2 w 704"/>
                <a:gd name="T95" fmla="*/ 308 h 560"/>
                <a:gd name="T96" fmla="*/ 20 w 704"/>
                <a:gd name="T97" fmla="*/ 269 h 560"/>
                <a:gd name="T98" fmla="*/ 35 w 704"/>
                <a:gd name="T99" fmla="*/ 242 h 560"/>
                <a:gd name="T100" fmla="*/ 58 w 704"/>
                <a:gd name="T101" fmla="*/ 199 h 560"/>
                <a:gd name="T102" fmla="*/ 61 w 704"/>
                <a:gd name="T103" fmla="*/ 173 h 560"/>
                <a:gd name="T104" fmla="*/ 81 w 704"/>
                <a:gd name="T105" fmla="*/ 145 h 560"/>
                <a:gd name="T106" fmla="*/ 80 w 704"/>
                <a:gd name="T107" fmla="*/ 103 h 560"/>
                <a:gd name="T108" fmla="*/ 100 w 704"/>
                <a:gd name="T109" fmla="*/ 46 h 560"/>
                <a:gd name="T110" fmla="*/ 176 w 704"/>
                <a:gd name="T111" fmla="*/ 27 h 560"/>
                <a:gd name="T112" fmla="*/ 256 w 704"/>
                <a:gd name="T113" fmla="*/ 24 h 560"/>
                <a:gd name="T114" fmla="*/ 377 w 704"/>
                <a:gd name="T115" fmla="*/ 49 h 560"/>
                <a:gd name="T116" fmla="*/ 423 w 704"/>
                <a:gd name="T117"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4" h="560">
                  <a:moveTo>
                    <a:pt x="479" y="38"/>
                  </a:moveTo>
                  <a:lnTo>
                    <a:pt x="479" y="42"/>
                  </a:lnTo>
                  <a:lnTo>
                    <a:pt x="481" y="47"/>
                  </a:lnTo>
                  <a:lnTo>
                    <a:pt x="482" y="53"/>
                  </a:lnTo>
                  <a:lnTo>
                    <a:pt x="481" y="55"/>
                  </a:lnTo>
                  <a:lnTo>
                    <a:pt x="480" y="56"/>
                  </a:lnTo>
                  <a:lnTo>
                    <a:pt x="474" y="60"/>
                  </a:lnTo>
                  <a:lnTo>
                    <a:pt x="473" y="61"/>
                  </a:lnTo>
                  <a:lnTo>
                    <a:pt x="473" y="63"/>
                  </a:lnTo>
                  <a:lnTo>
                    <a:pt x="473" y="77"/>
                  </a:lnTo>
                  <a:lnTo>
                    <a:pt x="473" y="78"/>
                  </a:lnTo>
                  <a:lnTo>
                    <a:pt x="475" y="82"/>
                  </a:lnTo>
                  <a:lnTo>
                    <a:pt x="475" y="85"/>
                  </a:lnTo>
                  <a:lnTo>
                    <a:pt x="472" y="96"/>
                  </a:lnTo>
                  <a:lnTo>
                    <a:pt x="470" y="98"/>
                  </a:lnTo>
                  <a:lnTo>
                    <a:pt x="467" y="107"/>
                  </a:lnTo>
                  <a:lnTo>
                    <a:pt x="465" y="125"/>
                  </a:lnTo>
                  <a:lnTo>
                    <a:pt x="465" y="129"/>
                  </a:lnTo>
                  <a:lnTo>
                    <a:pt x="467" y="136"/>
                  </a:lnTo>
                  <a:lnTo>
                    <a:pt x="472" y="143"/>
                  </a:lnTo>
                  <a:lnTo>
                    <a:pt x="472" y="146"/>
                  </a:lnTo>
                  <a:lnTo>
                    <a:pt x="472" y="149"/>
                  </a:lnTo>
                  <a:lnTo>
                    <a:pt x="471" y="150"/>
                  </a:lnTo>
                  <a:lnTo>
                    <a:pt x="470" y="153"/>
                  </a:lnTo>
                  <a:lnTo>
                    <a:pt x="470" y="155"/>
                  </a:lnTo>
                  <a:lnTo>
                    <a:pt x="470" y="156"/>
                  </a:lnTo>
                  <a:lnTo>
                    <a:pt x="473" y="162"/>
                  </a:lnTo>
                  <a:lnTo>
                    <a:pt x="477" y="167"/>
                  </a:lnTo>
                  <a:lnTo>
                    <a:pt x="478" y="169"/>
                  </a:lnTo>
                  <a:lnTo>
                    <a:pt x="484" y="171"/>
                  </a:lnTo>
                  <a:lnTo>
                    <a:pt x="490" y="185"/>
                  </a:lnTo>
                  <a:lnTo>
                    <a:pt x="491" y="185"/>
                  </a:lnTo>
                  <a:lnTo>
                    <a:pt x="494" y="185"/>
                  </a:lnTo>
                  <a:lnTo>
                    <a:pt x="504" y="180"/>
                  </a:lnTo>
                  <a:lnTo>
                    <a:pt x="532" y="190"/>
                  </a:lnTo>
                  <a:lnTo>
                    <a:pt x="535" y="192"/>
                  </a:lnTo>
                  <a:lnTo>
                    <a:pt x="535" y="193"/>
                  </a:lnTo>
                  <a:lnTo>
                    <a:pt x="535" y="194"/>
                  </a:lnTo>
                  <a:lnTo>
                    <a:pt x="535" y="195"/>
                  </a:lnTo>
                  <a:lnTo>
                    <a:pt x="535" y="197"/>
                  </a:lnTo>
                  <a:lnTo>
                    <a:pt x="533" y="201"/>
                  </a:lnTo>
                  <a:lnTo>
                    <a:pt x="533" y="202"/>
                  </a:lnTo>
                  <a:lnTo>
                    <a:pt x="533" y="203"/>
                  </a:lnTo>
                  <a:lnTo>
                    <a:pt x="533" y="204"/>
                  </a:lnTo>
                  <a:lnTo>
                    <a:pt x="536" y="206"/>
                  </a:lnTo>
                  <a:lnTo>
                    <a:pt x="544" y="204"/>
                  </a:lnTo>
                  <a:lnTo>
                    <a:pt x="546" y="204"/>
                  </a:lnTo>
                  <a:lnTo>
                    <a:pt x="547" y="206"/>
                  </a:lnTo>
                  <a:lnTo>
                    <a:pt x="548" y="210"/>
                  </a:lnTo>
                  <a:lnTo>
                    <a:pt x="551" y="216"/>
                  </a:lnTo>
                  <a:lnTo>
                    <a:pt x="555" y="218"/>
                  </a:lnTo>
                  <a:lnTo>
                    <a:pt x="614" y="208"/>
                  </a:lnTo>
                  <a:lnTo>
                    <a:pt x="618" y="210"/>
                  </a:lnTo>
                  <a:lnTo>
                    <a:pt x="619" y="213"/>
                  </a:lnTo>
                  <a:lnTo>
                    <a:pt x="620" y="219"/>
                  </a:lnTo>
                  <a:lnTo>
                    <a:pt x="619" y="224"/>
                  </a:lnTo>
                  <a:lnTo>
                    <a:pt x="618" y="227"/>
                  </a:lnTo>
                  <a:lnTo>
                    <a:pt x="617" y="229"/>
                  </a:lnTo>
                  <a:lnTo>
                    <a:pt x="617" y="230"/>
                  </a:lnTo>
                  <a:lnTo>
                    <a:pt x="618" y="232"/>
                  </a:lnTo>
                  <a:lnTo>
                    <a:pt x="641" y="251"/>
                  </a:lnTo>
                  <a:lnTo>
                    <a:pt x="666" y="258"/>
                  </a:lnTo>
                  <a:lnTo>
                    <a:pt x="690" y="252"/>
                  </a:lnTo>
                  <a:lnTo>
                    <a:pt x="694" y="256"/>
                  </a:lnTo>
                  <a:lnTo>
                    <a:pt x="695" y="257"/>
                  </a:lnTo>
                  <a:lnTo>
                    <a:pt x="695" y="259"/>
                  </a:lnTo>
                  <a:lnTo>
                    <a:pt x="695" y="263"/>
                  </a:lnTo>
                  <a:lnTo>
                    <a:pt x="696" y="265"/>
                  </a:lnTo>
                  <a:lnTo>
                    <a:pt x="702" y="271"/>
                  </a:lnTo>
                  <a:lnTo>
                    <a:pt x="703" y="272"/>
                  </a:lnTo>
                  <a:lnTo>
                    <a:pt x="704" y="276"/>
                  </a:lnTo>
                  <a:lnTo>
                    <a:pt x="704" y="281"/>
                  </a:lnTo>
                  <a:lnTo>
                    <a:pt x="691" y="283"/>
                  </a:lnTo>
                  <a:lnTo>
                    <a:pt x="691" y="284"/>
                  </a:lnTo>
                  <a:lnTo>
                    <a:pt x="684" y="302"/>
                  </a:lnTo>
                  <a:lnTo>
                    <a:pt x="683" y="305"/>
                  </a:lnTo>
                  <a:lnTo>
                    <a:pt x="682" y="307"/>
                  </a:lnTo>
                  <a:lnTo>
                    <a:pt x="673" y="314"/>
                  </a:lnTo>
                  <a:lnTo>
                    <a:pt x="672" y="314"/>
                  </a:lnTo>
                  <a:lnTo>
                    <a:pt x="671" y="319"/>
                  </a:lnTo>
                  <a:lnTo>
                    <a:pt x="671" y="320"/>
                  </a:lnTo>
                  <a:lnTo>
                    <a:pt x="672" y="321"/>
                  </a:lnTo>
                  <a:lnTo>
                    <a:pt x="672" y="322"/>
                  </a:lnTo>
                  <a:lnTo>
                    <a:pt x="679" y="325"/>
                  </a:lnTo>
                  <a:lnTo>
                    <a:pt x="683" y="331"/>
                  </a:lnTo>
                  <a:lnTo>
                    <a:pt x="697" y="338"/>
                  </a:lnTo>
                  <a:lnTo>
                    <a:pt x="698" y="340"/>
                  </a:lnTo>
                  <a:lnTo>
                    <a:pt x="701" y="348"/>
                  </a:lnTo>
                  <a:lnTo>
                    <a:pt x="682" y="369"/>
                  </a:lnTo>
                  <a:lnTo>
                    <a:pt x="682" y="369"/>
                  </a:lnTo>
                  <a:lnTo>
                    <a:pt x="682" y="370"/>
                  </a:lnTo>
                  <a:lnTo>
                    <a:pt x="679" y="370"/>
                  </a:lnTo>
                  <a:lnTo>
                    <a:pt x="679" y="368"/>
                  </a:lnTo>
                  <a:lnTo>
                    <a:pt x="672" y="368"/>
                  </a:lnTo>
                  <a:lnTo>
                    <a:pt x="672" y="364"/>
                  </a:lnTo>
                  <a:lnTo>
                    <a:pt x="669" y="364"/>
                  </a:lnTo>
                  <a:lnTo>
                    <a:pt x="669" y="355"/>
                  </a:lnTo>
                  <a:lnTo>
                    <a:pt x="664" y="355"/>
                  </a:lnTo>
                  <a:lnTo>
                    <a:pt x="664" y="352"/>
                  </a:lnTo>
                  <a:lnTo>
                    <a:pt x="659" y="353"/>
                  </a:lnTo>
                  <a:lnTo>
                    <a:pt x="659" y="348"/>
                  </a:lnTo>
                  <a:lnTo>
                    <a:pt x="657" y="348"/>
                  </a:lnTo>
                  <a:lnTo>
                    <a:pt x="657" y="350"/>
                  </a:lnTo>
                  <a:lnTo>
                    <a:pt x="652" y="351"/>
                  </a:lnTo>
                  <a:lnTo>
                    <a:pt x="652" y="349"/>
                  </a:lnTo>
                  <a:lnTo>
                    <a:pt x="642" y="349"/>
                  </a:lnTo>
                  <a:lnTo>
                    <a:pt x="642" y="347"/>
                  </a:lnTo>
                  <a:lnTo>
                    <a:pt x="640" y="347"/>
                  </a:lnTo>
                  <a:lnTo>
                    <a:pt x="640" y="345"/>
                  </a:lnTo>
                  <a:lnTo>
                    <a:pt x="637" y="345"/>
                  </a:lnTo>
                  <a:lnTo>
                    <a:pt x="637" y="343"/>
                  </a:lnTo>
                  <a:lnTo>
                    <a:pt x="633" y="343"/>
                  </a:lnTo>
                  <a:lnTo>
                    <a:pt x="633" y="340"/>
                  </a:lnTo>
                  <a:lnTo>
                    <a:pt x="630" y="341"/>
                  </a:lnTo>
                  <a:lnTo>
                    <a:pt x="630" y="338"/>
                  </a:lnTo>
                  <a:lnTo>
                    <a:pt x="628" y="338"/>
                  </a:lnTo>
                  <a:lnTo>
                    <a:pt x="628" y="336"/>
                  </a:lnTo>
                  <a:lnTo>
                    <a:pt x="625" y="336"/>
                  </a:lnTo>
                  <a:lnTo>
                    <a:pt x="625" y="334"/>
                  </a:lnTo>
                  <a:lnTo>
                    <a:pt x="623" y="334"/>
                  </a:lnTo>
                  <a:lnTo>
                    <a:pt x="622" y="332"/>
                  </a:lnTo>
                  <a:lnTo>
                    <a:pt x="608" y="332"/>
                  </a:lnTo>
                  <a:lnTo>
                    <a:pt x="608" y="333"/>
                  </a:lnTo>
                  <a:lnTo>
                    <a:pt x="602" y="332"/>
                  </a:lnTo>
                  <a:lnTo>
                    <a:pt x="599" y="329"/>
                  </a:lnTo>
                  <a:lnTo>
                    <a:pt x="598" y="326"/>
                  </a:lnTo>
                  <a:lnTo>
                    <a:pt x="594" y="324"/>
                  </a:lnTo>
                  <a:lnTo>
                    <a:pt x="593" y="325"/>
                  </a:lnTo>
                  <a:lnTo>
                    <a:pt x="593" y="328"/>
                  </a:lnTo>
                  <a:lnTo>
                    <a:pt x="593" y="332"/>
                  </a:lnTo>
                  <a:lnTo>
                    <a:pt x="593" y="336"/>
                  </a:lnTo>
                  <a:lnTo>
                    <a:pt x="592" y="336"/>
                  </a:lnTo>
                  <a:lnTo>
                    <a:pt x="592" y="338"/>
                  </a:lnTo>
                  <a:lnTo>
                    <a:pt x="590" y="338"/>
                  </a:lnTo>
                  <a:lnTo>
                    <a:pt x="590" y="341"/>
                  </a:lnTo>
                  <a:lnTo>
                    <a:pt x="589" y="341"/>
                  </a:lnTo>
                  <a:lnTo>
                    <a:pt x="587" y="345"/>
                  </a:lnTo>
                  <a:lnTo>
                    <a:pt x="582" y="342"/>
                  </a:lnTo>
                  <a:lnTo>
                    <a:pt x="579" y="343"/>
                  </a:lnTo>
                  <a:lnTo>
                    <a:pt x="574" y="342"/>
                  </a:lnTo>
                  <a:lnTo>
                    <a:pt x="566" y="347"/>
                  </a:lnTo>
                  <a:lnTo>
                    <a:pt x="563" y="350"/>
                  </a:lnTo>
                  <a:lnTo>
                    <a:pt x="561" y="350"/>
                  </a:lnTo>
                  <a:lnTo>
                    <a:pt x="558" y="349"/>
                  </a:lnTo>
                  <a:lnTo>
                    <a:pt x="558" y="349"/>
                  </a:lnTo>
                  <a:lnTo>
                    <a:pt x="558" y="348"/>
                  </a:lnTo>
                  <a:lnTo>
                    <a:pt x="556" y="348"/>
                  </a:lnTo>
                  <a:lnTo>
                    <a:pt x="555" y="342"/>
                  </a:lnTo>
                  <a:lnTo>
                    <a:pt x="556" y="341"/>
                  </a:lnTo>
                  <a:lnTo>
                    <a:pt x="556" y="338"/>
                  </a:lnTo>
                  <a:lnTo>
                    <a:pt x="554" y="336"/>
                  </a:lnTo>
                  <a:lnTo>
                    <a:pt x="553" y="333"/>
                  </a:lnTo>
                  <a:lnTo>
                    <a:pt x="552" y="332"/>
                  </a:lnTo>
                  <a:lnTo>
                    <a:pt x="552" y="332"/>
                  </a:lnTo>
                  <a:lnTo>
                    <a:pt x="551" y="325"/>
                  </a:lnTo>
                  <a:lnTo>
                    <a:pt x="551" y="325"/>
                  </a:lnTo>
                  <a:lnTo>
                    <a:pt x="550" y="323"/>
                  </a:lnTo>
                  <a:lnTo>
                    <a:pt x="533" y="323"/>
                  </a:lnTo>
                  <a:lnTo>
                    <a:pt x="533" y="323"/>
                  </a:lnTo>
                  <a:lnTo>
                    <a:pt x="521" y="324"/>
                  </a:lnTo>
                  <a:lnTo>
                    <a:pt x="521" y="320"/>
                  </a:lnTo>
                  <a:lnTo>
                    <a:pt x="522" y="318"/>
                  </a:lnTo>
                  <a:lnTo>
                    <a:pt x="522" y="316"/>
                  </a:lnTo>
                  <a:lnTo>
                    <a:pt x="521" y="314"/>
                  </a:lnTo>
                  <a:lnTo>
                    <a:pt x="518" y="314"/>
                  </a:lnTo>
                  <a:lnTo>
                    <a:pt x="516" y="316"/>
                  </a:lnTo>
                  <a:lnTo>
                    <a:pt x="513" y="316"/>
                  </a:lnTo>
                  <a:lnTo>
                    <a:pt x="512" y="316"/>
                  </a:lnTo>
                  <a:lnTo>
                    <a:pt x="509" y="316"/>
                  </a:lnTo>
                  <a:lnTo>
                    <a:pt x="509" y="313"/>
                  </a:lnTo>
                  <a:lnTo>
                    <a:pt x="504" y="314"/>
                  </a:lnTo>
                  <a:lnTo>
                    <a:pt x="504" y="316"/>
                  </a:lnTo>
                  <a:lnTo>
                    <a:pt x="497" y="316"/>
                  </a:lnTo>
                  <a:lnTo>
                    <a:pt x="497" y="319"/>
                  </a:lnTo>
                  <a:lnTo>
                    <a:pt x="499" y="320"/>
                  </a:lnTo>
                  <a:lnTo>
                    <a:pt x="498" y="325"/>
                  </a:lnTo>
                  <a:lnTo>
                    <a:pt x="498" y="326"/>
                  </a:lnTo>
                  <a:lnTo>
                    <a:pt x="497" y="326"/>
                  </a:lnTo>
                  <a:lnTo>
                    <a:pt x="496" y="328"/>
                  </a:lnTo>
                  <a:lnTo>
                    <a:pt x="495" y="328"/>
                  </a:lnTo>
                  <a:lnTo>
                    <a:pt x="495" y="328"/>
                  </a:lnTo>
                  <a:lnTo>
                    <a:pt x="495" y="328"/>
                  </a:lnTo>
                  <a:lnTo>
                    <a:pt x="492" y="330"/>
                  </a:lnTo>
                  <a:lnTo>
                    <a:pt x="491" y="333"/>
                  </a:lnTo>
                  <a:lnTo>
                    <a:pt x="490" y="344"/>
                  </a:lnTo>
                  <a:lnTo>
                    <a:pt x="492" y="353"/>
                  </a:lnTo>
                  <a:lnTo>
                    <a:pt x="492" y="356"/>
                  </a:lnTo>
                  <a:lnTo>
                    <a:pt x="491" y="358"/>
                  </a:lnTo>
                  <a:lnTo>
                    <a:pt x="492" y="361"/>
                  </a:lnTo>
                  <a:lnTo>
                    <a:pt x="494" y="364"/>
                  </a:lnTo>
                  <a:lnTo>
                    <a:pt x="495" y="373"/>
                  </a:lnTo>
                  <a:lnTo>
                    <a:pt x="494" y="377"/>
                  </a:lnTo>
                  <a:lnTo>
                    <a:pt x="494" y="378"/>
                  </a:lnTo>
                  <a:lnTo>
                    <a:pt x="494" y="378"/>
                  </a:lnTo>
                  <a:lnTo>
                    <a:pt x="493" y="381"/>
                  </a:lnTo>
                  <a:lnTo>
                    <a:pt x="493" y="385"/>
                  </a:lnTo>
                  <a:lnTo>
                    <a:pt x="491" y="387"/>
                  </a:lnTo>
                  <a:lnTo>
                    <a:pt x="489" y="386"/>
                  </a:lnTo>
                  <a:lnTo>
                    <a:pt x="490" y="388"/>
                  </a:lnTo>
                  <a:lnTo>
                    <a:pt x="488" y="388"/>
                  </a:lnTo>
                  <a:lnTo>
                    <a:pt x="488" y="396"/>
                  </a:lnTo>
                  <a:lnTo>
                    <a:pt x="490" y="400"/>
                  </a:lnTo>
                  <a:lnTo>
                    <a:pt x="491" y="400"/>
                  </a:lnTo>
                  <a:lnTo>
                    <a:pt x="491" y="402"/>
                  </a:lnTo>
                  <a:lnTo>
                    <a:pt x="488" y="402"/>
                  </a:lnTo>
                  <a:lnTo>
                    <a:pt x="488" y="405"/>
                  </a:lnTo>
                  <a:lnTo>
                    <a:pt x="487" y="405"/>
                  </a:lnTo>
                  <a:lnTo>
                    <a:pt x="487" y="405"/>
                  </a:lnTo>
                  <a:lnTo>
                    <a:pt x="485" y="409"/>
                  </a:lnTo>
                  <a:lnTo>
                    <a:pt x="485" y="414"/>
                  </a:lnTo>
                  <a:lnTo>
                    <a:pt x="485" y="415"/>
                  </a:lnTo>
                  <a:lnTo>
                    <a:pt x="485" y="417"/>
                  </a:lnTo>
                  <a:lnTo>
                    <a:pt x="483" y="417"/>
                  </a:lnTo>
                  <a:lnTo>
                    <a:pt x="482" y="418"/>
                  </a:lnTo>
                  <a:lnTo>
                    <a:pt x="483" y="426"/>
                  </a:lnTo>
                  <a:lnTo>
                    <a:pt x="482" y="426"/>
                  </a:lnTo>
                  <a:lnTo>
                    <a:pt x="482" y="429"/>
                  </a:lnTo>
                  <a:lnTo>
                    <a:pt x="484" y="432"/>
                  </a:lnTo>
                  <a:lnTo>
                    <a:pt x="488" y="434"/>
                  </a:lnTo>
                  <a:lnTo>
                    <a:pt x="489" y="435"/>
                  </a:lnTo>
                  <a:lnTo>
                    <a:pt x="490" y="435"/>
                  </a:lnTo>
                  <a:lnTo>
                    <a:pt x="491" y="438"/>
                  </a:lnTo>
                  <a:lnTo>
                    <a:pt x="491" y="438"/>
                  </a:lnTo>
                  <a:lnTo>
                    <a:pt x="490" y="441"/>
                  </a:lnTo>
                  <a:lnTo>
                    <a:pt x="483" y="447"/>
                  </a:lnTo>
                  <a:lnTo>
                    <a:pt x="483" y="447"/>
                  </a:lnTo>
                  <a:lnTo>
                    <a:pt x="479" y="445"/>
                  </a:lnTo>
                  <a:lnTo>
                    <a:pt x="479" y="445"/>
                  </a:lnTo>
                  <a:lnTo>
                    <a:pt x="474" y="445"/>
                  </a:lnTo>
                  <a:lnTo>
                    <a:pt x="474" y="443"/>
                  </a:lnTo>
                  <a:lnTo>
                    <a:pt x="470" y="444"/>
                  </a:lnTo>
                  <a:lnTo>
                    <a:pt x="470" y="441"/>
                  </a:lnTo>
                  <a:lnTo>
                    <a:pt x="462" y="442"/>
                  </a:lnTo>
                  <a:lnTo>
                    <a:pt x="462" y="440"/>
                  </a:lnTo>
                  <a:lnTo>
                    <a:pt x="459" y="440"/>
                  </a:lnTo>
                  <a:lnTo>
                    <a:pt x="459" y="439"/>
                  </a:lnTo>
                  <a:lnTo>
                    <a:pt x="458" y="440"/>
                  </a:lnTo>
                  <a:lnTo>
                    <a:pt x="458" y="437"/>
                  </a:lnTo>
                  <a:lnTo>
                    <a:pt x="455" y="438"/>
                  </a:lnTo>
                  <a:lnTo>
                    <a:pt x="455" y="435"/>
                  </a:lnTo>
                  <a:lnTo>
                    <a:pt x="451" y="437"/>
                  </a:lnTo>
                  <a:lnTo>
                    <a:pt x="443" y="436"/>
                  </a:lnTo>
                  <a:lnTo>
                    <a:pt x="443" y="435"/>
                  </a:lnTo>
                  <a:lnTo>
                    <a:pt x="441" y="435"/>
                  </a:lnTo>
                  <a:lnTo>
                    <a:pt x="441" y="436"/>
                  </a:lnTo>
                  <a:lnTo>
                    <a:pt x="439" y="436"/>
                  </a:lnTo>
                  <a:lnTo>
                    <a:pt x="439" y="435"/>
                  </a:lnTo>
                  <a:lnTo>
                    <a:pt x="434" y="435"/>
                  </a:lnTo>
                  <a:lnTo>
                    <a:pt x="434" y="436"/>
                  </a:lnTo>
                  <a:lnTo>
                    <a:pt x="431" y="437"/>
                  </a:lnTo>
                  <a:lnTo>
                    <a:pt x="431" y="440"/>
                  </a:lnTo>
                  <a:lnTo>
                    <a:pt x="432" y="441"/>
                  </a:lnTo>
                  <a:lnTo>
                    <a:pt x="432" y="441"/>
                  </a:lnTo>
                  <a:lnTo>
                    <a:pt x="432" y="442"/>
                  </a:lnTo>
                  <a:lnTo>
                    <a:pt x="433" y="443"/>
                  </a:lnTo>
                  <a:lnTo>
                    <a:pt x="432" y="444"/>
                  </a:lnTo>
                  <a:lnTo>
                    <a:pt x="432" y="446"/>
                  </a:lnTo>
                  <a:lnTo>
                    <a:pt x="432" y="446"/>
                  </a:lnTo>
                  <a:lnTo>
                    <a:pt x="428" y="452"/>
                  </a:lnTo>
                  <a:lnTo>
                    <a:pt x="428" y="456"/>
                  </a:lnTo>
                  <a:lnTo>
                    <a:pt x="430" y="460"/>
                  </a:lnTo>
                  <a:lnTo>
                    <a:pt x="426" y="461"/>
                  </a:lnTo>
                  <a:lnTo>
                    <a:pt x="426" y="463"/>
                  </a:lnTo>
                  <a:lnTo>
                    <a:pt x="424" y="463"/>
                  </a:lnTo>
                  <a:lnTo>
                    <a:pt x="424" y="464"/>
                  </a:lnTo>
                  <a:lnTo>
                    <a:pt x="424" y="466"/>
                  </a:lnTo>
                  <a:lnTo>
                    <a:pt x="423" y="466"/>
                  </a:lnTo>
                  <a:lnTo>
                    <a:pt x="420" y="469"/>
                  </a:lnTo>
                  <a:lnTo>
                    <a:pt x="420" y="471"/>
                  </a:lnTo>
                  <a:lnTo>
                    <a:pt x="418" y="471"/>
                  </a:lnTo>
                  <a:lnTo>
                    <a:pt x="418" y="471"/>
                  </a:lnTo>
                  <a:lnTo>
                    <a:pt x="414" y="472"/>
                  </a:lnTo>
                  <a:lnTo>
                    <a:pt x="412" y="476"/>
                  </a:lnTo>
                  <a:lnTo>
                    <a:pt x="405" y="477"/>
                  </a:lnTo>
                  <a:lnTo>
                    <a:pt x="404" y="480"/>
                  </a:lnTo>
                  <a:lnTo>
                    <a:pt x="404" y="481"/>
                  </a:lnTo>
                  <a:lnTo>
                    <a:pt x="403" y="481"/>
                  </a:lnTo>
                  <a:lnTo>
                    <a:pt x="400" y="490"/>
                  </a:lnTo>
                  <a:lnTo>
                    <a:pt x="400" y="491"/>
                  </a:lnTo>
                  <a:lnTo>
                    <a:pt x="400" y="491"/>
                  </a:lnTo>
                  <a:lnTo>
                    <a:pt x="398" y="497"/>
                  </a:lnTo>
                  <a:lnTo>
                    <a:pt x="398" y="501"/>
                  </a:lnTo>
                  <a:lnTo>
                    <a:pt x="397" y="501"/>
                  </a:lnTo>
                  <a:lnTo>
                    <a:pt x="396" y="501"/>
                  </a:lnTo>
                  <a:lnTo>
                    <a:pt x="398" y="505"/>
                  </a:lnTo>
                  <a:lnTo>
                    <a:pt x="399" y="508"/>
                  </a:lnTo>
                  <a:lnTo>
                    <a:pt x="399" y="513"/>
                  </a:lnTo>
                  <a:lnTo>
                    <a:pt x="397" y="518"/>
                  </a:lnTo>
                  <a:lnTo>
                    <a:pt x="399" y="528"/>
                  </a:lnTo>
                  <a:lnTo>
                    <a:pt x="396" y="530"/>
                  </a:lnTo>
                  <a:lnTo>
                    <a:pt x="395" y="531"/>
                  </a:lnTo>
                  <a:lnTo>
                    <a:pt x="396" y="534"/>
                  </a:lnTo>
                  <a:lnTo>
                    <a:pt x="394" y="534"/>
                  </a:lnTo>
                  <a:lnTo>
                    <a:pt x="393" y="537"/>
                  </a:lnTo>
                  <a:lnTo>
                    <a:pt x="391" y="537"/>
                  </a:lnTo>
                  <a:lnTo>
                    <a:pt x="390" y="537"/>
                  </a:lnTo>
                  <a:lnTo>
                    <a:pt x="379" y="538"/>
                  </a:lnTo>
                  <a:lnTo>
                    <a:pt x="376" y="531"/>
                  </a:lnTo>
                  <a:lnTo>
                    <a:pt x="376" y="528"/>
                  </a:lnTo>
                  <a:lnTo>
                    <a:pt x="374" y="528"/>
                  </a:lnTo>
                  <a:lnTo>
                    <a:pt x="374" y="526"/>
                  </a:lnTo>
                  <a:lnTo>
                    <a:pt x="373" y="524"/>
                  </a:lnTo>
                  <a:lnTo>
                    <a:pt x="370" y="525"/>
                  </a:lnTo>
                  <a:lnTo>
                    <a:pt x="369" y="526"/>
                  </a:lnTo>
                  <a:lnTo>
                    <a:pt x="366" y="526"/>
                  </a:lnTo>
                  <a:lnTo>
                    <a:pt x="364" y="517"/>
                  </a:lnTo>
                  <a:lnTo>
                    <a:pt x="363" y="517"/>
                  </a:lnTo>
                  <a:lnTo>
                    <a:pt x="361" y="515"/>
                  </a:lnTo>
                  <a:lnTo>
                    <a:pt x="361" y="515"/>
                  </a:lnTo>
                  <a:lnTo>
                    <a:pt x="358" y="514"/>
                  </a:lnTo>
                  <a:lnTo>
                    <a:pt x="357" y="516"/>
                  </a:lnTo>
                  <a:lnTo>
                    <a:pt x="355" y="519"/>
                  </a:lnTo>
                  <a:lnTo>
                    <a:pt x="355" y="519"/>
                  </a:lnTo>
                  <a:lnTo>
                    <a:pt x="355" y="520"/>
                  </a:lnTo>
                  <a:lnTo>
                    <a:pt x="351" y="520"/>
                  </a:lnTo>
                  <a:lnTo>
                    <a:pt x="350" y="521"/>
                  </a:lnTo>
                  <a:lnTo>
                    <a:pt x="350" y="523"/>
                  </a:lnTo>
                  <a:lnTo>
                    <a:pt x="347" y="523"/>
                  </a:lnTo>
                  <a:lnTo>
                    <a:pt x="346" y="523"/>
                  </a:lnTo>
                  <a:lnTo>
                    <a:pt x="345" y="525"/>
                  </a:lnTo>
                  <a:lnTo>
                    <a:pt x="341" y="526"/>
                  </a:lnTo>
                  <a:lnTo>
                    <a:pt x="341" y="523"/>
                  </a:lnTo>
                  <a:lnTo>
                    <a:pt x="339" y="523"/>
                  </a:lnTo>
                  <a:lnTo>
                    <a:pt x="338" y="521"/>
                  </a:lnTo>
                  <a:lnTo>
                    <a:pt x="331" y="520"/>
                  </a:lnTo>
                  <a:lnTo>
                    <a:pt x="331" y="519"/>
                  </a:lnTo>
                  <a:lnTo>
                    <a:pt x="329" y="519"/>
                  </a:lnTo>
                  <a:lnTo>
                    <a:pt x="328" y="519"/>
                  </a:lnTo>
                  <a:lnTo>
                    <a:pt x="323" y="519"/>
                  </a:lnTo>
                  <a:lnTo>
                    <a:pt x="322" y="516"/>
                  </a:lnTo>
                  <a:lnTo>
                    <a:pt x="321" y="513"/>
                  </a:lnTo>
                  <a:lnTo>
                    <a:pt x="320" y="513"/>
                  </a:lnTo>
                  <a:lnTo>
                    <a:pt x="320" y="511"/>
                  </a:lnTo>
                  <a:lnTo>
                    <a:pt x="316" y="509"/>
                  </a:lnTo>
                  <a:lnTo>
                    <a:pt x="316" y="508"/>
                  </a:lnTo>
                  <a:lnTo>
                    <a:pt x="316" y="508"/>
                  </a:lnTo>
                  <a:lnTo>
                    <a:pt x="314" y="506"/>
                  </a:lnTo>
                  <a:lnTo>
                    <a:pt x="314" y="504"/>
                  </a:lnTo>
                  <a:lnTo>
                    <a:pt x="313" y="504"/>
                  </a:lnTo>
                  <a:lnTo>
                    <a:pt x="312" y="504"/>
                  </a:lnTo>
                  <a:lnTo>
                    <a:pt x="311" y="505"/>
                  </a:lnTo>
                  <a:lnTo>
                    <a:pt x="304" y="506"/>
                  </a:lnTo>
                  <a:lnTo>
                    <a:pt x="303" y="508"/>
                  </a:lnTo>
                  <a:lnTo>
                    <a:pt x="304" y="509"/>
                  </a:lnTo>
                  <a:lnTo>
                    <a:pt x="305" y="509"/>
                  </a:lnTo>
                  <a:lnTo>
                    <a:pt x="305" y="511"/>
                  </a:lnTo>
                  <a:lnTo>
                    <a:pt x="306" y="513"/>
                  </a:lnTo>
                  <a:lnTo>
                    <a:pt x="305" y="516"/>
                  </a:lnTo>
                  <a:lnTo>
                    <a:pt x="305" y="517"/>
                  </a:lnTo>
                  <a:lnTo>
                    <a:pt x="305" y="521"/>
                  </a:lnTo>
                  <a:lnTo>
                    <a:pt x="304" y="521"/>
                  </a:lnTo>
                  <a:lnTo>
                    <a:pt x="304" y="522"/>
                  </a:lnTo>
                  <a:lnTo>
                    <a:pt x="303" y="526"/>
                  </a:lnTo>
                  <a:lnTo>
                    <a:pt x="301" y="528"/>
                  </a:lnTo>
                  <a:lnTo>
                    <a:pt x="301" y="528"/>
                  </a:lnTo>
                  <a:lnTo>
                    <a:pt x="301" y="528"/>
                  </a:lnTo>
                  <a:lnTo>
                    <a:pt x="299" y="531"/>
                  </a:lnTo>
                  <a:lnTo>
                    <a:pt x="297" y="534"/>
                  </a:lnTo>
                  <a:lnTo>
                    <a:pt x="294" y="533"/>
                  </a:lnTo>
                  <a:lnTo>
                    <a:pt x="295" y="534"/>
                  </a:lnTo>
                  <a:lnTo>
                    <a:pt x="292" y="534"/>
                  </a:lnTo>
                  <a:lnTo>
                    <a:pt x="292" y="532"/>
                  </a:lnTo>
                  <a:lnTo>
                    <a:pt x="284" y="532"/>
                  </a:lnTo>
                  <a:lnTo>
                    <a:pt x="284" y="534"/>
                  </a:lnTo>
                  <a:lnTo>
                    <a:pt x="284" y="539"/>
                  </a:lnTo>
                  <a:lnTo>
                    <a:pt x="284" y="541"/>
                  </a:lnTo>
                  <a:lnTo>
                    <a:pt x="283" y="542"/>
                  </a:lnTo>
                  <a:lnTo>
                    <a:pt x="283" y="544"/>
                  </a:lnTo>
                  <a:lnTo>
                    <a:pt x="281" y="544"/>
                  </a:lnTo>
                  <a:lnTo>
                    <a:pt x="281" y="544"/>
                  </a:lnTo>
                  <a:lnTo>
                    <a:pt x="281" y="546"/>
                  </a:lnTo>
                  <a:lnTo>
                    <a:pt x="279" y="546"/>
                  </a:lnTo>
                  <a:lnTo>
                    <a:pt x="279" y="545"/>
                  </a:lnTo>
                  <a:lnTo>
                    <a:pt x="277" y="545"/>
                  </a:lnTo>
                  <a:lnTo>
                    <a:pt x="277" y="544"/>
                  </a:lnTo>
                  <a:lnTo>
                    <a:pt x="276" y="544"/>
                  </a:lnTo>
                  <a:lnTo>
                    <a:pt x="276" y="542"/>
                  </a:lnTo>
                  <a:lnTo>
                    <a:pt x="276" y="542"/>
                  </a:lnTo>
                  <a:lnTo>
                    <a:pt x="275" y="541"/>
                  </a:lnTo>
                  <a:lnTo>
                    <a:pt x="274" y="541"/>
                  </a:lnTo>
                  <a:lnTo>
                    <a:pt x="272" y="545"/>
                  </a:lnTo>
                  <a:lnTo>
                    <a:pt x="272" y="547"/>
                  </a:lnTo>
                  <a:lnTo>
                    <a:pt x="271" y="547"/>
                  </a:lnTo>
                  <a:lnTo>
                    <a:pt x="271" y="547"/>
                  </a:lnTo>
                  <a:lnTo>
                    <a:pt x="270" y="547"/>
                  </a:lnTo>
                  <a:lnTo>
                    <a:pt x="269" y="548"/>
                  </a:lnTo>
                  <a:lnTo>
                    <a:pt x="270" y="552"/>
                  </a:lnTo>
                  <a:lnTo>
                    <a:pt x="268" y="552"/>
                  </a:lnTo>
                  <a:lnTo>
                    <a:pt x="268" y="554"/>
                  </a:lnTo>
                  <a:lnTo>
                    <a:pt x="265" y="554"/>
                  </a:lnTo>
                  <a:lnTo>
                    <a:pt x="265" y="557"/>
                  </a:lnTo>
                  <a:lnTo>
                    <a:pt x="263" y="557"/>
                  </a:lnTo>
                  <a:lnTo>
                    <a:pt x="263" y="559"/>
                  </a:lnTo>
                  <a:lnTo>
                    <a:pt x="259" y="560"/>
                  </a:lnTo>
                  <a:lnTo>
                    <a:pt x="258" y="550"/>
                  </a:lnTo>
                  <a:lnTo>
                    <a:pt x="253" y="551"/>
                  </a:lnTo>
                  <a:lnTo>
                    <a:pt x="253" y="548"/>
                  </a:lnTo>
                  <a:lnTo>
                    <a:pt x="251" y="548"/>
                  </a:lnTo>
                  <a:lnTo>
                    <a:pt x="251" y="546"/>
                  </a:lnTo>
                  <a:lnTo>
                    <a:pt x="248" y="546"/>
                  </a:lnTo>
                  <a:lnTo>
                    <a:pt x="248" y="542"/>
                  </a:lnTo>
                  <a:lnTo>
                    <a:pt x="246" y="542"/>
                  </a:lnTo>
                  <a:lnTo>
                    <a:pt x="245" y="539"/>
                  </a:lnTo>
                  <a:lnTo>
                    <a:pt x="243" y="539"/>
                  </a:lnTo>
                  <a:lnTo>
                    <a:pt x="243" y="537"/>
                  </a:lnTo>
                  <a:lnTo>
                    <a:pt x="231" y="538"/>
                  </a:lnTo>
                  <a:lnTo>
                    <a:pt x="231" y="538"/>
                  </a:lnTo>
                  <a:lnTo>
                    <a:pt x="231" y="536"/>
                  </a:lnTo>
                  <a:lnTo>
                    <a:pt x="229" y="536"/>
                  </a:lnTo>
                  <a:lnTo>
                    <a:pt x="228" y="533"/>
                  </a:lnTo>
                  <a:lnTo>
                    <a:pt x="217" y="532"/>
                  </a:lnTo>
                  <a:lnTo>
                    <a:pt x="216" y="530"/>
                  </a:lnTo>
                  <a:lnTo>
                    <a:pt x="203" y="530"/>
                  </a:lnTo>
                  <a:lnTo>
                    <a:pt x="203" y="530"/>
                  </a:lnTo>
                  <a:lnTo>
                    <a:pt x="203" y="528"/>
                  </a:lnTo>
                  <a:lnTo>
                    <a:pt x="192" y="529"/>
                  </a:lnTo>
                  <a:lnTo>
                    <a:pt x="190" y="531"/>
                  </a:lnTo>
                  <a:lnTo>
                    <a:pt x="186" y="531"/>
                  </a:lnTo>
                  <a:lnTo>
                    <a:pt x="184" y="531"/>
                  </a:lnTo>
                  <a:lnTo>
                    <a:pt x="184" y="530"/>
                  </a:lnTo>
                  <a:lnTo>
                    <a:pt x="183" y="530"/>
                  </a:lnTo>
                  <a:lnTo>
                    <a:pt x="182" y="528"/>
                  </a:lnTo>
                  <a:lnTo>
                    <a:pt x="181" y="528"/>
                  </a:lnTo>
                  <a:lnTo>
                    <a:pt x="181" y="527"/>
                  </a:lnTo>
                  <a:lnTo>
                    <a:pt x="177" y="527"/>
                  </a:lnTo>
                  <a:lnTo>
                    <a:pt x="176" y="525"/>
                  </a:lnTo>
                  <a:lnTo>
                    <a:pt x="172" y="525"/>
                  </a:lnTo>
                  <a:lnTo>
                    <a:pt x="171" y="523"/>
                  </a:lnTo>
                  <a:lnTo>
                    <a:pt x="167" y="523"/>
                  </a:lnTo>
                  <a:lnTo>
                    <a:pt x="167" y="521"/>
                  </a:lnTo>
                  <a:lnTo>
                    <a:pt x="166" y="521"/>
                  </a:lnTo>
                  <a:lnTo>
                    <a:pt x="166" y="521"/>
                  </a:lnTo>
                  <a:lnTo>
                    <a:pt x="164" y="520"/>
                  </a:lnTo>
                  <a:lnTo>
                    <a:pt x="164" y="515"/>
                  </a:lnTo>
                  <a:lnTo>
                    <a:pt x="165" y="514"/>
                  </a:lnTo>
                  <a:lnTo>
                    <a:pt x="166" y="514"/>
                  </a:lnTo>
                  <a:lnTo>
                    <a:pt x="166" y="511"/>
                  </a:lnTo>
                  <a:lnTo>
                    <a:pt x="164" y="512"/>
                  </a:lnTo>
                  <a:lnTo>
                    <a:pt x="164" y="510"/>
                  </a:lnTo>
                  <a:lnTo>
                    <a:pt x="157" y="510"/>
                  </a:lnTo>
                  <a:lnTo>
                    <a:pt x="156" y="508"/>
                  </a:lnTo>
                  <a:lnTo>
                    <a:pt x="155" y="508"/>
                  </a:lnTo>
                  <a:lnTo>
                    <a:pt x="154" y="506"/>
                  </a:lnTo>
                  <a:lnTo>
                    <a:pt x="154" y="504"/>
                  </a:lnTo>
                  <a:lnTo>
                    <a:pt x="156" y="504"/>
                  </a:lnTo>
                  <a:lnTo>
                    <a:pt x="158" y="502"/>
                  </a:lnTo>
                  <a:lnTo>
                    <a:pt x="158" y="501"/>
                  </a:lnTo>
                  <a:lnTo>
                    <a:pt x="158" y="500"/>
                  </a:lnTo>
                  <a:lnTo>
                    <a:pt x="158" y="498"/>
                  </a:lnTo>
                  <a:lnTo>
                    <a:pt x="168" y="497"/>
                  </a:lnTo>
                  <a:lnTo>
                    <a:pt x="167" y="495"/>
                  </a:lnTo>
                  <a:lnTo>
                    <a:pt x="170" y="495"/>
                  </a:lnTo>
                  <a:lnTo>
                    <a:pt x="170" y="493"/>
                  </a:lnTo>
                  <a:lnTo>
                    <a:pt x="170" y="492"/>
                  </a:lnTo>
                  <a:lnTo>
                    <a:pt x="170" y="487"/>
                  </a:lnTo>
                  <a:lnTo>
                    <a:pt x="167" y="486"/>
                  </a:lnTo>
                  <a:lnTo>
                    <a:pt x="167" y="486"/>
                  </a:lnTo>
                  <a:lnTo>
                    <a:pt x="162" y="486"/>
                  </a:lnTo>
                  <a:lnTo>
                    <a:pt x="162" y="484"/>
                  </a:lnTo>
                  <a:lnTo>
                    <a:pt x="160" y="484"/>
                  </a:lnTo>
                  <a:lnTo>
                    <a:pt x="160" y="483"/>
                  </a:lnTo>
                  <a:lnTo>
                    <a:pt x="159" y="481"/>
                  </a:lnTo>
                  <a:lnTo>
                    <a:pt x="157" y="481"/>
                  </a:lnTo>
                  <a:lnTo>
                    <a:pt x="157" y="477"/>
                  </a:lnTo>
                  <a:lnTo>
                    <a:pt x="155" y="477"/>
                  </a:lnTo>
                  <a:lnTo>
                    <a:pt x="155" y="475"/>
                  </a:lnTo>
                  <a:lnTo>
                    <a:pt x="154" y="475"/>
                  </a:lnTo>
                  <a:lnTo>
                    <a:pt x="154" y="474"/>
                  </a:lnTo>
                  <a:lnTo>
                    <a:pt x="150" y="470"/>
                  </a:lnTo>
                  <a:lnTo>
                    <a:pt x="140" y="468"/>
                  </a:lnTo>
                  <a:lnTo>
                    <a:pt x="140" y="466"/>
                  </a:lnTo>
                  <a:lnTo>
                    <a:pt x="135" y="466"/>
                  </a:lnTo>
                  <a:lnTo>
                    <a:pt x="135" y="465"/>
                  </a:lnTo>
                  <a:lnTo>
                    <a:pt x="134" y="464"/>
                  </a:lnTo>
                  <a:lnTo>
                    <a:pt x="133" y="462"/>
                  </a:lnTo>
                  <a:lnTo>
                    <a:pt x="128" y="462"/>
                  </a:lnTo>
                  <a:lnTo>
                    <a:pt x="127" y="458"/>
                  </a:lnTo>
                  <a:lnTo>
                    <a:pt x="125" y="458"/>
                  </a:lnTo>
                  <a:lnTo>
                    <a:pt x="125" y="456"/>
                  </a:lnTo>
                  <a:lnTo>
                    <a:pt x="123" y="453"/>
                  </a:lnTo>
                  <a:lnTo>
                    <a:pt x="123" y="453"/>
                  </a:lnTo>
                  <a:lnTo>
                    <a:pt x="122" y="451"/>
                  </a:lnTo>
                  <a:lnTo>
                    <a:pt x="121" y="451"/>
                  </a:lnTo>
                  <a:lnTo>
                    <a:pt x="120" y="450"/>
                  </a:lnTo>
                  <a:lnTo>
                    <a:pt x="120" y="449"/>
                  </a:lnTo>
                  <a:lnTo>
                    <a:pt x="117" y="449"/>
                  </a:lnTo>
                  <a:lnTo>
                    <a:pt x="117" y="447"/>
                  </a:lnTo>
                  <a:lnTo>
                    <a:pt x="115" y="447"/>
                  </a:lnTo>
                  <a:lnTo>
                    <a:pt x="115" y="444"/>
                  </a:lnTo>
                  <a:lnTo>
                    <a:pt x="109" y="439"/>
                  </a:lnTo>
                  <a:lnTo>
                    <a:pt x="108" y="439"/>
                  </a:lnTo>
                  <a:lnTo>
                    <a:pt x="108" y="438"/>
                  </a:lnTo>
                  <a:lnTo>
                    <a:pt x="105" y="438"/>
                  </a:lnTo>
                  <a:lnTo>
                    <a:pt x="105" y="436"/>
                  </a:lnTo>
                  <a:lnTo>
                    <a:pt x="96" y="436"/>
                  </a:lnTo>
                  <a:lnTo>
                    <a:pt x="96" y="436"/>
                  </a:lnTo>
                  <a:lnTo>
                    <a:pt x="94" y="436"/>
                  </a:lnTo>
                  <a:lnTo>
                    <a:pt x="94" y="434"/>
                  </a:lnTo>
                  <a:lnTo>
                    <a:pt x="86" y="434"/>
                  </a:lnTo>
                  <a:lnTo>
                    <a:pt x="86" y="430"/>
                  </a:lnTo>
                  <a:lnTo>
                    <a:pt x="84" y="430"/>
                  </a:lnTo>
                  <a:lnTo>
                    <a:pt x="83" y="428"/>
                  </a:lnTo>
                  <a:lnTo>
                    <a:pt x="85" y="427"/>
                  </a:lnTo>
                  <a:lnTo>
                    <a:pt x="86" y="420"/>
                  </a:lnTo>
                  <a:lnTo>
                    <a:pt x="79" y="412"/>
                  </a:lnTo>
                  <a:lnTo>
                    <a:pt x="81" y="410"/>
                  </a:lnTo>
                  <a:lnTo>
                    <a:pt x="79" y="408"/>
                  </a:lnTo>
                  <a:lnTo>
                    <a:pt x="79" y="404"/>
                  </a:lnTo>
                  <a:lnTo>
                    <a:pt x="75" y="405"/>
                  </a:lnTo>
                  <a:lnTo>
                    <a:pt x="75" y="402"/>
                  </a:lnTo>
                  <a:lnTo>
                    <a:pt x="72" y="402"/>
                  </a:lnTo>
                  <a:lnTo>
                    <a:pt x="72" y="400"/>
                  </a:lnTo>
                  <a:lnTo>
                    <a:pt x="70" y="400"/>
                  </a:lnTo>
                  <a:lnTo>
                    <a:pt x="70" y="400"/>
                  </a:lnTo>
                  <a:lnTo>
                    <a:pt x="70" y="400"/>
                  </a:lnTo>
                  <a:lnTo>
                    <a:pt x="69" y="393"/>
                  </a:lnTo>
                  <a:lnTo>
                    <a:pt x="67" y="393"/>
                  </a:lnTo>
                  <a:lnTo>
                    <a:pt x="66" y="382"/>
                  </a:lnTo>
                  <a:lnTo>
                    <a:pt x="64" y="382"/>
                  </a:lnTo>
                  <a:lnTo>
                    <a:pt x="64" y="381"/>
                  </a:lnTo>
                  <a:lnTo>
                    <a:pt x="64" y="379"/>
                  </a:lnTo>
                  <a:lnTo>
                    <a:pt x="61" y="379"/>
                  </a:lnTo>
                  <a:lnTo>
                    <a:pt x="61" y="378"/>
                  </a:lnTo>
                  <a:lnTo>
                    <a:pt x="60" y="378"/>
                  </a:lnTo>
                  <a:lnTo>
                    <a:pt x="60" y="374"/>
                  </a:lnTo>
                  <a:lnTo>
                    <a:pt x="58" y="374"/>
                  </a:lnTo>
                  <a:lnTo>
                    <a:pt x="58" y="375"/>
                  </a:lnTo>
                  <a:lnTo>
                    <a:pt x="57" y="375"/>
                  </a:lnTo>
                  <a:lnTo>
                    <a:pt x="57" y="378"/>
                  </a:lnTo>
                  <a:lnTo>
                    <a:pt x="50" y="377"/>
                  </a:lnTo>
                  <a:lnTo>
                    <a:pt x="49" y="376"/>
                  </a:lnTo>
                  <a:lnTo>
                    <a:pt x="49" y="376"/>
                  </a:lnTo>
                  <a:lnTo>
                    <a:pt x="48" y="376"/>
                  </a:lnTo>
                  <a:lnTo>
                    <a:pt x="46" y="377"/>
                  </a:lnTo>
                  <a:lnTo>
                    <a:pt x="39" y="376"/>
                  </a:lnTo>
                  <a:lnTo>
                    <a:pt x="37" y="373"/>
                  </a:lnTo>
                  <a:lnTo>
                    <a:pt x="37" y="369"/>
                  </a:lnTo>
                  <a:lnTo>
                    <a:pt x="32" y="370"/>
                  </a:lnTo>
                  <a:lnTo>
                    <a:pt x="32" y="368"/>
                  </a:lnTo>
                  <a:lnTo>
                    <a:pt x="30" y="363"/>
                  </a:lnTo>
                  <a:lnTo>
                    <a:pt x="30" y="363"/>
                  </a:lnTo>
                  <a:lnTo>
                    <a:pt x="29" y="359"/>
                  </a:lnTo>
                  <a:lnTo>
                    <a:pt x="29" y="356"/>
                  </a:lnTo>
                  <a:lnTo>
                    <a:pt x="27" y="355"/>
                  </a:lnTo>
                  <a:lnTo>
                    <a:pt x="27" y="352"/>
                  </a:lnTo>
                  <a:lnTo>
                    <a:pt x="27" y="352"/>
                  </a:lnTo>
                  <a:lnTo>
                    <a:pt x="27" y="351"/>
                  </a:lnTo>
                  <a:lnTo>
                    <a:pt x="26" y="351"/>
                  </a:lnTo>
                  <a:lnTo>
                    <a:pt x="25" y="350"/>
                  </a:lnTo>
                  <a:lnTo>
                    <a:pt x="24" y="348"/>
                  </a:lnTo>
                  <a:lnTo>
                    <a:pt x="24" y="347"/>
                  </a:lnTo>
                  <a:lnTo>
                    <a:pt x="23" y="347"/>
                  </a:lnTo>
                  <a:lnTo>
                    <a:pt x="23" y="346"/>
                  </a:lnTo>
                  <a:lnTo>
                    <a:pt x="23" y="344"/>
                  </a:lnTo>
                  <a:lnTo>
                    <a:pt x="24" y="344"/>
                  </a:lnTo>
                  <a:lnTo>
                    <a:pt x="24" y="344"/>
                  </a:lnTo>
                  <a:lnTo>
                    <a:pt x="24" y="344"/>
                  </a:lnTo>
                  <a:lnTo>
                    <a:pt x="26" y="341"/>
                  </a:lnTo>
                  <a:lnTo>
                    <a:pt x="20" y="340"/>
                  </a:lnTo>
                  <a:lnTo>
                    <a:pt x="20" y="341"/>
                  </a:lnTo>
                  <a:lnTo>
                    <a:pt x="18" y="342"/>
                  </a:lnTo>
                  <a:lnTo>
                    <a:pt x="18" y="342"/>
                  </a:lnTo>
                  <a:lnTo>
                    <a:pt x="16" y="343"/>
                  </a:lnTo>
                  <a:lnTo>
                    <a:pt x="16" y="342"/>
                  </a:lnTo>
                  <a:lnTo>
                    <a:pt x="14" y="342"/>
                  </a:lnTo>
                  <a:lnTo>
                    <a:pt x="14" y="333"/>
                  </a:lnTo>
                  <a:lnTo>
                    <a:pt x="11" y="334"/>
                  </a:lnTo>
                  <a:lnTo>
                    <a:pt x="11" y="331"/>
                  </a:lnTo>
                  <a:lnTo>
                    <a:pt x="10" y="331"/>
                  </a:lnTo>
                  <a:lnTo>
                    <a:pt x="2" y="320"/>
                  </a:lnTo>
                  <a:lnTo>
                    <a:pt x="2" y="318"/>
                  </a:lnTo>
                  <a:lnTo>
                    <a:pt x="1" y="316"/>
                  </a:lnTo>
                  <a:lnTo>
                    <a:pt x="0" y="314"/>
                  </a:lnTo>
                  <a:lnTo>
                    <a:pt x="0" y="313"/>
                  </a:lnTo>
                  <a:lnTo>
                    <a:pt x="0" y="312"/>
                  </a:lnTo>
                  <a:lnTo>
                    <a:pt x="2" y="308"/>
                  </a:lnTo>
                  <a:lnTo>
                    <a:pt x="3" y="304"/>
                  </a:lnTo>
                  <a:lnTo>
                    <a:pt x="5" y="301"/>
                  </a:lnTo>
                  <a:lnTo>
                    <a:pt x="6" y="295"/>
                  </a:lnTo>
                  <a:lnTo>
                    <a:pt x="9" y="292"/>
                  </a:lnTo>
                  <a:lnTo>
                    <a:pt x="17" y="290"/>
                  </a:lnTo>
                  <a:lnTo>
                    <a:pt x="23" y="286"/>
                  </a:lnTo>
                  <a:lnTo>
                    <a:pt x="23" y="284"/>
                  </a:lnTo>
                  <a:lnTo>
                    <a:pt x="24" y="282"/>
                  </a:lnTo>
                  <a:lnTo>
                    <a:pt x="23" y="279"/>
                  </a:lnTo>
                  <a:lnTo>
                    <a:pt x="22" y="275"/>
                  </a:lnTo>
                  <a:lnTo>
                    <a:pt x="20" y="270"/>
                  </a:lnTo>
                  <a:lnTo>
                    <a:pt x="20" y="269"/>
                  </a:lnTo>
                  <a:lnTo>
                    <a:pt x="17" y="265"/>
                  </a:lnTo>
                  <a:lnTo>
                    <a:pt x="16" y="264"/>
                  </a:lnTo>
                  <a:lnTo>
                    <a:pt x="16" y="263"/>
                  </a:lnTo>
                  <a:lnTo>
                    <a:pt x="16" y="262"/>
                  </a:lnTo>
                  <a:lnTo>
                    <a:pt x="19" y="256"/>
                  </a:lnTo>
                  <a:lnTo>
                    <a:pt x="19" y="255"/>
                  </a:lnTo>
                  <a:lnTo>
                    <a:pt x="19" y="242"/>
                  </a:lnTo>
                  <a:lnTo>
                    <a:pt x="19" y="241"/>
                  </a:lnTo>
                  <a:lnTo>
                    <a:pt x="20" y="239"/>
                  </a:lnTo>
                  <a:lnTo>
                    <a:pt x="21" y="239"/>
                  </a:lnTo>
                  <a:lnTo>
                    <a:pt x="23" y="238"/>
                  </a:lnTo>
                  <a:lnTo>
                    <a:pt x="35" y="242"/>
                  </a:lnTo>
                  <a:lnTo>
                    <a:pt x="44" y="236"/>
                  </a:lnTo>
                  <a:lnTo>
                    <a:pt x="46" y="232"/>
                  </a:lnTo>
                  <a:lnTo>
                    <a:pt x="55" y="227"/>
                  </a:lnTo>
                  <a:lnTo>
                    <a:pt x="56" y="226"/>
                  </a:lnTo>
                  <a:lnTo>
                    <a:pt x="58" y="217"/>
                  </a:lnTo>
                  <a:lnTo>
                    <a:pt x="58" y="215"/>
                  </a:lnTo>
                  <a:lnTo>
                    <a:pt x="62" y="214"/>
                  </a:lnTo>
                  <a:lnTo>
                    <a:pt x="63" y="213"/>
                  </a:lnTo>
                  <a:lnTo>
                    <a:pt x="63" y="212"/>
                  </a:lnTo>
                  <a:lnTo>
                    <a:pt x="63" y="209"/>
                  </a:lnTo>
                  <a:lnTo>
                    <a:pt x="63" y="207"/>
                  </a:lnTo>
                  <a:lnTo>
                    <a:pt x="58" y="199"/>
                  </a:lnTo>
                  <a:lnTo>
                    <a:pt x="57" y="195"/>
                  </a:lnTo>
                  <a:lnTo>
                    <a:pt x="57" y="193"/>
                  </a:lnTo>
                  <a:lnTo>
                    <a:pt x="58" y="192"/>
                  </a:lnTo>
                  <a:lnTo>
                    <a:pt x="66" y="186"/>
                  </a:lnTo>
                  <a:lnTo>
                    <a:pt x="66" y="186"/>
                  </a:lnTo>
                  <a:lnTo>
                    <a:pt x="66" y="184"/>
                  </a:lnTo>
                  <a:lnTo>
                    <a:pt x="66" y="183"/>
                  </a:lnTo>
                  <a:lnTo>
                    <a:pt x="66" y="182"/>
                  </a:lnTo>
                  <a:lnTo>
                    <a:pt x="66" y="181"/>
                  </a:lnTo>
                  <a:lnTo>
                    <a:pt x="61" y="177"/>
                  </a:lnTo>
                  <a:lnTo>
                    <a:pt x="61" y="174"/>
                  </a:lnTo>
                  <a:lnTo>
                    <a:pt x="61" y="173"/>
                  </a:lnTo>
                  <a:lnTo>
                    <a:pt x="61" y="172"/>
                  </a:lnTo>
                  <a:lnTo>
                    <a:pt x="69" y="165"/>
                  </a:lnTo>
                  <a:lnTo>
                    <a:pt x="69" y="165"/>
                  </a:lnTo>
                  <a:lnTo>
                    <a:pt x="69" y="163"/>
                  </a:lnTo>
                  <a:lnTo>
                    <a:pt x="69" y="162"/>
                  </a:lnTo>
                  <a:lnTo>
                    <a:pt x="69" y="161"/>
                  </a:lnTo>
                  <a:lnTo>
                    <a:pt x="68" y="159"/>
                  </a:lnTo>
                  <a:lnTo>
                    <a:pt x="68" y="159"/>
                  </a:lnTo>
                  <a:lnTo>
                    <a:pt x="68" y="158"/>
                  </a:lnTo>
                  <a:lnTo>
                    <a:pt x="68" y="157"/>
                  </a:lnTo>
                  <a:lnTo>
                    <a:pt x="70" y="153"/>
                  </a:lnTo>
                  <a:lnTo>
                    <a:pt x="81" y="145"/>
                  </a:lnTo>
                  <a:lnTo>
                    <a:pt x="81" y="144"/>
                  </a:lnTo>
                  <a:lnTo>
                    <a:pt x="82" y="143"/>
                  </a:lnTo>
                  <a:lnTo>
                    <a:pt x="82" y="136"/>
                  </a:lnTo>
                  <a:lnTo>
                    <a:pt x="86" y="133"/>
                  </a:lnTo>
                  <a:lnTo>
                    <a:pt x="90" y="131"/>
                  </a:lnTo>
                  <a:lnTo>
                    <a:pt x="90" y="131"/>
                  </a:lnTo>
                  <a:lnTo>
                    <a:pt x="91" y="129"/>
                  </a:lnTo>
                  <a:lnTo>
                    <a:pt x="91" y="127"/>
                  </a:lnTo>
                  <a:lnTo>
                    <a:pt x="90" y="125"/>
                  </a:lnTo>
                  <a:lnTo>
                    <a:pt x="86" y="116"/>
                  </a:lnTo>
                  <a:lnTo>
                    <a:pt x="85" y="110"/>
                  </a:lnTo>
                  <a:lnTo>
                    <a:pt x="80" y="103"/>
                  </a:lnTo>
                  <a:lnTo>
                    <a:pt x="88" y="90"/>
                  </a:lnTo>
                  <a:lnTo>
                    <a:pt x="89" y="87"/>
                  </a:lnTo>
                  <a:lnTo>
                    <a:pt x="88" y="83"/>
                  </a:lnTo>
                  <a:lnTo>
                    <a:pt x="87" y="79"/>
                  </a:lnTo>
                  <a:lnTo>
                    <a:pt x="85" y="73"/>
                  </a:lnTo>
                  <a:lnTo>
                    <a:pt x="78" y="59"/>
                  </a:lnTo>
                  <a:lnTo>
                    <a:pt x="78" y="57"/>
                  </a:lnTo>
                  <a:lnTo>
                    <a:pt x="78" y="55"/>
                  </a:lnTo>
                  <a:lnTo>
                    <a:pt x="79" y="55"/>
                  </a:lnTo>
                  <a:lnTo>
                    <a:pt x="82" y="52"/>
                  </a:lnTo>
                  <a:lnTo>
                    <a:pt x="88" y="50"/>
                  </a:lnTo>
                  <a:lnTo>
                    <a:pt x="100" y="46"/>
                  </a:lnTo>
                  <a:lnTo>
                    <a:pt x="108" y="48"/>
                  </a:lnTo>
                  <a:lnTo>
                    <a:pt x="116" y="43"/>
                  </a:lnTo>
                  <a:lnTo>
                    <a:pt x="120" y="43"/>
                  </a:lnTo>
                  <a:lnTo>
                    <a:pt x="126" y="49"/>
                  </a:lnTo>
                  <a:lnTo>
                    <a:pt x="137" y="54"/>
                  </a:lnTo>
                  <a:lnTo>
                    <a:pt x="146" y="49"/>
                  </a:lnTo>
                  <a:lnTo>
                    <a:pt x="154" y="49"/>
                  </a:lnTo>
                  <a:lnTo>
                    <a:pt x="155" y="49"/>
                  </a:lnTo>
                  <a:lnTo>
                    <a:pt x="157" y="45"/>
                  </a:lnTo>
                  <a:lnTo>
                    <a:pt x="164" y="40"/>
                  </a:lnTo>
                  <a:lnTo>
                    <a:pt x="168" y="31"/>
                  </a:lnTo>
                  <a:lnTo>
                    <a:pt x="176" y="27"/>
                  </a:lnTo>
                  <a:lnTo>
                    <a:pt x="183" y="28"/>
                  </a:lnTo>
                  <a:lnTo>
                    <a:pt x="184" y="29"/>
                  </a:lnTo>
                  <a:lnTo>
                    <a:pt x="185" y="30"/>
                  </a:lnTo>
                  <a:lnTo>
                    <a:pt x="185" y="34"/>
                  </a:lnTo>
                  <a:lnTo>
                    <a:pt x="186" y="35"/>
                  </a:lnTo>
                  <a:lnTo>
                    <a:pt x="189" y="39"/>
                  </a:lnTo>
                  <a:lnTo>
                    <a:pt x="231" y="37"/>
                  </a:lnTo>
                  <a:lnTo>
                    <a:pt x="233" y="36"/>
                  </a:lnTo>
                  <a:lnTo>
                    <a:pt x="235" y="32"/>
                  </a:lnTo>
                  <a:lnTo>
                    <a:pt x="239" y="27"/>
                  </a:lnTo>
                  <a:lnTo>
                    <a:pt x="253" y="25"/>
                  </a:lnTo>
                  <a:lnTo>
                    <a:pt x="256" y="24"/>
                  </a:lnTo>
                  <a:lnTo>
                    <a:pt x="258" y="24"/>
                  </a:lnTo>
                  <a:lnTo>
                    <a:pt x="259" y="24"/>
                  </a:lnTo>
                  <a:lnTo>
                    <a:pt x="278" y="40"/>
                  </a:lnTo>
                  <a:lnTo>
                    <a:pt x="290" y="40"/>
                  </a:lnTo>
                  <a:lnTo>
                    <a:pt x="307" y="31"/>
                  </a:lnTo>
                  <a:lnTo>
                    <a:pt x="321" y="40"/>
                  </a:lnTo>
                  <a:lnTo>
                    <a:pt x="326" y="36"/>
                  </a:lnTo>
                  <a:lnTo>
                    <a:pt x="336" y="36"/>
                  </a:lnTo>
                  <a:lnTo>
                    <a:pt x="346" y="41"/>
                  </a:lnTo>
                  <a:lnTo>
                    <a:pt x="359" y="39"/>
                  </a:lnTo>
                  <a:lnTo>
                    <a:pt x="376" y="48"/>
                  </a:lnTo>
                  <a:lnTo>
                    <a:pt x="377" y="49"/>
                  </a:lnTo>
                  <a:lnTo>
                    <a:pt x="378" y="52"/>
                  </a:lnTo>
                  <a:lnTo>
                    <a:pt x="379" y="52"/>
                  </a:lnTo>
                  <a:lnTo>
                    <a:pt x="382" y="53"/>
                  </a:lnTo>
                  <a:lnTo>
                    <a:pt x="399" y="37"/>
                  </a:lnTo>
                  <a:lnTo>
                    <a:pt x="406" y="36"/>
                  </a:lnTo>
                  <a:lnTo>
                    <a:pt x="409" y="33"/>
                  </a:lnTo>
                  <a:lnTo>
                    <a:pt x="410" y="31"/>
                  </a:lnTo>
                  <a:lnTo>
                    <a:pt x="408" y="19"/>
                  </a:lnTo>
                  <a:lnTo>
                    <a:pt x="408" y="16"/>
                  </a:lnTo>
                  <a:lnTo>
                    <a:pt x="413" y="6"/>
                  </a:lnTo>
                  <a:lnTo>
                    <a:pt x="420" y="0"/>
                  </a:lnTo>
                  <a:lnTo>
                    <a:pt x="423" y="0"/>
                  </a:lnTo>
                  <a:lnTo>
                    <a:pt x="444" y="10"/>
                  </a:lnTo>
                  <a:lnTo>
                    <a:pt x="449" y="10"/>
                  </a:lnTo>
                  <a:lnTo>
                    <a:pt x="451" y="9"/>
                  </a:lnTo>
                  <a:lnTo>
                    <a:pt x="454" y="9"/>
                  </a:lnTo>
                  <a:lnTo>
                    <a:pt x="458" y="12"/>
                  </a:lnTo>
                  <a:lnTo>
                    <a:pt x="458" y="13"/>
                  </a:lnTo>
                  <a:lnTo>
                    <a:pt x="458" y="18"/>
                  </a:lnTo>
                  <a:lnTo>
                    <a:pt x="459" y="21"/>
                  </a:lnTo>
                  <a:lnTo>
                    <a:pt x="479" y="38"/>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99" name="Freeform 67"/>
            <p:cNvSpPr>
              <a:spLocks/>
            </p:cNvSpPr>
            <p:nvPr/>
          </p:nvSpPr>
          <p:spPr bwMode="auto">
            <a:xfrm>
              <a:off x="6007101" y="5902325"/>
              <a:ext cx="1179513" cy="838200"/>
            </a:xfrm>
            <a:custGeom>
              <a:avLst/>
              <a:gdLst>
                <a:gd name="T0" fmla="*/ 421 w 743"/>
                <a:gd name="T1" fmla="*/ 31 h 528"/>
                <a:gd name="T2" fmla="*/ 417 w 743"/>
                <a:gd name="T3" fmla="*/ 49 h 528"/>
                <a:gd name="T4" fmla="*/ 434 w 743"/>
                <a:gd name="T5" fmla="*/ 89 h 528"/>
                <a:gd name="T6" fmla="*/ 447 w 743"/>
                <a:gd name="T7" fmla="*/ 127 h 528"/>
                <a:gd name="T8" fmla="*/ 471 w 743"/>
                <a:gd name="T9" fmla="*/ 103 h 528"/>
                <a:gd name="T10" fmla="*/ 484 w 743"/>
                <a:gd name="T11" fmla="*/ 73 h 528"/>
                <a:gd name="T12" fmla="*/ 519 w 743"/>
                <a:gd name="T13" fmla="*/ 116 h 528"/>
                <a:gd name="T14" fmla="*/ 522 w 743"/>
                <a:gd name="T15" fmla="*/ 134 h 528"/>
                <a:gd name="T16" fmla="*/ 555 w 743"/>
                <a:gd name="T17" fmla="*/ 195 h 528"/>
                <a:gd name="T18" fmla="*/ 580 w 743"/>
                <a:gd name="T19" fmla="*/ 235 h 528"/>
                <a:gd name="T20" fmla="*/ 566 w 743"/>
                <a:gd name="T21" fmla="*/ 270 h 528"/>
                <a:gd name="T22" fmla="*/ 584 w 743"/>
                <a:gd name="T23" fmla="*/ 288 h 528"/>
                <a:gd name="T24" fmla="*/ 638 w 743"/>
                <a:gd name="T25" fmla="*/ 319 h 528"/>
                <a:gd name="T26" fmla="*/ 659 w 743"/>
                <a:gd name="T27" fmla="*/ 330 h 528"/>
                <a:gd name="T28" fmla="*/ 692 w 743"/>
                <a:gd name="T29" fmla="*/ 347 h 528"/>
                <a:gd name="T30" fmla="*/ 683 w 743"/>
                <a:gd name="T31" fmla="*/ 425 h 528"/>
                <a:gd name="T32" fmla="*/ 544 w 743"/>
                <a:gd name="T33" fmla="*/ 412 h 528"/>
                <a:gd name="T34" fmla="*/ 512 w 743"/>
                <a:gd name="T35" fmla="*/ 464 h 528"/>
                <a:gd name="T36" fmla="*/ 489 w 743"/>
                <a:gd name="T37" fmla="*/ 524 h 528"/>
                <a:gd name="T38" fmla="*/ 480 w 743"/>
                <a:gd name="T39" fmla="*/ 520 h 528"/>
                <a:gd name="T40" fmla="*/ 477 w 743"/>
                <a:gd name="T41" fmla="*/ 486 h 528"/>
                <a:gd name="T42" fmla="*/ 465 w 743"/>
                <a:gd name="T43" fmla="*/ 474 h 528"/>
                <a:gd name="T44" fmla="*/ 430 w 743"/>
                <a:gd name="T45" fmla="*/ 480 h 528"/>
                <a:gd name="T46" fmla="*/ 413 w 743"/>
                <a:gd name="T47" fmla="*/ 470 h 528"/>
                <a:gd name="T48" fmla="*/ 391 w 743"/>
                <a:gd name="T49" fmla="*/ 451 h 528"/>
                <a:gd name="T50" fmla="*/ 370 w 743"/>
                <a:gd name="T51" fmla="*/ 448 h 528"/>
                <a:gd name="T52" fmla="*/ 355 w 743"/>
                <a:gd name="T53" fmla="*/ 439 h 528"/>
                <a:gd name="T54" fmla="*/ 346 w 743"/>
                <a:gd name="T55" fmla="*/ 435 h 528"/>
                <a:gd name="T56" fmla="*/ 320 w 743"/>
                <a:gd name="T57" fmla="*/ 441 h 528"/>
                <a:gd name="T58" fmla="*/ 309 w 743"/>
                <a:gd name="T59" fmla="*/ 456 h 528"/>
                <a:gd name="T60" fmla="*/ 300 w 743"/>
                <a:gd name="T61" fmla="*/ 467 h 528"/>
                <a:gd name="T62" fmla="*/ 292 w 743"/>
                <a:gd name="T63" fmla="*/ 476 h 528"/>
                <a:gd name="T64" fmla="*/ 278 w 743"/>
                <a:gd name="T65" fmla="*/ 475 h 528"/>
                <a:gd name="T66" fmla="*/ 228 w 743"/>
                <a:gd name="T67" fmla="*/ 469 h 528"/>
                <a:gd name="T68" fmla="*/ 181 w 743"/>
                <a:gd name="T69" fmla="*/ 462 h 528"/>
                <a:gd name="T70" fmla="*/ 166 w 743"/>
                <a:gd name="T71" fmla="*/ 454 h 528"/>
                <a:gd name="T72" fmla="*/ 156 w 743"/>
                <a:gd name="T73" fmla="*/ 445 h 528"/>
                <a:gd name="T74" fmla="*/ 144 w 743"/>
                <a:gd name="T75" fmla="*/ 436 h 528"/>
                <a:gd name="T76" fmla="*/ 145 w 743"/>
                <a:gd name="T77" fmla="*/ 427 h 528"/>
                <a:gd name="T78" fmla="*/ 139 w 743"/>
                <a:gd name="T79" fmla="*/ 430 h 528"/>
                <a:gd name="T80" fmla="*/ 124 w 743"/>
                <a:gd name="T81" fmla="*/ 420 h 528"/>
                <a:gd name="T82" fmla="*/ 124 w 743"/>
                <a:gd name="T83" fmla="*/ 413 h 528"/>
                <a:gd name="T84" fmla="*/ 83 w 743"/>
                <a:gd name="T85" fmla="*/ 400 h 528"/>
                <a:gd name="T86" fmla="*/ 76 w 743"/>
                <a:gd name="T87" fmla="*/ 410 h 528"/>
                <a:gd name="T88" fmla="*/ 26 w 743"/>
                <a:gd name="T89" fmla="*/ 388 h 528"/>
                <a:gd name="T90" fmla="*/ 0 w 743"/>
                <a:gd name="T91" fmla="*/ 382 h 528"/>
                <a:gd name="T92" fmla="*/ 77 w 743"/>
                <a:gd name="T93" fmla="*/ 360 h 528"/>
                <a:gd name="T94" fmla="*/ 143 w 743"/>
                <a:gd name="T95" fmla="*/ 310 h 528"/>
                <a:gd name="T96" fmla="*/ 214 w 743"/>
                <a:gd name="T97" fmla="*/ 306 h 528"/>
                <a:gd name="T98" fmla="*/ 244 w 743"/>
                <a:gd name="T99" fmla="*/ 292 h 528"/>
                <a:gd name="T100" fmla="*/ 249 w 743"/>
                <a:gd name="T101" fmla="*/ 248 h 528"/>
                <a:gd name="T102" fmla="*/ 253 w 743"/>
                <a:gd name="T103" fmla="*/ 230 h 528"/>
                <a:gd name="T104" fmla="*/ 257 w 743"/>
                <a:gd name="T105" fmla="*/ 189 h 528"/>
                <a:gd name="T106" fmla="*/ 290 w 743"/>
                <a:gd name="T107" fmla="*/ 87 h 528"/>
                <a:gd name="T108" fmla="*/ 298 w 743"/>
                <a:gd name="T109" fmla="*/ 62 h 528"/>
                <a:gd name="T110" fmla="*/ 284 w 743"/>
                <a:gd name="T111" fmla="*/ 40 h 528"/>
                <a:gd name="T112" fmla="*/ 339 w 743"/>
                <a:gd name="T113" fmla="*/ 20 h 528"/>
                <a:gd name="T114" fmla="*/ 368 w 743"/>
                <a:gd name="T115"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3" h="528">
                  <a:moveTo>
                    <a:pt x="426" y="13"/>
                  </a:moveTo>
                  <a:lnTo>
                    <a:pt x="429" y="16"/>
                  </a:lnTo>
                  <a:lnTo>
                    <a:pt x="432" y="25"/>
                  </a:lnTo>
                  <a:lnTo>
                    <a:pt x="433" y="26"/>
                  </a:lnTo>
                  <a:lnTo>
                    <a:pt x="432" y="28"/>
                  </a:lnTo>
                  <a:lnTo>
                    <a:pt x="432" y="28"/>
                  </a:lnTo>
                  <a:lnTo>
                    <a:pt x="431" y="30"/>
                  </a:lnTo>
                  <a:lnTo>
                    <a:pt x="421" y="31"/>
                  </a:lnTo>
                  <a:lnTo>
                    <a:pt x="420" y="31"/>
                  </a:lnTo>
                  <a:lnTo>
                    <a:pt x="419" y="32"/>
                  </a:lnTo>
                  <a:lnTo>
                    <a:pt x="418" y="34"/>
                  </a:lnTo>
                  <a:lnTo>
                    <a:pt x="417" y="43"/>
                  </a:lnTo>
                  <a:lnTo>
                    <a:pt x="417" y="45"/>
                  </a:lnTo>
                  <a:lnTo>
                    <a:pt x="416" y="47"/>
                  </a:lnTo>
                  <a:lnTo>
                    <a:pt x="416" y="48"/>
                  </a:lnTo>
                  <a:lnTo>
                    <a:pt x="417" y="49"/>
                  </a:lnTo>
                  <a:lnTo>
                    <a:pt x="417" y="49"/>
                  </a:lnTo>
                  <a:lnTo>
                    <a:pt x="418" y="50"/>
                  </a:lnTo>
                  <a:lnTo>
                    <a:pt x="430" y="48"/>
                  </a:lnTo>
                  <a:lnTo>
                    <a:pt x="432" y="49"/>
                  </a:lnTo>
                  <a:lnTo>
                    <a:pt x="433" y="49"/>
                  </a:lnTo>
                  <a:lnTo>
                    <a:pt x="433" y="51"/>
                  </a:lnTo>
                  <a:lnTo>
                    <a:pt x="432" y="81"/>
                  </a:lnTo>
                  <a:lnTo>
                    <a:pt x="434" y="89"/>
                  </a:lnTo>
                  <a:lnTo>
                    <a:pt x="439" y="95"/>
                  </a:lnTo>
                  <a:lnTo>
                    <a:pt x="440" y="99"/>
                  </a:lnTo>
                  <a:lnTo>
                    <a:pt x="439" y="105"/>
                  </a:lnTo>
                  <a:lnTo>
                    <a:pt x="438" y="109"/>
                  </a:lnTo>
                  <a:lnTo>
                    <a:pt x="437" y="114"/>
                  </a:lnTo>
                  <a:lnTo>
                    <a:pt x="438" y="117"/>
                  </a:lnTo>
                  <a:lnTo>
                    <a:pt x="438" y="118"/>
                  </a:lnTo>
                  <a:lnTo>
                    <a:pt x="447" y="127"/>
                  </a:lnTo>
                  <a:lnTo>
                    <a:pt x="453" y="127"/>
                  </a:lnTo>
                  <a:lnTo>
                    <a:pt x="464" y="122"/>
                  </a:lnTo>
                  <a:lnTo>
                    <a:pt x="465" y="121"/>
                  </a:lnTo>
                  <a:lnTo>
                    <a:pt x="467" y="114"/>
                  </a:lnTo>
                  <a:lnTo>
                    <a:pt x="471" y="108"/>
                  </a:lnTo>
                  <a:lnTo>
                    <a:pt x="472" y="107"/>
                  </a:lnTo>
                  <a:lnTo>
                    <a:pt x="472" y="105"/>
                  </a:lnTo>
                  <a:lnTo>
                    <a:pt x="471" y="103"/>
                  </a:lnTo>
                  <a:lnTo>
                    <a:pt x="460" y="92"/>
                  </a:lnTo>
                  <a:lnTo>
                    <a:pt x="459" y="86"/>
                  </a:lnTo>
                  <a:lnTo>
                    <a:pt x="457" y="83"/>
                  </a:lnTo>
                  <a:lnTo>
                    <a:pt x="457" y="81"/>
                  </a:lnTo>
                  <a:lnTo>
                    <a:pt x="457" y="78"/>
                  </a:lnTo>
                  <a:lnTo>
                    <a:pt x="457" y="77"/>
                  </a:lnTo>
                  <a:lnTo>
                    <a:pt x="475" y="72"/>
                  </a:lnTo>
                  <a:lnTo>
                    <a:pt x="484" y="73"/>
                  </a:lnTo>
                  <a:lnTo>
                    <a:pt x="490" y="79"/>
                  </a:lnTo>
                  <a:lnTo>
                    <a:pt x="496" y="95"/>
                  </a:lnTo>
                  <a:lnTo>
                    <a:pt x="509" y="114"/>
                  </a:lnTo>
                  <a:lnTo>
                    <a:pt x="510" y="116"/>
                  </a:lnTo>
                  <a:lnTo>
                    <a:pt x="513" y="120"/>
                  </a:lnTo>
                  <a:lnTo>
                    <a:pt x="515" y="120"/>
                  </a:lnTo>
                  <a:lnTo>
                    <a:pt x="517" y="119"/>
                  </a:lnTo>
                  <a:lnTo>
                    <a:pt x="519" y="116"/>
                  </a:lnTo>
                  <a:lnTo>
                    <a:pt x="521" y="115"/>
                  </a:lnTo>
                  <a:lnTo>
                    <a:pt x="523" y="116"/>
                  </a:lnTo>
                  <a:lnTo>
                    <a:pt x="526" y="120"/>
                  </a:lnTo>
                  <a:lnTo>
                    <a:pt x="527" y="121"/>
                  </a:lnTo>
                  <a:lnTo>
                    <a:pt x="527" y="123"/>
                  </a:lnTo>
                  <a:lnTo>
                    <a:pt x="527" y="124"/>
                  </a:lnTo>
                  <a:lnTo>
                    <a:pt x="522" y="133"/>
                  </a:lnTo>
                  <a:lnTo>
                    <a:pt x="522" y="134"/>
                  </a:lnTo>
                  <a:lnTo>
                    <a:pt x="522" y="136"/>
                  </a:lnTo>
                  <a:lnTo>
                    <a:pt x="522" y="137"/>
                  </a:lnTo>
                  <a:lnTo>
                    <a:pt x="525" y="141"/>
                  </a:lnTo>
                  <a:lnTo>
                    <a:pt x="550" y="154"/>
                  </a:lnTo>
                  <a:lnTo>
                    <a:pt x="567" y="174"/>
                  </a:lnTo>
                  <a:lnTo>
                    <a:pt x="555" y="192"/>
                  </a:lnTo>
                  <a:lnTo>
                    <a:pt x="555" y="193"/>
                  </a:lnTo>
                  <a:lnTo>
                    <a:pt x="555" y="195"/>
                  </a:lnTo>
                  <a:lnTo>
                    <a:pt x="557" y="199"/>
                  </a:lnTo>
                  <a:lnTo>
                    <a:pt x="562" y="224"/>
                  </a:lnTo>
                  <a:lnTo>
                    <a:pt x="564" y="228"/>
                  </a:lnTo>
                  <a:lnTo>
                    <a:pt x="564" y="235"/>
                  </a:lnTo>
                  <a:lnTo>
                    <a:pt x="565" y="236"/>
                  </a:lnTo>
                  <a:lnTo>
                    <a:pt x="578" y="235"/>
                  </a:lnTo>
                  <a:lnTo>
                    <a:pt x="579" y="235"/>
                  </a:lnTo>
                  <a:lnTo>
                    <a:pt x="580" y="235"/>
                  </a:lnTo>
                  <a:lnTo>
                    <a:pt x="582" y="240"/>
                  </a:lnTo>
                  <a:lnTo>
                    <a:pt x="582" y="247"/>
                  </a:lnTo>
                  <a:lnTo>
                    <a:pt x="582" y="249"/>
                  </a:lnTo>
                  <a:lnTo>
                    <a:pt x="581" y="250"/>
                  </a:lnTo>
                  <a:lnTo>
                    <a:pt x="568" y="258"/>
                  </a:lnTo>
                  <a:lnTo>
                    <a:pt x="567" y="259"/>
                  </a:lnTo>
                  <a:lnTo>
                    <a:pt x="566" y="269"/>
                  </a:lnTo>
                  <a:lnTo>
                    <a:pt x="566" y="270"/>
                  </a:lnTo>
                  <a:lnTo>
                    <a:pt x="563" y="273"/>
                  </a:lnTo>
                  <a:lnTo>
                    <a:pt x="552" y="275"/>
                  </a:lnTo>
                  <a:lnTo>
                    <a:pt x="551" y="276"/>
                  </a:lnTo>
                  <a:lnTo>
                    <a:pt x="551" y="278"/>
                  </a:lnTo>
                  <a:lnTo>
                    <a:pt x="551" y="281"/>
                  </a:lnTo>
                  <a:lnTo>
                    <a:pt x="552" y="286"/>
                  </a:lnTo>
                  <a:lnTo>
                    <a:pt x="554" y="289"/>
                  </a:lnTo>
                  <a:lnTo>
                    <a:pt x="584" y="288"/>
                  </a:lnTo>
                  <a:lnTo>
                    <a:pt x="588" y="295"/>
                  </a:lnTo>
                  <a:lnTo>
                    <a:pt x="590" y="304"/>
                  </a:lnTo>
                  <a:lnTo>
                    <a:pt x="591" y="306"/>
                  </a:lnTo>
                  <a:lnTo>
                    <a:pt x="611" y="311"/>
                  </a:lnTo>
                  <a:lnTo>
                    <a:pt x="616" y="315"/>
                  </a:lnTo>
                  <a:lnTo>
                    <a:pt x="631" y="313"/>
                  </a:lnTo>
                  <a:lnTo>
                    <a:pt x="634" y="314"/>
                  </a:lnTo>
                  <a:lnTo>
                    <a:pt x="638" y="319"/>
                  </a:lnTo>
                  <a:lnTo>
                    <a:pt x="640" y="323"/>
                  </a:lnTo>
                  <a:lnTo>
                    <a:pt x="641" y="325"/>
                  </a:lnTo>
                  <a:lnTo>
                    <a:pt x="643" y="328"/>
                  </a:lnTo>
                  <a:lnTo>
                    <a:pt x="644" y="329"/>
                  </a:lnTo>
                  <a:lnTo>
                    <a:pt x="647" y="330"/>
                  </a:lnTo>
                  <a:lnTo>
                    <a:pt x="657" y="329"/>
                  </a:lnTo>
                  <a:lnTo>
                    <a:pt x="658" y="329"/>
                  </a:lnTo>
                  <a:lnTo>
                    <a:pt x="659" y="330"/>
                  </a:lnTo>
                  <a:lnTo>
                    <a:pt x="664" y="345"/>
                  </a:lnTo>
                  <a:lnTo>
                    <a:pt x="673" y="360"/>
                  </a:lnTo>
                  <a:lnTo>
                    <a:pt x="676" y="361"/>
                  </a:lnTo>
                  <a:lnTo>
                    <a:pt x="678" y="360"/>
                  </a:lnTo>
                  <a:lnTo>
                    <a:pt x="680" y="356"/>
                  </a:lnTo>
                  <a:lnTo>
                    <a:pt x="682" y="352"/>
                  </a:lnTo>
                  <a:lnTo>
                    <a:pt x="684" y="349"/>
                  </a:lnTo>
                  <a:lnTo>
                    <a:pt x="692" y="347"/>
                  </a:lnTo>
                  <a:lnTo>
                    <a:pt x="702" y="351"/>
                  </a:lnTo>
                  <a:lnTo>
                    <a:pt x="743" y="392"/>
                  </a:lnTo>
                  <a:lnTo>
                    <a:pt x="743" y="395"/>
                  </a:lnTo>
                  <a:lnTo>
                    <a:pt x="742" y="397"/>
                  </a:lnTo>
                  <a:lnTo>
                    <a:pt x="742" y="397"/>
                  </a:lnTo>
                  <a:lnTo>
                    <a:pt x="715" y="401"/>
                  </a:lnTo>
                  <a:lnTo>
                    <a:pt x="706" y="412"/>
                  </a:lnTo>
                  <a:lnTo>
                    <a:pt x="683" y="425"/>
                  </a:lnTo>
                  <a:lnTo>
                    <a:pt x="679" y="423"/>
                  </a:lnTo>
                  <a:lnTo>
                    <a:pt x="669" y="409"/>
                  </a:lnTo>
                  <a:lnTo>
                    <a:pt x="665" y="407"/>
                  </a:lnTo>
                  <a:lnTo>
                    <a:pt x="659" y="407"/>
                  </a:lnTo>
                  <a:lnTo>
                    <a:pt x="647" y="415"/>
                  </a:lnTo>
                  <a:lnTo>
                    <a:pt x="631" y="416"/>
                  </a:lnTo>
                  <a:lnTo>
                    <a:pt x="573" y="390"/>
                  </a:lnTo>
                  <a:lnTo>
                    <a:pt x="544" y="412"/>
                  </a:lnTo>
                  <a:lnTo>
                    <a:pt x="542" y="419"/>
                  </a:lnTo>
                  <a:lnTo>
                    <a:pt x="541" y="424"/>
                  </a:lnTo>
                  <a:lnTo>
                    <a:pt x="539" y="429"/>
                  </a:lnTo>
                  <a:lnTo>
                    <a:pt x="538" y="435"/>
                  </a:lnTo>
                  <a:lnTo>
                    <a:pt x="522" y="447"/>
                  </a:lnTo>
                  <a:lnTo>
                    <a:pt x="520" y="454"/>
                  </a:lnTo>
                  <a:lnTo>
                    <a:pt x="515" y="458"/>
                  </a:lnTo>
                  <a:lnTo>
                    <a:pt x="512" y="464"/>
                  </a:lnTo>
                  <a:lnTo>
                    <a:pt x="511" y="467"/>
                  </a:lnTo>
                  <a:lnTo>
                    <a:pt x="512" y="472"/>
                  </a:lnTo>
                  <a:lnTo>
                    <a:pt x="506" y="478"/>
                  </a:lnTo>
                  <a:lnTo>
                    <a:pt x="506" y="481"/>
                  </a:lnTo>
                  <a:lnTo>
                    <a:pt x="507" y="486"/>
                  </a:lnTo>
                  <a:lnTo>
                    <a:pt x="497" y="493"/>
                  </a:lnTo>
                  <a:lnTo>
                    <a:pt x="492" y="520"/>
                  </a:lnTo>
                  <a:lnTo>
                    <a:pt x="489" y="524"/>
                  </a:lnTo>
                  <a:lnTo>
                    <a:pt x="482" y="528"/>
                  </a:lnTo>
                  <a:lnTo>
                    <a:pt x="482" y="528"/>
                  </a:lnTo>
                  <a:lnTo>
                    <a:pt x="481" y="528"/>
                  </a:lnTo>
                  <a:lnTo>
                    <a:pt x="480" y="522"/>
                  </a:lnTo>
                  <a:lnTo>
                    <a:pt x="481" y="522"/>
                  </a:lnTo>
                  <a:lnTo>
                    <a:pt x="481" y="520"/>
                  </a:lnTo>
                  <a:lnTo>
                    <a:pt x="481" y="520"/>
                  </a:lnTo>
                  <a:lnTo>
                    <a:pt x="480" y="520"/>
                  </a:lnTo>
                  <a:lnTo>
                    <a:pt x="480" y="516"/>
                  </a:lnTo>
                  <a:lnTo>
                    <a:pt x="481" y="516"/>
                  </a:lnTo>
                  <a:lnTo>
                    <a:pt x="480" y="513"/>
                  </a:lnTo>
                  <a:lnTo>
                    <a:pt x="480" y="511"/>
                  </a:lnTo>
                  <a:lnTo>
                    <a:pt x="480" y="501"/>
                  </a:lnTo>
                  <a:lnTo>
                    <a:pt x="479" y="500"/>
                  </a:lnTo>
                  <a:lnTo>
                    <a:pt x="478" y="486"/>
                  </a:lnTo>
                  <a:lnTo>
                    <a:pt x="477" y="486"/>
                  </a:lnTo>
                  <a:lnTo>
                    <a:pt x="477" y="485"/>
                  </a:lnTo>
                  <a:lnTo>
                    <a:pt x="473" y="480"/>
                  </a:lnTo>
                  <a:lnTo>
                    <a:pt x="473" y="479"/>
                  </a:lnTo>
                  <a:lnTo>
                    <a:pt x="474" y="478"/>
                  </a:lnTo>
                  <a:lnTo>
                    <a:pt x="472" y="477"/>
                  </a:lnTo>
                  <a:lnTo>
                    <a:pt x="468" y="478"/>
                  </a:lnTo>
                  <a:lnTo>
                    <a:pt x="467" y="477"/>
                  </a:lnTo>
                  <a:lnTo>
                    <a:pt x="465" y="474"/>
                  </a:lnTo>
                  <a:lnTo>
                    <a:pt x="461" y="479"/>
                  </a:lnTo>
                  <a:lnTo>
                    <a:pt x="459" y="480"/>
                  </a:lnTo>
                  <a:lnTo>
                    <a:pt x="459" y="482"/>
                  </a:lnTo>
                  <a:lnTo>
                    <a:pt x="452" y="483"/>
                  </a:lnTo>
                  <a:lnTo>
                    <a:pt x="452" y="480"/>
                  </a:lnTo>
                  <a:lnTo>
                    <a:pt x="448" y="480"/>
                  </a:lnTo>
                  <a:lnTo>
                    <a:pt x="446" y="483"/>
                  </a:lnTo>
                  <a:lnTo>
                    <a:pt x="430" y="480"/>
                  </a:lnTo>
                  <a:lnTo>
                    <a:pt x="430" y="481"/>
                  </a:lnTo>
                  <a:lnTo>
                    <a:pt x="428" y="481"/>
                  </a:lnTo>
                  <a:lnTo>
                    <a:pt x="426" y="480"/>
                  </a:lnTo>
                  <a:lnTo>
                    <a:pt x="424" y="478"/>
                  </a:lnTo>
                  <a:lnTo>
                    <a:pt x="423" y="478"/>
                  </a:lnTo>
                  <a:lnTo>
                    <a:pt x="418" y="470"/>
                  </a:lnTo>
                  <a:lnTo>
                    <a:pt x="415" y="471"/>
                  </a:lnTo>
                  <a:lnTo>
                    <a:pt x="413" y="470"/>
                  </a:lnTo>
                  <a:lnTo>
                    <a:pt x="412" y="469"/>
                  </a:lnTo>
                  <a:lnTo>
                    <a:pt x="409" y="468"/>
                  </a:lnTo>
                  <a:lnTo>
                    <a:pt x="397" y="472"/>
                  </a:lnTo>
                  <a:lnTo>
                    <a:pt x="395" y="468"/>
                  </a:lnTo>
                  <a:lnTo>
                    <a:pt x="395" y="466"/>
                  </a:lnTo>
                  <a:lnTo>
                    <a:pt x="394" y="453"/>
                  </a:lnTo>
                  <a:lnTo>
                    <a:pt x="391" y="453"/>
                  </a:lnTo>
                  <a:lnTo>
                    <a:pt x="391" y="451"/>
                  </a:lnTo>
                  <a:lnTo>
                    <a:pt x="389" y="451"/>
                  </a:lnTo>
                  <a:lnTo>
                    <a:pt x="389" y="449"/>
                  </a:lnTo>
                  <a:lnTo>
                    <a:pt x="386" y="449"/>
                  </a:lnTo>
                  <a:lnTo>
                    <a:pt x="386" y="447"/>
                  </a:lnTo>
                  <a:lnTo>
                    <a:pt x="377" y="447"/>
                  </a:lnTo>
                  <a:lnTo>
                    <a:pt x="377" y="450"/>
                  </a:lnTo>
                  <a:lnTo>
                    <a:pt x="370" y="450"/>
                  </a:lnTo>
                  <a:lnTo>
                    <a:pt x="370" y="448"/>
                  </a:lnTo>
                  <a:lnTo>
                    <a:pt x="365" y="448"/>
                  </a:lnTo>
                  <a:lnTo>
                    <a:pt x="365" y="445"/>
                  </a:lnTo>
                  <a:lnTo>
                    <a:pt x="363" y="446"/>
                  </a:lnTo>
                  <a:lnTo>
                    <a:pt x="362" y="443"/>
                  </a:lnTo>
                  <a:lnTo>
                    <a:pt x="358" y="444"/>
                  </a:lnTo>
                  <a:lnTo>
                    <a:pt x="358" y="441"/>
                  </a:lnTo>
                  <a:lnTo>
                    <a:pt x="355" y="441"/>
                  </a:lnTo>
                  <a:lnTo>
                    <a:pt x="355" y="439"/>
                  </a:lnTo>
                  <a:lnTo>
                    <a:pt x="353" y="439"/>
                  </a:lnTo>
                  <a:lnTo>
                    <a:pt x="353" y="437"/>
                  </a:lnTo>
                  <a:lnTo>
                    <a:pt x="350" y="437"/>
                  </a:lnTo>
                  <a:lnTo>
                    <a:pt x="350" y="435"/>
                  </a:lnTo>
                  <a:lnTo>
                    <a:pt x="348" y="435"/>
                  </a:lnTo>
                  <a:lnTo>
                    <a:pt x="348" y="433"/>
                  </a:lnTo>
                  <a:lnTo>
                    <a:pt x="346" y="433"/>
                  </a:lnTo>
                  <a:lnTo>
                    <a:pt x="346" y="435"/>
                  </a:lnTo>
                  <a:lnTo>
                    <a:pt x="343" y="435"/>
                  </a:lnTo>
                  <a:lnTo>
                    <a:pt x="343" y="438"/>
                  </a:lnTo>
                  <a:lnTo>
                    <a:pt x="341" y="438"/>
                  </a:lnTo>
                  <a:lnTo>
                    <a:pt x="341" y="440"/>
                  </a:lnTo>
                  <a:lnTo>
                    <a:pt x="323" y="441"/>
                  </a:lnTo>
                  <a:lnTo>
                    <a:pt x="322" y="439"/>
                  </a:lnTo>
                  <a:lnTo>
                    <a:pt x="320" y="439"/>
                  </a:lnTo>
                  <a:lnTo>
                    <a:pt x="320" y="441"/>
                  </a:lnTo>
                  <a:lnTo>
                    <a:pt x="315" y="442"/>
                  </a:lnTo>
                  <a:lnTo>
                    <a:pt x="315" y="444"/>
                  </a:lnTo>
                  <a:lnTo>
                    <a:pt x="313" y="444"/>
                  </a:lnTo>
                  <a:lnTo>
                    <a:pt x="314" y="449"/>
                  </a:lnTo>
                  <a:lnTo>
                    <a:pt x="311" y="449"/>
                  </a:lnTo>
                  <a:lnTo>
                    <a:pt x="312" y="454"/>
                  </a:lnTo>
                  <a:lnTo>
                    <a:pt x="309" y="454"/>
                  </a:lnTo>
                  <a:lnTo>
                    <a:pt x="309" y="456"/>
                  </a:lnTo>
                  <a:lnTo>
                    <a:pt x="307" y="456"/>
                  </a:lnTo>
                  <a:lnTo>
                    <a:pt x="307" y="461"/>
                  </a:lnTo>
                  <a:lnTo>
                    <a:pt x="305" y="461"/>
                  </a:lnTo>
                  <a:lnTo>
                    <a:pt x="305" y="464"/>
                  </a:lnTo>
                  <a:lnTo>
                    <a:pt x="303" y="464"/>
                  </a:lnTo>
                  <a:lnTo>
                    <a:pt x="303" y="466"/>
                  </a:lnTo>
                  <a:lnTo>
                    <a:pt x="301" y="466"/>
                  </a:lnTo>
                  <a:lnTo>
                    <a:pt x="300" y="467"/>
                  </a:lnTo>
                  <a:lnTo>
                    <a:pt x="301" y="469"/>
                  </a:lnTo>
                  <a:lnTo>
                    <a:pt x="299" y="469"/>
                  </a:lnTo>
                  <a:lnTo>
                    <a:pt x="299" y="469"/>
                  </a:lnTo>
                  <a:lnTo>
                    <a:pt x="299" y="471"/>
                  </a:lnTo>
                  <a:lnTo>
                    <a:pt x="296" y="471"/>
                  </a:lnTo>
                  <a:lnTo>
                    <a:pt x="296" y="474"/>
                  </a:lnTo>
                  <a:lnTo>
                    <a:pt x="292" y="474"/>
                  </a:lnTo>
                  <a:lnTo>
                    <a:pt x="292" y="476"/>
                  </a:lnTo>
                  <a:lnTo>
                    <a:pt x="287" y="477"/>
                  </a:lnTo>
                  <a:lnTo>
                    <a:pt x="287" y="474"/>
                  </a:lnTo>
                  <a:lnTo>
                    <a:pt x="285" y="474"/>
                  </a:lnTo>
                  <a:lnTo>
                    <a:pt x="284" y="470"/>
                  </a:lnTo>
                  <a:lnTo>
                    <a:pt x="280" y="470"/>
                  </a:lnTo>
                  <a:lnTo>
                    <a:pt x="280" y="472"/>
                  </a:lnTo>
                  <a:lnTo>
                    <a:pt x="278" y="472"/>
                  </a:lnTo>
                  <a:lnTo>
                    <a:pt x="278" y="475"/>
                  </a:lnTo>
                  <a:lnTo>
                    <a:pt x="270" y="475"/>
                  </a:lnTo>
                  <a:lnTo>
                    <a:pt x="270" y="473"/>
                  </a:lnTo>
                  <a:lnTo>
                    <a:pt x="263" y="474"/>
                  </a:lnTo>
                  <a:lnTo>
                    <a:pt x="263" y="471"/>
                  </a:lnTo>
                  <a:lnTo>
                    <a:pt x="237" y="473"/>
                  </a:lnTo>
                  <a:lnTo>
                    <a:pt x="237" y="471"/>
                  </a:lnTo>
                  <a:lnTo>
                    <a:pt x="228" y="471"/>
                  </a:lnTo>
                  <a:lnTo>
                    <a:pt x="228" y="469"/>
                  </a:lnTo>
                  <a:lnTo>
                    <a:pt x="198" y="471"/>
                  </a:lnTo>
                  <a:lnTo>
                    <a:pt x="197" y="468"/>
                  </a:lnTo>
                  <a:lnTo>
                    <a:pt x="190" y="469"/>
                  </a:lnTo>
                  <a:lnTo>
                    <a:pt x="190" y="466"/>
                  </a:lnTo>
                  <a:lnTo>
                    <a:pt x="186" y="467"/>
                  </a:lnTo>
                  <a:lnTo>
                    <a:pt x="185" y="465"/>
                  </a:lnTo>
                  <a:lnTo>
                    <a:pt x="181" y="465"/>
                  </a:lnTo>
                  <a:lnTo>
                    <a:pt x="181" y="462"/>
                  </a:lnTo>
                  <a:lnTo>
                    <a:pt x="176" y="463"/>
                  </a:lnTo>
                  <a:lnTo>
                    <a:pt x="176" y="460"/>
                  </a:lnTo>
                  <a:lnTo>
                    <a:pt x="174" y="460"/>
                  </a:lnTo>
                  <a:lnTo>
                    <a:pt x="173" y="458"/>
                  </a:lnTo>
                  <a:lnTo>
                    <a:pt x="171" y="458"/>
                  </a:lnTo>
                  <a:lnTo>
                    <a:pt x="171" y="456"/>
                  </a:lnTo>
                  <a:lnTo>
                    <a:pt x="166" y="456"/>
                  </a:lnTo>
                  <a:lnTo>
                    <a:pt x="166" y="454"/>
                  </a:lnTo>
                  <a:lnTo>
                    <a:pt x="163" y="454"/>
                  </a:lnTo>
                  <a:lnTo>
                    <a:pt x="163" y="449"/>
                  </a:lnTo>
                  <a:lnTo>
                    <a:pt x="162" y="450"/>
                  </a:lnTo>
                  <a:lnTo>
                    <a:pt x="160" y="449"/>
                  </a:lnTo>
                  <a:lnTo>
                    <a:pt x="159" y="448"/>
                  </a:lnTo>
                  <a:lnTo>
                    <a:pt x="159" y="447"/>
                  </a:lnTo>
                  <a:lnTo>
                    <a:pt x="156" y="447"/>
                  </a:lnTo>
                  <a:lnTo>
                    <a:pt x="156" y="445"/>
                  </a:lnTo>
                  <a:lnTo>
                    <a:pt x="154" y="445"/>
                  </a:lnTo>
                  <a:lnTo>
                    <a:pt x="154" y="443"/>
                  </a:lnTo>
                  <a:lnTo>
                    <a:pt x="151" y="443"/>
                  </a:lnTo>
                  <a:lnTo>
                    <a:pt x="151" y="441"/>
                  </a:lnTo>
                  <a:lnTo>
                    <a:pt x="149" y="441"/>
                  </a:lnTo>
                  <a:lnTo>
                    <a:pt x="148" y="439"/>
                  </a:lnTo>
                  <a:lnTo>
                    <a:pt x="144" y="439"/>
                  </a:lnTo>
                  <a:lnTo>
                    <a:pt x="144" y="436"/>
                  </a:lnTo>
                  <a:lnTo>
                    <a:pt x="141" y="436"/>
                  </a:lnTo>
                  <a:lnTo>
                    <a:pt x="141" y="434"/>
                  </a:lnTo>
                  <a:lnTo>
                    <a:pt x="144" y="434"/>
                  </a:lnTo>
                  <a:lnTo>
                    <a:pt x="143" y="430"/>
                  </a:lnTo>
                  <a:lnTo>
                    <a:pt x="144" y="430"/>
                  </a:lnTo>
                  <a:lnTo>
                    <a:pt x="144" y="429"/>
                  </a:lnTo>
                  <a:lnTo>
                    <a:pt x="146" y="429"/>
                  </a:lnTo>
                  <a:lnTo>
                    <a:pt x="145" y="427"/>
                  </a:lnTo>
                  <a:lnTo>
                    <a:pt x="145" y="427"/>
                  </a:lnTo>
                  <a:lnTo>
                    <a:pt x="145" y="426"/>
                  </a:lnTo>
                  <a:lnTo>
                    <a:pt x="142" y="426"/>
                  </a:lnTo>
                  <a:lnTo>
                    <a:pt x="141" y="425"/>
                  </a:lnTo>
                  <a:lnTo>
                    <a:pt x="139" y="425"/>
                  </a:lnTo>
                  <a:lnTo>
                    <a:pt x="139" y="429"/>
                  </a:lnTo>
                  <a:lnTo>
                    <a:pt x="139" y="429"/>
                  </a:lnTo>
                  <a:lnTo>
                    <a:pt x="139" y="430"/>
                  </a:lnTo>
                  <a:lnTo>
                    <a:pt x="136" y="430"/>
                  </a:lnTo>
                  <a:lnTo>
                    <a:pt x="136" y="427"/>
                  </a:lnTo>
                  <a:lnTo>
                    <a:pt x="136" y="427"/>
                  </a:lnTo>
                  <a:lnTo>
                    <a:pt x="135" y="426"/>
                  </a:lnTo>
                  <a:lnTo>
                    <a:pt x="135" y="423"/>
                  </a:lnTo>
                  <a:lnTo>
                    <a:pt x="136" y="421"/>
                  </a:lnTo>
                  <a:lnTo>
                    <a:pt x="132" y="419"/>
                  </a:lnTo>
                  <a:lnTo>
                    <a:pt x="124" y="420"/>
                  </a:lnTo>
                  <a:lnTo>
                    <a:pt x="124" y="420"/>
                  </a:lnTo>
                  <a:lnTo>
                    <a:pt x="124" y="417"/>
                  </a:lnTo>
                  <a:lnTo>
                    <a:pt x="124" y="417"/>
                  </a:lnTo>
                  <a:lnTo>
                    <a:pt x="125" y="418"/>
                  </a:lnTo>
                  <a:lnTo>
                    <a:pt x="126" y="418"/>
                  </a:lnTo>
                  <a:lnTo>
                    <a:pt x="127" y="416"/>
                  </a:lnTo>
                  <a:lnTo>
                    <a:pt x="126" y="414"/>
                  </a:lnTo>
                  <a:lnTo>
                    <a:pt x="124" y="413"/>
                  </a:lnTo>
                  <a:lnTo>
                    <a:pt x="121" y="416"/>
                  </a:lnTo>
                  <a:lnTo>
                    <a:pt x="119" y="415"/>
                  </a:lnTo>
                  <a:lnTo>
                    <a:pt x="118" y="408"/>
                  </a:lnTo>
                  <a:lnTo>
                    <a:pt x="117" y="406"/>
                  </a:lnTo>
                  <a:lnTo>
                    <a:pt x="117" y="409"/>
                  </a:lnTo>
                  <a:lnTo>
                    <a:pt x="92" y="400"/>
                  </a:lnTo>
                  <a:lnTo>
                    <a:pt x="92" y="400"/>
                  </a:lnTo>
                  <a:lnTo>
                    <a:pt x="83" y="400"/>
                  </a:lnTo>
                  <a:lnTo>
                    <a:pt x="83" y="403"/>
                  </a:lnTo>
                  <a:lnTo>
                    <a:pt x="81" y="403"/>
                  </a:lnTo>
                  <a:lnTo>
                    <a:pt x="80" y="405"/>
                  </a:lnTo>
                  <a:lnTo>
                    <a:pt x="79" y="406"/>
                  </a:lnTo>
                  <a:lnTo>
                    <a:pt x="79" y="408"/>
                  </a:lnTo>
                  <a:lnTo>
                    <a:pt x="77" y="408"/>
                  </a:lnTo>
                  <a:lnTo>
                    <a:pt x="76" y="408"/>
                  </a:lnTo>
                  <a:lnTo>
                    <a:pt x="76" y="410"/>
                  </a:lnTo>
                  <a:lnTo>
                    <a:pt x="74" y="410"/>
                  </a:lnTo>
                  <a:lnTo>
                    <a:pt x="75" y="409"/>
                  </a:lnTo>
                  <a:lnTo>
                    <a:pt x="75" y="410"/>
                  </a:lnTo>
                  <a:lnTo>
                    <a:pt x="52" y="408"/>
                  </a:lnTo>
                  <a:lnTo>
                    <a:pt x="37" y="392"/>
                  </a:lnTo>
                  <a:lnTo>
                    <a:pt x="33" y="393"/>
                  </a:lnTo>
                  <a:lnTo>
                    <a:pt x="28" y="388"/>
                  </a:lnTo>
                  <a:lnTo>
                    <a:pt x="26" y="388"/>
                  </a:lnTo>
                  <a:lnTo>
                    <a:pt x="26" y="388"/>
                  </a:lnTo>
                  <a:lnTo>
                    <a:pt x="11" y="385"/>
                  </a:lnTo>
                  <a:lnTo>
                    <a:pt x="10" y="386"/>
                  </a:lnTo>
                  <a:lnTo>
                    <a:pt x="7" y="387"/>
                  </a:lnTo>
                  <a:lnTo>
                    <a:pt x="6" y="384"/>
                  </a:lnTo>
                  <a:lnTo>
                    <a:pt x="2" y="385"/>
                  </a:lnTo>
                  <a:lnTo>
                    <a:pt x="2" y="382"/>
                  </a:lnTo>
                  <a:lnTo>
                    <a:pt x="0" y="382"/>
                  </a:lnTo>
                  <a:lnTo>
                    <a:pt x="0" y="381"/>
                  </a:lnTo>
                  <a:lnTo>
                    <a:pt x="0" y="381"/>
                  </a:lnTo>
                  <a:lnTo>
                    <a:pt x="19" y="360"/>
                  </a:lnTo>
                  <a:lnTo>
                    <a:pt x="43" y="367"/>
                  </a:lnTo>
                  <a:lnTo>
                    <a:pt x="47" y="366"/>
                  </a:lnTo>
                  <a:lnTo>
                    <a:pt x="50" y="363"/>
                  </a:lnTo>
                  <a:lnTo>
                    <a:pt x="76" y="361"/>
                  </a:lnTo>
                  <a:lnTo>
                    <a:pt x="77" y="360"/>
                  </a:lnTo>
                  <a:lnTo>
                    <a:pt x="84" y="347"/>
                  </a:lnTo>
                  <a:lnTo>
                    <a:pt x="123" y="331"/>
                  </a:lnTo>
                  <a:lnTo>
                    <a:pt x="127" y="322"/>
                  </a:lnTo>
                  <a:lnTo>
                    <a:pt x="129" y="321"/>
                  </a:lnTo>
                  <a:lnTo>
                    <a:pt x="134" y="320"/>
                  </a:lnTo>
                  <a:lnTo>
                    <a:pt x="138" y="317"/>
                  </a:lnTo>
                  <a:lnTo>
                    <a:pt x="139" y="313"/>
                  </a:lnTo>
                  <a:lnTo>
                    <a:pt x="143" y="310"/>
                  </a:lnTo>
                  <a:lnTo>
                    <a:pt x="146" y="310"/>
                  </a:lnTo>
                  <a:lnTo>
                    <a:pt x="162" y="319"/>
                  </a:lnTo>
                  <a:lnTo>
                    <a:pt x="176" y="320"/>
                  </a:lnTo>
                  <a:lnTo>
                    <a:pt x="185" y="315"/>
                  </a:lnTo>
                  <a:lnTo>
                    <a:pt x="212" y="317"/>
                  </a:lnTo>
                  <a:lnTo>
                    <a:pt x="213" y="316"/>
                  </a:lnTo>
                  <a:lnTo>
                    <a:pt x="214" y="315"/>
                  </a:lnTo>
                  <a:lnTo>
                    <a:pt x="214" y="306"/>
                  </a:lnTo>
                  <a:lnTo>
                    <a:pt x="214" y="305"/>
                  </a:lnTo>
                  <a:lnTo>
                    <a:pt x="215" y="304"/>
                  </a:lnTo>
                  <a:lnTo>
                    <a:pt x="222" y="300"/>
                  </a:lnTo>
                  <a:lnTo>
                    <a:pt x="240" y="302"/>
                  </a:lnTo>
                  <a:lnTo>
                    <a:pt x="242" y="300"/>
                  </a:lnTo>
                  <a:lnTo>
                    <a:pt x="243" y="298"/>
                  </a:lnTo>
                  <a:lnTo>
                    <a:pt x="243" y="293"/>
                  </a:lnTo>
                  <a:lnTo>
                    <a:pt x="244" y="292"/>
                  </a:lnTo>
                  <a:lnTo>
                    <a:pt x="258" y="277"/>
                  </a:lnTo>
                  <a:lnTo>
                    <a:pt x="259" y="275"/>
                  </a:lnTo>
                  <a:lnTo>
                    <a:pt x="259" y="273"/>
                  </a:lnTo>
                  <a:lnTo>
                    <a:pt x="257" y="269"/>
                  </a:lnTo>
                  <a:lnTo>
                    <a:pt x="248" y="266"/>
                  </a:lnTo>
                  <a:lnTo>
                    <a:pt x="248" y="265"/>
                  </a:lnTo>
                  <a:lnTo>
                    <a:pt x="247" y="262"/>
                  </a:lnTo>
                  <a:lnTo>
                    <a:pt x="249" y="248"/>
                  </a:lnTo>
                  <a:lnTo>
                    <a:pt x="249" y="247"/>
                  </a:lnTo>
                  <a:lnTo>
                    <a:pt x="250" y="246"/>
                  </a:lnTo>
                  <a:lnTo>
                    <a:pt x="253" y="245"/>
                  </a:lnTo>
                  <a:lnTo>
                    <a:pt x="254" y="243"/>
                  </a:lnTo>
                  <a:lnTo>
                    <a:pt x="255" y="242"/>
                  </a:lnTo>
                  <a:lnTo>
                    <a:pt x="255" y="240"/>
                  </a:lnTo>
                  <a:lnTo>
                    <a:pt x="255" y="237"/>
                  </a:lnTo>
                  <a:lnTo>
                    <a:pt x="253" y="230"/>
                  </a:lnTo>
                  <a:lnTo>
                    <a:pt x="245" y="218"/>
                  </a:lnTo>
                  <a:lnTo>
                    <a:pt x="243" y="212"/>
                  </a:lnTo>
                  <a:lnTo>
                    <a:pt x="250" y="210"/>
                  </a:lnTo>
                  <a:lnTo>
                    <a:pt x="261" y="200"/>
                  </a:lnTo>
                  <a:lnTo>
                    <a:pt x="261" y="199"/>
                  </a:lnTo>
                  <a:lnTo>
                    <a:pt x="261" y="198"/>
                  </a:lnTo>
                  <a:lnTo>
                    <a:pt x="261" y="197"/>
                  </a:lnTo>
                  <a:lnTo>
                    <a:pt x="257" y="189"/>
                  </a:lnTo>
                  <a:lnTo>
                    <a:pt x="256" y="187"/>
                  </a:lnTo>
                  <a:lnTo>
                    <a:pt x="257" y="183"/>
                  </a:lnTo>
                  <a:lnTo>
                    <a:pt x="274" y="160"/>
                  </a:lnTo>
                  <a:lnTo>
                    <a:pt x="287" y="155"/>
                  </a:lnTo>
                  <a:lnTo>
                    <a:pt x="291" y="146"/>
                  </a:lnTo>
                  <a:lnTo>
                    <a:pt x="293" y="136"/>
                  </a:lnTo>
                  <a:lnTo>
                    <a:pt x="290" y="128"/>
                  </a:lnTo>
                  <a:lnTo>
                    <a:pt x="290" y="87"/>
                  </a:lnTo>
                  <a:lnTo>
                    <a:pt x="288" y="84"/>
                  </a:lnTo>
                  <a:lnTo>
                    <a:pt x="284" y="77"/>
                  </a:lnTo>
                  <a:lnTo>
                    <a:pt x="284" y="76"/>
                  </a:lnTo>
                  <a:lnTo>
                    <a:pt x="284" y="75"/>
                  </a:lnTo>
                  <a:lnTo>
                    <a:pt x="284" y="74"/>
                  </a:lnTo>
                  <a:lnTo>
                    <a:pt x="285" y="73"/>
                  </a:lnTo>
                  <a:lnTo>
                    <a:pt x="294" y="69"/>
                  </a:lnTo>
                  <a:lnTo>
                    <a:pt x="298" y="62"/>
                  </a:lnTo>
                  <a:lnTo>
                    <a:pt x="298" y="57"/>
                  </a:lnTo>
                  <a:lnTo>
                    <a:pt x="298" y="55"/>
                  </a:lnTo>
                  <a:lnTo>
                    <a:pt x="297" y="53"/>
                  </a:lnTo>
                  <a:lnTo>
                    <a:pt x="284" y="44"/>
                  </a:lnTo>
                  <a:lnTo>
                    <a:pt x="284" y="43"/>
                  </a:lnTo>
                  <a:lnTo>
                    <a:pt x="284" y="42"/>
                  </a:lnTo>
                  <a:lnTo>
                    <a:pt x="283" y="41"/>
                  </a:lnTo>
                  <a:lnTo>
                    <a:pt x="284" y="40"/>
                  </a:lnTo>
                  <a:lnTo>
                    <a:pt x="287" y="33"/>
                  </a:lnTo>
                  <a:lnTo>
                    <a:pt x="291" y="30"/>
                  </a:lnTo>
                  <a:lnTo>
                    <a:pt x="298" y="22"/>
                  </a:lnTo>
                  <a:lnTo>
                    <a:pt x="322" y="18"/>
                  </a:lnTo>
                  <a:lnTo>
                    <a:pt x="325" y="19"/>
                  </a:lnTo>
                  <a:lnTo>
                    <a:pt x="330" y="23"/>
                  </a:lnTo>
                  <a:lnTo>
                    <a:pt x="334" y="23"/>
                  </a:lnTo>
                  <a:lnTo>
                    <a:pt x="339" y="20"/>
                  </a:lnTo>
                  <a:lnTo>
                    <a:pt x="340" y="19"/>
                  </a:lnTo>
                  <a:lnTo>
                    <a:pt x="343" y="10"/>
                  </a:lnTo>
                  <a:lnTo>
                    <a:pt x="344" y="4"/>
                  </a:lnTo>
                  <a:lnTo>
                    <a:pt x="346" y="1"/>
                  </a:lnTo>
                  <a:lnTo>
                    <a:pt x="349" y="0"/>
                  </a:lnTo>
                  <a:lnTo>
                    <a:pt x="358" y="5"/>
                  </a:lnTo>
                  <a:lnTo>
                    <a:pt x="360" y="5"/>
                  </a:lnTo>
                  <a:lnTo>
                    <a:pt x="368" y="0"/>
                  </a:lnTo>
                  <a:lnTo>
                    <a:pt x="422" y="14"/>
                  </a:lnTo>
                  <a:lnTo>
                    <a:pt x="426" y="13"/>
                  </a:lnTo>
                  <a:close/>
                </a:path>
              </a:pathLst>
            </a:custGeom>
            <a:solidFill>
              <a:srgbClr val="C4C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100" name="Freeform 68"/>
            <p:cNvSpPr>
              <a:spLocks/>
            </p:cNvSpPr>
            <p:nvPr/>
          </p:nvSpPr>
          <p:spPr bwMode="auto">
            <a:xfrm>
              <a:off x="6007101" y="5902325"/>
              <a:ext cx="1179513" cy="838200"/>
            </a:xfrm>
            <a:custGeom>
              <a:avLst/>
              <a:gdLst>
                <a:gd name="T0" fmla="*/ 421 w 743"/>
                <a:gd name="T1" fmla="*/ 31 h 528"/>
                <a:gd name="T2" fmla="*/ 417 w 743"/>
                <a:gd name="T3" fmla="*/ 49 h 528"/>
                <a:gd name="T4" fmla="*/ 434 w 743"/>
                <a:gd name="T5" fmla="*/ 89 h 528"/>
                <a:gd name="T6" fmla="*/ 447 w 743"/>
                <a:gd name="T7" fmla="*/ 127 h 528"/>
                <a:gd name="T8" fmla="*/ 471 w 743"/>
                <a:gd name="T9" fmla="*/ 103 h 528"/>
                <a:gd name="T10" fmla="*/ 484 w 743"/>
                <a:gd name="T11" fmla="*/ 73 h 528"/>
                <a:gd name="T12" fmla="*/ 519 w 743"/>
                <a:gd name="T13" fmla="*/ 116 h 528"/>
                <a:gd name="T14" fmla="*/ 522 w 743"/>
                <a:gd name="T15" fmla="*/ 134 h 528"/>
                <a:gd name="T16" fmla="*/ 555 w 743"/>
                <a:gd name="T17" fmla="*/ 195 h 528"/>
                <a:gd name="T18" fmla="*/ 580 w 743"/>
                <a:gd name="T19" fmla="*/ 235 h 528"/>
                <a:gd name="T20" fmla="*/ 566 w 743"/>
                <a:gd name="T21" fmla="*/ 270 h 528"/>
                <a:gd name="T22" fmla="*/ 584 w 743"/>
                <a:gd name="T23" fmla="*/ 288 h 528"/>
                <a:gd name="T24" fmla="*/ 638 w 743"/>
                <a:gd name="T25" fmla="*/ 319 h 528"/>
                <a:gd name="T26" fmla="*/ 659 w 743"/>
                <a:gd name="T27" fmla="*/ 330 h 528"/>
                <a:gd name="T28" fmla="*/ 692 w 743"/>
                <a:gd name="T29" fmla="*/ 347 h 528"/>
                <a:gd name="T30" fmla="*/ 683 w 743"/>
                <a:gd name="T31" fmla="*/ 425 h 528"/>
                <a:gd name="T32" fmla="*/ 544 w 743"/>
                <a:gd name="T33" fmla="*/ 412 h 528"/>
                <a:gd name="T34" fmla="*/ 512 w 743"/>
                <a:gd name="T35" fmla="*/ 464 h 528"/>
                <a:gd name="T36" fmla="*/ 489 w 743"/>
                <a:gd name="T37" fmla="*/ 524 h 528"/>
                <a:gd name="T38" fmla="*/ 480 w 743"/>
                <a:gd name="T39" fmla="*/ 520 h 528"/>
                <a:gd name="T40" fmla="*/ 477 w 743"/>
                <a:gd name="T41" fmla="*/ 486 h 528"/>
                <a:gd name="T42" fmla="*/ 465 w 743"/>
                <a:gd name="T43" fmla="*/ 474 h 528"/>
                <a:gd name="T44" fmla="*/ 430 w 743"/>
                <a:gd name="T45" fmla="*/ 480 h 528"/>
                <a:gd name="T46" fmla="*/ 413 w 743"/>
                <a:gd name="T47" fmla="*/ 470 h 528"/>
                <a:gd name="T48" fmla="*/ 391 w 743"/>
                <a:gd name="T49" fmla="*/ 451 h 528"/>
                <a:gd name="T50" fmla="*/ 370 w 743"/>
                <a:gd name="T51" fmla="*/ 448 h 528"/>
                <a:gd name="T52" fmla="*/ 355 w 743"/>
                <a:gd name="T53" fmla="*/ 439 h 528"/>
                <a:gd name="T54" fmla="*/ 346 w 743"/>
                <a:gd name="T55" fmla="*/ 435 h 528"/>
                <a:gd name="T56" fmla="*/ 320 w 743"/>
                <a:gd name="T57" fmla="*/ 441 h 528"/>
                <a:gd name="T58" fmla="*/ 309 w 743"/>
                <a:gd name="T59" fmla="*/ 456 h 528"/>
                <a:gd name="T60" fmla="*/ 300 w 743"/>
                <a:gd name="T61" fmla="*/ 467 h 528"/>
                <a:gd name="T62" fmla="*/ 292 w 743"/>
                <a:gd name="T63" fmla="*/ 476 h 528"/>
                <a:gd name="T64" fmla="*/ 278 w 743"/>
                <a:gd name="T65" fmla="*/ 475 h 528"/>
                <a:gd name="T66" fmla="*/ 228 w 743"/>
                <a:gd name="T67" fmla="*/ 469 h 528"/>
                <a:gd name="T68" fmla="*/ 181 w 743"/>
                <a:gd name="T69" fmla="*/ 462 h 528"/>
                <a:gd name="T70" fmla="*/ 166 w 743"/>
                <a:gd name="T71" fmla="*/ 454 h 528"/>
                <a:gd name="T72" fmla="*/ 156 w 743"/>
                <a:gd name="T73" fmla="*/ 445 h 528"/>
                <a:gd name="T74" fmla="*/ 144 w 743"/>
                <a:gd name="T75" fmla="*/ 436 h 528"/>
                <a:gd name="T76" fmla="*/ 145 w 743"/>
                <a:gd name="T77" fmla="*/ 427 h 528"/>
                <a:gd name="T78" fmla="*/ 139 w 743"/>
                <a:gd name="T79" fmla="*/ 430 h 528"/>
                <a:gd name="T80" fmla="*/ 124 w 743"/>
                <a:gd name="T81" fmla="*/ 420 h 528"/>
                <a:gd name="T82" fmla="*/ 124 w 743"/>
                <a:gd name="T83" fmla="*/ 413 h 528"/>
                <a:gd name="T84" fmla="*/ 83 w 743"/>
                <a:gd name="T85" fmla="*/ 400 h 528"/>
                <a:gd name="T86" fmla="*/ 76 w 743"/>
                <a:gd name="T87" fmla="*/ 410 h 528"/>
                <a:gd name="T88" fmla="*/ 26 w 743"/>
                <a:gd name="T89" fmla="*/ 388 h 528"/>
                <a:gd name="T90" fmla="*/ 0 w 743"/>
                <a:gd name="T91" fmla="*/ 382 h 528"/>
                <a:gd name="T92" fmla="*/ 77 w 743"/>
                <a:gd name="T93" fmla="*/ 360 h 528"/>
                <a:gd name="T94" fmla="*/ 143 w 743"/>
                <a:gd name="T95" fmla="*/ 310 h 528"/>
                <a:gd name="T96" fmla="*/ 214 w 743"/>
                <a:gd name="T97" fmla="*/ 306 h 528"/>
                <a:gd name="T98" fmla="*/ 244 w 743"/>
                <a:gd name="T99" fmla="*/ 292 h 528"/>
                <a:gd name="T100" fmla="*/ 249 w 743"/>
                <a:gd name="T101" fmla="*/ 248 h 528"/>
                <a:gd name="T102" fmla="*/ 253 w 743"/>
                <a:gd name="T103" fmla="*/ 230 h 528"/>
                <a:gd name="T104" fmla="*/ 257 w 743"/>
                <a:gd name="T105" fmla="*/ 189 h 528"/>
                <a:gd name="T106" fmla="*/ 290 w 743"/>
                <a:gd name="T107" fmla="*/ 87 h 528"/>
                <a:gd name="T108" fmla="*/ 298 w 743"/>
                <a:gd name="T109" fmla="*/ 62 h 528"/>
                <a:gd name="T110" fmla="*/ 284 w 743"/>
                <a:gd name="T111" fmla="*/ 40 h 528"/>
                <a:gd name="T112" fmla="*/ 339 w 743"/>
                <a:gd name="T113" fmla="*/ 20 h 528"/>
                <a:gd name="T114" fmla="*/ 368 w 743"/>
                <a:gd name="T115"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3" h="528">
                  <a:moveTo>
                    <a:pt x="426" y="13"/>
                  </a:moveTo>
                  <a:lnTo>
                    <a:pt x="429" y="16"/>
                  </a:lnTo>
                  <a:lnTo>
                    <a:pt x="432" y="25"/>
                  </a:lnTo>
                  <a:lnTo>
                    <a:pt x="433" y="26"/>
                  </a:lnTo>
                  <a:lnTo>
                    <a:pt x="432" y="28"/>
                  </a:lnTo>
                  <a:lnTo>
                    <a:pt x="432" y="28"/>
                  </a:lnTo>
                  <a:lnTo>
                    <a:pt x="431" y="30"/>
                  </a:lnTo>
                  <a:lnTo>
                    <a:pt x="421" y="31"/>
                  </a:lnTo>
                  <a:lnTo>
                    <a:pt x="420" y="31"/>
                  </a:lnTo>
                  <a:lnTo>
                    <a:pt x="419" y="32"/>
                  </a:lnTo>
                  <a:lnTo>
                    <a:pt x="418" y="34"/>
                  </a:lnTo>
                  <a:lnTo>
                    <a:pt x="417" y="43"/>
                  </a:lnTo>
                  <a:lnTo>
                    <a:pt x="417" y="45"/>
                  </a:lnTo>
                  <a:lnTo>
                    <a:pt x="416" y="47"/>
                  </a:lnTo>
                  <a:lnTo>
                    <a:pt x="416" y="48"/>
                  </a:lnTo>
                  <a:lnTo>
                    <a:pt x="417" y="49"/>
                  </a:lnTo>
                  <a:lnTo>
                    <a:pt x="417" y="49"/>
                  </a:lnTo>
                  <a:lnTo>
                    <a:pt x="418" y="50"/>
                  </a:lnTo>
                  <a:lnTo>
                    <a:pt x="430" y="48"/>
                  </a:lnTo>
                  <a:lnTo>
                    <a:pt x="432" y="49"/>
                  </a:lnTo>
                  <a:lnTo>
                    <a:pt x="433" y="49"/>
                  </a:lnTo>
                  <a:lnTo>
                    <a:pt x="433" y="51"/>
                  </a:lnTo>
                  <a:lnTo>
                    <a:pt x="432" y="81"/>
                  </a:lnTo>
                  <a:lnTo>
                    <a:pt x="434" y="89"/>
                  </a:lnTo>
                  <a:lnTo>
                    <a:pt x="439" y="95"/>
                  </a:lnTo>
                  <a:lnTo>
                    <a:pt x="440" y="99"/>
                  </a:lnTo>
                  <a:lnTo>
                    <a:pt x="439" y="105"/>
                  </a:lnTo>
                  <a:lnTo>
                    <a:pt x="438" y="109"/>
                  </a:lnTo>
                  <a:lnTo>
                    <a:pt x="437" y="114"/>
                  </a:lnTo>
                  <a:lnTo>
                    <a:pt x="438" y="117"/>
                  </a:lnTo>
                  <a:lnTo>
                    <a:pt x="438" y="118"/>
                  </a:lnTo>
                  <a:lnTo>
                    <a:pt x="447" y="127"/>
                  </a:lnTo>
                  <a:lnTo>
                    <a:pt x="453" y="127"/>
                  </a:lnTo>
                  <a:lnTo>
                    <a:pt x="464" y="122"/>
                  </a:lnTo>
                  <a:lnTo>
                    <a:pt x="465" y="121"/>
                  </a:lnTo>
                  <a:lnTo>
                    <a:pt x="467" y="114"/>
                  </a:lnTo>
                  <a:lnTo>
                    <a:pt x="471" y="108"/>
                  </a:lnTo>
                  <a:lnTo>
                    <a:pt x="472" y="107"/>
                  </a:lnTo>
                  <a:lnTo>
                    <a:pt x="472" y="105"/>
                  </a:lnTo>
                  <a:lnTo>
                    <a:pt x="471" y="103"/>
                  </a:lnTo>
                  <a:lnTo>
                    <a:pt x="460" y="92"/>
                  </a:lnTo>
                  <a:lnTo>
                    <a:pt x="459" y="86"/>
                  </a:lnTo>
                  <a:lnTo>
                    <a:pt x="457" y="83"/>
                  </a:lnTo>
                  <a:lnTo>
                    <a:pt x="457" y="81"/>
                  </a:lnTo>
                  <a:lnTo>
                    <a:pt x="457" y="78"/>
                  </a:lnTo>
                  <a:lnTo>
                    <a:pt x="457" y="77"/>
                  </a:lnTo>
                  <a:lnTo>
                    <a:pt x="475" y="72"/>
                  </a:lnTo>
                  <a:lnTo>
                    <a:pt x="484" y="73"/>
                  </a:lnTo>
                  <a:lnTo>
                    <a:pt x="490" y="79"/>
                  </a:lnTo>
                  <a:lnTo>
                    <a:pt x="496" y="95"/>
                  </a:lnTo>
                  <a:lnTo>
                    <a:pt x="509" y="114"/>
                  </a:lnTo>
                  <a:lnTo>
                    <a:pt x="510" y="116"/>
                  </a:lnTo>
                  <a:lnTo>
                    <a:pt x="513" y="120"/>
                  </a:lnTo>
                  <a:lnTo>
                    <a:pt x="515" y="120"/>
                  </a:lnTo>
                  <a:lnTo>
                    <a:pt x="517" y="119"/>
                  </a:lnTo>
                  <a:lnTo>
                    <a:pt x="519" y="116"/>
                  </a:lnTo>
                  <a:lnTo>
                    <a:pt x="521" y="115"/>
                  </a:lnTo>
                  <a:lnTo>
                    <a:pt x="523" y="116"/>
                  </a:lnTo>
                  <a:lnTo>
                    <a:pt x="526" y="120"/>
                  </a:lnTo>
                  <a:lnTo>
                    <a:pt x="527" y="121"/>
                  </a:lnTo>
                  <a:lnTo>
                    <a:pt x="527" y="123"/>
                  </a:lnTo>
                  <a:lnTo>
                    <a:pt x="527" y="124"/>
                  </a:lnTo>
                  <a:lnTo>
                    <a:pt x="522" y="133"/>
                  </a:lnTo>
                  <a:lnTo>
                    <a:pt x="522" y="134"/>
                  </a:lnTo>
                  <a:lnTo>
                    <a:pt x="522" y="136"/>
                  </a:lnTo>
                  <a:lnTo>
                    <a:pt x="522" y="137"/>
                  </a:lnTo>
                  <a:lnTo>
                    <a:pt x="525" y="141"/>
                  </a:lnTo>
                  <a:lnTo>
                    <a:pt x="550" y="154"/>
                  </a:lnTo>
                  <a:lnTo>
                    <a:pt x="567" y="174"/>
                  </a:lnTo>
                  <a:lnTo>
                    <a:pt x="555" y="192"/>
                  </a:lnTo>
                  <a:lnTo>
                    <a:pt x="555" y="193"/>
                  </a:lnTo>
                  <a:lnTo>
                    <a:pt x="555" y="195"/>
                  </a:lnTo>
                  <a:lnTo>
                    <a:pt x="557" y="199"/>
                  </a:lnTo>
                  <a:lnTo>
                    <a:pt x="562" y="224"/>
                  </a:lnTo>
                  <a:lnTo>
                    <a:pt x="564" y="228"/>
                  </a:lnTo>
                  <a:lnTo>
                    <a:pt x="564" y="235"/>
                  </a:lnTo>
                  <a:lnTo>
                    <a:pt x="565" y="236"/>
                  </a:lnTo>
                  <a:lnTo>
                    <a:pt x="578" y="235"/>
                  </a:lnTo>
                  <a:lnTo>
                    <a:pt x="579" y="235"/>
                  </a:lnTo>
                  <a:lnTo>
                    <a:pt x="580" y="235"/>
                  </a:lnTo>
                  <a:lnTo>
                    <a:pt x="582" y="240"/>
                  </a:lnTo>
                  <a:lnTo>
                    <a:pt x="582" y="247"/>
                  </a:lnTo>
                  <a:lnTo>
                    <a:pt x="582" y="249"/>
                  </a:lnTo>
                  <a:lnTo>
                    <a:pt x="581" y="250"/>
                  </a:lnTo>
                  <a:lnTo>
                    <a:pt x="568" y="258"/>
                  </a:lnTo>
                  <a:lnTo>
                    <a:pt x="567" y="259"/>
                  </a:lnTo>
                  <a:lnTo>
                    <a:pt x="566" y="269"/>
                  </a:lnTo>
                  <a:lnTo>
                    <a:pt x="566" y="270"/>
                  </a:lnTo>
                  <a:lnTo>
                    <a:pt x="563" y="273"/>
                  </a:lnTo>
                  <a:lnTo>
                    <a:pt x="552" y="275"/>
                  </a:lnTo>
                  <a:lnTo>
                    <a:pt x="551" y="276"/>
                  </a:lnTo>
                  <a:lnTo>
                    <a:pt x="551" y="278"/>
                  </a:lnTo>
                  <a:lnTo>
                    <a:pt x="551" y="281"/>
                  </a:lnTo>
                  <a:lnTo>
                    <a:pt x="552" y="286"/>
                  </a:lnTo>
                  <a:lnTo>
                    <a:pt x="554" y="289"/>
                  </a:lnTo>
                  <a:lnTo>
                    <a:pt x="584" y="288"/>
                  </a:lnTo>
                  <a:lnTo>
                    <a:pt x="588" y="295"/>
                  </a:lnTo>
                  <a:lnTo>
                    <a:pt x="590" y="304"/>
                  </a:lnTo>
                  <a:lnTo>
                    <a:pt x="591" y="306"/>
                  </a:lnTo>
                  <a:lnTo>
                    <a:pt x="611" y="311"/>
                  </a:lnTo>
                  <a:lnTo>
                    <a:pt x="616" y="315"/>
                  </a:lnTo>
                  <a:lnTo>
                    <a:pt x="631" y="313"/>
                  </a:lnTo>
                  <a:lnTo>
                    <a:pt x="634" y="314"/>
                  </a:lnTo>
                  <a:lnTo>
                    <a:pt x="638" y="319"/>
                  </a:lnTo>
                  <a:lnTo>
                    <a:pt x="640" y="323"/>
                  </a:lnTo>
                  <a:lnTo>
                    <a:pt x="641" y="325"/>
                  </a:lnTo>
                  <a:lnTo>
                    <a:pt x="643" y="328"/>
                  </a:lnTo>
                  <a:lnTo>
                    <a:pt x="644" y="329"/>
                  </a:lnTo>
                  <a:lnTo>
                    <a:pt x="647" y="330"/>
                  </a:lnTo>
                  <a:lnTo>
                    <a:pt x="657" y="329"/>
                  </a:lnTo>
                  <a:lnTo>
                    <a:pt x="658" y="329"/>
                  </a:lnTo>
                  <a:lnTo>
                    <a:pt x="659" y="330"/>
                  </a:lnTo>
                  <a:lnTo>
                    <a:pt x="664" y="345"/>
                  </a:lnTo>
                  <a:lnTo>
                    <a:pt x="673" y="360"/>
                  </a:lnTo>
                  <a:lnTo>
                    <a:pt x="676" y="361"/>
                  </a:lnTo>
                  <a:lnTo>
                    <a:pt x="678" y="360"/>
                  </a:lnTo>
                  <a:lnTo>
                    <a:pt x="680" y="356"/>
                  </a:lnTo>
                  <a:lnTo>
                    <a:pt x="682" y="352"/>
                  </a:lnTo>
                  <a:lnTo>
                    <a:pt x="684" y="349"/>
                  </a:lnTo>
                  <a:lnTo>
                    <a:pt x="692" y="347"/>
                  </a:lnTo>
                  <a:lnTo>
                    <a:pt x="702" y="351"/>
                  </a:lnTo>
                  <a:lnTo>
                    <a:pt x="743" y="392"/>
                  </a:lnTo>
                  <a:lnTo>
                    <a:pt x="743" y="395"/>
                  </a:lnTo>
                  <a:lnTo>
                    <a:pt x="742" y="397"/>
                  </a:lnTo>
                  <a:lnTo>
                    <a:pt x="742" y="397"/>
                  </a:lnTo>
                  <a:lnTo>
                    <a:pt x="715" y="401"/>
                  </a:lnTo>
                  <a:lnTo>
                    <a:pt x="706" y="412"/>
                  </a:lnTo>
                  <a:lnTo>
                    <a:pt x="683" y="425"/>
                  </a:lnTo>
                  <a:lnTo>
                    <a:pt x="679" y="423"/>
                  </a:lnTo>
                  <a:lnTo>
                    <a:pt x="669" y="409"/>
                  </a:lnTo>
                  <a:lnTo>
                    <a:pt x="665" y="407"/>
                  </a:lnTo>
                  <a:lnTo>
                    <a:pt x="659" y="407"/>
                  </a:lnTo>
                  <a:lnTo>
                    <a:pt x="647" y="415"/>
                  </a:lnTo>
                  <a:lnTo>
                    <a:pt x="631" y="416"/>
                  </a:lnTo>
                  <a:lnTo>
                    <a:pt x="573" y="390"/>
                  </a:lnTo>
                  <a:lnTo>
                    <a:pt x="544" y="412"/>
                  </a:lnTo>
                  <a:lnTo>
                    <a:pt x="542" y="419"/>
                  </a:lnTo>
                  <a:lnTo>
                    <a:pt x="541" y="424"/>
                  </a:lnTo>
                  <a:lnTo>
                    <a:pt x="539" y="429"/>
                  </a:lnTo>
                  <a:lnTo>
                    <a:pt x="538" y="435"/>
                  </a:lnTo>
                  <a:lnTo>
                    <a:pt x="522" y="447"/>
                  </a:lnTo>
                  <a:lnTo>
                    <a:pt x="520" y="454"/>
                  </a:lnTo>
                  <a:lnTo>
                    <a:pt x="515" y="458"/>
                  </a:lnTo>
                  <a:lnTo>
                    <a:pt x="512" y="464"/>
                  </a:lnTo>
                  <a:lnTo>
                    <a:pt x="511" y="467"/>
                  </a:lnTo>
                  <a:lnTo>
                    <a:pt x="512" y="472"/>
                  </a:lnTo>
                  <a:lnTo>
                    <a:pt x="506" y="478"/>
                  </a:lnTo>
                  <a:lnTo>
                    <a:pt x="506" y="481"/>
                  </a:lnTo>
                  <a:lnTo>
                    <a:pt x="507" y="486"/>
                  </a:lnTo>
                  <a:lnTo>
                    <a:pt x="497" y="493"/>
                  </a:lnTo>
                  <a:lnTo>
                    <a:pt x="492" y="520"/>
                  </a:lnTo>
                  <a:lnTo>
                    <a:pt x="489" y="524"/>
                  </a:lnTo>
                  <a:lnTo>
                    <a:pt x="482" y="528"/>
                  </a:lnTo>
                  <a:lnTo>
                    <a:pt x="482" y="528"/>
                  </a:lnTo>
                  <a:lnTo>
                    <a:pt x="481" y="528"/>
                  </a:lnTo>
                  <a:lnTo>
                    <a:pt x="480" y="522"/>
                  </a:lnTo>
                  <a:lnTo>
                    <a:pt x="481" y="522"/>
                  </a:lnTo>
                  <a:lnTo>
                    <a:pt x="481" y="520"/>
                  </a:lnTo>
                  <a:lnTo>
                    <a:pt x="481" y="520"/>
                  </a:lnTo>
                  <a:lnTo>
                    <a:pt x="480" y="520"/>
                  </a:lnTo>
                  <a:lnTo>
                    <a:pt x="480" y="516"/>
                  </a:lnTo>
                  <a:lnTo>
                    <a:pt x="481" y="516"/>
                  </a:lnTo>
                  <a:lnTo>
                    <a:pt x="480" y="513"/>
                  </a:lnTo>
                  <a:lnTo>
                    <a:pt x="480" y="511"/>
                  </a:lnTo>
                  <a:lnTo>
                    <a:pt x="480" y="501"/>
                  </a:lnTo>
                  <a:lnTo>
                    <a:pt x="479" y="500"/>
                  </a:lnTo>
                  <a:lnTo>
                    <a:pt x="478" y="486"/>
                  </a:lnTo>
                  <a:lnTo>
                    <a:pt x="477" y="486"/>
                  </a:lnTo>
                  <a:lnTo>
                    <a:pt x="477" y="485"/>
                  </a:lnTo>
                  <a:lnTo>
                    <a:pt x="473" y="480"/>
                  </a:lnTo>
                  <a:lnTo>
                    <a:pt x="473" y="479"/>
                  </a:lnTo>
                  <a:lnTo>
                    <a:pt x="474" y="478"/>
                  </a:lnTo>
                  <a:lnTo>
                    <a:pt x="472" y="477"/>
                  </a:lnTo>
                  <a:lnTo>
                    <a:pt x="468" y="478"/>
                  </a:lnTo>
                  <a:lnTo>
                    <a:pt x="467" y="477"/>
                  </a:lnTo>
                  <a:lnTo>
                    <a:pt x="465" y="474"/>
                  </a:lnTo>
                  <a:lnTo>
                    <a:pt x="461" y="479"/>
                  </a:lnTo>
                  <a:lnTo>
                    <a:pt x="459" y="480"/>
                  </a:lnTo>
                  <a:lnTo>
                    <a:pt x="459" y="482"/>
                  </a:lnTo>
                  <a:lnTo>
                    <a:pt x="452" y="483"/>
                  </a:lnTo>
                  <a:lnTo>
                    <a:pt x="452" y="480"/>
                  </a:lnTo>
                  <a:lnTo>
                    <a:pt x="448" y="480"/>
                  </a:lnTo>
                  <a:lnTo>
                    <a:pt x="446" y="483"/>
                  </a:lnTo>
                  <a:lnTo>
                    <a:pt x="430" y="480"/>
                  </a:lnTo>
                  <a:lnTo>
                    <a:pt x="430" y="481"/>
                  </a:lnTo>
                  <a:lnTo>
                    <a:pt x="428" y="481"/>
                  </a:lnTo>
                  <a:lnTo>
                    <a:pt x="426" y="480"/>
                  </a:lnTo>
                  <a:lnTo>
                    <a:pt x="424" y="478"/>
                  </a:lnTo>
                  <a:lnTo>
                    <a:pt x="423" y="478"/>
                  </a:lnTo>
                  <a:lnTo>
                    <a:pt x="418" y="470"/>
                  </a:lnTo>
                  <a:lnTo>
                    <a:pt x="415" y="471"/>
                  </a:lnTo>
                  <a:lnTo>
                    <a:pt x="413" y="470"/>
                  </a:lnTo>
                  <a:lnTo>
                    <a:pt x="412" y="469"/>
                  </a:lnTo>
                  <a:lnTo>
                    <a:pt x="409" y="468"/>
                  </a:lnTo>
                  <a:lnTo>
                    <a:pt x="397" y="472"/>
                  </a:lnTo>
                  <a:lnTo>
                    <a:pt x="395" y="468"/>
                  </a:lnTo>
                  <a:lnTo>
                    <a:pt x="395" y="466"/>
                  </a:lnTo>
                  <a:lnTo>
                    <a:pt x="394" y="453"/>
                  </a:lnTo>
                  <a:lnTo>
                    <a:pt x="391" y="453"/>
                  </a:lnTo>
                  <a:lnTo>
                    <a:pt x="391" y="451"/>
                  </a:lnTo>
                  <a:lnTo>
                    <a:pt x="389" y="451"/>
                  </a:lnTo>
                  <a:lnTo>
                    <a:pt x="389" y="449"/>
                  </a:lnTo>
                  <a:lnTo>
                    <a:pt x="386" y="449"/>
                  </a:lnTo>
                  <a:lnTo>
                    <a:pt x="386" y="447"/>
                  </a:lnTo>
                  <a:lnTo>
                    <a:pt x="377" y="447"/>
                  </a:lnTo>
                  <a:lnTo>
                    <a:pt x="377" y="450"/>
                  </a:lnTo>
                  <a:lnTo>
                    <a:pt x="370" y="450"/>
                  </a:lnTo>
                  <a:lnTo>
                    <a:pt x="370" y="448"/>
                  </a:lnTo>
                  <a:lnTo>
                    <a:pt x="365" y="448"/>
                  </a:lnTo>
                  <a:lnTo>
                    <a:pt x="365" y="445"/>
                  </a:lnTo>
                  <a:lnTo>
                    <a:pt x="363" y="446"/>
                  </a:lnTo>
                  <a:lnTo>
                    <a:pt x="362" y="443"/>
                  </a:lnTo>
                  <a:lnTo>
                    <a:pt x="358" y="444"/>
                  </a:lnTo>
                  <a:lnTo>
                    <a:pt x="358" y="441"/>
                  </a:lnTo>
                  <a:lnTo>
                    <a:pt x="355" y="441"/>
                  </a:lnTo>
                  <a:lnTo>
                    <a:pt x="355" y="439"/>
                  </a:lnTo>
                  <a:lnTo>
                    <a:pt x="353" y="439"/>
                  </a:lnTo>
                  <a:lnTo>
                    <a:pt x="353" y="437"/>
                  </a:lnTo>
                  <a:lnTo>
                    <a:pt x="350" y="437"/>
                  </a:lnTo>
                  <a:lnTo>
                    <a:pt x="350" y="435"/>
                  </a:lnTo>
                  <a:lnTo>
                    <a:pt x="348" y="435"/>
                  </a:lnTo>
                  <a:lnTo>
                    <a:pt x="348" y="433"/>
                  </a:lnTo>
                  <a:lnTo>
                    <a:pt x="346" y="433"/>
                  </a:lnTo>
                  <a:lnTo>
                    <a:pt x="346" y="435"/>
                  </a:lnTo>
                  <a:lnTo>
                    <a:pt x="343" y="435"/>
                  </a:lnTo>
                  <a:lnTo>
                    <a:pt x="343" y="438"/>
                  </a:lnTo>
                  <a:lnTo>
                    <a:pt x="341" y="438"/>
                  </a:lnTo>
                  <a:lnTo>
                    <a:pt x="341" y="440"/>
                  </a:lnTo>
                  <a:lnTo>
                    <a:pt x="323" y="441"/>
                  </a:lnTo>
                  <a:lnTo>
                    <a:pt x="322" y="439"/>
                  </a:lnTo>
                  <a:lnTo>
                    <a:pt x="320" y="439"/>
                  </a:lnTo>
                  <a:lnTo>
                    <a:pt x="320" y="441"/>
                  </a:lnTo>
                  <a:lnTo>
                    <a:pt x="315" y="442"/>
                  </a:lnTo>
                  <a:lnTo>
                    <a:pt x="315" y="444"/>
                  </a:lnTo>
                  <a:lnTo>
                    <a:pt x="313" y="444"/>
                  </a:lnTo>
                  <a:lnTo>
                    <a:pt x="314" y="449"/>
                  </a:lnTo>
                  <a:lnTo>
                    <a:pt x="311" y="449"/>
                  </a:lnTo>
                  <a:lnTo>
                    <a:pt x="312" y="454"/>
                  </a:lnTo>
                  <a:lnTo>
                    <a:pt x="309" y="454"/>
                  </a:lnTo>
                  <a:lnTo>
                    <a:pt x="309" y="456"/>
                  </a:lnTo>
                  <a:lnTo>
                    <a:pt x="307" y="456"/>
                  </a:lnTo>
                  <a:lnTo>
                    <a:pt x="307" y="461"/>
                  </a:lnTo>
                  <a:lnTo>
                    <a:pt x="305" y="461"/>
                  </a:lnTo>
                  <a:lnTo>
                    <a:pt x="305" y="464"/>
                  </a:lnTo>
                  <a:lnTo>
                    <a:pt x="303" y="464"/>
                  </a:lnTo>
                  <a:lnTo>
                    <a:pt x="303" y="466"/>
                  </a:lnTo>
                  <a:lnTo>
                    <a:pt x="301" y="466"/>
                  </a:lnTo>
                  <a:lnTo>
                    <a:pt x="300" y="467"/>
                  </a:lnTo>
                  <a:lnTo>
                    <a:pt x="301" y="469"/>
                  </a:lnTo>
                  <a:lnTo>
                    <a:pt x="299" y="469"/>
                  </a:lnTo>
                  <a:lnTo>
                    <a:pt x="299" y="469"/>
                  </a:lnTo>
                  <a:lnTo>
                    <a:pt x="299" y="471"/>
                  </a:lnTo>
                  <a:lnTo>
                    <a:pt x="296" y="471"/>
                  </a:lnTo>
                  <a:lnTo>
                    <a:pt x="296" y="474"/>
                  </a:lnTo>
                  <a:lnTo>
                    <a:pt x="292" y="474"/>
                  </a:lnTo>
                  <a:lnTo>
                    <a:pt x="292" y="476"/>
                  </a:lnTo>
                  <a:lnTo>
                    <a:pt x="287" y="477"/>
                  </a:lnTo>
                  <a:lnTo>
                    <a:pt x="287" y="474"/>
                  </a:lnTo>
                  <a:lnTo>
                    <a:pt x="285" y="474"/>
                  </a:lnTo>
                  <a:lnTo>
                    <a:pt x="284" y="470"/>
                  </a:lnTo>
                  <a:lnTo>
                    <a:pt x="280" y="470"/>
                  </a:lnTo>
                  <a:lnTo>
                    <a:pt x="280" y="472"/>
                  </a:lnTo>
                  <a:lnTo>
                    <a:pt x="278" y="472"/>
                  </a:lnTo>
                  <a:lnTo>
                    <a:pt x="278" y="475"/>
                  </a:lnTo>
                  <a:lnTo>
                    <a:pt x="270" y="475"/>
                  </a:lnTo>
                  <a:lnTo>
                    <a:pt x="270" y="473"/>
                  </a:lnTo>
                  <a:lnTo>
                    <a:pt x="263" y="474"/>
                  </a:lnTo>
                  <a:lnTo>
                    <a:pt x="263" y="471"/>
                  </a:lnTo>
                  <a:lnTo>
                    <a:pt x="237" y="473"/>
                  </a:lnTo>
                  <a:lnTo>
                    <a:pt x="237" y="471"/>
                  </a:lnTo>
                  <a:lnTo>
                    <a:pt x="228" y="471"/>
                  </a:lnTo>
                  <a:lnTo>
                    <a:pt x="228" y="469"/>
                  </a:lnTo>
                  <a:lnTo>
                    <a:pt x="198" y="471"/>
                  </a:lnTo>
                  <a:lnTo>
                    <a:pt x="197" y="468"/>
                  </a:lnTo>
                  <a:lnTo>
                    <a:pt x="190" y="469"/>
                  </a:lnTo>
                  <a:lnTo>
                    <a:pt x="190" y="466"/>
                  </a:lnTo>
                  <a:lnTo>
                    <a:pt x="186" y="467"/>
                  </a:lnTo>
                  <a:lnTo>
                    <a:pt x="185" y="465"/>
                  </a:lnTo>
                  <a:lnTo>
                    <a:pt x="181" y="465"/>
                  </a:lnTo>
                  <a:lnTo>
                    <a:pt x="181" y="462"/>
                  </a:lnTo>
                  <a:lnTo>
                    <a:pt x="176" y="463"/>
                  </a:lnTo>
                  <a:lnTo>
                    <a:pt x="176" y="460"/>
                  </a:lnTo>
                  <a:lnTo>
                    <a:pt x="174" y="460"/>
                  </a:lnTo>
                  <a:lnTo>
                    <a:pt x="173" y="458"/>
                  </a:lnTo>
                  <a:lnTo>
                    <a:pt x="171" y="458"/>
                  </a:lnTo>
                  <a:lnTo>
                    <a:pt x="171" y="456"/>
                  </a:lnTo>
                  <a:lnTo>
                    <a:pt x="166" y="456"/>
                  </a:lnTo>
                  <a:lnTo>
                    <a:pt x="166" y="454"/>
                  </a:lnTo>
                  <a:lnTo>
                    <a:pt x="163" y="454"/>
                  </a:lnTo>
                  <a:lnTo>
                    <a:pt x="163" y="449"/>
                  </a:lnTo>
                  <a:lnTo>
                    <a:pt x="162" y="450"/>
                  </a:lnTo>
                  <a:lnTo>
                    <a:pt x="160" y="449"/>
                  </a:lnTo>
                  <a:lnTo>
                    <a:pt x="159" y="448"/>
                  </a:lnTo>
                  <a:lnTo>
                    <a:pt x="159" y="447"/>
                  </a:lnTo>
                  <a:lnTo>
                    <a:pt x="156" y="447"/>
                  </a:lnTo>
                  <a:lnTo>
                    <a:pt x="156" y="445"/>
                  </a:lnTo>
                  <a:lnTo>
                    <a:pt x="154" y="445"/>
                  </a:lnTo>
                  <a:lnTo>
                    <a:pt x="154" y="443"/>
                  </a:lnTo>
                  <a:lnTo>
                    <a:pt x="151" y="443"/>
                  </a:lnTo>
                  <a:lnTo>
                    <a:pt x="151" y="441"/>
                  </a:lnTo>
                  <a:lnTo>
                    <a:pt x="149" y="441"/>
                  </a:lnTo>
                  <a:lnTo>
                    <a:pt x="148" y="439"/>
                  </a:lnTo>
                  <a:lnTo>
                    <a:pt x="144" y="439"/>
                  </a:lnTo>
                  <a:lnTo>
                    <a:pt x="144" y="436"/>
                  </a:lnTo>
                  <a:lnTo>
                    <a:pt x="141" y="436"/>
                  </a:lnTo>
                  <a:lnTo>
                    <a:pt x="141" y="434"/>
                  </a:lnTo>
                  <a:lnTo>
                    <a:pt x="144" y="434"/>
                  </a:lnTo>
                  <a:lnTo>
                    <a:pt x="143" y="430"/>
                  </a:lnTo>
                  <a:lnTo>
                    <a:pt x="144" y="430"/>
                  </a:lnTo>
                  <a:lnTo>
                    <a:pt x="144" y="429"/>
                  </a:lnTo>
                  <a:lnTo>
                    <a:pt x="146" y="429"/>
                  </a:lnTo>
                  <a:lnTo>
                    <a:pt x="145" y="427"/>
                  </a:lnTo>
                  <a:lnTo>
                    <a:pt x="145" y="427"/>
                  </a:lnTo>
                  <a:lnTo>
                    <a:pt x="145" y="426"/>
                  </a:lnTo>
                  <a:lnTo>
                    <a:pt x="142" y="426"/>
                  </a:lnTo>
                  <a:lnTo>
                    <a:pt x="141" y="425"/>
                  </a:lnTo>
                  <a:lnTo>
                    <a:pt x="139" y="425"/>
                  </a:lnTo>
                  <a:lnTo>
                    <a:pt x="139" y="429"/>
                  </a:lnTo>
                  <a:lnTo>
                    <a:pt x="139" y="429"/>
                  </a:lnTo>
                  <a:lnTo>
                    <a:pt x="139" y="430"/>
                  </a:lnTo>
                  <a:lnTo>
                    <a:pt x="136" y="430"/>
                  </a:lnTo>
                  <a:lnTo>
                    <a:pt x="136" y="427"/>
                  </a:lnTo>
                  <a:lnTo>
                    <a:pt x="136" y="427"/>
                  </a:lnTo>
                  <a:lnTo>
                    <a:pt x="135" y="426"/>
                  </a:lnTo>
                  <a:lnTo>
                    <a:pt x="135" y="423"/>
                  </a:lnTo>
                  <a:lnTo>
                    <a:pt x="136" y="421"/>
                  </a:lnTo>
                  <a:lnTo>
                    <a:pt x="132" y="419"/>
                  </a:lnTo>
                  <a:lnTo>
                    <a:pt x="124" y="420"/>
                  </a:lnTo>
                  <a:lnTo>
                    <a:pt x="124" y="420"/>
                  </a:lnTo>
                  <a:lnTo>
                    <a:pt x="124" y="417"/>
                  </a:lnTo>
                  <a:lnTo>
                    <a:pt x="124" y="417"/>
                  </a:lnTo>
                  <a:lnTo>
                    <a:pt x="125" y="418"/>
                  </a:lnTo>
                  <a:lnTo>
                    <a:pt x="126" y="418"/>
                  </a:lnTo>
                  <a:lnTo>
                    <a:pt x="127" y="416"/>
                  </a:lnTo>
                  <a:lnTo>
                    <a:pt x="126" y="414"/>
                  </a:lnTo>
                  <a:lnTo>
                    <a:pt x="124" y="413"/>
                  </a:lnTo>
                  <a:lnTo>
                    <a:pt x="121" y="416"/>
                  </a:lnTo>
                  <a:lnTo>
                    <a:pt x="119" y="415"/>
                  </a:lnTo>
                  <a:lnTo>
                    <a:pt x="118" y="408"/>
                  </a:lnTo>
                  <a:lnTo>
                    <a:pt x="117" y="406"/>
                  </a:lnTo>
                  <a:lnTo>
                    <a:pt x="117" y="409"/>
                  </a:lnTo>
                  <a:lnTo>
                    <a:pt x="92" y="400"/>
                  </a:lnTo>
                  <a:lnTo>
                    <a:pt x="92" y="400"/>
                  </a:lnTo>
                  <a:lnTo>
                    <a:pt x="83" y="400"/>
                  </a:lnTo>
                  <a:lnTo>
                    <a:pt x="83" y="403"/>
                  </a:lnTo>
                  <a:lnTo>
                    <a:pt x="81" y="403"/>
                  </a:lnTo>
                  <a:lnTo>
                    <a:pt x="80" y="405"/>
                  </a:lnTo>
                  <a:lnTo>
                    <a:pt x="79" y="406"/>
                  </a:lnTo>
                  <a:lnTo>
                    <a:pt x="79" y="408"/>
                  </a:lnTo>
                  <a:lnTo>
                    <a:pt x="77" y="408"/>
                  </a:lnTo>
                  <a:lnTo>
                    <a:pt x="76" y="408"/>
                  </a:lnTo>
                  <a:lnTo>
                    <a:pt x="76" y="410"/>
                  </a:lnTo>
                  <a:lnTo>
                    <a:pt x="74" y="410"/>
                  </a:lnTo>
                  <a:lnTo>
                    <a:pt x="75" y="409"/>
                  </a:lnTo>
                  <a:lnTo>
                    <a:pt x="75" y="410"/>
                  </a:lnTo>
                  <a:lnTo>
                    <a:pt x="52" y="408"/>
                  </a:lnTo>
                  <a:lnTo>
                    <a:pt x="37" y="392"/>
                  </a:lnTo>
                  <a:lnTo>
                    <a:pt x="33" y="393"/>
                  </a:lnTo>
                  <a:lnTo>
                    <a:pt x="28" y="388"/>
                  </a:lnTo>
                  <a:lnTo>
                    <a:pt x="26" y="388"/>
                  </a:lnTo>
                  <a:lnTo>
                    <a:pt x="26" y="388"/>
                  </a:lnTo>
                  <a:lnTo>
                    <a:pt x="11" y="385"/>
                  </a:lnTo>
                  <a:lnTo>
                    <a:pt x="10" y="386"/>
                  </a:lnTo>
                  <a:lnTo>
                    <a:pt x="7" y="387"/>
                  </a:lnTo>
                  <a:lnTo>
                    <a:pt x="6" y="384"/>
                  </a:lnTo>
                  <a:lnTo>
                    <a:pt x="2" y="385"/>
                  </a:lnTo>
                  <a:lnTo>
                    <a:pt x="2" y="382"/>
                  </a:lnTo>
                  <a:lnTo>
                    <a:pt x="0" y="382"/>
                  </a:lnTo>
                  <a:lnTo>
                    <a:pt x="0" y="381"/>
                  </a:lnTo>
                  <a:lnTo>
                    <a:pt x="0" y="381"/>
                  </a:lnTo>
                  <a:lnTo>
                    <a:pt x="19" y="360"/>
                  </a:lnTo>
                  <a:lnTo>
                    <a:pt x="43" y="367"/>
                  </a:lnTo>
                  <a:lnTo>
                    <a:pt x="47" y="366"/>
                  </a:lnTo>
                  <a:lnTo>
                    <a:pt x="50" y="363"/>
                  </a:lnTo>
                  <a:lnTo>
                    <a:pt x="76" y="361"/>
                  </a:lnTo>
                  <a:lnTo>
                    <a:pt x="77" y="360"/>
                  </a:lnTo>
                  <a:lnTo>
                    <a:pt x="84" y="347"/>
                  </a:lnTo>
                  <a:lnTo>
                    <a:pt x="123" y="331"/>
                  </a:lnTo>
                  <a:lnTo>
                    <a:pt x="127" y="322"/>
                  </a:lnTo>
                  <a:lnTo>
                    <a:pt x="129" y="321"/>
                  </a:lnTo>
                  <a:lnTo>
                    <a:pt x="134" y="320"/>
                  </a:lnTo>
                  <a:lnTo>
                    <a:pt x="138" y="317"/>
                  </a:lnTo>
                  <a:lnTo>
                    <a:pt x="139" y="313"/>
                  </a:lnTo>
                  <a:lnTo>
                    <a:pt x="143" y="310"/>
                  </a:lnTo>
                  <a:lnTo>
                    <a:pt x="146" y="310"/>
                  </a:lnTo>
                  <a:lnTo>
                    <a:pt x="162" y="319"/>
                  </a:lnTo>
                  <a:lnTo>
                    <a:pt x="176" y="320"/>
                  </a:lnTo>
                  <a:lnTo>
                    <a:pt x="185" y="315"/>
                  </a:lnTo>
                  <a:lnTo>
                    <a:pt x="212" y="317"/>
                  </a:lnTo>
                  <a:lnTo>
                    <a:pt x="213" y="316"/>
                  </a:lnTo>
                  <a:lnTo>
                    <a:pt x="214" y="315"/>
                  </a:lnTo>
                  <a:lnTo>
                    <a:pt x="214" y="306"/>
                  </a:lnTo>
                  <a:lnTo>
                    <a:pt x="214" y="305"/>
                  </a:lnTo>
                  <a:lnTo>
                    <a:pt x="215" y="304"/>
                  </a:lnTo>
                  <a:lnTo>
                    <a:pt x="222" y="300"/>
                  </a:lnTo>
                  <a:lnTo>
                    <a:pt x="240" y="302"/>
                  </a:lnTo>
                  <a:lnTo>
                    <a:pt x="242" y="300"/>
                  </a:lnTo>
                  <a:lnTo>
                    <a:pt x="243" y="298"/>
                  </a:lnTo>
                  <a:lnTo>
                    <a:pt x="243" y="293"/>
                  </a:lnTo>
                  <a:lnTo>
                    <a:pt x="244" y="292"/>
                  </a:lnTo>
                  <a:lnTo>
                    <a:pt x="258" y="277"/>
                  </a:lnTo>
                  <a:lnTo>
                    <a:pt x="259" y="275"/>
                  </a:lnTo>
                  <a:lnTo>
                    <a:pt x="259" y="273"/>
                  </a:lnTo>
                  <a:lnTo>
                    <a:pt x="257" y="269"/>
                  </a:lnTo>
                  <a:lnTo>
                    <a:pt x="248" y="266"/>
                  </a:lnTo>
                  <a:lnTo>
                    <a:pt x="248" y="265"/>
                  </a:lnTo>
                  <a:lnTo>
                    <a:pt x="247" y="262"/>
                  </a:lnTo>
                  <a:lnTo>
                    <a:pt x="249" y="248"/>
                  </a:lnTo>
                  <a:lnTo>
                    <a:pt x="249" y="247"/>
                  </a:lnTo>
                  <a:lnTo>
                    <a:pt x="250" y="246"/>
                  </a:lnTo>
                  <a:lnTo>
                    <a:pt x="253" y="245"/>
                  </a:lnTo>
                  <a:lnTo>
                    <a:pt x="254" y="243"/>
                  </a:lnTo>
                  <a:lnTo>
                    <a:pt x="255" y="242"/>
                  </a:lnTo>
                  <a:lnTo>
                    <a:pt x="255" y="240"/>
                  </a:lnTo>
                  <a:lnTo>
                    <a:pt x="255" y="237"/>
                  </a:lnTo>
                  <a:lnTo>
                    <a:pt x="253" y="230"/>
                  </a:lnTo>
                  <a:lnTo>
                    <a:pt x="245" y="218"/>
                  </a:lnTo>
                  <a:lnTo>
                    <a:pt x="243" y="212"/>
                  </a:lnTo>
                  <a:lnTo>
                    <a:pt x="250" y="210"/>
                  </a:lnTo>
                  <a:lnTo>
                    <a:pt x="261" y="200"/>
                  </a:lnTo>
                  <a:lnTo>
                    <a:pt x="261" y="199"/>
                  </a:lnTo>
                  <a:lnTo>
                    <a:pt x="261" y="198"/>
                  </a:lnTo>
                  <a:lnTo>
                    <a:pt x="261" y="197"/>
                  </a:lnTo>
                  <a:lnTo>
                    <a:pt x="257" y="189"/>
                  </a:lnTo>
                  <a:lnTo>
                    <a:pt x="256" y="187"/>
                  </a:lnTo>
                  <a:lnTo>
                    <a:pt x="257" y="183"/>
                  </a:lnTo>
                  <a:lnTo>
                    <a:pt x="274" y="160"/>
                  </a:lnTo>
                  <a:lnTo>
                    <a:pt x="287" y="155"/>
                  </a:lnTo>
                  <a:lnTo>
                    <a:pt x="291" y="146"/>
                  </a:lnTo>
                  <a:lnTo>
                    <a:pt x="293" y="136"/>
                  </a:lnTo>
                  <a:lnTo>
                    <a:pt x="290" y="128"/>
                  </a:lnTo>
                  <a:lnTo>
                    <a:pt x="290" y="87"/>
                  </a:lnTo>
                  <a:lnTo>
                    <a:pt x="288" y="84"/>
                  </a:lnTo>
                  <a:lnTo>
                    <a:pt x="284" y="77"/>
                  </a:lnTo>
                  <a:lnTo>
                    <a:pt x="284" y="76"/>
                  </a:lnTo>
                  <a:lnTo>
                    <a:pt x="284" y="75"/>
                  </a:lnTo>
                  <a:lnTo>
                    <a:pt x="284" y="74"/>
                  </a:lnTo>
                  <a:lnTo>
                    <a:pt x="285" y="73"/>
                  </a:lnTo>
                  <a:lnTo>
                    <a:pt x="294" y="69"/>
                  </a:lnTo>
                  <a:lnTo>
                    <a:pt x="298" y="62"/>
                  </a:lnTo>
                  <a:lnTo>
                    <a:pt x="298" y="57"/>
                  </a:lnTo>
                  <a:lnTo>
                    <a:pt x="298" y="55"/>
                  </a:lnTo>
                  <a:lnTo>
                    <a:pt x="297" y="53"/>
                  </a:lnTo>
                  <a:lnTo>
                    <a:pt x="284" y="44"/>
                  </a:lnTo>
                  <a:lnTo>
                    <a:pt x="284" y="43"/>
                  </a:lnTo>
                  <a:lnTo>
                    <a:pt x="284" y="42"/>
                  </a:lnTo>
                  <a:lnTo>
                    <a:pt x="283" y="41"/>
                  </a:lnTo>
                  <a:lnTo>
                    <a:pt x="284" y="40"/>
                  </a:lnTo>
                  <a:lnTo>
                    <a:pt x="287" y="33"/>
                  </a:lnTo>
                  <a:lnTo>
                    <a:pt x="291" y="30"/>
                  </a:lnTo>
                  <a:lnTo>
                    <a:pt x="298" y="22"/>
                  </a:lnTo>
                  <a:lnTo>
                    <a:pt x="322" y="18"/>
                  </a:lnTo>
                  <a:lnTo>
                    <a:pt x="325" y="19"/>
                  </a:lnTo>
                  <a:lnTo>
                    <a:pt x="330" y="23"/>
                  </a:lnTo>
                  <a:lnTo>
                    <a:pt x="334" y="23"/>
                  </a:lnTo>
                  <a:lnTo>
                    <a:pt x="339" y="20"/>
                  </a:lnTo>
                  <a:lnTo>
                    <a:pt x="340" y="19"/>
                  </a:lnTo>
                  <a:lnTo>
                    <a:pt x="343" y="10"/>
                  </a:lnTo>
                  <a:lnTo>
                    <a:pt x="344" y="4"/>
                  </a:lnTo>
                  <a:lnTo>
                    <a:pt x="346" y="1"/>
                  </a:lnTo>
                  <a:lnTo>
                    <a:pt x="349" y="0"/>
                  </a:lnTo>
                  <a:lnTo>
                    <a:pt x="358" y="5"/>
                  </a:lnTo>
                  <a:lnTo>
                    <a:pt x="360" y="5"/>
                  </a:lnTo>
                  <a:lnTo>
                    <a:pt x="368" y="0"/>
                  </a:lnTo>
                  <a:lnTo>
                    <a:pt x="422" y="14"/>
                  </a:lnTo>
                  <a:lnTo>
                    <a:pt x="426" y="13"/>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101" name="Freeform 69"/>
            <p:cNvSpPr>
              <a:spLocks/>
            </p:cNvSpPr>
            <p:nvPr/>
          </p:nvSpPr>
          <p:spPr bwMode="auto">
            <a:xfrm>
              <a:off x="4168776" y="5199063"/>
              <a:ext cx="647700" cy="468313"/>
            </a:xfrm>
            <a:custGeom>
              <a:avLst/>
              <a:gdLst>
                <a:gd name="T0" fmla="*/ 347 w 408"/>
                <a:gd name="T1" fmla="*/ 51 h 295"/>
                <a:gd name="T2" fmla="*/ 377 w 408"/>
                <a:gd name="T3" fmla="*/ 62 h 295"/>
                <a:gd name="T4" fmla="*/ 389 w 408"/>
                <a:gd name="T5" fmla="*/ 81 h 295"/>
                <a:gd name="T6" fmla="*/ 388 w 408"/>
                <a:gd name="T7" fmla="*/ 98 h 295"/>
                <a:gd name="T8" fmla="*/ 389 w 408"/>
                <a:gd name="T9" fmla="*/ 119 h 295"/>
                <a:gd name="T10" fmla="*/ 397 w 408"/>
                <a:gd name="T11" fmla="*/ 131 h 295"/>
                <a:gd name="T12" fmla="*/ 407 w 408"/>
                <a:gd name="T13" fmla="*/ 161 h 295"/>
                <a:gd name="T14" fmla="*/ 391 w 408"/>
                <a:gd name="T15" fmla="*/ 177 h 295"/>
                <a:gd name="T16" fmla="*/ 403 w 408"/>
                <a:gd name="T17" fmla="*/ 214 h 295"/>
                <a:gd name="T18" fmla="*/ 382 w 408"/>
                <a:gd name="T19" fmla="*/ 250 h 295"/>
                <a:gd name="T20" fmla="*/ 313 w 408"/>
                <a:gd name="T21" fmla="*/ 255 h 295"/>
                <a:gd name="T22" fmla="*/ 216 w 408"/>
                <a:gd name="T23" fmla="*/ 279 h 295"/>
                <a:gd name="T24" fmla="*/ 180 w 408"/>
                <a:gd name="T25" fmla="*/ 288 h 295"/>
                <a:gd name="T26" fmla="*/ 143 w 408"/>
                <a:gd name="T27" fmla="*/ 272 h 295"/>
                <a:gd name="T28" fmla="*/ 130 w 408"/>
                <a:gd name="T29" fmla="*/ 267 h 295"/>
                <a:gd name="T30" fmla="*/ 131 w 408"/>
                <a:gd name="T31" fmla="*/ 254 h 295"/>
                <a:gd name="T32" fmla="*/ 125 w 408"/>
                <a:gd name="T33" fmla="*/ 243 h 295"/>
                <a:gd name="T34" fmla="*/ 111 w 408"/>
                <a:gd name="T35" fmla="*/ 237 h 295"/>
                <a:gd name="T36" fmla="*/ 103 w 408"/>
                <a:gd name="T37" fmla="*/ 229 h 295"/>
                <a:gd name="T38" fmla="*/ 92 w 408"/>
                <a:gd name="T39" fmla="*/ 223 h 295"/>
                <a:gd name="T40" fmla="*/ 81 w 408"/>
                <a:gd name="T41" fmla="*/ 213 h 295"/>
                <a:gd name="T42" fmla="*/ 64 w 408"/>
                <a:gd name="T43" fmla="*/ 202 h 295"/>
                <a:gd name="T44" fmla="*/ 55 w 408"/>
                <a:gd name="T45" fmla="*/ 195 h 295"/>
                <a:gd name="T46" fmla="*/ 53 w 408"/>
                <a:gd name="T47" fmla="*/ 184 h 295"/>
                <a:gd name="T48" fmla="*/ 45 w 408"/>
                <a:gd name="T49" fmla="*/ 177 h 295"/>
                <a:gd name="T50" fmla="*/ 35 w 408"/>
                <a:gd name="T51" fmla="*/ 166 h 295"/>
                <a:gd name="T52" fmla="*/ 38 w 408"/>
                <a:gd name="T53" fmla="*/ 140 h 295"/>
                <a:gd name="T54" fmla="*/ 33 w 408"/>
                <a:gd name="T55" fmla="*/ 124 h 295"/>
                <a:gd name="T56" fmla="*/ 25 w 408"/>
                <a:gd name="T57" fmla="*/ 110 h 295"/>
                <a:gd name="T58" fmla="*/ 5 w 408"/>
                <a:gd name="T59" fmla="*/ 102 h 295"/>
                <a:gd name="T60" fmla="*/ 8 w 408"/>
                <a:gd name="T61" fmla="*/ 86 h 295"/>
                <a:gd name="T62" fmla="*/ 17 w 408"/>
                <a:gd name="T63" fmla="*/ 66 h 295"/>
                <a:gd name="T64" fmla="*/ 39 w 408"/>
                <a:gd name="T65" fmla="*/ 71 h 295"/>
                <a:gd name="T66" fmla="*/ 57 w 408"/>
                <a:gd name="T67" fmla="*/ 88 h 295"/>
                <a:gd name="T68" fmla="*/ 52 w 408"/>
                <a:gd name="T69" fmla="*/ 97 h 295"/>
                <a:gd name="T70" fmla="*/ 57 w 408"/>
                <a:gd name="T71" fmla="*/ 106 h 295"/>
                <a:gd name="T72" fmla="*/ 64 w 408"/>
                <a:gd name="T73" fmla="*/ 115 h 295"/>
                <a:gd name="T74" fmla="*/ 61 w 408"/>
                <a:gd name="T75" fmla="*/ 129 h 295"/>
                <a:gd name="T76" fmla="*/ 80 w 408"/>
                <a:gd name="T77" fmla="*/ 137 h 295"/>
                <a:gd name="T78" fmla="*/ 82 w 408"/>
                <a:gd name="T79" fmla="*/ 127 h 295"/>
                <a:gd name="T80" fmla="*/ 83 w 408"/>
                <a:gd name="T81" fmla="*/ 109 h 295"/>
                <a:gd name="T82" fmla="*/ 97 w 408"/>
                <a:gd name="T83" fmla="*/ 89 h 295"/>
                <a:gd name="T84" fmla="*/ 107 w 408"/>
                <a:gd name="T85" fmla="*/ 79 h 295"/>
                <a:gd name="T86" fmla="*/ 114 w 408"/>
                <a:gd name="T87" fmla="*/ 66 h 295"/>
                <a:gd name="T88" fmla="*/ 122 w 408"/>
                <a:gd name="T89" fmla="*/ 56 h 295"/>
                <a:gd name="T90" fmla="*/ 139 w 408"/>
                <a:gd name="T91" fmla="*/ 35 h 295"/>
                <a:gd name="T92" fmla="*/ 169 w 408"/>
                <a:gd name="T93" fmla="*/ 22 h 295"/>
                <a:gd name="T94" fmla="*/ 189 w 408"/>
                <a:gd name="T95" fmla="*/ 20 h 295"/>
                <a:gd name="T96" fmla="*/ 208 w 408"/>
                <a:gd name="T97" fmla="*/ 26 h 295"/>
                <a:gd name="T98" fmla="*/ 220 w 408"/>
                <a:gd name="T99" fmla="*/ 16 h 295"/>
                <a:gd name="T100" fmla="*/ 237 w 408"/>
                <a:gd name="T101" fmla="*/ 5 h 295"/>
                <a:gd name="T102" fmla="*/ 247 w 408"/>
                <a:gd name="T103" fmla="*/ 7 h 295"/>
                <a:gd name="T104" fmla="*/ 258 w 408"/>
                <a:gd name="T105" fmla="*/ 2 h 295"/>
                <a:gd name="T106" fmla="*/ 266 w 408"/>
                <a:gd name="T107" fmla="*/ 11 h 295"/>
                <a:gd name="T108" fmla="*/ 273 w 408"/>
                <a:gd name="T109" fmla="*/ 15 h 295"/>
                <a:gd name="T110" fmla="*/ 282 w 408"/>
                <a:gd name="T111" fmla="*/ 21 h 295"/>
                <a:gd name="T112" fmla="*/ 288 w 408"/>
                <a:gd name="T113" fmla="*/ 26 h 295"/>
                <a:gd name="T114" fmla="*/ 305 w 408"/>
                <a:gd name="T115" fmla="*/ 2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8" h="295">
                  <a:moveTo>
                    <a:pt x="305" y="22"/>
                  </a:moveTo>
                  <a:lnTo>
                    <a:pt x="306" y="25"/>
                  </a:lnTo>
                  <a:lnTo>
                    <a:pt x="306" y="25"/>
                  </a:lnTo>
                  <a:lnTo>
                    <a:pt x="310" y="36"/>
                  </a:lnTo>
                  <a:lnTo>
                    <a:pt x="311" y="37"/>
                  </a:lnTo>
                  <a:lnTo>
                    <a:pt x="339" y="45"/>
                  </a:lnTo>
                  <a:lnTo>
                    <a:pt x="347" y="51"/>
                  </a:lnTo>
                  <a:lnTo>
                    <a:pt x="348" y="53"/>
                  </a:lnTo>
                  <a:lnTo>
                    <a:pt x="349" y="57"/>
                  </a:lnTo>
                  <a:lnTo>
                    <a:pt x="349" y="58"/>
                  </a:lnTo>
                  <a:lnTo>
                    <a:pt x="351" y="61"/>
                  </a:lnTo>
                  <a:lnTo>
                    <a:pt x="353" y="62"/>
                  </a:lnTo>
                  <a:lnTo>
                    <a:pt x="359" y="60"/>
                  </a:lnTo>
                  <a:lnTo>
                    <a:pt x="377" y="62"/>
                  </a:lnTo>
                  <a:lnTo>
                    <a:pt x="383" y="60"/>
                  </a:lnTo>
                  <a:lnTo>
                    <a:pt x="387" y="62"/>
                  </a:lnTo>
                  <a:lnTo>
                    <a:pt x="393" y="70"/>
                  </a:lnTo>
                  <a:lnTo>
                    <a:pt x="394" y="76"/>
                  </a:lnTo>
                  <a:lnTo>
                    <a:pt x="393" y="77"/>
                  </a:lnTo>
                  <a:lnTo>
                    <a:pt x="392" y="79"/>
                  </a:lnTo>
                  <a:lnTo>
                    <a:pt x="389" y="81"/>
                  </a:lnTo>
                  <a:lnTo>
                    <a:pt x="388" y="82"/>
                  </a:lnTo>
                  <a:lnTo>
                    <a:pt x="388" y="83"/>
                  </a:lnTo>
                  <a:lnTo>
                    <a:pt x="388" y="84"/>
                  </a:lnTo>
                  <a:lnTo>
                    <a:pt x="389" y="88"/>
                  </a:lnTo>
                  <a:lnTo>
                    <a:pt x="389" y="95"/>
                  </a:lnTo>
                  <a:lnTo>
                    <a:pt x="389" y="97"/>
                  </a:lnTo>
                  <a:lnTo>
                    <a:pt x="388" y="98"/>
                  </a:lnTo>
                  <a:lnTo>
                    <a:pt x="387" y="100"/>
                  </a:lnTo>
                  <a:lnTo>
                    <a:pt x="387" y="101"/>
                  </a:lnTo>
                  <a:lnTo>
                    <a:pt x="387" y="102"/>
                  </a:lnTo>
                  <a:lnTo>
                    <a:pt x="392" y="111"/>
                  </a:lnTo>
                  <a:lnTo>
                    <a:pt x="392" y="114"/>
                  </a:lnTo>
                  <a:lnTo>
                    <a:pt x="392" y="116"/>
                  </a:lnTo>
                  <a:lnTo>
                    <a:pt x="389" y="119"/>
                  </a:lnTo>
                  <a:lnTo>
                    <a:pt x="389" y="120"/>
                  </a:lnTo>
                  <a:lnTo>
                    <a:pt x="389" y="121"/>
                  </a:lnTo>
                  <a:lnTo>
                    <a:pt x="390" y="122"/>
                  </a:lnTo>
                  <a:lnTo>
                    <a:pt x="391" y="123"/>
                  </a:lnTo>
                  <a:lnTo>
                    <a:pt x="396" y="125"/>
                  </a:lnTo>
                  <a:lnTo>
                    <a:pt x="397" y="128"/>
                  </a:lnTo>
                  <a:lnTo>
                    <a:pt x="397" y="131"/>
                  </a:lnTo>
                  <a:lnTo>
                    <a:pt x="397" y="134"/>
                  </a:lnTo>
                  <a:lnTo>
                    <a:pt x="395" y="136"/>
                  </a:lnTo>
                  <a:lnTo>
                    <a:pt x="395" y="138"/>
                  </a:lnTo>
                  <a:lnTo>
                    <a:pt x="395" y="139"/>
                  </a:lnTo>
                  <a:lnTo>
                    <a:pt x="407" y="158"/>
                  </a:lnTo>
                  <a:lnTo>
                    <a:pt x="407" y="160"/>
                  </a:lnTo>
                  <a:lnTo>
                    <a:pt x="407" y="161"/>
                  </a:lnTo>
                  <a:lnTo>
                    <a:pt x="407" y="163"/>
                  </a:lnTo>
                  <a:lnTo>
                    <a:pt x="404" y="169"/>
                  </a:lnTo>
                  <a:lnTo>
                    <a:pt x="401" y="170"/>
                  </a:lnTo>
                  <a:lnTo>
                    <a:pt x="395" y="170"/>
                  </a:lnTo>
                  <a:lnTo>
                    <a:pt x="394" y="170"/>
                  </a:lnTo>
                  <a:lnTo>
                    <a:pt x="391" y="176"/>
                  </a:lnTo>
                  <a:lnTo>
                    <a:pt x="391" y="177"/>
                  </a:lnTo>
                  <a:lnTo>
                    <a:pt x="390" y="178"/>
                  </a:lnTo>
                  <a:lnTo>
                    <a:pt x="391" y="179"/>
                  </a:lnTo>
                  <a:lnTo>
                    <a:pt x="392" y="181"/>
                  </a:lnTo>
                  <a:lnTo>
                    <a:pt x="407" y="185"/>
                  </a:lnTo>
                  <a:lnTo>
                    <a:pt x="408" y="189"/>
                  </a:lnTo>
                  <a:lnTo>
                    <a:pt x="408" y="191"/>
                  </a:lnTo>
                  <a:lnTo>
                    <a:pt x="403" y="214"/>
                  </a:lnTo>
                  <a:lnTo>
                    <a:pt x="382" y="231"/>
                  </a:lnTo>
                  <a:lnTo>
                    <a:pt x="381" y="232"/>
                  </a:lnTo>
                  <a:lnTo>
                    <a:pt x="380" y="234"/>
                  </a:lnTo>
                  <a:lnTo>
                    <a:pt x="380" y="242"/>
                  </a:lnTo>
                  <a:lnTo>
                    <a:pt x="380" y="245"/>
                  </a:lnTo>
                  <a:lnTo>
                    <a:pt x="382" y="248"/>
                  </a:lnTo>
                  <a:lnTo>
                    <a:pt x="382" y="250"/>
                  </a:lnTo>
                  <a:lnTo>
                    <a:pt x="382" y="251"/>
                  </a:lnTo>
                  <a:lnTo>
                    <a:pt x="381" y="252"/>
                  </a:lnTo>
                  <a:lnTo>
                    <a:pt x="379" y="255"/>
                  </a:lnTo>
                  <a:lnTo>
                    <a:pt x="373" y="255"/>
                  </a:lnTo>
                  <a:lnTo>
                    <a:pt x="347" y="235"/>
                  </a:lnTo>
                  <a:lnTo>
                    <a:pt x="333" y="234"/>
                  </a:lnTo>
                  <a:lnTo>
                    <a:pt x="313" y="255"/>
                  </a:lnTo>
                  <a:lnTo>
                    <a:pt x="291" y="262"/>
                  </a:lnTo>
                  <a:lnTo>
                    <a:pt x="290" y="263"/>
                  </a:lnTo>
                  <a:lnTo>
                    <a:pt x="290" y="264"/>
                  </a:lnTo>
                  <a:lnTo>
                    <a:pt x="289" y="273"/>
                  </a:lnTo>
                  <a:lnTo>
                    <a:pt x="286" y="279"/>
                  </a:lnTo>
                  <a:lnTo>
                    <a:pt x="278" y="286"/>
                  </a:lnTo>
                  <a:lnTo>
                    <a:pt x="216" y="279"/>
                  </a:lnTo>
                  <a:lnTo>
                    <a:pt x="196" y="291"/>
                  </a:lnTo>
                  <a:lnTo>
                    <a:pt x="195" y="294"/>
                  </a:lnTo>
                  <a:lnTo>
                    <a:pt x="192" y="295"/>
                  </a:lnTo>
                  <a:lnTo>
                    <a:pt x="191" y="295"/>
                  </a:lnTo>
                  <a:lnTo>
                    <a:pt x="190" y="295"/>
                  </a:lnTo>
                  <a:lnTo>
                    <a:pt x="186" y="289"/>
                  </a:lnTo>
                  <a:lnTo>
                    <a:pt x="180" y="288"/>
                  </a:lnTo>
                  <a:lnTo>
                    <a:pt x="164" y="291"/>
                  </a:lnTo>
                  <a:lnTo>
                    <a:pt x="151" y="288"/>
                  </a:lnTo>
                  <a:lnTo>
                    <a:pt x="151" y="287"/>
                  </a:lnTo>
                  <a:lnTo>
                    <a:pt x="149" y="285"/>
                  </a:lnTo>
                  <a:lnTo>
                    <a:pt x="148" y="274"/>
                  </a:lnTo>
                  <a:lnTo>
                    <a:pt x="144" y="274"/>
                  </a:lnTo>
                  <a:lnTo>
                    <a:pt x="143" y="272"/>
                  </a:lnTo>
                  <a:lnTo>
                    <a:pt x="137" y="272"/>
                  </a:lnTo>
                  <a:lnTo>
                    <a:pt x="136" y="270"/>
                  </a:lnTo>
                  <a:lnTo>
                    <a:pt x="133" y="270"/>
                  </a:lnTo>
                  <a:lnTo>
                    <a:pt x="132" y="269"/>
                  </a:lnTo>
                  <a:lnTo>
                    <a:pt x="131" y="268"/>
                  </a:lnTo>
                  <a:lnTo>
                    <a:pt x="130" y="268"/>
                  </a:lnTo>
                  <a:lnTo>
                    <a:pt x="130" y="267"/>
                  </a:lnTo>
                  <a:lnTo>
                    <a:pt x="127" y="268"/>
                  </a:lnTo>
                  <a:lnTo>
                    <a:pt x="127" y="266"/>
                  </a:lnTo>
                  <a:lnTo>
                    <a:pt x="124" y="266"/>
                  </a:lnTo>
                  <a:lnTo>
                    <a:pt x="124" y="257"/>
                  </a:lnTo>
                  <a:lnTo>
                    <a:pt x="128" y="256"/>
                  </a:lnTo>
                  <a:lnTo>
                    <a:pt x="128" y="254"/>
                  </a:lnTo>
                  <a:lnTo>
                    <a:pt x="131" y="254"/>
                  </a:lnTo>
                  <a:lnTo>
                    <a:pt x="130" y="251"/>
                  </a:lnTo>
                  <a:lnTo>
                    <a:pt x="132" y="249"/>
                  </a:lnTo>
                  <a:lnTo>
                    <a:pt x="133" y="247"/>
                  </a:lnTo>
                  <a:lnTo>
                    <a:pt x="131" y="243"/>
                  </a:lnTo>
                  <a:lnTo>
                    <a:pt x="130" y="243"/>
                  </a:lnTo>
                  <a:lnTo>
                    <a:pt x="130" y="242"/>
                  </a:lnTo>
                  <a:lnTo>
                    <a:pt x="125" y="243"/>
                  </a:lnTo>
                  <a:lnTo>
                    <a:pt x="125" y="240"/>
                  </a:lnTo>
                  <a:lnTo>
                    <a:pt x="123" y="240"/>
                  </a:lnTo>
                  <a:lnTo>
                    <a:pt x="123" y="237"/>
                  </a:lnTo>
                  <a:lnTo>
                    <a:pt x="117" y="237"/>
                  </a:lnTo>
                  <a:lnTo>
                    <a:pt x="115" y="238"/>
                  </a:lnTo>
                  <a:lnTo>
                    <a:pt x="111" y="239"/>
                  </a:lnTo>
                  <a:lnTo>
                    <a:pt x="111" y="237"/>
                  </a:lnTo>
                  <a:lnTo>
                    <a:pt x="113" y="236"/>
                  </a:lnTo>
                  <a:lnTo>
                    <a:pt x="113" y="232"/>
                  </a:lnTo>
                  <a:lnTo>
                    <a:pt x="108" y="232"/>
                  </a:lnTo>
                  <a:lnTo>
                    <a:pt x="108" y="229"/>
                  </a:lnTo>
                  <a:lnTo>
                    <a:pt x="104" y="230"/>
                  </a:lnTo>
                  <a:lnTo>
                    <a:pt x="104" y="229"/>
                  </a:lnTo>
                  <a:lnTo>
                    <a:pt x="103" y="229"/>
                  </a:lnTo>
                  <a:lnTo>
                    <a:pt x="103" y="228"/>
                  </a:lnTo>
                  <a:lnTo>
                    <a:pt x="101" y="228"/>
                  </a:lnTo>
                  <a:lnTo>
                    <a:pt x="101" y="225"/>
                  </a:lnTo>
                  <a:lnTo>
                    <a:pt x="100" y="225"/>
                  </a:lnTo>
                  <a:lnTo>
                    <a:pt x="100" y="225"/>
                  </a:lnTo>
                  <a:lnTo>
                    <a:pt x="92" y="225"/>
                  </a:lnTo>
                  <a:lnTo>
                    <a:pt x="92" y="223"/>
                  </a:lnTo>
                  <a:lnTo>
                    <a:pt x="89" y="223"/>
                  </a:lnTo>
                  <a:lnTo>
                    <a:pt x="89" y="221"/>
                  </a:lnTo>
                  <a:lnTo>
                    <a:pt x="87" y="219"/>
                  </a:lnTo>
                  <a:lnTo>
                    <a:pt x="83" y="216"/>
                  </a:lnTo>
                  <a:lnTo>
                    <a:pt x="83" y="213"/>
                  </a:lnTo>
                  <a:lnTo>
                    <a:pt x="81" y="211"/>
                  </a:lnTo>
                  <a:lnTo>
                    <a:pt x="81" y="213"/>
                  </a:lnTo>
                  <a:lnTo>
                    <a:pt x="79" y="213"/>
                  </a:lnTo>
                  <a:lnTo>
                    <a:pt x="79" y="210"/>
                  </a:lnTo>
                  <a:lnTo>
                    <a:pt x="76" y="211"/>
                  </a:lnTo>
                  <a:lnTo>
                    <a:pt x="76" y="203"/>
                  </a:lnTo>
                  <a:lnTo>
                    <a:pt x="73" y="203"/>
                  </a:lnTo>
                  <a:lnTo>
                    <a:pt x="73" y="201"/>
                  </a:lnTo>
                  <a:lnTo>
                    <a:pt x="64" y="202"/>
                  </a:lnTo>
                  <a:lnTo>
                    <a:pt x="64" y="202"/>
                  </a:lnTo>
                  <a:lnTo>
                    <a:pt x="61" y="201"/>
                  </a:lnTo>
                  <a:lnTo>
                    <a:pt x="59" y="200"/>
                  </a:lnTo>
                  <a:lnTo>
                    <a:pt x="56" y="200"/>
                  </a:lnTo>
                  <a:lnTo>
                    <a:pt x="56" y="199"/>
                  </a:lnTo>
                  <a:lnTo>
                    <a:pt x="53" y="199"/>
                  </a:lnTo>
                  <a:lnTo>
                    <a:pt x="55" y="195"/>
                  </a:lnTo>
                  <a:lnTo>
                    <a:pt x="59" y="191"/>
                  </a:lnTo>
                  <a:lnTo>
                    <a:pt x="59" y="189"/>
                  </a:lnTo>
                  <a:lnTo>
                    <a:pt x="58" y="189"/>
                  </a:lnTo>
                  <a:lnTo>
                    <a:pt x="58" y="188"/>
                  </a:lnTo>
                  <a:lnTo>
                    <a:pt x="56" y="188"/>
                  </a:lnTo>
                  <a:lnTo>
                    <a:pt x="56" y="184"/>
                  </a:lnTo>
                  <a:lnTo>
                    <a:pt x="53" y="184"/>
                  </a:lnTo>
                  <a:lnTo>
                    <a:pt x="53" y="181"/>
                  </a:lnTo>
                  <a:lnTo>
                    <a:pt x="50" y="182"/>
                  </a:lnTo>
                  <a:lnTo>
                    <a:pt x="50" y="179"/>
                  </a:lnTo>
                  <a:lnTo>
                    <a:pt x="48" y="179"/>
                  </a:lnTo>
                  <a:lnTo>
                    <a:pt x="46" y="181"/>
                  </a:lnTo>
                  <a:lnTo>
                    <a:pt x="46" y="181"/>
                  </a:lnTo>
                  <a:lnTo>
                    <a:pt x="45" y="177"/>
                  </a:lnTo>
                  <a:lnTo>
                    <a:pt x="43" y="177"/>
                  </a:lnTo>
                  <a:lnTo>
                    <a:pt x="43" y="175"/>
                  </a:lnTo>
                  <a:lnTo>
                    <a:pt x="43" y="175"/>
                  </a:lnTo>
                  <a:lnTo>
                    <a:pt x="42" y="175"/>
                  </a:lnTo>
                  <a:lnTo>
                    <a:pt x="39" y="176"/>
                  </a:lnTo>
                  <a:lnTo>
                    <a:pt x="35" y="172"/>
                  </a:lnTo>
                  <a:lnTo>
                    <a:pt x="35" y="166"/>
                  </a:lnTo>
                  <a:lnTo>
                    <a:pt x="33" y="164"/>
                  </a:lnTo>
                  <a:lnTo>
                    <a:pt x="34" y="154"/>
                  </a:lnTo>
                  <a:lnTo>
                    <a:pt x="36" y="152"/>
                  </a:lnTo>
                  <a:lnTo>
                    <a:pt x="36" y="149"/>
                  </a:lnTo>
                  <a:lnTo>
                    <a:pt x="40" y="145"/>
                  </a:lnTo>
                  <a:lnTo>
                    <a:pt x="40" y="141"/>
                  </a:lnTo>
                  <a:lnTo>
                    <a:pt x="38" y="140"/>
                  </a:lnTo>
                  <a:lnTo>
                    <a:pt x="38" y="137"/>
                  </a:lnTo>
                  <a:lnTo>
                    <a:pt x="36" y="134"/>
                  </a:lnTo>
                  <a:lnTo>
                    <a:pt x="37" y="128"/>
                  </a:lnTo>
                  <a:lnTo>
                    <a:pt x="35" y="128"/>
                  </a:lnTo>
                  <a:lnTo>
                    <a:pt x="33" y="127"/>
                  </a:lnTo>
                  <a:lnTo>
                    <a:pt x="33" y="124"/>
                  </a:lnTo>
                  <a:lnTo>
                    <a:pt x="33" y="124"/>
                  </a:lnTo>
                  <a:lnTo>
                    <a:pt x="33" y="121"/>
                  </a:lnTo>
                  <a:lnTo>
                    <a:pt x="32" y="122"/>
                  </a:lnTo>
                  <a:lnTo>
                    <a:pt x="32" y="121"/>
                  </a:lnTo>
                  <a:lnTo>
                    <a:pt x="30" y="121"/>
                  </a:lnTo>
                  <a:lnTo>
                    <a:pt x="28" y="116"/>
                  </a:lnTo>
                  <a:lnTo>
                    <a:pt x="25" y="116"/>
                  </a:lnTo>
                  <a:lnTo>
                    <a:pt x="25" y="110"/>
                  </a:lnTo>
                  <a:lnTo>
                    <a:pt x="20" y="110"/>
                  </a:lnTo>
                  <a:lnTo>
                    <a:pt x="20" y="108"/>
                  </a:lnTo>
                  <a:lnTo>
                    <a:pt x="15" y="109"/>
                  </a:lnTo>
                  <a:lnTo>
                    <a:pt x="15" y="106"/>
                  </a:lnTo>
                  <a:lnTo>
                    <a:pt x="11" y="107"/>
                  </a:lnTo>
                  <a:lnTo>
                    <a:pt x="10" y="102"/>
                  </a:lnTo>
                  <a:lnTo>
                    <a:pt x="5" y="102"/>
                  </a:lnTo>
                  <a:lnTo>
                    <a:pt x="5" y="98"/>
                  </a:lnTo>
                  <a:lnTo>
                    <a:pt x="4" y="98"/>
                  </a:lnTo>
                  <a:lnTo>
                    <a:pt x="2" y="96"/>
                  </a:lnTo>
                  <a:lnTo>
                    <a:pt x="0" y="96"/>
                  </a:lnTo>
                  <a:lnTo>
                    <a:pt x="4" y="94"/>
                  </a:lnTo>
                  <a:lnTo>
                    <a:pt x="5" y="90"/>
                  </a:lnTo>
                  <a:lnTo>
                    <a:pt x="8" y="86"/>
                  </a:lnTo>
                  <a:lnTo>
                    <a:pt x="14" y="86"/>
                  </a:lnTo>
                  <a:lnTo>
                    <a:pt x="18" y="83"/>
                  </a:lnTo>
                  <a:lnTo>
                    <a:pt x="17" y="80"/>
                  </a:lnTo>
                  <a:lnTo>
                    <a:pt x="17" y="80"/>
                  </a:lnTo>
                  <a:lnTo>
                    <a:pt x="16" y="80"/>
                  </a:lnTo>
                  <a:lnTo>
                    <a:pt x="15" y="66"/>
                  </a:lnTo>
                  <a:lnTo>
                    <a:pt x="17" y="66"/>
                  </a:lnTo>
                  <a:lnTo>
                    <a:pt x="17" y="64"/>
                  </a:lnTo>
                  <a:lnTo>
                    <a:pt x="38" y="62"/>
                  </a:lnTo>
                  <a:lnTo>
                    <a:pt x="38" y="64"/>
                  </a:lnTo>
                  <a:lnTo>
                    <a:pt x="36" y="65"/>
                  </a:lnTo>
                  <a:lnTo>
                    <a:pt x="36" y="65"/>
                  </a:lnTo>
                  <a:lnTo>
                    <a:pt x="39" y="65"/>
                  </a:lnTo>
                  <a:lnTo>
                    <a:pt x="39" y="71"/>
                  </a:lnTo>
                  <a:lnTo>
                    <a:pt x="36" y="71"/>
                  </a:lnTo>
                  <a:lnTo>
                    <a:pt x="36" y="75"/>
                  </a:lnTo>
                  <a:lnTo>
                    <a:pt x="38" y="77"/>
                  </a:lnTo>
                  <a:lnTo>
                    <a:pt x="38" y="85"/>
                  </a:lnTo>
                  <a:lnTo>
                    <a:pt x="39" y="85"/>
                  </a:lnTo>
                  <a:lnTo>
                    <a:pt x="41" y="87"/>
                  </a:lnTo>
                  <a:lnTo>
                    <a:pt x="57" y="88"/>
                  </a:lnTo>
                  <a:lnTo>
                    <a:pt x="58" y="91"/>
                  </a:lnTo>
                  <a:lnTo>
                    <a:pt x="58" y="97"/>
                  </a:lnTo>
                  <a:lnTo>
                    <a:pt x="56" y="97"/>
                  </a:lnTo>
                  <a:lnTo>
                    <a:pt x="56" y="95"/>
                  </a:lnTo>
                  <a:lnTo>
                    <a:pt x="54" y="93"/>
                  </a:lnTo>
                  <a:lnTo>
                    <a:pt x="52" y="93"/>
                  </a:lnTo>
                  <a:lnTo>
                    <a:pt x="52" y="97"/>
                  </a:lnTo>
                  <a:lnTo>
                    <a:pt x="50" y="97"/>
                  </a:lnTo>
                  <a:lnTo>
                    <a:pt x="50" y="99"/>
                  </a:lnTo>
                  <a:lnTo>
                    <a:pt x="54" y="101"/>
                  </a:lnTo>
                  <a:lnTo>
                    <a:pt x="56" y="103"/>
                  </a:lnTo>
                  <a:lnTo>
                    <a:pt x="55" y="105"/>
                  </a:lnTo>
                  <a:lnTo>
                    <a:pt x="56" y="106"/>
                  </a:lnTo>
                  <a:lnTo>
                    <a:pt x="57" y="106"/>
                  </a:lnTo>
                  <a:lnTo>
                    <a:pt x="57" y="107"/>
                  </a:lnTo>
                  <a:lnTo>
                    <a:pt x="61" y="107"/>
                  </a:lnTo>
                  <a:lnTo>
                    <a:pt x="65" y="109"/>
                  </a:lnTo>
                  <a:lnTo>
                    <a:pt x="63" y="109"/>
                  </a:lnTo>
                  <a:lnTo>
                    <a:pt x="62" y="113"/>
                  </a:lnTo>
                  <a:lnTo>
                    <a:pt x="66" y="113"/>
                  </a:lnTo>
                  <a:lnTo>
                    <a:pt x="64" y="115"/>
                  </a:lnTo>
                  <a:lnTo>
                    <a:pt x="64" y="119"/>
                  </a:lnTo>
                  <a:lnTo>
                    <a:pt x="66" y="117"/>
                  </a:lnTo>
                  <a:lnTo>
                    <a:pt x="66" y="119"/>
                  </a:lnTo>
                  <a:lnTo>
                    <a:pt x="64" y="123"/>
                  </a:lnTo>
                  <a:lnTo>
                    <a:pt x="62" y="123"/>
                  </a:lnTo>
                  <a:lnTo>
                    <a:pt x="60" y="125"/>
                  </a:lnTo>
                  <a:lnTo>
                    <a:pt x="61" y="129"/>
                  </a:lnTo>
                  <a:lnTo>
                    <a:pt x="63" y="131"/>
                  </a:lnTo>
                  <a:lnTo>
                    <a:pt x="65" y="131"/>
                  </a:lnTo>
                  <a:lnTo>
                    <a:pt x="65" y="137"/>
                  </a:lnTo>
                  <a:lnTo>
                    <a:pt x="67" y="137"/>
                  </a:lnTo>
                  <a:lnTo>
                    <a:pt x="70" y="139"/>
                  </a:lnTo>
                  <a:lnTo>
                    <a:pt x="80" y="139"/>
                  </a:lnTo>
                  <a:lnTo>
                    <a:pt x="80" y="137"/>
                  </a:lnTo>
                  <a:lnTo>
                    <a:pt x="78" y="137"/>
                  </a:lnTo>
                  <a:lnTo>
                    <a:pt x="76" y="133"/>
                  </a:lnTo>
                  <a:lnTo>
                    <a:pt x="77" y="131"/>
                  </a:lnTo>
                  <a:lnTo>
                    <a:pt x="80" y="131"/>
                  </a:lnTo>
                  <a:lnTo>
                    <a:pt x="80" y="129"/>
                  </a:lnTo>
                  <a:lnTo>
                    <a:pt x="83" y="128"/>
                  </a:lnTo>
                  <a:lnTo>
                    <a:pt x="82" y="127"/>
                  </a:lnTo>
                  <a:lnTo>
                    <a:pt x="83" y="127"/>
                  </a:lnTo>
                  <a:lnTo>
                    <a:pt x="80" y="128"/>
                  </a:lnTo>
                  <a:lnTo>
                    <a:pt x="80" y="125"/>
                  </a:lnTo>
                  <a:lnTo>
                    <a:pt x="82" y="125"/>
                  </a:lnTo>
                  <a:lnTo>
                    <a:pt x="82" y="123"/>
                  </a:lnTo>
                  <a:lnTo>
                    <a:pt x="85" y="122"/>
                  </a:lnTo>
                  <a:lnTo>
                    <a:pt x="83" y="109"/>
                  </a:lnTo>
                  <a:lnTo>
                    <a:pt x="91" y="108"/>
                  </a:lnTo>
                  <a:lnTo>
                    <a:pt x="91" y="110"/>
                  </a:lnTo>
                  <a:lnTo>
                    <a:pt x="93" y="110"/>
                  </a:lnTo>
                  <a:lnTo>
                    <a:pt x="92" y="94"/>
                  </a:lnTo>
                  <a:lnTo>
                    <a:pt x="94" y="94"/>
                  </a:lnTo>
                  <a:lnTo>
                    <a:pt x="94" y="89"/>
                  </a:lnTo>
                  <a:lnTo>
                    <a:pt x="97" y="89"/>
                  </a:lnTo>
                  <a:lnTo>
                    <a:pt x="96" y="86"/>
                  </a:lnTo>
                  <a:lnTo>
                    <a:pt x="99" y="86"/>
                  </a:lnTo>
                  <a:lnTo>
                    <a:pt x="98" y="84"/>
                  </a:lnTo>
                  <a:lnTo>
                    <a:pt x="106" y="83"/>
                  </a:lnTo>
                  <a:lnTo>
                    <a:pt x="105" y="81"/>
                  </a:lnTo>
                  <a:lnTo>
                    <a:pt x="108" y="81"/>
                  </a:lnTo>
                  <a:lnTo>
                    <a:pt x="107" y="79"/>
                  </a:lnTo>
                  <a:lnTo>
                    <a:pt x="110" y="78"/>
                  </a:lnTo>
                  <a:lnTo>
                    <a:pt x="110" y="73"/>
                  </a:lnTo>
                  <a:lnTo>
                    <a:pt x="107" y="74"/>
                  </a:lnTo>
                  <a:lnTo>
                    <a:pt x="107" y="71"/>
                  </a:lnTo>
                  <a:lnTo>
                    <a:pt x="109" y="71"/>
                  </a:lnTo>
                  <a:lnTo>
                    <a:pt x="109" y="67"/>
                  </a:lnTo>
                  <a:lnTo>
                    <a:pt x="114" y="66"/>
                  </a:lnTo>
                  <a:lnTo>
                    <a:pt x="114" y="64"/>
                  </a:lnTo>
                  <a:lnTo>
                    <a:pt x="118" y="64"/>
                  </a:lnTo>
                  <a:lnTo>
                    <a:pt x="119" y="66"/>
                  </a:lnTo>
                  <a:lnTo>
                    <a:pt x="121" y="65"/>
                  </a:lnTo>
                  <a:lnTo>
                    <a:pt x="121" y="63"/>
                  </a:lnTo>
                  <a:lnTo>
                    <a:pt x="123" y="63"/>
                  </a:lnTo>
                  <a:lnTo>
                    <a:pt x="122" y="56"/>
                  </a:lnTo>
                  <a:lnTo>
                    <a:pt x="127" y="56"/>
                  </a:lnTo>
                  <a:lnTo>
                    <a:pt x="127" y="53"/>
                  </a:lnTo>
                  <a:lnTo>
                    <a:pt x="139" y="53"/>
                  </a:lnTo>
                  <a:lnTo>
                    <a:pt x="138" y="43"/>
                  </a:lnTo>
                  <a:lnTo>
                    <a:pt x="137" y="43"/>
                  </a:lnTo>
                  <a:lnTo>
                    <a:pt x="139" y="37"/>
                  </a:lnTo>
                  <a:lnTo>
                    <a:pt x="139" y="35"/>
                  </a:lnTo>
                  <a:lnTo>
                    <a:pt x="148" y="26"/>
                  </a:lnTo>
                  <a:lnTo>
                    <a:pt x="151" y="27"/>
                  </a:lnTo>
                  <a:lnTo>
                    <a:pt x="154" y="25"/>
                  </a:lnTo>
                  <a:lnTo>
                    <a:pt x="161" y="26"/>
                  </a:lnTo>
                  <a:lnTo>
                    <a:pt x="165" y="24"/>
                  </a:lnTo>
                  <a:lnTo>
                    <a:pt x="167" y="24"/>
                  </a:lnTo>
                  <a:lnTo>
                    <a:pt x="169" y="22"/>
                  </a:lnTo>
                  <a:lnTo>
                    <a:pt x="171" y="22"/>
                  </a:lnTo>
                  <a:lnTo>
                    <a:pt x="171" y="23"/>
                  </a:lnTo>
                  <a:lnTo>
                    <a:pt x="177" y="23"/>
                  </a:lnTo>
                  <a:lnTo>
                    <a:pt x="177" y="21"/>
                  </a:lnTo>
                  <a:lnTo>
                    <a:pt x="181" y="17"/>
                  </a:lnTo>
                  <a:lnTo>
                    <a:pt x="185" y="18"/>
                  </a:lnTo>
                  <a:lnTo>
                    <a:pt x="189" y="20"/>
                  </a:lnTo>
                  <a:lnTo>
                    <a:pt x="190" y="22"/>
                  </a:lnTo>
                  <a:lnTo>
                    <a:pt x="194" y="23"/>
                  </a:lnTo>
                  <a:lnTo>
                    <a:pt x="198" y="19"/>
                  </a:lnTo>
                  <a:lnTo>
                    <a:pt x="202" y="19"/>
                  </a:lnTo>
                  <a:lnTo>
                    <a:pt x="202" y="21"/>
                  </a:lnTo>
                  <a:lnTo>
                    <a:pt x="206" y="26"/>
                  </a:lnTo>
                  <a:lnTo>
                    <a:pt x="208" y="26"/>
                  </a:lnTo>
                  <a:lnTo>
                    <a:pt x="208" y="28"/>
                  </a:lnTo>
                  <a:lnTo>
                    <a:pt x="211" y="30"/>
                  </a:lnTo>
                  <a:lnTo>
                    <a:pt x="211" y="24"/>
                  </a:lnTo>
                  <a:lnTo>
                    <a:pt x="213" y="22"/>
                  </a:lnTo>
                  <a:lnTo>
                    <a:pt x="216" y="18"/>
                  </a:lnTo>
                  <a:lnTo>
                    <a:pt x="220" y="17"/>
                  </a:lnTo>
                  <a:lnTo>
                    <a:pt x="220" y="16"/>
                  </a:lnTo>
                  <a:lnTo>
                    <a:pt x="221" y="16"/>
                  </a:lnTo>
                  <a:lnTo>
                    <a:pt x="221" y="14"/>
                  </a:lnTo>
                  <a:lnTo>
                    <a:pt x="222" y="14"/>
                  </a:lnTo>
                  <a:lnTo>
                    <a:pt x="222" y="13"/>
                  </a:lnTo>
                  <a:lnTo>
                    <a:pt x="230" y="8"/>
                  </a:lnTo>
                  <a:lnTo>
                    <a:pt x="237" y="8"/>
                  </a:lnTo>
                  <a:lnTo>
                    <a:pt x="237" y="5"/>
                  </a:lnTo>
                  <a:lnTo>
                    <a:pt x="241" y="5"/>
                  </a:lnTo>
                  <a:lnTo>
                    <a:pt x="244" y="9"/>
                  </a:lnTo>
                  <a:lnTo>
                    <a:pt x="245" y="13"/>
                  </a:lnTo>
                  <a:lnTo>
                    <a:pt x="247" y="13"/>
                  </a:lnTo>
                  <a:lnTo>
                    <a:pt x="246" y="9"/>
                  </a:lnTo>
                  <a:lnTo>
                    <a:pt x="247" y="9"/>
                  </a:lnTo>
                  <a:lnTo>
                    <a:pt x="247" y="7"/>
                  </a:lnTo>
                  <a:lnTo>
                    <a:pt x="249" y="7"/>
                  </a:lnTo>
                  <a:lnTo>
                    <a:pt x="249" y="5"/>
                  </a:lnTo>
                  <a:lnTo>
                    <a:pt x="251" y="5"/>
                  </a:lnTo>
                  <a:lnTo>
                    <a:pt x="251" y="0"/>
                  </a:lnTo>
                  <a:lnTo>
                    <a:pt x="253" y="0"/>
                  </a:lnTo>
                  <a:lnTo>
                    <a:pt x="254" y="2"/>
                  </a:lnTo>
                  <a:lnTo>
                    <a:pt x="258" y="2"/>
                  </a:lnTo>
                  <a:lnTo>
                    <a:pt x="258" y="4"/>
                  </a:lnTo>
                  <a:lnTo>
                    <a:pt x="261" y="4"/>
                  </a:lnTo>
                  <a:lnTo>
                    <a:pt x="261" y="6"/>
                  </a:lnTo>
                  <a:lnTo>
                    <a:pt x="263" y="6"/>
                  </a:lnTo>
                  <a:lnTo>
                    <a:pt x="263" y="8"/>
                  </a:lnTo>
                  <a:lnTo>
                    <a:pt x="266" y="8"/>
                  </a:lnTo>
                  <a:lnTo>
                    <a:pt x="266" y="11"/>
                  </a:lnTo>
                  <a:lnTo>
                    <a:pt x="268" y="10"/>
                  </a:lnTo>
                  <a:lnTo>
                    <a:pt x="268" y="12"/>
                  </a:lnTo>
                  <a:lnTo>
                    <a:pt x="269" y="12"/>
                  </a:lnTo>
                  <a:lnTo>
                    <a:pt x="270" y="12"/>
                  </a:lnTo>
                  <a:lnTo>
                    <a:pt x="271" y="14"/>
                  </a:lnTo>
                  <a:lnTo>
                    <a:pt x="272" y="15"/>
                  </a:lnTo>
                  <a:lnTo>
                    <a:pt x="273" y="15"/>
                  </a:lnTo>
                  <a:lnTo>
                    <a:pt x="273" y="15"/>
                  </a:lnTo>
                  <a:lnTo>
                    <a:pt x="275" y="17"/>
                  </a:lnTo>
                  <a:lnTo>
                    <a:pt x="276" y="17"/>
                  </a:lnTo>
                  <a:lnTo>
                    <a:pt x="276" y="18"/>
                  </a:lnTo>
                  <a:lnTo>
                    <a:pt x="276" y="19"/>
                  </a:lnTo>
                  <a:lnTo>
                    <a:pt x="278" y="19"/>
                  </a:lnTo>
                  <a:lnTo>
                    <a:pt x="282" y="21"/>
                  </a:lnTo>
                  <a:lnTo>
                    <a:pt x="283" y="21"/>
                  </a:lnTo>
                  <a:lnTo>
                    <a:pt x="283" y="23"/>
                  </a:lnTo>
                  <a:lnTo>
                    <a:pt x="285" y="23"/>
                  </a:lnTo>
                  <a:lnTo>
                    <a:pt x="285" y="24"/>
                  </a:lnTo>
                  <a:lnTo>
                    <a:pt x="286" y="25"/>
                  </a:lnTo>
                  <a:lnTo>
                    <a:pt x="286" y="26"/>
                  </a:lnTo>
                  <a:lnTo>
                    <a:pt x="288" y="26"/>
                  </a:lnTo>
                  <a:lnTo>
                    <a:pt x="288" y="28"/>
                  </a:lnTo>
                  <a:lnTo>
                    <a:pt x="293" y="27"/>
                  </a:lnTo>
                  <a:lnTo>
                    <a:pt x="293" y="25"/>
                  </a:lnTo>
                  <a:lnTo>
                    <a:pt x="302" y="24"/>
                  </a:lnTo>
                  <a:lnTo>
                    <a:pt x="302" y="22"/>
                  </a:lnTo>
                  <a:lnTo>
                    <a:pt x="302" y="22"/>
                  </a:lnTo>
                  <a:lnTo>
                    <a:pt x="305" y="22"/>
                  </a:lnTo>
                  <a:close/>
                </a:path>
              </a:pathLst>
            </a:custGeom>
            <a:solidFill>
              <a:srgbClr val="F4F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102" name="Freeform 70"/>
            <p:cNvSpPr>
              <a:spLocks/>
            </p:cNvSpPr>
            <p:nvPr/>
          </p:nvSpPr>
          <p:spPr bwMode="auto">
            <a:xfrm>
              <a:off x="4168776" y="5199063"/>
              <a:ext cx="647700" cy="468313"/>
            </a:xfrm>
            <a:custGeom>
              <a:avLst/>
              <a:gdLst>
                <a:gd name="T0" fmla="*/ 347 w 408"/>
                <a:gd name="T1" fmla="*/ 51 h 295"/>
                <a:gd name="T2" fmla="*/ 377 w 408"/>
                <a:gd name="T3" fmla="*/ 62 h 295"/>
                <a:gd name="T4" fmla="*/ 389 w 408"/>
                <a:gd name="T5" fmla="*/ 81 h 295"/>
                <a:gd name="T6" fmla="*/ 388 w 408"/>
                <a:gd name="T7" fmla="*/ 98 h 295"/>
                <a:gd name="T8" fmla="*/ 389 w 408"/>
                <a:gd name="T9" fmla="*/ 119 h 295"/>
                <a:gd name="T10" fmla="*/ 397 w 408"/>
                <a:gd name="T11" fmla="*/ 131 h 295"/>
                <a:gd name="T12" fmla="*/ 407 w 408"/>
                <a:gd name="T13" fmla="*/ 161 h 295"/>
                <a:gd name="T14" fmla="*/ 391 w 408"/>
                <a:gd name="T15" fmla="*/ 177 h 295"/>
                <a:gd name="T16" fmla="*/ 403 w 408"/>
                <a:gd name="T17" fmla="*/ 214 h 295"/>
                <a:gd name="T18" fmla="*/ 382 w 408"/>
                <a:gd name="T19" fmla="*/ 250 h 295"/>
                <a:gd name="T20" fmla="*/ 313 w 408"/>
                <a:gd name="T21" fmla="*/ 255 h 295"/>
                <a:gd name="T22" fmla="*/ 216 w 408"/>
                <a:gd name="T23" fmla="*/ 279 h 295"/>
                <a:gd name="T24" fmla="*/ 180 w 408"/>
                <a:gd name="T25" fmla="*/ 288 h 295"/>
                <a:gd name="T26" fmla="*/ 143 w 408"/>
                <a:gd name="T27" fmla="*/ 272 h 295"/>
                <a:gd name="T28" fmla="*/ 130 w 408"/>
                <a:gd name="T29" fmla="*/ 267 h 295"/>
                <a:gd name="T30" fmla="*/ 131 w 408"/>
                <a:gd name="T31" fmla="*/ 254 h 295"/>
                <a:gd name="T32" fmla="*/ 125 w 408"/>
                <a:gd name="T33" fmla="*/ 243 h 295"/>
                <a:gd name="T34" fmla="*/ 111 w 408"/>
                <a:gd name="T35" fmla="*/ 237 h 295"/>
                <a:gd name="T36" fmla="*/ 103 w 408"/>
                <a:gd name="T37" fmla="*/ 229 h 295"/>
                <a:gd name="T38" fmla="*/ 92 w 408"/>
                <a:gd name="T39" fmla="*/ 223 h 295"/>
                <a:gd name="T40" fmla="*/ 81 w 408"/>
                <a:gd name="T41" fmla="*/ 213 h 295"/>
                <a:gd name="T42" fmla="*/ 64 w 408"/>
                <a:gd name="T43" fmla="*/ 202 h 295"/>
                <a:gd name="T44" fmla="*/ 55 w 408"/>
                <a:gd name="T45" fmla="*/ 195 h 295"/>
                <a:gd name="T46" fmla="*/ 53 w 408"/>
                <a:gd name="T47" fmla="*/ 184 h 295"/>
                <a:gd name="T48" fmla="*/ 45 w 408"/>
                <a:gd name="T49" fmla="*/ 177 h 295"/>
                <a:gd name="T50" fmla="*/ 35 w 408"/>
                <a:gd name="T51" fmla="*/ 166 h 295"/>
                <a:gd name="T52" fmla="*/ 38 w 408"/>
                <a:gd name="T53" fmla="*/ 140 h 295"/>
                <a:gd name="T54" fmla="*/ 33 w 408"/>
                <a:gd name="T55" fmla="*/ 124 h 295"/>
                <a:gd name="T56" fmla="*/ 25 w 408"/>
                <a:gd name="T57" fmla="*/ 110 h 295"/>
                <a:gd name="T58" fmla="*/ 5 w 408"/>
                <a:gd name="T59" fmla="*/ 102 h 295"/>
                <a:gd name="T60" fmla="*/ 8 w 408"/>
                <a:gd name="T61" fmla="*/ 86 h 295"/>
                <a:gd name="T62" fmla="*/ 17 w 408"/>
                <a:gd name="T63" fmla="*/ 66 h 295"/>
                <a:gd name="T64" fmla="*/ 39 w 408"/>
                <a:gd name="T65" fmla="*/ 71 h 295"/>
                <a:gd name="T66" fmla="*/ 57 w 408"/>
                <a:gd name="T67" fmla="*/ 88 h 295"/>
                <a:gd name="T68" fmla="*/ 52 w 408"/>
                <a:gd name="T69" fmla="*/ 97 h 295"/>
                <a:gd name="T70" fmla="*/ 57 w 408"/>
                <a:gd name="T71" fmla="*/ 106 h 295"/>
                <a:gd name="T72" fmla="*/ 64 w 408"/>
                <a:gd name="T73" fmla="*/ 115 h 295"/>
                <a:gd name="T74" fmla="*/ 61 w 408"/>
                <a:gd name="T75" fmla="*/ 129 h 295"/>
                <a:gd name="T76" fmla="*/ 80 w 408"/>
                <a:gd name="T77" fmla="*/ 137 h 295"/>
                <a:gd name="T78" fmla="*/ 82 w 408"/>
                <a:gd name="T79" fmla="*/ 127 h 295"/>
                <a:gd name="T80" fmla="*/ 83 w 408"/>
                <a:gd name="T81" fmla="*/ 109 h 295"/>
                <a:gd name="T82" fmla="*/ 97 w 408"/>
                <a:gd name="T83" fmla="*/ 89 h 295"/>
                <a:gd name="T84" fmla="*/ 107 w 408"/>
                <a:gd name="T85" fmla="*/ 79 h 295"/>
                <a:gd name="T86" fmla="*/ 114 w 408"/>
                <a:gd name="T87" fmla="*/ 66 h 295"/>
                <a:gd name="T88" fmla="*/ 122 w 408"/>
                <a:gd name="T89" fmla="*/ 56 h 295"/>
                <a:gd name="T90" fmla="*/ 139 w 408"/>
                <a:gd name="T91" fmla="*/ 35 h 295"/>
                <a:gd name="T92" fmla="*/ 169 w 408"/>
                <a:gd name="T93" fmla="*/ 22 h 295"/>
                <a:gd name="T94" fmla="*/ 189 w 408"/>
                <a:gd name="T95" fmla="*/ 20 h 295"/>
                <a:gd name="T96" fmla="*/ 208 w 408"/>
                <a:gd name="T97" fmla="*/ 26 h 295"/>
                <a:gd name="T98" fmla="*/ 220 w 408"/>
                <a:gd name="T99" fmla="*/ 16 h 295"/>
                <a:gd name="T100" fmla="*/ 237 w 408"/>
                <a:gd name="T101" fmla="*/ 5 h 295"/>
                <a:gd name="T102" fmla="*/ 247 w 408"/>
                <a:gd name="T103" fmla="*/ 7 h 295"/>
                <a:gd name="T104" fmla="*/ 258 w 408"/>
                <a:gd name="T105" fmla="*/ 2 h 295"/>
                <a:gd name="T106" fmla="*/ 266 w 408"/>
                <a:gd name="T107" fmla="*/ 11 h 295"/>
                <a:gd name="T108" fmla="*/ 273 w 408"/>
                <a:gd name="T109" fmla="*/ 15 h 295"/>
                <a:gd name="T110" fmla="*/ 282 w 408"/>
                <a:gd name="T111" fmla="*/ 21 h 295"/>
                <a:gd name="T112" fmla="*/ 288 w 408"/>
                <a:gd name="T113" fmla="*/ 26 h 295"/>
                <a:gd name="T114" fmla="*/ 305 w 408"/>
                <a:gd name="T115" fmla="*/ 2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8" h="295">
                  <a:moveTo>
                    <a:pt x="305" y="22"/>
                  </a:moveTo>
                  <a:lnTo>
                    <a:pt x="306" y="25"/>
                  </a:lnTo>
                  <a:lnTo>
                    <a:pt x="306" y="25"/>
                  </a:lnTo>
                  <a:lnTo>
                    <a:pt x="310" y="36"/>
                  </a:lnTo>
                  <a:lnTo>
                    <a:pt x="311" y="37"/>
                  </a:lnTo>
                  <a:lnTo>
                    <a:pt x="339" y="45"/>
                  </a:lnTo>
                  <a:lnTo>
                    <a:pt x="347" y="51"/>
                  </a:lnTo>
                  <a:lnTo>
                    <a:pt x="348" y="53"/>
                  </a:lnTo>
                  <a:lnTo>
                    <a:pt x="349" y="57"/>
                  </a:lnTo>
                  <a:lnTo>
                    <a:pt x="349" y="58"/>
                  </a:lnTo>
                  <a:lnTo>
                    <a:pt x="351" y="61"/>
                  </a:lnTo>
                  <a:lnTo>
                    <a:pt x="353" y="62"/>
                  </a:lnTo>
                  <a:lnTo>
                    <a:pt x="359" y="60"/>
                  </a:lnTo>
                  <a:lnTo>
                    <a:pt x="377" y="62"/>
                  </a:lnTo>
                  <a:lnTo>
                    <a:pt x="383" y="60"/>
                  </a:lnTo>
                  <a:lnTo>
                    <a:pt x="387" y="62"/>
                  </a:lnTo>
                  <a:lnTo>
                    <a:pt x="393" y="70"/>
                  </a:lnTo>
                  <a:lnTo>
                    <a:pt x="394" y="76"/>
                  </a:lnTo>
                  <a:lnTo>
                    <a:pt x="393" y="77"/>
                  </a:lnTo>
                  <a:lnTo>
                    <a:pt x="392" y="79"/>
                  </a:lnTo>
                  <a:lnTo>
                    <a:pt x="389" y="81"/>
                  </a:lnTo>
                  <a:lnTo>
                    <a:pt x="388" y="82"/>
                  </a:lnTo>
                  <a:lnTo>
                    <a:pt x="388" y="83"/>
                  </a:lnTo>
                  <a:lnTo>
                    <a:pt x="388" y="84"/>
                  </a:lnTo>
                  <a:lnTo>
                    <a:pt x="389" y="88"/>
                  </a:lnTo>
                  <a:lnTo>
                    <a:pt x="389" y="95"/>
                  </a:lnTo>
                  <a:lnTo>
                    <a:pt x="389" y="97"/>
                  </a:lnTo>
                  <a:lnTo>
                    <a:pt x="388" y="98"/>
                  </a:lnTo>
                  <a:lnTo>
                    <a:pt x="387" y="100"/>
                  </a:lnTo>
                  <a:lnTo>
                    <a:pt x="387" y="101"/>
                  </a:lnTo>
                  <a:lnTo>
                    <a:pt x="387" y="102"/>
                  </a:lnTo>
                  <a:lnTo>
                    <a:pt x="392" y="111"/>
                  </a:lnTo>
                  <a:lnTo>
                    <a:pt x="392" y="114"/>
                  </a:lnTo>
                  <a:lnTo>
                    <a:pt x="392" y="116"/>
                  </a:lnTo>
                  <a:lnTo>
                    <a:pt x="389" y="119"/>
                  </a:lnTo>
                  <a:lnTo>
                    <a:pt x="389" y="120"/>
                  </a:lnTo>
                  <a:lnTo>
                    <a:pt x="389" y="121"/>
                  </a:lnTo>
                  <a:lnTo>
                    <a:pt x="390" y="122"/>
                  </a:lnTo>
                  <a:lnTo>
                    <a:pt x="391" y="123"/>
                  </a:lnTo>
                  <a:lnTo>
                    <a:pt x="396" y="125"/>
                  </a:lnTo>
                  <a:lnTo>
                    <a:pt x="397" y="128"/>
                  </a:lnTo>
                  <a:lnTo>
                    <a:pt x="397" y="131"/>
                  </a:lnTo>
                  <a:lnTo>
                    <a:pt x="397" y="134"/>
                  </a:lnTo>
                  <a:lnTo>
                    <a:pt x="395" y="136"/>
                  </a:lnTo>
                  <a:lnTo>
                    <a:pt x="395" y="138"/>
                  </a:lnTo>
                  <a:lnTo>
                    <a:pt x="395" y="139"/>
                  </a:lnTo>
                  <a:lnTo>
                    <a:pt x="407" y="158"/>
                  </a:lnTo>
                  <a:lnTo>
                    <a:pt x="407" y="160"/>
                  </a:lnTo>
                  <a:lnTo>
                    <a:pt x="407" y="161"/>
                  </a:lnTo>
                  <a:lnTo>
                    <a:pt x="407" y="163"/>
                  </a:lnTo>
                  <a:lnTo>
                    <a:pt x="404" y="169"/>
                  </a:lnTo>
                  <a:lnTo>
                    <a:pt x="401" y="170"/>
                  </a:lnTo>
                  <a:lnTo>
                    <a:pt x="395" y="170"/>
                  </a:lnTo>
                  <a:lnTo>
                    <a:pt x="394" y="170"/>
                  </a:lnTo>
                  <a:lnTo>
                    <a:pt x="391" y="176"/>
                  </a:lnTo>
                  <a:lnTo>
                    <a:pt x="391" y="177"/>
                  </a:lnTo>
                  <a:lnTo>
                    <a:pt x="390" y="178"/>
                  </a:lnTo>
                  <a:lnTo>
                    <a:pt x="391" y="179"/>
                  </a:lnTo>
                  <a:lnTo>
                    <a:pt x="392" y="181"/>
                  </a:lnTo>
                  <a:lnTo>
                    <a:pt x="407" y="185"/>
                  </a:lnTo>
                  <a:lnTo>
                    <a:pt x="408" y="189"/>
                  </a:lnTo>
                  <a:lnTo>
                    <a:pt x="408" y="191"/>
                  </a:lnTo>
                  <a:lnTo>
                    <a:pt x="403" y="214"/>
                  </a:lnTo>
                  <a:lnTo>
                    <a:pt x="382" y="231"/>
                  </a:lnTo>
                  <a:lnTo>
                    <a:pt x="381" y="232"/>
                  </a:lnTo>
                  <a:lnTo>
                    <a:pt x="380" y="234"/>
                  </a:lnTo>
                  <a:lnTo>
                    <a:pt x="380" y="242"/>
                  </a:lnTo>
                  <a:lnTo>
                    <a:pt x="380" y="245"/>
                  </a:lnTo>
                  <a:lnTo>
                    <a:pt x="382" y="248"/>
                  </a:lnTo>
                  <a:lnTo>
                    <a:pt x="382" y="250"/>
                  </a:lnTo>
                  <a:lnTo>
                    <a:pt x="382" y="251"/>
                  </a:lnTo>
                  <a:lnTo>
                    <a:pt x="381" y="252"/>
                  </a:lnTo>
                  <a:lnTo>
                    <a:pt x="379" y="255"/>
                  </a:lnTo>
                  <a:lnTo>
                    <a:pt x="373" y="255"/>
                  </a:lnTo>
                  <a:lnTo>
                    <a:pt x="347" y="235"/>
                  </a:lnTo>
                  <a:lnTo>
                    <a:pt x="333" y="234"/>
                  </a:lnTo>
                  <a:lnTo>
                    <a:pt x="313" y="255"/>
                  </a:lnTo>
                  <a:lnTo>
                    <a:pt x="291" y="262"/>
                  </a:lnTo>
                  <a:lnTo>
                    <a:pt x="290" y="263"/>
                  </a:lnTo>
                  <a:lnTo>
                    <a:pt x="290" y="264"/>
                  </a:lnTo>
                  <a:lnTo>
                    <a:pt x="289" y="273"/>
                  </a:lnTo>
                  <a:lnTo>
                    <a:pt x="286" y="279"/>
                  </a:lnTo>
                  <a:lnTo>
                    <a:pt x="278" y="286"/>
                  </a:lnTo>
                  <a:lnTo>
                    <a:pt x="216" y="279"/>
                  </a:lnTo>
                  <a:lnTo>
                    <a:pt x="196" y="291"/>
                  </a:lnTo>
                  <a:lnTo>
                    <a:pt x="195" y="294"/>
                  </a:lnTo>
                  <a:lnTo>
                    <a:pt x="192" y="295"/>
                  </a:lnTo>
                  <a:lnTo>
                    <a:pt x="191" y="295"/>
                  </a:lnTo>
                  <a:lnTo>
                    <a:pt x="190" y="295"/>
                  </a:lnTo>
                  <a:lnTo>
                    <a:pt x="186" y="289"/>
                  </a:lnTo>
                  <a:lnTo>
                    <a:pt x="180" y="288"/>
                  </a:lnTo>
                  <a:lnTo>
                    <a:pt x="164" y="291"/>
                  </a:lnTo>
                  <a:lnTo>
                    <a:pt x="151" y="288"/>
                  </a:lnTo>
                  <a:lnTo>
                    <a:pt x="151" y="287"/>
                  </a:lnTo>
                  <a:lnTo>
                    <a:pt x="149" y="285"/>
                  </a:lnTo>
                  <a:lnTo>
                    <a:pt x="148" y="274"/>
                  </a:lnTo>
                  <a:lnTo>
                    <a:pt x="144" y="274"/>
                  </a:lnTo>
                  <a:lnTo>
                    <a:pt x="143" y="272"/>
                  </a:lnTo>
                  <a:lnTo>
                    <a:pt x="137" y="272"/>
                  </a:lnTo>
                  <a:lnTo>
                    <a:pt x="136" y="270"/>
                  </a:lnTo>
                  <a:lnTo>
                    <a:pt x="133" y="270"/>
                  </a:lnTo>
                  <a:lnTo>
                    <a:pt x="132" y="269"/>
                  </a:lnTo>
                  <a:lnTo>
                    <a:pt x="131" y="268"/>
                  </a:lnTo>
                  <a:lnTo>
                    <a:pt x="130" y="268"/>
                  </a:lnTo>
                  <a:lnTo>
                    <a:pt x="130" y="267"/>
                  </a:lnTo>
                  <a:lnTo>
                    <a:pt x="127" y="268"/>
                  </a:lnTo>
                  <a:lnTo>
                    <a:pt x="127" y="266"/>
                  </a:lnTo>
                  <a:lnTo>
                    <a:pt x="124" y="266"/>
                  </a:lnTo>
                  <a:lnTo>
                    <a:pt x="124" y="257"/>
                  </a:lnTo>
                  <a:lnTo>
                    <a:pt x="128" y="256"/>
                  </a:lnTo>
                  <a:lnTo>
                    <a:pt x="128" y="254"/>
                  </a:lnTo>
                  <a:lnTo>
                    <a:pt x="131" y="254"/>
                  </a:lnTo>
                  <a:lnTo>
                    <a:pt x="130" y="251"/>
                  </a:lnTo>
                  <a:lnTo>
                    <a:pt x="132" y="249"/>
                  </a:lnTo>
                  <a:lnTo>
                    <a:pt x="133" y="247"/>
                  </a:lnTo>
                  <a:lnTo>
                    <a:pt x="131" y="243"/>
                  </a:lnTo>
                  <a:lnTo>
                    <a:pt x="130" y="243"/>
                  </a:lnTo>
                  <a:lnTo>
                    <a:pt x="130" y="242"/>
                  </a:lnTo>
                  <a:lnTo>
                    <a:pt x="125" y="243"/>
                  </a:lnTo>
                  <a:lnTo>
                    <a:pt x="125" y="240"/>
                  </a:lnTo>
                  <a:lnTo>
                    <a:pt x="123" y="240"/>
                  </a:lnTo>
                  <a:lnTo>
                    <a:pt x="123" y="237"/>
                  </a:lnTo>
                  <a:lnTo>
                    <a:pt x="117" y="237"/>
                  </a:lnTo>
                  <a:lnTo>
                    <a:pt x="115" y="238"/>
                  </a:lnTo>
                  <a:lnTo>
                    <a:pt x="111" y="239"/>
                  </a:lnTo>
                  <a:lnTo>
                    <a:pt x="111" y="237"/>
                  </a:lnTo>
                  <a:lnTo>
                    <a:pt x="113" y="236"/>
                  </a:lnTo>
                  <a:lnTo>
                    <a:pt x="113" y="232"/>
                  </a:lnTo>
                  <a:lnTo>
                    <a:pt x="108" y="232"/>
                  </a:lnTo>
                  <a:lnTo>
                    <a:pt x="108" y="229"/>
                  </a:lnTo>
                  <a:lnTo>
                    <a:pt x="104" y="230"/>
                  </a:lnTo>
                  <a:lnTo>
                    <a:pt x="104" y="229"/>
                  </a:lnTo>
                  <a:lnTo>
                    <a:pt x="103" y="229"/>
                  </a:lnTo>
                  <a:lnTo>
                    <a:pt x="103" y="228"/>
                  </a:lnTo>
                  <a:lnTo>
                    <a:pt x="101" y="228"/>
                  </a:lnTo>
                  <a:lnTo>
                    <a:pt x="101" y="225"/>
                  </a:lnTo>
                  <a:lnTo>
                    <a:pt x="100" y="225"/>
                  </a:lnTo>
                  <a:lnTo>
                    <a:pt x="100" y="225"/>
                  </a:lnTo>
                  <a:lnTo>
                    <a:pt x="92" y="225"/>
                  </a:lnTo>
                  <a:lnTo>
                    <a:pt x="92" y="223"/>
                  </a:lnTo>
                  <a:lnTo>
                    <a:pt x="89" y="223"/>
                  </a:lnTo>
                  <a:lnTo>
                    <a:pt x="89" y="221"/>
                  </a:lnTo>
                  <a:lnTo>
                    <a:pt x="87" y="219"/>
                  </a:lnTo>
                  <a:lnTo>
                    <a:pt x="83" y="216"/>
                  </a:lnTo>
                  <a:lnTo>
                    <a:pt x="83" y="213"/>
                  </a:lnTo>
                  <a:lnTo>
                    <a:pt x="81" y="211"/>
                  </a:lnTo>
                  <a:lnTo>
                    <a:pt x="81" y="213"/>
                  </a:lnTo>
                  <a:lnTo>
                    <a:pt x="79" y="213"/>
                  </a:lnTo>
                  <a:lnTo>
                    <a:pt x="79" y="210"/>
                  </a:lnTo>
                  <a:lnTo>
                    <a:pt x="76" y="211"/>
                  </a:lnTo>
                  <a:lnTo>
                    <a:pt x="76" y="203"/>
                  </a:lnTo>
                  <a:lnTo>
                    <a:pt x="73" y="203"/>
                  </a:lnTo>
                  <a:lnTo>
                    <a:pt x="73" y="201"/>
                  </a:lnTo>
                  <a:lnTo>
                    <a:pt x="64" y="202"/>
                  </a:lnTo>
                  <a:lnTo>
                    <a:pt x="64" y="202"/>
                  </a:lnTo>
                  <a:lnTo>
                    <a:pt x="61" y="201"/>
                  </a:lnTo>
                  <a:lnTo>
                    <a:pt x="59" y="200"/>
                  </a:lnTo>
                  <a:lnTo>
                    <a:pt x="56" y="200"/>
                  </a:lnTo>
                  <a:lnTo>
                    <a:pt x="56" y="199"/>
                  </a:lnTo>
                  <a:lnTo>
                    <a:pt x="53" y="199"/>
                  </a:lnTo>
                  <a:lnTo>
                    <a:pt x="55" y="195"/>
                  </a:lnTo>
                  <a:lnTo>
                    <a:pt x="59" y="191"/>
                  </a:lnTo>
                  <a:lnTo>
                    <a:pt x="59" y="189"/>
                  </a:lnTo>
                  <a:lnTo>
                    <a:pt x="58" y="189"/>
                  </a:lnTo>
                  <a:lnTo>
                    <a:pt x="58" y="188"/>
                  </a:lnTo>
                  <a:lnTo>
                    <a:pt x="56" y="188"/>
                  </a:lnTo>
                  <a:lnTo>
                    <a:pt x="56" y="184"/>
                  </a:lnTo>
                  <a:lnTo>
                    <a:pt x="53" y="184"/>
                  </a:lnTo>
                  <a:lnTo>
                    <a:pt x="53" y="181"/>
                  </a:lnTo>
                  <a:lnTo>
                    <a:pt x="50" y="182"/>
                  </a:lnTo>
                  <a:lnTo>
                    <a:pt x="50" y="179"/>
                  </a:lnTo>
                  <a:lnTo>
                    <a:pt x="48" y="179"/>
                  </a:lnTo>
                  <a:lnTo>
                    <a:pt x="46" y="181"/>
                  </a:lnTo>
                  <a:lnTo>
                    <a:pt x="46" y="181"/>
                  </a:lnTo>
                  <a:lnTo>
                    <a:pt x="45" y="177"/>
                  </a:lnTo>
                  <a:lnTo>
                    <a:pt x="43" y="177"/>
                  </a:lnTo>
                  <a:lnTo>
                    <a:pt x="43" y="175"/>
                  </a:lnTo>
                  <a:lnTo>
                    <a:pt x="43" y="175"/>
                  </a:lnTo>
                  <a:lnTo>
                    <a:pt x="42" y="175"/>
                  </a:lnTo>
                  <a:lnTo>
                    <a:pt x="39" y="176"/>
                  </a:lnTo>
                  <a:lnTo>
                    <a:pt x="35" y="172"/>
                  </a:lnTo>
                  <a:lnTo>
                    <a:pt x="35" y="166"/>
                  </a:lnTo>
                  <a:lnTo>
                    <a:pt x="33" y="164"/>
                  </a:lnTo>
                  <a:lnTo>
                    <a:pt x="34" y="154"/>
                  </a:lnTo>
                  <a:lnTo>
                    <a:pt x="36" y="152"/>
                  </a:lnTo>
                  <a:lnTo>
                    <a:pt x="36" y="149"/>
                  </a:lnTo>
                  <a:lnTo>
                    <a:pt x="40" y="145"/>
                  </a:lnTo>
                  <a:lnTo>
                    <a:pt x="40" y="141"/>
                  </a:lnTo>
                  <a:lnTo>
                    <a:pt x="38" y="140"/>
                  </a:lnTo>
                  <a:lnTo>
                    <a:pt x="38" y="137"/>
                  </a:lnTo>
                  <a:lnTo>
                    <a:pt x="36" y="134"/>
                  </a:lnTo>
                  <a:lnTo>
                    <a:pt x="37" y="128"/>
                  </a:lnTo>
                  <a:lnTo>
                    <a:pt x="35" y="128"/>
                  </a:lnTo>
                  <a:lnTo>
                    <a:pt x="33" y="127"/>
                  </a:lnTo>
                  <a:lnTo>
                    <a:pt x="33" y="124"/>
                  </a:lnTo>
                  <a:lnTo>
                    <a:pt x="33" y="124"/>
                  </a:lnTo>
                  <a:lnTo>
                    <a:pt x="33" y="121"/>
                  </a:lnTo>
                  <a:lnTo>
                    <a:pt x="32" y="122"/>
                  </a:lnTo>
                  <a:lnTo>
                    <a:pt x="32" y="121"/>
                  </a:lnTo>
                  <a:lnTo>
                    <a:pt x="30" y="121"/>
                  </a:lnTo>
                  <a:lnTo>
                    <a:pt x="28" y="116"/>
                  </a:lnTo>
                  <a:lnTo>
                    <a:pt x="25" y="116"/>
                  </a:lnTo>
                  <a:lnTo>
                    <a:pt x="25" y="110"/>
                  </a:lnTo>
                  <a:lnTo>
                    <a:pt x="20" y="110"/>
                  </a:lnTo>
                  <a:lnTo>
                    <a:pt x="20" y="108"/>
                  </a:lnTo>
                  <a:lnTo>
                    <a:pt x="15" y="109"/>
                  </a:lnTo>
                  <a:lnTo>
                    <a:pt x="15" y="106"/>
                  </a:lnTo>
                  <a:lnTo>
                    <a:pt x="11" y="107"/>
                  </a:lnTo>
                  <a:lnTo>
                    <a:pt x="10" y="102"/>
                  </a:lnTo>
                  <a:lnTo>
                    <a:pt x="5" y="102"/>
                  </a:lnTo>
                  <a:lnTo>
                    <a:pt x="5" y="98"/>
                  </a:lnTo>
                  <a:lnTo>
                    <a:pt x="4" y="98"/>
                  </a:lnTo>
                  <a:lnTo>
                    <a:pt x="2" y="96"/>
                  </a:lnTo>
                  <a:lnTo>
                    <a:pt x="0" y="96"/>
                  </a:lnTo>
                  <a:lnTo>
                    <a:pt x="4" y="94"/>
                  </a:lnTo>
                  <a:lnTo>
                    <a:pt x="5" y="90"/>
                  </a:lnTo>
                  <a:lnTo>
                    <a:pt x="8" y="86"/>
                  </a:lnTo>
                  <a:lnTo>
                    <a:pt x="14" y="86"/>
                  </a:lnTo>
                  <a:lnTo>
                    <a:pt x="18" y="83"/>
                  </a:lnTo>
                  <a:lnTo>
                    <a:pt x="17" y="80"/>
                  </a:lnTo>
                  <a:lnTo>
                    <a:pt x="17" y="80"/>
                  </a:lnTo>
                  <a:lnTo>
                    <a:pt x="16" y="80"/>
                  </a:lnTo>
                  <a:lnTo>
                    <a:pt x="15" y="66"/>
                  </a:lnTo>
                  <a:lnTo>
                    <a:pt x="17" y="66"/>
                  </a:lnTo>
                  <a:lnTo>
                    <a:pt x="17" y="64"/>
                  </a:lnTo>
                  <a:lnTo>
                    <a:pt x="38" y="62"/>
                  </a:lnTo>
                  <a:lnTo>
                    <a:pt x="38" y="64"/>
                  </a:lnTo>
                  <a:lnTo>
                    <a:pt x="36" y="65"/>
                  </a:lnTo>
                  <a:lnTo>
                    <a:pt x="36" y="65"/>
                  </a:lnTo>
                  <a:lnTo>
                    <a:pt x="39" y="65"/>
                  </a:lnTo>
                  <a:lnTo>
                    <a:pt x="39" y="71"/>
                  </a:lnTo>
                  <a:lnTo>
                    <a:pt x="36" y="71"/>
                  </a:lnTo>
                  <a:lnTo>
                    <a:pt x="36" y="75"/>
                  </a:lnTo>
                  <a:lnTo>
                    <a:pt x="38" y="77"/>
                  </a:lnTo>
                  <a:lnTo>
                    <a:pt x="38" y="85"/>
                  </a:lnTo>
                  <a:lnTo>
                    <a:pt x="39" y="85"/>
                  </a:lnTo>
                  <a:lnTo>
                    <a:pt x="41" y="87"/>
                  </a:lnTo>
                  <a:lnTo>
                    <a:pt x="57" y="88"/>
                  </a:lnTo>
                  <a:lnTo>
                    <a:pt x="58" y="91"/>
                  </a:lnTo>
                  <a:lnTo>
                    <a:pt x="58" y="97"/>
                  </a:lnTo>
                  <a:lnTo>
                    <a:pt x="56" y="97"/>
                  </a:lnTo>
                  <a:lnTo>
                    <a:pt x="56" y="95"/>
                  </a:lnTo>
                  <a:lnTo>
                    <a:pt x="54" y="93"/>
                  </a:lnTo>
                  <a:lnTo>
                    <a:pt x="52" y="93"/>
                  </a:lnTo>
                  <a:lnTo>
                    <a:pt x="52" y="97"/>
                  </a:lnTo>
                  <a:lnTo>
                    <a:pt x="50" y="97"/>
                  </a:lnTo>
                  <a:lnTo>
                    <a:pt x="50" y="99"/>
                  </a:lnTo>
                  <a:lnTo>
                    <a:pt x="54" y="101"/>
                  </a:lnTo>
                  <a:lnTo>
                    <a:pt x="56" y="103"/>
                  </a:lnTo>
                  <a:lnTo>
                    <a:pt x="55" y="105"/>
                  </a:lnTo>
                  <a:lnTo>
                    <a:pt x="56" y="106"/>
                  </a:lnTo>
                  <a:lnTo>
                    <a:pt x="57" y="106"/>
                  </a:lnTo>
                  <a:lnTo>
                    <a:pt x="57" y="107"/>
                  </a:lnTo>
                  <a:lnTo>
                    <a:pt x="61" y="107"/>
                  </a:lnTo>
                  <a:lnTo>
                    <a:pt x="65" y="109"/>
                  </a:lnTo>
                  <a:lnTo>
                    <a:pt x="63" y="109"/>
                  </a:lnTo>
                  <a:lnTo>
                    <a:pt x="62" y="113"/>
                  </a:lnTo>
                  <a:lnTo>
                    <a:pt x="66" y="113"/>
                  </a:lnTo>
                  <a:lnTo>
                    <a:pt x="64" y="115"/>
                  </a:lnTo>
                  <a:lnTo>
                    <a:pt x="64" y="119"/>
                  </a:lnTo>
                  <a:lnTo>
                    <a:pt x="66" y="117"/>
                  </a:lnTo>
                  <a:lnTo>
                    <a:pt x="66" y="119"/>
                  </a:lnTo>
                  <a:lnTo>
                    <a:pt x="64" y="123"/>
                  </a:lnTo>
                  <a:lnTo>
                    <a:pt x="62" y="123"/>
                  </a:lnTo>
                  <a:lnTo>
                    <a:pt x="60" y="125"/>
                  </a:lnTo>
                  <a:lnTo>
                    <a:pt x="61" y="129"/>
                  </a:lnTo>
                  <a:lnTo>
                    <a:pt x="63" y="131"/>
                  </a:lnTo>
                  <a:lnTo>
                    <a:pt x="65" y="131"/>
                  </a:lnTo>
                  <a:lnTo>
                    <a:pt x="65" y="137"/>
                  </a:lnTo>
                  <a:lnTo>
                    <a:pt x="67" y="137"/>
                  </a:lnTo>
                  <a:lnTo>
                    <a:pt x="70" y="139"/>
                  </a:lnTo>
                  <a:lnTo>
                    <a:pt x="80" y="139"/>
                  </a:lnTo>
                  <a:lnTo>
                    <a:pt x="80" y="137"/>
                  </a:lnTo>
                  <a:lnTo>
                    <a:pt x="78" y="137"/>
                  </a:lnTo>
                  <a:lnTo>
                    <a:pt x="76" y="133"/>
                  </a:lnTo>
                  <a:lnTo>
                    <a:pt x="77" y="131"/>
                  </a:lnTo>
                  <a:lnTo>
                    <a:pt x="80" y="131"/>
                  </a:lnTo>
                  <a:lnTo>
                    <a:pt x="80" y="129"/>
                  </a:lnTo>
                  <a:lnTo>
                    <a:pt x="83" y="128"/>
                  </a:lnTo>
                  <a:lnTo>
                    <a:pt x="82" y="127"/>
                  </a:lnTo>
                  <a:lnTo>
                    <a:pt x="83" y="127"/>
                  </a:lnTo>
                  <a:lnTo>
                    <a:pt x="80" y="128"/>
                  </a:lnTo>
                  <a:lnTo>
                    <a:pt x="80" y="125"/>
                  </a:lnTo>
                  <a:lnTo>
                    <a:pt x="82" y="125"/>
                  </a:lnTo>
                  <a:lnTo>
                    <a:pt x="82" y="123"/>
                  </a:lnTo>
                  <a:lnTo>
                    <a:pt x="85" y="122"/>
                  </a:lnTo>
                  <a:lnTo>
                    <a:pt x="83" y="109"/>
                  </a:lnTo>
                  <a:lnTo>
                    <a:pt x="91" y="108"/>
                  </a:lnTo>
                  <a:lnTo>
                    <a:pt x="91" y="110"/>
                  </a:lnTo>
                  <a:lnTo>
                    <a:pt x="93" y="110"/>
                  </a:lnTo>
                  <a:lnTo>
                    <a:pt x="92" y="94"/>
                  </a:lnTo>
                  <a:lnTo>
                    <a:pt x="94" y="94"/>
                  </a:lnTo>
                  <a:lnTo>
                    <a:pt x="94" y="89"/>
                  </a:lnTo>
                  <a:lnTo>
                    <a:pt x="97" y="89"/>
                  </a:lnTo>
                  <a:lnTo>
                    <a:pt x="96" y="86"/>
                  </a:lnTo>
                  <a:lnTo>
                    <a:pt x="99" y="86"/>
                  </a:lnTo>
                  <a:lnTo>
                    <a:pt x="98" y="84"/>
                  </a:lnTo>
                  <a:lnTo>
                    <a:pt x="106" y="83"/>
                  </a:lnTo>
                  <a:lnTo>
                    <a:pt x="105" y="81"/>
                  </a:lnTo>
                  <a:lnTo>
                    <a:pt x="108" y="81"/>
                  </a:lnTo>
                  <a:lnTo>
                    <a:pt x="107" y="79"/>
                  </a:lnTo>
                  <a:lnTo>
                    <a:pt x="110" y="78"/>
                  </a:lnTo>
                  <a:lnTo>
                    <a:pt x="110" y="73"/>
                  </a:lnTo>
                  <a:lnTo>
                    <a:pt x="107" y="74"/>
                  </a:lnTo>
                  <a:lnTo>
                    <a:pt x="107" y="71"/>
                  </a:lnTo>
                  <a:lnTo>
                    <a:pt x="109" y="71"/>
                  </a:lnTo>
                  <a:lnTo>
                    <a:pt x="109" y="67"/>
                  </a:lnTo>
                  <a:lnTo>
                    <a:pt x="114" y="66"/>
                  </a:lnTo>
                  <a:lnTo>
                    <a:pt x="114" y="64"/>
                  </a:lnTo>
                  <a:lnTo>
                    <a:pt x="118" y="64"/>
                  </a:lnTo>
                  <a:lnTo>
                    <a:pt x="119" y="66"/>
                  </a:lnTo>
                  <a:lnTo>
                    <a:pt x="121" y="65"/>
                  </a:lnTo>
                  <a:lnTo>
                    <a:pt x="121" y="63"/>
                  </a:lnTo>
                  <a:lnTo>
                    <a:pt x="123" y="63"/>
                  </a:lnTo>
                  <a:lnTo>
                    <a:pt x="122" y="56"/>
                  </a:lnTo>
                  <a:lnTo>
                    <a:pt x="127" y="56"/>
                  </a:lnTo>
                  <a:lnTo>
                    <a:pt x="127" y="53"/>
                  </a:lnTo>
                  <a:lnTo>
                    <a:pt x="139" y="53"/>
                  </a:lnTo>
                  <a:lnTo>
                    <a:pt x="138" y="43"/>
                  </a:lnTo>
                  <a:lnTo>
                    <a:pt x="137" y="43"/>
                  </a:lnTo>
                  <a:lnTo>
                    <a:pt x="139" y="37"/>
                  </a:lnTo>
                  <a:lnTo>
                    <a:pt x="139" y="35"/>
                  </a:lnTo>
                  <a:lnTo>
                    <a:pt x="148" y="26"/>
                  </a:lnTo>
                  <a:lnTo>
                    <a:pt x="151" y="27"/>
                  </a:lnTo>
                  <a:lnTo>
                    <a:pt x="154" y="25"/>
                  </a:lnTo>
                  <a:lnTo>
                    <a:pt x="161" y="26"/>
                  </a:lnTo>
                  <a:lnTo>
                    <a:pt x="165" y="24"/>
                  </a:lnTo>
                  <a:lnTo>
                    <a:pt x="167" y="24"/>
                  </a:lnTo>
                  <a:lnTo>
                    <a:pt x="169" y="22"/>
                  </a:lnTo>
                  <a:lnTo>
                    <a:pt x="171" y="22"/>
                  </a:lnTo>
                  <a:lnTo>
                    <a:pt x="171" y="23"/>
                  </a:lnTo>
                  <a:lnTo>
                    <a:pt x="177" y="23"/>
                  </a:lnTo>
                  <a:lnTo>
                    <a:pt x="177" y="21"/>
                  </a:lnTo>
                  <a:lnTo>
                    <a:pt x="181" y="17"/>
                  </a:lnTo>
                  <a:lnTo>
                    <a:pt x="185" y="18"/>
                  </a:lnTo>
                  <a:lnTo>
                    <a:pt x="189" y="20"/>
                  </a:lnTo>
                  <a:lnTo>
                    <a:pt x="190" y="22"/>
                  </a:lnTo>
                  <a:lnTo>
                    <a:pt x="194" y="23"/>
                  </a:lnTo>
                  <a:lnTo>
                    <a:pt x="198" y="19"/>
                  </a:lnTo>
                  <a:lnTo>
                    <a:pt x="202" y="19"/>
                  </a:lnTo>
                  <a:lnTo>
                    <a:pt x="202" y="21"/>
                  </a:lnTo>
                  <a:lnTo>
                    <a:pt x="206" y="26"/>
                  </a:lnTo>
                  <a:lnTo>
                    <a:pt x="208" y="26"/>
                  </a:lnTo>
                  <a:lnTo>
                    <a:pt x="208" y="28"/>
                  </a:lnTo>
                  <a:lnTo>
                    <a:pt x="211" y="30"/>
                  </a:lnTo>
                  <a:lnTo>
                    <a:pt x="211" y="24"/>
                  </a:lnTo>
                  <a:lnTo>
                    <a:pt x="213" y="22"/>
                  </a:lnTo>
                  <a:lnTo>
                    <a:pt x="216" y="18"/>
                  </a:lnTo>
                  <a:lnTo>
                    <a:pt x="220" y="17"/>
                  </a:lnTo>
                  <a:lnTo>
                    <a:pt x="220" y="16"/>
                  </a:lnTo>
                  <a:lnTo>
                    <a:pt x="221" y="16"/>
                  </a:lnTo>
                  <a:lnTo>
                    <a:pt x="221" y="14"/>
                  </a:lnTo>
                  <a:lnTo>
                    <a:pt x="222" y="14"/>
                  </a:lnTo>
                  <a:lnTo>
                    <a:pt x="222" y="13"/>
                  </a:lnTo>
                  <a:lnTo>
                    <a:pt x="230" y="8"/>
                  </a:lnTo>
                  <a:lnTo>
                    <a:pt x="237" y="8"/>
                  </a:lnTo>
                  <a:lnTo>
                    <a:pt x="237" y="5"/>
                  </a:lnTo>
                  <a:lnTo>
                    <a:pt x="241" y="5"/>
                  </a:lnTo>
                  <a:lnTo>
                    <a:pt x="244" y="9"/>
                  </a:lnTo>
                  <a:lnTo>
                    <a:pt x="245" y="13"/>
                  </a:lnTo>
                  <a:lnTo>
                    <a:pt x="247" y="13"/>
                  </a:lnTo>
                  <a:lnTo>
                    <a:pt x="246" y="9"/>
                  </a:lnTo>
                  <a:lnTo>
                    <a:pt x="247" y="9"/>
                  </a:lnTo>
                  <a:lnTo>
                    <a:pt x="247" y="7"/>
                  </a:lnTo>
                  <a:lnTo>
                    <a:pt x="249" y="7"/>
                  </a:lnTo>
                  <a:lnTo>
                    <a:pt x="249" y="5"/>
                  </a:lnTo>
                  <a:lnTo>
                    <a:pt x="251" y="5"/>
                  </a:lnTo>
                  <a:lnTo>
                    <a:pt x="251" y="0"/>
                  </a:lnTo>
                  <a:lnTo>
                    <a:pt x="253" y="0"/>
                  </a:lnTo>
                  <a:lnTo>
                    <a:pt x="254" y="2"/>
                  </a:lnTo>
                  <a:lnTo>
                    <a:pt x="258" y="2"/>
                  </a:lnTo>
                  <a:lnTo>
                    <a:pt x="258" y="4"/>
                  </a:lnTo>
                  <a:lnTo>
                    <a:pt x="261" y="4"/>
                  </a:lnTo>
                  <a:lnTo>
                    <a:pt x="261" y="6"/>
                  </a:lnTo>
                  <a:lnTo>
                    <a:pt x="263" y="6"/>
                  </a:lnTo>
                  <a:lnTo>
                    <a:pt x="263" y="8"/>
                  </a:lnTo>
                  <a:lnTo>
                    <a:pt x="266" y="8"/>
                  </a:lnTo>
                  <a:lnTo>
                    <a:pt x="266" y="11"/>
                  </a:lnTo>
                  <a:lnTo>
                    <a:pt x="268" y="10"/>
                  </a:lnTo>
                  <a:lnTo>
                    <a:pt x="268" y="12"/>
                  </a:lnTo>
                  <a:lnTo>
                    <a:pt x="269" y="12"/>
                  </a:lnTo>
                  <a:lnTo>
                    <a:pt x="270" y="12"/>
                  </a:lnTo>
                  <a:lnTo>
                    <a:pt x="271" y="14"/>
                  </a:lnTo>
                  <a:lnTo>
                    <a:pt x="272" y="15"/>
                  </a:lnTo>
                  <a:lnTo>
                    <a:pt x="273" y="15"/>
                  </a:lnTo>
                  <a:lnTo>
                    <a:pt x="273" y="15"/>
                  </a:lnTo>
                  <a:lnTo>
                    <a:pt x="275" y="17"/>
                  </a:lnTo>
                  <a:lnTo>
                    <a:pt x="276" y="17"/>
                  </a:lnTo>
                  <a:lnTo>
                    <a:pt x="276" y="18"/>
                  </a:lnTo>
                  <a:lnTo>
                    <a:pt x="276" y="19"/>
                  </a:lnTo>
                  <a:lnTo>
                    <a:pt x="278" y="19"/>
                  </a:lnTo>
                  <a:lnTo>
                    <a:pt x="282" y="21"/>
                  </a:lnTo>
                  <a:lnTo>
                    <a:pt x="283" y="21"/>
                  </a:lnTo>
                  <a:lnTo>
                    <a:pt x="283" y="23"/>
                  </a:lnTo>
                  <a:lnTo>
                    <a:pt x="285" y="23"/>
                  </a:lnTo>
                  <a:lnTo>
                    <a:pt x="285" y="24"/>
                  </a:lnTo>
                  <a:lnTo>
                    <a:pt x="286" y="25"/>
                  </a:lnTo>
                  <a:lnTo>
                    <a:pt x="286" y="26"/>
                  </a:lnTo>
                  <a:lnTo>
                    <a:pt x="288" y="26"/>
                  </a:lnTo>
                  <a:lnTo>
                    <a:pt x="288" y="28"/>
                  </a:lnTo>
                  <a:lnTo>
                    <a:pt x="293" y="27"/>
                  </a:lnTo>
                  <a:lnTo>
                    <a:pt x="293" y="25"/>
                  </a:lnTo>
                  <a:lnTo>
                    <a:pt x="302" y="24"/>
                  </a:lnTo>
                  <a:lnTo>
                    <a:pt x="302" y="22"/>
                  </a:lnTo>
                  <a:lnTo>
                    <a:pt x="302" y="22"/>
                  </a:lnTo>
                  <a:lnTo>
                    <a:pt x="305" y="22"/>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103" name="Freeform 71"/>
            <p:cNvSpPr>
              <a:spLocks/>
            </p:cNvSpPr>
            <p:nvPr/>
          </p:nvSpPr>
          <p:spPr bwMode="auto">
            <a:xfrm>
              <a:off x="5662613" y="5719763"/>
              <a:ext cx="817563" cy="765175"/>
            </a:xfrm>
            <a:custGeom>
              <a:avLst/>
              <a:gdLst>
                <a:gd name="T0" fmla="*/ 501 w 515"/>
                <a:gd name="T1" fmla="*/ 157 h 482"/>
                <a:gd name="T2" fmla="*/ 515 w 515"/>
                <a:gd name="T3" fmla="*/ 172 h 482"/>
                <a:gd name="T4" fmla="*/ 501 w 515"/>
                <a:gd name="T5" fmla="*/ 190 h 482"/>
                <a:gd name="T6" fmla="*/ 507 w 515"/>
                <a:gd name="T7" fmla="*/ 243 h 482"/>
                <a:gd name="T8" fmla="*/ 474 w 515"/>
                <a:gd name="T9" fmla="*/ 298 h 482"/>
                <a:gd name="T10" fmla="*/ 478 w 515"/>
                <a:gd name="T11" fmla="*/ 314 h 482"/>
                <a:gd name="T12" fmla="*/ 470 w 515"/>
                <a:gd name="T13" fmla="*/ 345 h 482"/>
                <a:gd name="T14" fmla="*/ 470 w 515"/>
                <a:gd name="T15" fmla="*/ 360 h 482"/>
                <a:gd name="T16" fmla="*/ 465 w 515"/>
                <a:gd name="T17" fmla="*/ 380 h 482"/>
                <a:gd name="T18" fmla="*/ 475 w 515"/>
                <a:gd name="T19" fmla="*/ 392 h 482"/>
                <a:gd name="T20" fmla="*/ 457 w 515"/>
                <a:gd name="T21" fmla="*/ 417 h 482"/>
                <a:gd name="T22" fmla="*/ 431 w 515"/>
                <a:gd name="T23" fmla="*/ 430 h 482"/>
                <a:gd name="T24" fmla="*/ 379 w 515"/>
                <a:gd name="T25" fmla="*/ 434 h 482"/>
                <a:gd name="T26" fmla="*/ 351 w 515"/>
                <a:gd name="T27" fmla="*/ 435 h 482"/>
                <a:gd name="T28" fmla="*/ 294 w 515"/>
                <a:gd name="T29" fmla="*/ 475 h 482"/>
                <a:gd name="T30" fmla="*/ 236 w 515"/>
                <a:gd name="T31" fmla="*/ 475 h 482"/>
                <a:gd name="T32" fmla="*/ 207 w 515"/>
                <a:gd name="T33" fmla="*/ 449 h 482"/>
                <a:gd name="T34" fmla="*/ 208 w 515"/>
                <a:gd name="T35" fmla="*/ 441 h 482"/>
                <a:gd name="T36" fmla="*/ 226 w 515"/>
                <a:gd name="T37" fmla="*/ 410 h 482"/>
                <a:gd name="T38" fmla="*/ 231 w 515"/>
                <a:gd name="T39" fmla="*/ 392 h 482"/>
                <a:gd name="T40" fmla="*/ 225 w 515"/>
                <a:gd name="T41" fmla="*/ 379 h 482"/>
                <a:gd name="T42" fmla="*/ 152 w 515"/>
                <a:gd name="T43" fmla="*/ 356 h 482"/>
                <a:gd name="T44" fmla="*/ 153 w 515"/>
                <a:gd name="T45" fmla="*/ 337 h 482"/>
                <a:gd name="T46" fmla="*/ 82 w 515"/>
                <a:gd name="T47" fmla="*/ 333 h 482"/>
                <a:gd name="T48" fmla="*/ 68 w 515"/>
                <a:gd name="T49" fmla="*/ 330 h 482"/>
                <a:gd name="T50" fmla="*/ 70 w 515"/>
                <a:gd name="T51" fmla="*/ 321 h 482"/>
                <a:gd name="T52" fmla="*/ 29 w 515"/>
                <a:gd name="T53" fmla="*/ 312 h 482"/>
                <a:gd name="T54" fmla="*/ 12 w 515"/>
                <a:gd name="T55" fmla="*/ 294 h 482"/>
                <a:gd name="T56" fmla="*/ 6 w 515"/>
                <a:gd name="T57" fmla="*/ 277 h 482"/>
                <a:gd name="T58" fmla="*/ 0 w 515"/>
                <a:gd name="T59" fmla="*/ 256 h 482"/>
                <a:gd name="T60" fmla="*/ 10 w 515"/>
                <a:gd name="T61" fmla="*/ 212 h 482"/>
                <a:gd name="T62" fmla="*/ 8 w 515"/>
                <a:gd name="T63" fmla="*/ 188 h 482"/>
                <a:gd name="T64" fmla="*/ 16 w 515"/>
                <a:gd name="T65" fmla="*/ 174 h 482"/>
                <a:gd name="T66" fmla="*/ 15 w 515"/>
                <a:gd name="T67" fmla="*/ 148 h 482"/>
                <a:gd name="T68" fmla="*/ 28 w 515"/>
                <a:gd name="T69" fmla="*/ 140 h 482"/>
                <a:gd name="T70" fmla="*/ 26 w 515"/>
                <a:gd name="T71" fmla="*/ 132 h 482"/>
                <a:gd name="T72" fmla="*/ 88 w 515"/>
                <a:gd name="T73" fmla="*/ 135 h 482"/>
                <a:gd name="T74" fmla="*/ 117 w 515"/>
                <a:gd name="T75" fmla="*/ 116 h 482"/>
                <a:gd name="T76" fmla="*/ 101 w 515"/>
                <a:gd name="T77" fmla="*/ 97 h 482"/>
                <a:gd name="T78" fmla="*/ 108 w 515"/>
                <a:gd name="T79" fmla="*/ 69 h 482"/>
                <a:gd name="T80" fmla="*/ 159 w 515"/>
                <a:gd name="T81" fmla="*/ 40 h 482"/>
                <a:gd name="T82" fmla="*/ 181 w 515"/>
                <a:gd name="T83" fmla="*/ 18 h 482"/>
                <a:gd name="T84" fmla="*/ 196 w 515"/>
                <a:gd name="T85" fmla="*/ 5 h 482"/>
                <a:gd name="T86" fmla="*/ 294 w 515"/>
                <a:gd name="T87" fmla="*/ 52 h 482"/>
                <a:gd name="T88" fmla="*/ 326 w 515"/>
                <a:gd name="T89" fmla="*/ 68 h 482"/>
                <a:gd name="T90" fmla="*/ 328 w 515"/>
                <a:gd name="T91" fmla="*/ 84 h 482"/>
                <a:gd name="T92" fmla="*/ 364 w 515"/>
                <a:gd name="T93" fmla="*/ 80 h 482"/>
                <a:gd name="T94" fmla="*/ 373 w 515"/>
                <a:gd name="T95" fmla="*/ 63 h 482"/>
                <a:gd name="T96" fmla="*/ 405 w 515"/>
                <a:gd name="T97" fmla="*/ 78 h 482"/>
                <a:gd name="T98" fmla="*/ 453 w 515"/>
                <a:gd name="T99" fmla="*/ 98 h 482"/>
                <a:gd name="T100" fmla="*/ 481 w 515"/>
                <a:gd name="T101" fmla="*/ 12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5" h="482">
                  <a:moveTo>
                    <a:pt x="508" y="145"/>
                  </a:moveTo>
                  <a:lnTo>
                    <a:pt x="504" y="148"/>
                  </a:lnTo>
                  <a:lnTo>
                    <a:pt x="501" y="155"/>
                  </a:lnTo>
                  <a:lnTo>
                    <a:pt x="500" y="156"/>
                  </a:lnTo>
                  <a:lnTo>
                    <a:pt x="501" y="157"/>
                  </a:lnTo>
                  <a:lnTo>
                    <a:pt x="501" y="158"/>
                  </a:lnTo>
                  <a:lnTo>
                    <a:pt x="501" y="159"/>
                  </a:lnTo>
                  <a:lnTo>
                    <a:pt x="514" y="168"/>
                  </a:lnTo>
                  <a:lnTo>
                    <a:pt x="515" y="170"/>
                  </a:lnTo>
                  <a:lnTo>
                    <a:pt x="515" y="172"/>
                  </a:lnTo>
                  <a:lnTo>
                    <a:pt x="515" y="177"/>
                  </a:lnTo>
                  <a:lnTo>
                    <a:pt x="511" y="184"/>
                  </a:lnTo>
                  <a:lnTo>
                    <a:pt x="502" y="188"/>
                  </a:lnTo>
                  <a:lnTo>
                    <a:pt x="501" y="189"/>
                  </a:lnTo>
                  <a:lnTo>
                    <a:pt x="501" y="190"/>
                  </a:lnTo>
                  <a:lnTo>
                    <a:pt x="501" y="191"/>
                  </a:lnTo>
                  <a:lnTo>
                    <a:pt x="501" y="192"/>
                  </a:lnTo>
                  <a:lnTo>
                    <a:pt x="505" y="199"/>
                  </a:lnTo>
                  <a:lnTo>
                    <a:pt x="507" y="202"/>
                  </a:lnTo>
                  <a:lnTo>
                    <a:pt x="507" y="243"/>
                  </a:lnTo>
                  <a:lnTo>
                    <a:pt x="510" y="251"/>
                  </a:lnTo>
                  <a:lnTo>
                    <a:pt x="508" y="261"/>
                  </a:lnTo>
                  <a:lnTo>
                    <a:pt x="504" y="270"/>
                  </a:lnTo>
                  <a:lnTo>
                    <a:pt x="491" y="275"/>
                  </a:lnTo>
                  <a:lnTo>
                    <a:pt x="474" y="298"/>
                  </a:lnTo>
                  <a:lnTo>
                    <a:pt x="473" y="302"/>
                  </a:lnTo>
                  <a:lnTo>
                    <a:pt x="474" y="304"/>
                  </a:lnTo>
                  <a:lnTo>
                    <a:pt x="478" y="312"/>
                  </a:lnTo>
                  <a:lnTo>
                    <a:pt x="478" y="313"/>
                  </a:lnTo>
                  <a:lnTo>
                    <a:pt x="478" y="314"/>
                  </a:lnTo>
                  <a:lnTo>
                    <a:pt x="478" y="315"/>
                  </a:lnTo>
                  <a:lnTo>
                    <a:pt x="467" y="325"/>
                  </a:lnTo>
                  <a:lnTo>
                    <a:pt x="460" y="327"/>
                  </a:lnTo>
                  <a:lnTo>
                    <a:pt x="462" y="333"/>
                  </a:lnTo>
                  <a:lnTo>
                    <a:pt x="470" y="345"/>
                  </a:lnTo>
                  <a:lnTo>
                    <a:pt x="472" y="352"/>
                  </a:lnTo>
                  <a:lnTo>
                    <a:pt x="472" y="355"/>
                  </a:lnTo>
                  <a:lnTo>
                    <a:pt x="472" y="357"/>
                  </a:lnTo>
                  <a:lnTo>
                    <a:pt x="471" y="358"/>
                  </a:lnTo>
                  <a:lnTo>
                    <a:pt x="470" y="360"/>
                  </a:lnTo>
                  <a:lnTo>
                    <a:pt x="467" y="361"/>
                  </a:lnTo>
                  <a:lnTo>
                    <a:pt x="466" y="362"/>
                  </a:lnTo>
                  <a:lnTo>
                    <a:pt x="466" y="363"/>
                  </a:lnTo>
                  <a:lnTo>
                    <a:pt x="464" y="377"/>
                  </a:lnTo>
                  <a:lnTo>
                    <a:pt x="465" y="380"/>
                  </a:lnTo>
                  <a:lnTo>
                    <a:pt x="465" y="381"/>
                  </a:lnTo>
                  <a:lnTo>
                    <a:pt x="474" y="384"/>
                  </a:lnTo>
                  <a:lnTo>
                    <a:pt x="476" y="388"/>
                  </a:lnTo>
                  <a:lnTo>
                    <a:pt x="476" y="390"/>
                  </a:lnTo>
                  <a:lnTo>
                    <a:pt x="475" y="392"/>
                  </a:lnTo>
                  <a:lnTo>
                    <a:pt x="461" y="407"/>
                  </a:lnTo>
                  <a:lnTo>
                    <a:pt x="460" y="408"/>
                  </a:lnTo>
                  <a:lnTo>
                    <a:pt x="460" y="413"/>
                  </a:lnTo>
                  <a:lnTo>
                    <a:pt x="459" y="415"/>
                  </a:lnTo>
                  <a:lnTo>
                    <a:pt x="457" y="417"/>
                  </a:lnTo>
                  <a:lnTo>
                    <a:pt x="439" y="415"/>
                  </a:lnTo>
                  <a:lnTo>
                    <a:pt x="432" y="419"/>
                  </a:lnTo>
                  <a:lnTo>
                    <a:pt x="431" y="420"/>
                  </a:lnTo>
                  <a:lnTo>
                    <a:pt x="431" y="421"/>
                  </a:lnTo>
                  <a:lnTo>
                    <a:pt x="431" y="430"/>
                  </a:lnTo>
                  <a:lnTo>
                    <a:pt x="430" y="431"/>
                  </a:lnTo>
                  <a:lnTo>
                    <a:pt x="429" y="432"/>
                  </a:lnTo>
                  <a:lnTo>
                    <a:pt x="402" y="430"/>
                  </a:lnTo>
                  <a:lnTo>
                    <a:pt x="393" y="435"/>
                  </a:lnTo>
                  <a:lnTo>
                    <a:pt x="379" y="434"/>
                  </a:lnTo>
                  <a:lnTo>
                    <a:pt x="363" y="425"/>
                  </a:lnTo>
                  <a:lnTo>
                    <a:pt x="360" y="425"/>
                  </a:lnTo>
                  <a:lnTo>
                    <a:pt x="356" y="428"/>
                  </a:lnTo>
                  <a:lnTo>
                    <a:pt x="355" y="432"/>
                  </a:lnTo>
                  <a:lnTo>
                    <a:pt x="351" y="435"/>
                  </a:lnTo>
                  <a:lnTo>
                    <a:pt x="346" y="436"/>
                  </a:lnTo>
                  <a:lnTo>
                    <a:pt x="344" y="437"/>
                  </a:lnTo>
                  <a:lnTo>
                    <a:pt x="340" y="446"/>
                  </a:lnTo>
                  <a:lnTo>
                    <a:pt x="301" y="462"/>
                  </a:lnTo>
                  <a:lnTo>
                    <a:pt x="294" y="475"/>
                  </a:lnTo>
                  <a:lnTo>
                    <a:pt x="293" y="476"/>
                  </a:lnTo>
                  <a:lnTo>
                    <a:pt x="267" y="478"/>
                  </a:lnTo>
                  <a:lnTo>
                    <a:pt x="264" y="481"/>
                  </a:lnTo>
                  <a:lnTo>
                    <a:pt x="260" y="482"/>
                  </a:lnTo>
                  <a:lnTo>
                    <a:pt x="236" y="475"/>
                  </a:lnTo>
                  <a:lnTo>
                    <a:pt x="233" y="467"/>
                  </a:lnTo>
                  <a:lnTo>
                    <a:pt x="232" y="465"/>
                  </a:lnTo>
                  <a:lnTo>
                    <a:pt x="218" y="458"/>
                  </a:lnTo>
                  <a:lnTo>
                    <a:pt x="214" y="452"/>
                  </a:lnTo>
                  <a:lnTo>
                    <a:pt x="207" y="449"/>
                  </a:lnTo>
                  <a:lnTo>
                    <a:pt x="207" y="448"/>
                  </a:lnTo>
                  <a:lnTo>
                    <a:pt x="206" y="447"/>
                  </a:lnTo>
                  <a:lnTo>
                    <a:pt x="206" y="446"/>
                  </a:lnTo>
                  <a:lnTo>
                    <a:pt x="207" y="441"/>
                  </a:lnTo>
                  <a:lnTo>
                    <a:pt x="208" y="441"/>
                  </a:lnTo>
                  <a:lnTo>
                    <a:pt x="217" y="434"/>
                  </a:lnTo>
                  <a:lnTo>
                    <a:pt x="218" y="432"/>
                  </a:lnTo>
                  <a:lnTo>
                    <a:pt x="219" y="429"/>
                  </a:lnTo>
                  <a:lnTo>
                    <a:pt x="226" y="411"/>
                  </a:lnTo>
                  <a:lnTo>
                    <a:pt x="226" y="410"/>
                  </a:lnTo>
                  <a:lnTo>
                    <a:pt x="239" y="408"/>
                  </a:lnTo>
                  <a:lnTo>
                    <a:pt x="239" y="403"/>
                  </a:lnTo>
                  <a:lnTo>
                    <a:pt x="238" y="399"/>
                  </a:lnTo>
                  <a:lnTo>
                    <a:pt x="237" y="398"/>
                  </a:lnTo>
                  <a:lnTo>
                    <a:pt x="231" y="392"/>
                  </a:lnTo>
                  <a:lnTo>
                    <a:pt x="230" y="390"/>
                  </a:lnTo>
                  <a:lnTo>
                    <a:pt x="230" y="386"/>
                  </a:lnTo>
                  <a:lnTo>
                    <a:pt x="230" y="384"/>
                  </a:lnTo>
                  <a:lnTo>
                    <a:pt x="229" y="383"/>
                  </a:lnTo>
                  <a:lnTo>
                    <a:pt x="225" y="379"/>
                  </a:lnTo>
                  <a:lnTo>
                    <a:pt x="201" y="385"/>
                  </a:lnTo>
                  <a:lnTo>
                    <a:pt x="176" y="378"/>
                  </a:lnTo>
                  <a:lnTo>
                    <a:pt x="153" y="359"/>
                  </a:lnTo>
                  <a:lnTo>
                    <a:pt x="152" y="357"/>
                  </a:lnTo>
                  <a:lnTo>
                    <a:pt x="152" y="356"/>
                  </a:lnTo>
                  <a:lnTo>
                    <a:pt x="153" y="354"/>
                  </a:lnTo>
                  <a:lnTo>
                    <a:pt x="154" y="351"/>
                  </a:lnTo>
                  <a:lnTo>
                    <a:pt x="155" y="346"/>
                  </a:lnTo>
                  <a:lnTo>
                    <a:pt x="154" y="340"/>
                  </a:lnTo>
                  <a:lnTo>
                    <a:pt x="153" y="337"/>
                  </a:lnTo>
                  <a:lnTo>
                    <a:pt x="149" y="335"/>
                  </a:lnTo>
                  <a:lnTo>
                    <a:pt x="90" y="345"/>
                  </a:lnTo>
                  <a:lnTo>
                    <a:pt x="86" y="343"/>
                  </a:lnTo>
                  <a:lnTo>
                    <a:pt x="83" y="337"/>
                  </a:lnTo>
                  <a:lnTo>
                    <a:pt x="82" y="333"/>
                  </a:lnTo>
                  <a:lnTo>
                    <a:pt x="81" y="331"/>
                  </a:lnTo>
                  <a:lnTo>
                    <a:pt x="79" y="331"/>
                  </a:lnTo>
                  <a:lnTo>
                    <a:pt x="71" y="333"/>
                  </a:lnTo>
                  <a:lnTo>
                    <a:pt x="68" y="331"/>
                  </a:lnTo>
                  <a:lnTo>
                    <a:pt x="68" y="330"/>
                  </a:lnTo>
                  <a:lnTo>
                    <a:pt x="68" y="329"/>
                  </a:lnTo>
                  <a:lnTo>
                    <a:pt x="68" y="328"/>
                  </a:lnTo>
                  <a:lnTo>
                    <a:pt x="70" y="324"/>
                  </a:lnTo>
                  <a:lnTo>
                    <a:pt x="70" y="322"/>
                  </a:lnTo>
                  <a:lnTo>
                    <a:pt x="70" y="321"/>
                  </a:lnTo>
                  <a:lnTo>
                    <a:pt x="70" y="320"/>
                  </a:lnTo>
                  <a:lnTo>
                    <a:pt x="70" y="319"/>
                  </a:lnTo>
                  <a:lnTo>
                    <a:pt x="67" y="317"/>
                  </a:lnTo>
                  <a:lnTo>
                    <a:pt x="39" y="307"/>
                  </a:lnTo>
                  <a:lnTo>
                    <a:pt x="29" y="312"/>
                  </a:lnTo>
                  <a:lnTo>
                    <a:pt x="26" y="312"/>
                  </a:lnTo>
                  <a:lnTo>
                    <a:pt x="25" y="312"/>
                  </a:lnTo>
                  <a:lnTo>
                    <a:pt x="19" y="298"/>
                  </a:lnTo>
                  <a:lnTo>
                    <a:pt x="13" y="296"/>
                  </a:lnTo>
                  <a:lnTo>
                    <a:pt x="12" y="294"/>
                  </a:lnTo>
                  <a:lnTo>
                    <a:pt x="8" y="289"/>
                  </a:lnTo>
                  <a:lnTo>
                    <a:pt x="5" y="283"/>
                  </a:lnTo>
                  <a:lnTo>
                    <a:pt x="5" y="282"/>
                  </a:lnTo>
                  <a:lnTo>
                    <a:pt x="5" y="280"/>
                  </a:lnTo>
                  <a:lnTo>
                    <a:pt x="6" y="277"/>
                  </a:lnTo>
                  <a:lnTo>
                    <a:pt x="7" y="276"/>
                  </a:lnTo>
                  <a:lnTo>
                    <a:pt x="7" y="273"/>
                  </a:lnTo>
                  <a:lnTo>
                    <a:pt x="7" y="270"/>
                  </a:lnTo>
                  <a:lnTo>
                    <a:pt x="2" y="263"/>
                  </a:lnTo>
                  <a:lnTo>
                    <a:pt x="0" y="256"/>
                  </a:lnTo>
                  <a:lnTo>
                    <a:pt x="0" y="252"/>
                  </a:lnTo>
                  <a:lnTo>
                    <a:pt x="2" y="234"/>
                  </a:lnTo>
                  <a:lnTo>
                    <a:pt x="5" y="225"/>
                  </a:lnTo>
                  <a:lnTo>
                    <a:pt x="7" y="223"/>
                  </a:lnTo>
                  <a:lnTo>
                    <a:pt x="10" y="212"/>
                  </a:lnTo>
                  <a:lnTo>
                    <a:pt x="10" y="209"/>
                  </a:lnTo>
                  <a:lnTo>
                    <a:pt x="8" y="205"/>
                  </a:lnTo>
                  <a:lnTo>
                    <a:pt x="8" y="204"/>
                  </a:lnTo>
                  <a:lnTo>
                    <a:pt x="8" y="190"/>
                  </a:lnTo>
                  <a:lnTo>
                    <a:pt x="8" y="188"/>
                  </a:lnTo>
                  <a:lnTo>
                    <a:pt x="9" y="187"/>
                  </a:lnTo>
                  <a:lnTo>
                    <a:pt x="15" y="183"/>
                  </a:lnTo>
                  <a:lnTo>
                    <a:pt x="16" y="182"/>
                  </a:lnTo>
                  <a:lnTo>
                    <a:pt x="17" y="180"/>
                  </a:lnTo>
                  <a:lnTo>
                    <a:pt x="16" y="174"/>
                  </a:lnTo>
                  <a:lnTo>
                    <a:pt x="14" y="169"/>
                  </a:lnTo>
                  <a:lnTo>
                    <a:pt x="14" y="165"/>
                  </a:lnTo>
                  <a:lnTo>
                    <a:pt x="14" y="151"/>
                  </a:lnTo>
                  <a:lnTo>
                    <a:pt x="14" y="149"/>
                  </a:lnTo>
                  <a:lnTo>
                    <a:pt x="15" y="148"/>
                  </a:lnTo>
                  <a:lnTo>
                    <a:pt x="27" y="146"/>
                  </a:lnTo>
                  <a:lnTo>
                    <a:pt x="28" y="145"/>
                  </a:lnTo>
                  <a:lnTo>
                    <a:pt x="29" y="145"/>
                  </a:lnTo>
                  <a:lnTo>
                    <a:pt x="29" y="144"/>
                  </a:lnTo>
                  <a:lnTo>
                    <a:pt x="28" y="140"/>
                  </a:lnTo>
                  <a:lnTo>
                    <a:pt x="27" y="139"/>
                  </a:lnTo>
                  <a:lnTo>
                    <a:pt x="26" y="137"/>
                  </a:lnTo>
                  <a:lnTo>
                    <a:pt x="25" y="135"/>
                  </a:lnTo>
                  <a:lnTo>
                    <a:pt x="26" y="133"/>
                  </a:lnTo>
                  <a:lnTo>
                    <a:pt x="26" y="132"/>
                  </a:lnTo>
                  <a:lnTo>
                    <a:pt x="27" y="131"/>
                  </a:lnTo>
                  <a:lnTo>
                    <a:pt x="30" y="130"/>
                  </a:lnTo>
                  <a:lnTo>
                    <a:pt x="41" y="134"/>
                  </a:lnTo>
                  <a:lnTo>
                    <a:pt x="84" y="133"/>
                  </a:lnTo>
                  <a:lnTo>
                    <a:pt x="88" y="135"/>
                  </a:lnTo>
                  <a:lnTo>
                    <a:pt x="91" y="134"/>
                  </a:lnTo>
                  <a:lnTo>
                    <a:pt x="93" y="133"/>
                  </a:lnTo>
                  <a:lnTo>
                    <a:pt x="99" y="132"/>
                  </a:lnTo>
                  <a:lnTo>
                    <a:pt x="113" y="124"/>
                  </a:lnTo>
                  <a:lnTo>
                    <a:pt x="117" y="116"/>
                  </a:lnTo>
                  <a:lnTo>
                    <a:pt x="118" y="111"/>
                  </a:lnTo>
                  <a:lnTo>
                    <a:pt x="117" y="106"/>
                  </a:lnTo>
                  <a:lnTo>
                    <a:pt x="117" y="105"/>
                  </a:lnTo>
                  <a:lnTo>
                    <a:pt x="116" y="104"/>
                  </a:lnTo>
                  <a:lnTo>
                    <a:pt x="101" y="97"/>
                  </a:lnTo>
                  <a:lnTo>
                    <a:pt x="99" y="94"/>
                  </a:lnTo>
                  <a:lnTo>
                    <a:pt x="97" y="92"/>
                  </a:lnTo>
                  <a:lnTo>
                    <a:pt x="97" y="81"/>
                  </a:lnTo>
                  <a:lnTo>
                    <a:pt x="98" y="80"/>
                  </a:lnTo>
                  <a:lnTo>
                    <a:pt x="108" y="69"/>
                  </a:lnTo>
                  <a:lnTo>
                    <a:pt x="109" y="67"/>
                  </a:lnTo>
                  <a:lnTo>
                    <a:pt x="109" y="58"/>
                  </a:lnTo>
                  <a:lnTo>
                    <a:pt x="112" y="51"/>
                  </a:lnTo>
                  <a:lnTo>
                    <a:pt x="113" y="50"/>
                  </a:lnTo>
                  <a:lnTo>
                    <a:pt x="159" y="40"/>
                  </a:lnTo>
                  <a:lnTo>
                    <a:pt x="164" y="33"/>
                  </a:lnTo>
                  <a:lnTo>
                    <a:pt x="179" y="32"/>
                  </a:lnTo>
                  <a:lnTo>
                    <a:pt x="180" y="30"/>
                  </a:lnTo>
                  <a:lnTo>
                    <a:pt x="182" y="27"/>
                  </a:lnTo>
                  <a:lnTo>
                    <a:pt x="181" y="18"/>
                  </a:lnTo>
                  <a:lnTo>
                    <a:pt x="184" y="5"/>
                  </a:lnTo>
                  <a:lnTo>
                    <a:pt x="184" y="5"/>
                  </a:lnTo>
                  <a:lnTo>
                    <a:pt x="185" y="3"/>
                  </a:lnTo>
                  <a:lnTo>
                    <a:pt x="194" y="6"/>
                  </a:lnTo>
                  <a:lnTo>
                    <a:pt x="196" y="5"/>
                  </a:lnTo>
                  <a:lnTo>
                    <a:pt x="199" y="2"/>
                  </a:lnTo>
                  <a:lnTo>
                    <a:pt x="205" y="0"/>
                  </a:lnTo>
                  <a:lnTo>
                    <a:pt x="234" y="31"/>
                  </a:lnTo>
                  <a:lnTo>
                    <a:pt x="249" y="29"/>
                  </a:lnTo>
                  <a:lnTo>
                    <a:pt x="294" y="52"/>
                  </a:lnTo>
                  <a:lnTo>
                    <a:pt x="298" y="57"/>
                  </a:lnTo>
                  <a:lnTo>
                    <a:pt x="299" y="59"/>
                  </a:lnTo>
                  <a:lnTo>
                    <a:pt x="299" y="61"/>
                  </a:lnTo>
                  <a:lnTo>
                    <a:pt x="325" y="67"/>
                  </a:lnTo>
                  <a:lnTo>
                    <a:pt x="326" y="68"/>
                  </a:lnTo>
                  <a:lnTo>
                    <a:pt x="327" y="68"/>
                  </a:lnTo>
                  <a:lnTo>
                    <a:pt x="327" y="70"/>
                  </a:lnTo>
                  <a:lnTo>
                    <a:pt x="327" y="81"/>
                  </a:lnTo>
                  <a:lnTo>
                    <a:pt x="327" y="82"/>
                  </a:lnTo>
                  <a:lnTo>
                    <a:pt x="328" y="84"/>
                  </a:lnTo>
                  <a:lnTo>
                    <a:pt x="333" y="88"/>
                  </a:lnTo>
                  <a:lnTo>
                    <a:pt x="340" y="84"/>
                  </a:lnTo>
                  <a:lnTo>
                    <a:pt x="357" y="86"/>
                  </a:lnTo>
                  <a:lnTo>
                    <a:pt x="363" y="81"/>
                  </a:lnTo>
                  <a:lnTo>
                    <a:pt x="364" y="80"/>
                  </a:lnTo>
                  <a:lnTo>
                    <a:pt x="364" y="67"/>
                  </a:lnTo>
                  <a:lnTo>
                    <a:pt x="365" y="65"/>
                  </a:lnTo>
                  <a:lnTo>
                    <a:pt x="367" y="64"/>
                  </a:lnTo>
                  <a:lnTo>
                    <a:pt x="372" y="62"/>
                  </a:lnTo>
                  <a:lnTo>
                    <a:pt x="373" y="63"/>
                  </a:lnTo>
                  <a:lnTo>
                    <a:pt x="374" y="64"/>
                  </a:lnTo>
                  <a:lnTo>
                    <a:pt x="376" y="69"/>
                  </a:lnTo>
                  <a:lnTo>
                    <a:pt x="377" y="70"/>
                  </a:lnTo>
                  <a:lnTo>
                    <a:pt x="405" y="75"/>
                  </a:lnTo>
                  <a:lnTo>
                    <a:pt x="405" y="78"/>
                  </a:lnTo>
                  <a:lnTo>
                    <a:pt x="408" y="85"/>
                  </a:lnTo>
                  <a:lnTo>
                    <a:pt x="411" y="88"/>
                  </a:lnTo>
                  <a:lnTo>
                    <a:pt x="414" y="88"/>
                  </a:lnTo>
                  <a:lnTo>
                    <a:pt x="418" y="86"/>
                  </a:lnTo>
                  <a:lnTo>
                    <a:pt x="453" y="98"/>
                  </a:lnTo>
                  <a:lnTo>
                    <a:pt x="461" y="106"/>
                  </a:lnTo>
                  <a:lnTo>
                    <a:pt x="466" y="116"/>
                  </a:lnTo>
                  <a:lnTo>
                    <a:pt x="472" y="121"/>
                  </a:lnTo>
                  <a:lnTo>
                    <a:pt x="477" y="122"/>
                  </a:lnTo>
                  <a:lnTo>
                    <a:pt x="481" y="120"/>
                  </a:lnTo>
                  <a:lnTo>
                    <a:pt x="493" y="125"/>
                  </a:lnTo>
                  <a:lnTo>
                    <a:pt x="496" y="128"/>
                  </a:lnTo>
                  <a:lnTo>
                    <a:pt x="498" y="133"/>
                  </a:lnTo>
                  <a:lnTo>
                    <a:pt x="508" y="145"/>
                  </a:lnTo>
                  <a:close/>
                </a:path>
              </a:pathLst>
            </a:custGeom>
            <a:solidFill>
              <a:srgbClr val="BAB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104" name="Freeform 72"/>
            <p:cNvSpPr>
              <a:spLocks/>
            </p:cNvSpPr>
            <p:nvPr/>
          </p:nvSpPr>
          <p:spPr bwMode="auto">
            <a:xfrm>
              <a:off x="5662613" y="5719763"/>
              <a:ext cx="817563" cy="765175"/>
            </a:xfrm>
            <a:custGeom>
              <a:avLst/>
              <a:gdLst>
                <a:gd name="T0" fmla="*/ 501 w 515"/>
                <a:gd name="T1" fmla="*/ 157 h 482"/>
                <a:gd name="T2" fmla="*/ 515 w 515"/>
                <a:gd name="T3" fmla="*/ 172 h 482"/>
                <a:gd name="T4" fmla="*/ 501 w 515"/>
                <a:gd name="T5" fmla="*/ 190 h 482"/>
                <a:gd name="T6" fmla="*/ 507 w 515"/>
                <a:gd name="T7" fmla="*/ 243 h 482"/>
                <a:gd name="T8" fmla="*/ 474 w 515"/>
                <a:gd name="T9" fmla="*/ 298 h 482"/>
                <a:gd name="T10" fmla="*/ 478 w 515"/>
                <a:gd name="T11" fmla="*/ 314 h 482"/>
                <a:gd name="T12" fmla="*/ 470 w 515"/>
                <a:gd name="T13" fmla="*/ 345 h 482"/>
                <a:gd name="T14" fmla="*/ 470 w 515"/>
                <a:gd name="T15" fmla="*/ 360 h 482"/>
                <a:gd name="T16" fmla="*/ 465 w 515"/>
                <a:gd name="T17" fmla="*/ 380 h 482"/>
                <a:gd name="T18" fmla="*/ 475 w 515"/>
                <a:gd name="T19" fmla="*/ 392 h 482"/>
                <a:gd name="T20" fmla="*/ 457 w 515"/>
                <a:gd name="T21" fmla="*/ 417 h 482"/>
                <a:gd name="T22" fmla="*/ 431 w 515"/>
                <a:gd name="T23" fmla="*/ 430 h 482"/>
                <a:gd name="T24" fmla="*/ 379 w 515"/>
                <a:gd name="T25" fmla="*/ 434 h 482"/>
                <a:gd name="T26" fmla="*/ 351 w 515"/>
                <a:gd name="T27" fmla="*/ 435 h 482"/>
                <a:gd name="T28" fmla="*/ 294 w 515"/>
                <a:gd name="T29" fmla="*/ 475 h 482"/>
                <a:gd name="T30" fmla="*/ 236 w 515"/>
                <a:gd name="T31" fmla="*/ 475 h 482"/>
                <a:gd name="T32" fmla="*/ 207 w 515"/>
                <a:gd name="T33" fmla="*/ 449 h 482"/>
                <a:gd name="T34" fmla="*/ 208 w 515"/>
                <a:gd name="T35" fmla="*/ 441 h 482"/>
                <a:gd name="T36" fmla="*/ 226 w 515"/>
                <a:gd name="T37" fmla="*/ 410 h 482"/>
                <a:gd name="T38" fmla="*/ 231 w 515"/>
                <a:gd name="T39" fmla="*/ 392 h 482"/>
                <a:gd name="T40" fmla="*/ 225 w 515"/>
                <a:gd name="T41" fmla="*/ 379 h 482"/>
                <a:gd name="T42" fmla="*/ 152 w 515"/>
                <a:gd name="T43" fmla="*/ 356 h 482"/>
                <a:gd name="T44" fmla="*/ 153 w 515"/>
                <a:gd name="T45" fmla="*/ 337 h 482"/>
                <a:gd name="T46" fmla="*/ 82 w 515"/>
                <a:gd name="T47" fmla="*/ 333 h 482"/>
                <a:gd name="T48" fmla="*/ 68 w 515"/>
                <a:gd name="T49" fmla="*/ 330 h 482"/>
                <a:gd name="T50" fmla="*/ 70 w 515"/>
                <a:gd name="T51" fmla="*/ 321 h 482"/>
                <a:gd name="T52" fmla="*/ 29 w 515"/>
                <a:gd name="T53" fmla="*/ 312 h 482"/>
                <a:gd name="T54" fmla="*/ 12 w 515"/>
                <a:gd name="T55" fmla="*/ 294 h 482"/>
                <a:gd name="T56" fmla="*/ 6 w 515"/>
                <a:gd name="T57" fmla="*/ 277 h 482"/>
                <a:gd name="T58" fmla="*/ 0 w 515"/>
                <a:gd name="T59" fmla="*/ 256 h 482"/>
                <a:gd name="T60" fmla="*/ 10 w 515"/>
                <a:gd name="T61" fmla="*/ 212 h 482"/>
                <a:gd name="T62" fmla="*/ 8 w 515"/>
                <a:gd name="T63" fmla="*/ 188 h 482"/>
                <a:gd name="T64" fmla="*/ 16 w 515"/>
                <a:gd name="T65" fmla="*/ 174 h 482"/>
                <a:gd name="T66" fmla="*/ 15 w 515"/>
                <a:gd name="T67" fmla="*/ 148 h 482"/>
                <a:gd name="T68" fmla="*/ 28 w 515"/>
                <a:gd name="T69" fmla="*/ 140 h 482"/>
                <a:gd name="T70" fmla="*/ 26 w 515"/>
                <a:gd name="T71" fmla="*/ 132 h 482"/>
                <a:gd name="T72" fmla="*/ 88 w 515"/>
                <a:gd name="T73" fmla="*/ 135 h 482"/>
                <a:gd name="T74" fmla="*/ 117 w 515"/>
                <a:gd name="T75" fmla="*/ 116 h 482"/>
                <a:gd name="T76" fmla="*/ 101 w 515"/>
                <a:gd name="T77" fmla="*/ 97 h 482"/>
                <a:gd name="T78" fmla="*/ 108 w 515"/>
                <a:gd name="T79" fmla="*/ 69 h 482"/>
                <a:gd name="T80" fmla="*/ 159 w 515"/>
                <a:gd name="T81" fmla="*/ 40 h 482"/>
                <a:gd name="T82" fmla="*/ 181 w 515"/>
                <a:gd name="T83" fmla="*/ 18 h 482"/>
                <a:gd name="T84" fmla="*/ 196 w 515"/>
                <a:gd name="T85" fmla="*/ 5 h 482"/>
                <a:gd name="T86" fmla="*/ 294 w 515"/>
                <a:gd name="T87" fmla="*/ 52 h 482"/>
                <a:gd name="T88" fmla="*/ 326 w 515"/>
                <a:gd name="T89" fmla="*/ 68 h 482"/>
                <a:gd name="T90" fmla="*/ 328 w 515"/>
                <a:gd name="T91" fmla="*/ 84 h 482"/>
                <a:gd name="T92" fmla="*/ 364 w 515"/>
                <a:gd name="T93" fmla="*/ 80 h 482"/>
                <a:gd name="T94" fmla="*/ 373 w 515"/>
                <a:gd name="T95" fmla="*/ 63 h 482"/>
                <a:gd name="T96" fmla="*/ 405 w 515"/>
                <a:gd name="T97" fmla="*/ 78 h 482"/>
                <a:gd name="T98" fmla="*/ 453 w 515"/>
                <a:gd name="T99" fmla="*/ 98 h 482"/>
                <a:gd name="T100" fmla="*/ 481 w 515"/>
                <a:gd name="T101" fmla="*/ 12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5" h="482">
                  <a:moveTo>
                    <a:pt x="508" y="145"/>
                  </a:moveTo>
                  <a:lnTo>
                    <a:pt x="504" y="148"/>
                  </a:lnTo>
                  <a:lnTo>
                    <a:pt x="501" y="155"/>
                  </a:lnTo>
                  <a:lnTo>
                    <a:pt x="500" y="156"/>
                  </a:lnTo>
                  <a:lnTo>
                    <a:pt x="501" y="157"/>
                  </a:lnTo>
                  <a:lnTo>
                    <a:pt x="501" y="158"/>
                  </a:lnTo>
                  <a:lnTo>
                    <a:pt x="501" y="159"/>
                  </a:lnTo>
                  <a:lnTo>
                    <a:pt x="514" y="168"/>
                  </a:lnTo>
                  <a:lnTo>
                    <a:pt x="515" y="170"/>
                  </a:lnTo>
                  <a:lnTo>
                    <a:pt x="515" y="172"/>
                  </a:lnTo>
                  <a:lnTo>
                    <a:pt x="515" y="177"/>
                  </a:lnTo>
                  <a:lnTo>
                    <a:pt x="511" y="184"/>
                  </a:lnTo>
                  <a:lnTo>
                    <a:pt x="502" y="188"/>
                  </a:lnTo>
                  <a:lnTo>
                    <a:pt x="501" y="189"/>
                  </a:lnTo>
                  <a:lnTo>
                    <a:pt x="501" y="190"/>
                  </a:lnTo>
                  <a:lnTo>
                    <a:pt x="501" y="191"/>
                  </a:lnTo>
                  <a:lnTo>
                    <a:pt x="501" y="192"/>
                  </a:lnTo>
                  <a:lnTo>
                    <a:pt x="505" y="199"/>
                  </a:lnTo>
                  <a:lnTo>
                    <a:pt x="507" y="202"/>
                  </a:lnTo>
                  <a:lnTo>
                    <a:pt x="507" y="243"/>
                  </a:lnTo>
                  <a:lnTo>
                    <a:pt x="510" y="251"/>
                  </a:lnTo>
                  <a:lnTo>
                    <a:pt x="508" y="261"/>
                  </a:lnTo>
                  <a:lnTo>
                    <a:pt x="504" y="270"/>
                  </a:lnTo>
                  <a:lnTo>
                    <a:pt x="491" y="275"/>
                  </a:lnTo>
                  <a:lnTo>
                    <a:pt x="474" y="298"/>
                  </a:lnTo>
                  <a:lnTo>
                    <a:pt x="473" y="302"/>
                  </a:lnTo>
                  <a:lnTo>
                    <a:pt x="474" y="304"/>
                  </a:lnTo>
                  <a:lnTo>
                    <a:pt x="478" y="312"/>
                  </a:lnTo>
                  <a:lnTo>
                    <a:pt x="478" y="313"/>
                  </a:lnTo>
                  <a:lnTo>
                    <a:pt x="478" y="314"/>
                  </a:lnTo>
                  <a:lnTo>
                    <a:pt x="478" y="315"/>
                  </a:lnTo>
                  <a:lnTo>
                    <a:pt x="467" y="325"/>
                  </a:lnTo>
                  <a:lnTo>
                    <a:pt x="460" y="327"/>
                  </a:lnTo>
                  <a:lnTo>
                    <a:pt x="462" y="333"/>
                  </a:lnTo>
                  <a:lnTo>
                    <a:pt x="470" y="345"/>
                  </a:lnTo>
                  <a:lnTo>
                    <a:pt x="472" y="352"/>
                  </a:lnTo>
                  <a:lnTo>
                    <a:pt x="472" y="355"/>
                  </a:lnTo>
                  <a:lnTo>
                    <a:pt x="472" y="357"/>
                  </a:lnTo>
                  <a:lnTo>
                    <a:pt x="471" y="358"/>
                  </a:lnTo>
                  <a:lnTo>
                    <a:pt x="470" y="360"/>
                  </a:lnTo>
                  <a:lnTo>
                    <a:pt x="467" y="361"/>
                  </a:lnTo>
                  <a:lnTo>
                    <a:pt x="466" y="362"/>
                  </a:lnTo>
                  <a:lnTo>
                    <a:pt x="466" y="363"/>
                  </a:lnTo>
                  <a:lnTo>
                    <a:pt x="464" y="377"/>
                  </a:lnTo>
                  <a:lnTo>
                    <a:pt x="465" y="380"/>
                  </a:lnTo>
                  <a:lnTo>
                    <a:pt x="465" y="381"/>
                  </a:lnTo>
                  <a:lnTo>
                    <a:pt x="474" y="384"/>
                  </a:lnTo>
                  <a:lnTo>
                    <a:pt x="476" y="388"/>
                  </a:lnTo>
                  <a:lnTo>
                    <a:pt x="476" y="390"/>
                  </a:lnTo>
                  <a:lnTo>
                    <a:pt x="475" y="392"/>
                  </a:lnTo>
                  <a:lnTo>
                    <a:pt x="461" y="407"/>
                  </a:lnTo>
                  <a:lnTo>
                    <a:pt x="460" y="408"/>
                  </a:lnTo>
                  <a:lnTo>
                    <a:pt x="460" y="413"/>
                  </a:lnTo>
                  <a:lnTo>
                    <a:pt x="459" y="415"/>
                  </a:lnTo>
                  <a:lnTo>
                    <a:pt x="457" y="417"/>
                  </a:lnTo>
                  <a:lnTo>
                    <a:pt x="439" y="415"/>
                  </a:lnTo>
                  <a:lnTo>
                    <a:pt x="432" y="419"/>
                  </a:lnTo>
                  <a:lnTo>
                    <a:pt x="431" y="420"/>
                  </a:lnTo>
                  <a:lnTo>
                    <a:pt x="431" y="421"/>
                  </a:lnTo>
                  <a:lnTo>
                    <a:pt x="431" y="430"/>
                  </a:lnTo>
                  <a:lnTo>
                    <a:pt x="430" y="431"/>
                  </a:lnTo>
                  <a:lnTo>
                    <a:pt x="429" y="432"/>
                  </a:lnTo>
                  <a:lnTo>
                    <a:pt x="402" y="430"/>
                  </a:lnTo>
                  <a:lnTo>
                    <a:pt x="393" y="435"/>
                  </a:lnTo>
                  <a:lnTo>
                    <a:pt x="379" y="434"/>
                  </a:lnTo>
                  <a:lnTo>
                    <a:pt x="363" y="425"/>
                  </a:lnTo>
                  <a:lnTo>
                    <a:pt x="360" y="425"/>
                  </a:lnTo>
                  <a:lnTo>
                    <a:pt x="356" y="428"/>
                  </a:lnTo>
                  <a:lnTo>
                    <a:pt x="355" y="432"/>
                  </a:lnTo>
                  <a:lnTo>
                    <a:pt x="351" y="435"/>
                  </a:lnTo>
                  <a:lnTo>
                    <a:pt x="346" y="436"/>
                  </a:lnTo>
                  <a:lnTo>
                    <a:pt x="344" y="437"/>
                  </a:lnTo>
                  <a:lnTo>
                    <a:pt x="340" y="446"/>
                  </a:lnTo>
                  <a:lnTo>
                    <a:pt x="301" y="462"/>
                  </a:lnTo>
                  <a:lnTo>
                    <a:pt x="294" y="475"/>
                  </a:lnTo>
                  <a:lnTo>
                    <a:pt x="293" y="476"/>
                  </a:lnTo>
                  <a:lnTo>
                    <a:pt x="267" y="478"/>
                  </a:lnTo>
                  <a:lnTo>
                    <a:pt x="264" y="481"/>
                  </a:lnTo>
                  <a:lnTo>
                    <a:pt x="260" y="482"/>
                  </a:lnTo>
                  <a:lnTo>
                    <a:pt x="236" y="475"/>
                  </a:lnTo>
                  <a:lnTo>
                    <a:pt x="233" y="467"/>
                  </a:lnTo>
                  <a:lnTo>
                    <a:pt x="232" y="465"/>
                  </a:lnTo>
                  <a:lnTo>
                    <a:pt x="218" y="458"/>
                  </a:lnTo>
                  <a:lnTo>
                    <a:pt x="214" y="452"/>
                  </a:lnTo>
                  <a:lnTo>
                    <a:pt x="207" y="449"/>
                  </a:lnTo>
                  <a:lnTo>
                    <a:pt x="207" y="448"/>
                  </a:lnTo>
                  <a:lnTo>
                    <a:pt x="206" y="447"/>
                  </a:lnTo>
                  <a:lnTo>
                    <a:pt x="206" y="446"/>
                  </a:lnTo>
                  <a:lnTo>
                    <a:pt x="207" y="441"/>
                  </a:lnTo>
                  <a:lnTo>
                    <a:pt x="208" y="441"/>
                  </a:lnTo>
                  <a:lnTo>
                    <a:pt x="217" y="434"/>
                  </a:lnTo>
                  <a:lnTo>
                    <a:pt x="218" y="432"/>
                  </a:lnTo>
                  <a:lnTo>
                    <a:pt x="219" y="429"/>
                  </a:lnTo>
                  <a:lnTo>
                    <a:pt x="226" y="411"/>
                  </a:lnTo>
                  <a:lnTo>
                    <a:pt x="226" y="410"/>
                  </a:lnTo>
                  <a:lnTo>
                    <a:pt x="239" y="408"/>
                  </a:lnTo>
                  <a:lnTo>
                    <a:pt x="239" y="403"/>
                  </a:lnTo>
                  <a:lnTo>
                    <a:pt x="238" y="399"/>
                  </a:lnTo>
                  <a:lnTo>
                    <a:pt x="237" y="398"/>
                  </a:lnTo>
                  <a:lnTo>
                    <a:pt x="231" y="392"/>
                  </a:lnTo>
                  <a:lnTo>
                    <a:pt x="230" y="390"/>
                  </a:lnTo>
                  <a:lnTo>
                    <a:pt x="230" y="386"/>
                  </a:lnTo>
                  <a:lnTo>
                    <a:pt x="230" y="384"/>
                  </a:lnTo>
                  <a:lnTo>
                    <a:pt x="229" y="383"/>
                  </a:lnTo>
                  <a:lnTo>
                    <a:pt x="225" y="379"/>
                  </a:lnTo>
                  <a:lnTo>
                    <a:pt x="201" y="385"/>
                  </a:lnTo>
                  <a:lnTo>
                    <a:pt x="176" y="378"/>
                  </a:lnTo>
                  <a:lnTo>
                    <a:pt x="153" y="359"/>
                  </a:lnTo>
                  <a:lnTo>
                    <a:pt x="152" y="357"/>
                  </a:lnTo>
                  <a:lnTo>
                    <a:pt x="152" y="356"/>
                  </a:lnTo>
                  <a:lnTo>
                    <a:pt x="153" y="354"/>
                  </a:lnTo>
                  <a:lnTo>
                    <a:pt x="154" y="351"/>
                  </a:lnTo>
                  <a:lnTo>
                    <a:pt x="155" y="346"/>
                  </a:lnTo>
                  <a:lnTo>
                    <a:pt x="154" y="340"/>
                  </a:lnTo>
                  <a:lnTo>
                    <a:pt x="153" y="337"/>
                  </a:lnTo>
                  <a:lnTo>
                    <a:pt x="149" y="335"/>
                  </a:lnTo>
                  <a:lnTo>
                    <a:pt x="90" y="345"/>
                  </a:lnTo>
                  <a:lnTo>
                    <a:pt x="86" y="343"/>
                  </a:lnTo>
                  <a:lnTo>
                    <a:pt x="83" y="337"/>
                  </a:lnTo>
                  <a:lnTo>
                    <a:pt x="82" y="333"/>
                  </a:lnTo>
                  <a:lnTo>
                    <a:pt x="81" y="331"/>
                  </a:lnTo>
                  <a:lnTo>
                    <a:pt x="79" y="331"/>
                  </a:lnTo>
                  <a:lnTo>
                    <a:pt x="71" y="333"/>
                  </a:lnTo>
                  <a:lnTo>
                    <a:pt x="68" y="331"/>
                  </a:lnTo>
                  <a:lnTo>
                    <a:pt x="68" y="330"/>
                  </a:lnTo>
                  <a:lnTo>
                    <a:pt x="68" y="329"/>
                  </a:lnTo>
                  <a:lnTo>
                    <a:pt x="68" y="328"/>
                  </a:lnTo>
                  <a:lnTo>
                    <a:pt x="70" y="324"/>
                  </a:lnTo>
                  <a:lnTo>
                    <a:pt x="70" y="322"/>
                  </a:lnTo>
                  <a:lnTo>
                    <a:pt x="70" y="321"/>
                  </a:lnTo>
                  <a:lnTo>
                    <a:pt x="70" y="320"/>
                  </a:lnTo>
                  <a:lnTo>
                    <a:pt x="70" y="319"/>
                  </a:lnTo>
                  <a:lnTo>
                    <a:pt x="67" y="317"/>
                  </a:lnTo>
                  <a:lnTo>
                    <a:pt x="39" y="307"/>
                  </a:lnTo>
                  <a:lnTo>
                    <a:pt x="29" y="312"/>
                  </a:lnTo>
                  <a:lnTo>
                    <a:pt x="26" y="312"/>
                  </a:lnTo>
                  <a:lnTo>
                    <a:pt x="25" y="312"/>
                  </a:lnTo>
                  <a:lnTo>
                    <a:pt x="19" y="298"/>
                  </a:lnTo>
                  <a:lnTo>
                    <a:pt x="13" y="296"/>
                  </a:lnTo>
                  <a:lnTo>
                    <a:pt x="12" y="294"/>
                  </a:lnTo>
                  <a:lnTo>
                    <a:pt x="8" y="289"/>
                  </a:lnTo>
                  <a:lnTo>
                    <a:pt x="5" y="283"/>
                  </a:lnTo>
                  <a:lnTo>
                    <a:pt x="5" y="282"/>
                  </a:lnTo>
                  <a:lnTo>
                    <a:pt x="5" y="280"/>
                  </a:lnTo>
                  <a:lnTo>
                    <a:pt x="6" y="277"/>
                  </a:lnTo>
                  <a:lnTo>
                    <a:pt x="7" y="276"/>
                  </a:lnTo>
                  <a:lnTo>
                    <a:pt x="7" y="273"/>
                  </a:lnTo>
                  <a:lnTo>
                    <a:pt x="7" y="270"/>
                  </a:lnTo>
                  <a:lnTo>
                    <a:pt x="2" y="263"/>
                  </a:lnTo>
                  <a:lnTo>
                    <a:pt x="0" y="256"/>
                  </a:lnTo>
                  <a:lnTo>
                    <a:pt x="0" y="252"/>
                  </a:lnTo>
                  <a:lnTo>
                    <a:pt x="2" y="234"/>
                  </a:lnTo>
                  <a:lnTo>
                    <a:pt x="5" y="225"/>
                  </a:lnTo>
                  <a:lnTo>
                    <a:pt x="7" y="223"/>
                  </a:lnTo>
                  <a:lnTo>
                    <a:pt x="10" y="212"/>
                  </a:lnTo>
                  <a:lnTo>
                    <a:pt x="10" y="209"/>
                  </a:lnTo>
                  <a:lnTo>
                    <a:pt x="8" y="205"/>
                  </a:lnTo>
                  <a:lnTo>
                    <a:pt x="8" y="204"/>
                  </a:lnTo>
                  <a:lnTo>
                    <a:pt x="8" y="190"/>
                  </a:lnTo>
                  <a:lnTo>
                    <a:pt x="8" y="188"/>
                  </a:lnTo>
                  <a:lnTo>
                    <a:pt x="9" y="187"/>
                  </a:lnTo>
                  <a:lnTo>
                    <a:pt x="15" y="183"/>
                  </a:lnTo>
                  <a:lnTo>
                    <a:pt x="16" y="182"/>
                  </a:lnTo>
                  <a:lnTo>
                    <a:pt x="17" y="180"/>
                  </a:lnTo>
                  <a:lnTo>
                    <a:pt x="16" y="174"/>
                  </a:lnTo>
                  <a:lnTo>
                    <a:pt x="14" y="169"/>
                  </a:lnTo>
                  <a:lnTo>
                    <a:pt x="14" y="165"/>
                  </a:lnTo>
                  <a:lnTo>
                    <a:pt x="14" y="151"/>
                  </a:lnTo>
                  <a:lnTo>
                    <a:pt x="14" y="149"/>
                  </a:lnTo>
                  <a:lnTo>
                    <a:pt x="15" y="148"/>
                  </a:lnTo>
                  <a:lnTo>
                    <a:pt x="27" y="146"/>
                  </a:lnTo>
                  <a:lnTo>
                    <a:pt x="28" y="145"/>
                  </a:lnTo>
                  <a:lnTo>
                    <a:pt x="29" y="145"/>
                  </a:lnTo>
                  <a:lnTo>
                    <a:pt x="29" y="144"/>
                  </a:lnTo>
                  <a:lnTo>
                    <a:pt x="28" y="140"/>
                  </a:lnTo>
                  <a:lnTo>
                    <a:pt x="27" y="139"/>
                  </a:lnTo>
                  <a:lnTo>
                    <a:pt x="26" y="137"/>
                  </a:lnTo>
                  <a:lnTo>
                    <a:pt x="25" y="135"/>
                  </a:lnTo>
                  <a:lnTo>
                    <a:pt x="26" y="133"/>
                  </a:lnTo>
                  <a:lnTo>
                    <a:pt x="26" y="132"/>
                  </a:lnTo>
                  <a:lnTo>
                    <a:pt x="27" y="131"/>
                  </a:lnTo>
                  <a:lnTo>
                    <a:pt x="30" y="130"/>
                  </a:lnTo>
                  <a:lnTo>
                    <a:pt x="41" y="134"/>
                  </a:lnTo>
                  <a:lnTo>
                    <a:pt x="84" y="133"/>
                  </a:lnTo>
                  <a:lnTo>
                    <a:pt x="88" y="135"/>
                  </a:lnTo>
                  <a:lnTo>
                    <a:pt x="91" y="134"/>
                  </a:lnTo>
                  <a:lnTo>
                    <a:pt x="93" y="133"/>
                  </a:lnTo>
                  <a:lnTo>
                    <a:pt x="99" y="132"/>
                  </a:lnTo>
                  <a:lnTo>
                    <a:pt x="113" y="124"/>
                  </a:lnTo>
                  <a:lnTo>
                    <a:pt x="117" y="116"/>
                  </a:lnTo>
                  <a:lnTo>
                    <a:pt x="118" y="111"/>
                  </a:lnTo>
                  <a:lnTo>
                    <a:pt x="117" y="106"/>
                  </a:lnTo>
                  <a:lnTo>
                    <a:pt x="117" y="105"/>
                  </a:lnTo>
                  <a:lnTo>
                    <a:pt x="116" y="104"/>
                  </a:lnTo>
                  <a:lnTo>
                    <a:pt x="101" y="97"/>
                  </a:lnTo>
                  <a:lnTo>
                    <a:pt x="99" y="94"/>
                  </a:lnTo>
                  <a:lnTo>
                    <a:pt x="97" y="92"/>
                  </a:lnTo>
                  <a:lnTo>
                    <a:pt x="97" y="81"/>
                  </a:lnTo>
                  <a:lnTo>
                    <a:pt x="98" y="80"/>
                  </a:lnTo>
                  <a:lnTo>
                    <a:pt x="108" y="69"/>
                  </a:lnTo>
                  <a:lnTo>
                    <a:pt x="109" y="67"/>
                  </a:lnTo>
                  <a:lnTo>
                    <a:pt x="109" y="58"/>
                  </a:lnTo>
                  <a:lnTo>
                    <a:pt x="112" y="51"/>
                  </a:lnTo>
                  <a:lnTo>
                    <a:pt x="113" y="50"/>
                  </a:lnTo>
                  <a:lnTo>
                    <a:pt x="159" y="40"/>
                  </a:lnTo>
                  <a:lnTo>
                    <a:pt x="164" y="33"/>
                  </a:lnTo>
                  <a:lnTo>
                    <a:pt x="179" y="32"/>
                  </a:lnTo>
                  <a:lnTo>
                    <a:pt x="180" y="30"/>
                  </a:lnTo>
                  <a:lnTo>
                    <a:pt x="182" y="27"/>
                  </a:lnTo>
                  <a:lnTo>
                    <a:pt x="181" y="18"/>
                  </a:lnTo>
                  <a:lnTo>
                    <a:pt x="184" y="5"/>
                  </a:lnTo>
                  <a:lnTo>
                    <a:pt x="184" y="5"/>
                  </a:lnTo>
                  <a:lnTo>
                    <a:pt x="185" y="3"/>
                  </a:lnTo>
                  <a:lnTo>
                    <a:pt x="194" y="6"/>
                  </a:lnTo>
                  <a:lnTo>
                    <a:pt x="196" y="5"/>
                  </a:lnTo>
                  <a:lnTo>
                    <a:pt x="199" y="2"/>
                  </a:lnTo>
                  <a:lnTo>
                    <a:pt x="205" y="0"/>
                  </a:lnTo>
                  <a:lnTo>
                    <a:pt x="234" y="31"/>
                  </a:lnTo>
                  <a:lnTo>
                    <a:pt x="249" y="29"/>
                  </a:lnTo>
                  <a:lnTo>
                    <a:pt x="294" y="52"/>
                  </a:lnTo>
                  <a:lnTo>
                    <a:pt x="298" y="57"/>
                  </a:lnTo>
                  <a:lnTo>
                    <a:pt x="299" y="59"/>
                  </a:lnTo>
                  <a:lnTo>
                    <a:pt x="299" y="61"/>
                  </a:lnTo>
                  <a:lnTo>
                    <a:pt x="325" y="67"/>
                  </a:lnTo>
                  <a:lnTo>
                    <a:pt x="326" y="68"/>
                  </a:lnTo>
                  <a:lnTo>
                    <a:pt x="327" y="68"/>
                  </a:lnTo>
                  <a:lnTo>
                    <a:pt x="327" y="70"/>
                  </a:lnTo>
                  <a:lnTo>
                    <a:pt x="327" y="81"/>
                  </a:lnTo>
                  <a:lnTo>
                    <a:pt x="327" y="82"/>
                  </a:lnTo>
                  <a:lnTo>
                    <a:pt x="328" y="84"/>
                  </a:lnTo>
                  <a:lnTo>
                    <a:pt x="333" y="88"/>
                  </a:lnTo>
                  <a:lnTo>
                    <a:pt x="340" y="84"/>
                  </a:lnTo>
                  <a:lnTo>
                    <a:pt x="357" y="86"/>
                  </a:lnTo>
                  <a:lnTo>
                    <a:pt x="363" y="81"/>
                  </a:lnTo>
                  <a:lnTo>
                    <a:pt x="364" y="80"/>
                  </a:lnTo>
                  <a:lnTo>
                    <a:pt x="364" y="67"/>
                  </a:lnTo>
                  <a:lnTo>
                    <a:pt x="365" y="65"/>
                  </a:lnTo>
                  <a:lnTo>
                    <a:pt x="367" y="64"/>
                  </a:lnTo>
                  <a:lnTo>
                    <a:pt x="372" y="62"/>
                  </a:lnTo>
                  <a:lnTo>
                    <a:pt x="373" y="63"/>
                  </a:lnTo>
                  <a:lnTo>
                    <a:pt x="374" y="64"/>
                  </a:lnTo>
                  <a:lnTo>
                    <a:pt x="376" y="69"/>
                  </a:lnTo>
                  <a:lnTo>
                    <a:pt x="377" y="70"/>
                  </a:lnTo>
                  <a:lnTo>
                    <a:pt x="405" y="75"/>
                  </a:lnTo>
                  <a:lnTo>
                    <a:pt x="405" y="78"/>
                  </a:lnTo>
                  <a:lnTo>
                    <a:pt x="408" y="85"/>
                  </a:lnTo>
                  <a:lnTo>
                    <a:pt x="411" y="88"/>
                  </a:lnTo>
                  <a:lnTo>
                    <a:pt x="414" y="88"/>
                  </a:lnTo>
                  <a:lnTo>
                    <a:pt x="418" y="86"/>
                  </a:lnTo>
                  <a:lnTo>
                    <a:pt x="453" y="98"/>
                  </a:lnTo>
                  <a:lnTo>
                    <a:pt x="461" y="106"/>
                  </a:lnTo>
                  <a:lnTo>
                    <a:pt x="466" y="116"/>
                  </a:lnTo>
                  <a:lnTo>
                    <a:pt x="472" y="121"/>
                  </a:lnTo>
                  <a:lnTo>
                    <a:pt x="477" y="122"/>
                  </a:lnTo>
                  <a:lnTo>
                    <a:pt x="481" y="120"/>
                  </a:lnTo>
                  <a:lnTo>
                    <a:pt x="493" y="125"/>
                  </a:lnTo>
                  <a:lnTo>
                    <a:pt x="496" y="128"/>
                  </a:lnTo>
                  <a:lnTo>
                    <a:pt x="498" y="133"/>
                  </a:lnTo>
                  <a:lnTo>
                    <a:pt x="508" y="145"/>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105" name="Freeform 73"/>
            <p:cNvSpPr>
              <a:spLocks/>
            </p:cNvSpPr>
            <p:nvPr/>
          </p:nvSpPr>
          <p:spPr bwMode="auto">
            <a:xfrm>
              <a:off x="5781676" y="4946650"/>
              <a:ext cx="782638" cy="625475"/>
            </a:xfrm>
            <a:custGeom>
              <a:avLst/>
              <a:gdLst>
                <a:gd name="T0" fmla="*/ 453 w 493"/>
                <a:gd name="T1" fmla="*/ 327 h 394"/>
                <a:gd name="T2" fmla="*/ 400 w 493"/>
                <a:gd name="T3" fmla="*/ 381 h 394"/>
                <a:gd name="T4" fmla="*/ 401 w 493"/>
                <a:gd name="T5" fmla="*/ 391 h 394"/>
                <a:gd name="T6" fmla="*/ 313 w 493"/>
                <a:gd name="T7" fmla="*/ 358 h 394"/>
                <a:gd name="T8" fmla="*/ 257 w 493"/>
                <a:gd name="T9" fmla="*/ 333 h 394"/>
                <a:gd name="T10" fmla="*/ 223 w 493"/>
                <a:gd name="T11" fmla="*/ 327 h 394"/>
                <a:gd name="T12" fmla="*/ 134 w 493"/>
                <a:gd name="T13" fmla="*/ 348 h 394"/>
                <a:gd name="T14" fmla="*/ 108 w 493"/>
                <a:gd name="T15" fmla="*/ 349 h 394"/>
                <a:gd name="T16" fmla="*/ 94 w 493"/>
                <a:gd name="T17" fmla="*/ 319 h 394"/>
                <a:gd name="T18" fmla="*/ 91 w 493"/>
                <a:gd name="T19" fmla="*/ 282 h 394"/>
                <a:gd name="T20" fmla="*/ 32 w 493"/>
                <a:gd name="T21" fmla="*/ 257 h 394"/>
                <a:gd name="T22" fmla="*/ 3 w 493"/>
                <a:gd name="T23" fmla="*/ 214 h 394"/>
                <a:gd name="T24" fmla="*/ 10 w 493"/>
                <a:gd name="T25" fmla="*/ 179 h 394"/>
                <a:gd name="T26" fmla="*/ 2 w 493"/>
                <a:gd name="T27" fmla="*/ 147 h 394"/>
                <a:gd name="T28" fmla="*/ 41 w 493"/>
                <a:gd name="T29" fmla="*/ 147 h 394"/>
                <a:gd name="T30" fmla="*/ 105 w 493"/>
                <a:gd name="T31" fmla="*/ 146 h 394"/>
                <a:gd name="T32" fmla="*/ 124 w 493"/>
                <a:gd name="T33" fmla="*/ 142 h 394"/>
                <a:gd name="T34" fmla="*/ 162 w 493"/>
                <a:gd name="T35" fmla="*/ 142 h 394"/>
                <a:gd name="T36" fmla="*/ 145 w 493"/>
                <a:gd name="T37" fmla="*/ 112 h 394"/>
                <a:gd name="T38" fmla="*/ 145 w 493"/>
                <a:gd name="T39" fmla="*/ 82 h 394"/>
                <a:gd name="T40" fmla="*/ 142 w 493"/>
                <a:gd name="T41" fmla="*/ 32 h 394"/>
                <a:gd name="T42" fmla="*/ 141 w 493"/>
                <a:gd name="T43" fmla="*/ 7 h 394"/>
                <a:gd name="T44" fmla="*/ 169 w 493"/>
                <a:gd name="T45" fmla="*/ 9 h 394"/>
                <a:gd name="T46" fmla="*/ 189 w 493"/>
                <a:gd name="T47" fmla="*/ 18 h 394"/>
                <a:gd name="T48" fmla="*/ 213 w 493"/>
                <a:gd name="T49" fmla="*/ 25 h 394"/>
                <a:gd name="T50" fmla="*/ 234 w 493"/>
                <a:gd name="T51" fmla="*/ 19 h 394"/>
                <a:gd name="T52" fmla="*/ 239 w 493"/>
                <a:gd name="T53" fmla="*/ 33 h 394"/>
                <a:gd name="T54" fmla="*/ 250 w 493"/>
                <a:gd name="T55" fmla="*/ 56 h 394"/>
                <a:gd name="T56" fmla="*/ 260 w 493"/>
                <a:gd name="T57" fmla="*/ 60 h 394"/>
                <a:gd name="T58" fmla="*/ 290 w 493"/>
                <a:gd name="T59" fmla="*/ 53 h 394"/>
                <a:gd name="T60" fmla="*/ 292 w 493"/>
                <a:gd name="T61" fmla="*/ 89 h 394"/>
                <a:gd name="T62" fmla="*/ 317 w 493"/>
                <a:gd name="T63" fmla="*/ 82 h 394"/>
                <a:gd name="T64" fmla="*/ 338 w 493"/>
                <a:gd name="T65" fmla="*/ 67 h 394"/>
                <a:gd name="T66" fmla="*/ 353 w 493"/>
                <a:gd name="T67" fmla="*/ 78 h 394"/>
                <a:gd name="T68" fmla="*/ 369 w 493"/>
                <a:gd name="T69" fmla="*/ 79 h 394"/>
                <a:gd name="T70" fmla="*/ 387 w 493"/>
                <a:gd name="T71" fmla="*/ 63 h 394"/>
                <a:gd name="T72" fmla="*/ 411 w 493"/>
                <a:gd name="T73" fmla="*/ 67 h 394"/>
                <a:gd name="T74" fmla="*/ 423 w 493"/>
                <a:gd name="T75" fmla="*/ 82 h 394"/>
                <a:gd name="T76" fmla="*/ 433 w 493"/>
                <a:gd name="T77" fmla="*/ 93 h 394"/>
                <a:gd name="T78" fmla="*/ 444 w 493"/>
                <a:gd name="T79" fmla="*/ 105 h 394"/>
                <a:gd name="T80" fmla="*/ 429 w 493"/>
                <a:gd name="T81" fmla="*/ 127 h 394"/>
                <a:gd name="T82" fmla="*/ 420 w 493"/>
                <a:gd name="T83" fmla="*/ 146 h 394"/>
                <a:gd name="T84" fmla="*/ 402 w 493"/>
                <a:gd name="T85" fmla="*/ 147 h 394"/>
                <a:gd name="T86" fmla="*/ 396 w 493"/>
                <a:gd name="T87" fmla="*/ 160 h 394"/>
                <a:gd name="T88" fmla="*/ 377 w 493"/>
                <a:gd name="T89" fmla="*/ 170 h 394"/>
                <a:gd name="T90" fmla="*/ 376 w 493"/>
                <a:gd name="T91" fmla="*/ 180 h 394"/>
                <a:gd name="T92" fmla="*/ 364 w 493"/>
                <a:gd name="T93" fmla="*/ 190 h 394"/>
                <a:gd name="T94" fmla="*/ 379 w 493"/>
                <a:gd name="T95" fmla="*/ 206 h 394"/>
                <a:gd name="T96" fmla="*/ 390 w 493"/>
                <a:gd name="T97" fmla="*/ 219 h 394"/>
                <a:gd name="T98" fmla="*/ 415 w 493"/>
                <a:gd name="T99" fmla="*/ 220 h 394"/>
                <a:gd name="T100" fmla="*/ 421 w 493"/>
                <a:gd name="T101" fmla="*/ 238 h 394"/>
                <a:gd name="T102" fmla="*/ 443 w 493"/>
                <a:gd name="T103" fmla="*/ 246 h 394"/>
                <a:gd name="T104" fmla="*/ 454 w 493"/>
                <a:gd name="T105" fmla="*/ 265 h 394"/>
                <a:gd name="T106" fmla="*/ 464 w 493"/>
                <a:gd name="T107" fmla="*/ 275 h 394"/>
                <a:gd name="T108" fmla="*/ 479 w 493"/>
                <a:gd name="T109" fmla="*/ 289 h 394"/>
                <a:gd name="T110" fmla="*/ 491 w 493"/>
                <a:gd name="T111" fmla="*/ 328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3" h="394">
                  <a:moveTo>
                    <a:pt x="493" y="334"/>
                  </a:moveTo>
                  <a:lnTo>
                    <a:pt x="491" y="333"/>
                  </a:lnTo>
                  <a:lnTo>
                    <a:pt x="491" y="333"/>
                  </a:lnTo>
                  <a:lnTo>
                    <a:pt x="476" y="333"/>
                  </a:lnTo>
                  <a:lnTo>
                    <a:pt x="474" y="335"/>
                  </a:lnTo>
                  <a:lnTo>
                    <a:pt x="457" y="327"/>
                  </a:lnTo>
                  <a:lnTo>
                    <a:pt x="454" y="327"/>
                  </a:lnTo>
                  <a:lnTo>
                    <a:pt x="453" y="327"/>
                  </a:lnTo>
                  <a:lnTo>
                    <a:pt x="453" y="328"/>
                  </a:lnTo>
                  <a:lnTo>
                    <a:pt x="452" y="329"/>
                  </a:lnTo>
                  <a:lnTo>
                    <a:pt x="452" y="334"/>
                  </a:lnTo>
                  <a:lnTo>
                    <a:pt x="449" y="338"/>
                  </a:lnTo>
                  <a:lnTo>
                    <a:pt x="414" y="357"/>
                  </a:lnTo>
                  <a:lnTo>
                    <a:pt x="411" y="362"/>
                  </a:lnTo>
                  <a:lnTo>
                    <a:pt x="409" y="370"/>
                  </a:lnTo>
                  <a:lnTo>
                    <a:pt x="400" y="381"/>
                  </a:lnTo>
                  <a:lnTo>
                    <a:pt x="399" y="382"/>
                  </a:lnTo>
                  <a:lnTo>
                    <a:pt x="399" y="382"/>
                  </a:lnTo>
                  <a:lnTo>
                    <a:pt x="399" y="384"/>
                  </a:lnTo>
                  <a:lnTo>
                    <a:pt x="400" y="385"/>
                  </a:lnTo>
                  <a:lnTo>
                    <a:pt x="401" y="387"/>
                  </a:lnTo>
                  <a:lnTo>
                    <a:pt x="402" y="388"/>
                  </a:lnTo>
                  <a:lnTo>
                    <a:pt x="402" y="390"/>
                  </a:lnTo>
                  <a:lnTo>
                    <a:pt x="401" y="391"/>
                  </a:lnTo>
                  <a:lnTo>
                    <a:pt x="400" y="392"/>
                  </a:lnTo>
                  <a:lnTo>
                    <a:pt x="398" y="394"/>
                  </a:lnTo>
                  <a:lnTo>
                    <a:pt x="385" y="394"/>
                  </a:lnTo>
                  <a:lnTo>
                    <a:pt x="374" y="388"/>
                  </a:lnTo>
                  <a:lnTo>
                    <a:pt x="352" y="391"/>
                  </a:lnTo>
                  <a:lnTo>
                    <a:pt x="317" y="365"/>
                  </a:lnTo>
                  <a:lnTo>
                    <a:pt x="315" y="361"/>
                  </a:lnTo>
                  <a:lnTo>
                    <a:pt x="313" y="358"/>
                  </a:lnTo>
                  <a:lnTo>
                    <a:pt x="295" y="357"/>
                  </a:lnTo>
                  <a:lnTo>
                    <a:pt x="294" y="356"/>
                  </a:lnTo>
                  <a:lnTo>
                    <a:pt x="293" y="355"/>
                  </a:lnTo>
                  <a:lnTo>
                    <a:pt x="291" y="343"/>
                  </a:lnTo>
                  <a:lnTo>
                    <a:pt x="284" y="333"/>
                  </a:lnTo>
                  <a:lnTo>
                    <a:pt x="264" y="326"/>
                  </a:lnTo>
                  <a:lnTo>
                    <a:pt x="261" y="328"/>
                  </a:lnTo>
                  <a:lnTo>
                    <a:pt x="257" y="333"/>
                  </a:lnTo>
                  <a:lnTo>
                    <a:pt x="255" y="337"/>
                  </a:lnTo>
                  <a:lnTo>
                    <a:pt x="252" y="340"/>
                  </a:lnTo>
                  <a:lnTo>
                    <a:pt x="240" y="341"/>
                  </a:lnTo>
                  <a:lnTo>
                    <a:pt x="234" y="347"/>
                  </a:lnTo>
                  <a:lnTo>
                    <a:pt x="229" y="346"/>
                  </a:lnTo>
                  <a:lnTo>
                    <a:pt x="228" y="345"/>
                  </a:lnTo>
                  <a:lnTo>
                    <a:pt x="224" y="328"/>
                  </a:lnTo>
                  <a:lnTo>
                    <a:pt x="223" y="327"/>
                  </a:lnTo>
                  <a:lnTo>
                    <a:pt x="213" y="327"/>
                  </a:lnTo>
                  <a:lnTo>
                    <a:pt x="209" y="331"/>
                  </a:lnTo>
                  <a:lnTo>
                    <a:pt x="204" y="343"/>
                  </a:lnTo>
                  <a:lnTo>
                    <a:pt x="201" y="347"/>
                  </a:lnTo>
                  <a:lnTo>
                    <a:pt x="156" y="347"/>
                  </a:lnTo>
                  <a:lnTo>
                    <a:pt x="150" y="343"/>
                  </a:lnTo>
                  <a:lnTo>
                    <a:pt x="148" y="342"/>
                  </a:lnTo>
                  <a:lnTo>
                    <a:pt x="134" y="348"/>
                  </a:lnTo>
                  <a:lnTo>
                    <a:pt x="133" y="349"/>
                  </a:lnTo>
                  <a:lnTo>
                    <a:pt x="131" y="357"/>
                  </a:lnTo>
                  <a:lnTo>
                    <a:pt x="130" y="358"/>
                  </a:lnTo>
                  <a:lnTo>
                    <a:pt x="118" y="364"/>
                  </a:lnTo>
                  <a:lnTo>
                    <a:pt x="115" y="364"/>
                  </a:lnTo>
                  <a:lnTo>
                    <a:pt x="108" y="359"/>
                  </a:lnTo>
                  <a:lnTo>
                    <a:pt x="108" y="349"/>
                  </a:lnTo>
                  <a:lnTo>
                    <a:pt x="108" y="349"/>
                  </a:lnTo>
                  <a:lnTo>
                    <a:pt x="104" y="344"/>
                  </a:lnTo>
                  <a:lnTo>
                    <a:pt x="89" y="340"/>
                  </a:lnTo>
                  <a:lnTo>
                    <a:pt x="86" y="337"/>
                  </a:lnTo>
                  <a:lnTo>
                    <a:pt x="85" y="334"/>
                  </a:lnTo>
                  <a:lnTo>
                    <a:pt x="85" y="330"/>
                  </a:lnTo>
                  <a:lnTo>
                    <a:pt x="86" y="328"/>
                  </a:lnTo>
                  <a:lnTo>
                    <a:pt x="93" y="320"/>
                  </a:lnTo>
                  <a:lnTo>
                    <a:pt x="94" y="319"/>
                  </a:lnTo>
                  <a:lnTo>
                    <a:pt x="94" y="301"/>
                  </a:lnTo>
                  <a:lnTo>
                    <a:pt x="93" y="300"/>
                  </a:lnTo>
                  <a:lnTo>
                    <a:pt x="89" y="295"/>
                  </a:lnTo>
                  <a:lnTo>
                    <a:pt x="89" y="293"/>
                  </a:lnTo>
                  <a:lnTo>
                    <a:pt x="88" y="289"/>
                  </a:lnTo>
                  <a:lnTo>
                    <a:pt x="89" y="286"/>
                  </a:lnTo>
                  <a:lnTo>
                    <a:pt x="90" y="283"/>
                  </a:lnTo>
                  <a:lnTo>
                    <a:pt x="91" y="282"/>
                  </a:lnTo>
                  <a:lnTo>
                    <a:pt x="91" y="280"/>
                  </a:lnTo>
                  <a:lnTo>
                    <a:pt x="88" y="264"/>
                  </a:lnTo>
                  <a:lnTo>
                    <a:pt x="86" y="262"/>
                  </a:lnTo>
                  <a:lnTo>
                    <a:pt x="81" y="259"/>
                  </a:lnTo>
                  <a:lnTo>
                    <a:pt x="65" y="265"/>
                  </a:lnTo>
                  <a:lnTo>
                    <a:pt x="35" y="260"/>
                  </a:lnTo>
                  <a:lnTo>
                    <a:pt x="33" y="258"/>
                  </a:lnTo>
                  <a:lnTo>
                    <a:pt x="32" y="257"/>
                  </a:lnTo>
                  <a:lnTo>
                    <a:pt x="31" y="244"/>
                  </a:lnTo>
                  <a:lnTo>
                    <a:pt x="31" y="242"/>
                  </a:lnTo>
                  <a:lnTo>
                    <a:pt x="28" y="239"/>
                  </a:lnTo>
                  <a:lnTo>
                    <a:pt x="18" y="235"/>
                  </a:lnTo>
                  <a:lnTo>
                    <a:pt x="14" y="236"/>
                  </a:lnTo>
                  <a:lnTo>
                    <a:pt x="4" y="222"/>
                  </a:lnTo>
                  <a:lnTo>
                    <a:pt x="3" y="215"/>
                  </a:lnTo>
                  <a:lnTo>
                    <a:pt x="3" y="214"/>
                  </a:lnTo>
                  <a:lnTo>
                    <a:pt x="4" y="213"/>
                  </a:lnTo>
                  <a:lnTo>
                    <a:pt x="8" y="209"/>
                  </a:lnTo>
                  <a:lnTo>
                    <a:pt x="10" y="202"/>
                  </a:lnTo>
                  <a:lnTo>
                    <a:pt x="14" y="197"/>
                  </a:lnTo>
                  <a:lnTo>
                    <a:pt x="15" y="196"/>
                  </a:lnTo>
                  <a:lnTo>
                    <a:pt x="15" y="195"/>
                  </a:lnTo>
                  <a:lnTo>
                    <a:pt x="15" y="189"/>
                  </a:lnTo>
                  <a:lnTo>
                    <a:pt x="10" y="179"/>
                  </a:lnTo>
                  <a:lnTo>
                    <a:pt x="9" y="164"/>
                  </a:lnTo>
                  <a:lnTo>
                    <a:pt x="8" y="162"/>
                  </a:lnTo>
                  <a:lnTo>
                    <a:pt x="2" y="156"/>
                  </a:lnTo>
                  <a:lnTo>
                    <a:pt x="1" y="153"/>
                  </a:lnTo>
                  <a:lnTo>
                    <a:pt x="0" y="151"/>
                  </a:lnTo>
                  <a:lnTo>
                    <a:pt x="0" y="150"/>
                  </a:lnTo>
                  <a:lnTo>
                    <a:pt x="1" y="148"/>
                  </a:lnTo>
                  <a:lnTo>
                    <a:pt x="2" y="147"/>
                  </a:lnTo>
                  <a:lnTo>
                    <a:pt x="9" y="142"/>
                  </a:lnTo>
                  <a:lnTo>
                    <a:pt x="20" y="152"/>
                  </a:lnTo>
                  <a:lnTo>
                    <a:pt x="35" y="158"/>
                  </a:lnTo>
                  <a:lnTo>
                    <a:pt x="35" y="158"/>
                  </a:lnTo>
                  <a:lnTo>
                    <a:pt x="37" y="157"/>
                  </a:lnTo>
                  <a:lnTo>
                    <a:pt x="37" y="156"/>
                  </a:lnTo>
                  <a:lnTo>
                    <a:pt x="38" y="151"/>
                  </a:lnTo>
                  <a:lnTo>
                    <a:pt x="41" y="147"/>
                  </a:lnTo>
                  <a:lnTo>
                    <a:pt x="45" y="146"/>
                  </a:lnTo>
                  <a:lnTo>
                    <a:pt x="94" y="165"/>
                  </a:lnTo>
                  <a:lnTo>
                    <a:pt x="99" y="163"/>
                  </a:lnTo>
                  <a:lnTo>
                    <a:pt x="101" y="160"/>
                  </a:lnTo>
                  <a:lnTo>
                    <a:pt x="102" y="159"/>
                  </a:lnTo>
                  <a:lnTo>
                    <a:pt x="103" y="149"/>
                  </a:lnTo>
                  <a:lnTo>
                    <a:pt x="103" y="147"/>
                  </a:lnTo>
                  <a:lnTo>
                    <a:pt x="105" y="146"/>
                  </a:lnTo>
                  <a:lnTo>
                    <a:pt x="109" y="144"/>
                  </a:lnTo>
                  <a:lnTo>
                    <a:pt x="110" y="142"/>
                  </a:lnTo>
                  <a:lnTo>
                    <a:pt x="112" y="138"/>
                  </a:lnTo>
                  <a:lnTo>
                    <a:pt x="114" y="135"/>
                  </a:lnTo>
                  <a:lnTo>
                    <a:pt x="118" y="134"/>
                  </a:lnTo>
                  <a:lnTo>
                    <a:pt x="121" y="135"/>
                  </a:lnTo>
                  <a:lnTo>
                    <a:pt x="121" y="136"/>
                  </a:lnTo>
                  <a:lnTo>
                    <a:pt x="124" y="142"/>
                  </a:lnTo>
                  <a:lnTo>
                    <a:pt x="125" y="146"/>
                  </a:lnTo>
                  <a:lnTo>
                    <a:pt x="126" y="147"/>
                  </a:lnTo>
                  <a:lnTo>
                    <a:pt x="126" y="149"/>
                  </a:lnTo>
                  <a:lnTo>
                    <a:pt x="137" y="149"/>
                  </a:lnTo>
                  <a:lnTo>
                    <a:pt x="145" y="144"/>
                  </a:lnTo>
                  <a:lnTo>
                    <a:pt x="160" y="143"/>
                  </a:lnTo>
                  <a:lnTo>
                    <a:pt x="161" y="143"/>
                  </a:lnTo>
                  <a:lnTo>
                    <a:pt x="162" y="142"/>
                  </a:lnTo>
                  <a:lnTo>
                    <a:pt x="162" y="140"/>
                  </a:lnTo>
                  <a:lnTo>
                    <a:pt x="162" y="139"/>
                  </a:lnTo>
                  <a:lnTo>
                    <a:pt x="162" y="138"/>
                  </a:lnTo>
                  <a:lnTo>
                    <a:pt x="161" y="136"/>
                  </a:lnTo>
                  <a:lnTo>
                    <a:pt x="148" y="116"/>
                  </a:lnTo>
                  <a:lnTo>
                    <a:pt x="145" y="114"/>
                  </a:lnTo>
                  <a:lnTo>
                    <a:pt x="145" y="113"/>
                  </a:lnTo>
                  <a:lnTo>
                    <a:pt x="145" y="112"/>
                  </a:lnTo>
                  <a:lnTo>
                    <a:pt x="145" y="110"/>
                  </a:lnTo>
                  <a:lnTo>
                    <a:pt x="145" y="108"/>
                  </a:lnTo>
                  <a:lnTo>
                    <a:pt x="153" y="98"/>
                  </a:lnTo>
                  <a:lnTo>
                    <a:pt x="153" y="96"/>
                  </a:lnTo>
                  <a:lnTo>
                    <a:pt x="153" y="95"/>
                  </a:lnTo>
                  <a:lnTo>
                    <a:pt x="153" y="93"/>
                  </a:lnTo>
                  <a:lnTo>
                    <a:pt x="145" y="85"/>
                  </a:lnTo>
                  <a:lnTo>
                    <a:pt x="145" y="82"/>
                  </a:lnTo>
                  <a:lnTo>
                    <a:pt x="145" y="76"/>
                  </a:lnTo>
                  <a:lnTo>
                    <a:pt x="144" y="73"/>
                  </a:lnTo>
                  <a:lnTo>
                    <a:pt x="142" y="71"/>
                  </a:lnTo>
                  <a:lnTo>
                    <a:pt x="139" y="46"/>
                  </a:lnTo>
                  <a:lnTo>
                    <a:pt x="139" y="39"/>
                  </a:lnTo>
                  <a:lnTo>
                    <a:pt x="141" y="36"/>
                  </a:lnTo>
                  <a:lnTo>
                    <a:pt x="141" y="34"/>
                  </a:lnTo>
                  <a:lnTo>
                    <a:pt x="142" y="32"/>
                  </a:lnTo>
                  <a:lnTo>
                    <a:pt x="141" y="29"/>
                  </a:lnTo>
                  <a:lnTo>
                    <a:pt x="126" y="1"/>
                  </a:lnTo>
                  <a:lnTo>
                    <a:pt x="125" y="1"/>
                  </a:lnTo>
                  <a:lnTo>
                    <a:pt x="133" y="0"/>
                  </a:lnTo>
                  <a:lnTo>
                    <a:pt x="134" y="5"/>
                  </a:lnTo>
                  <a:lnTo>
                    <a:pt x="136" y="4"/>
                  </a:lnTo>
                  <a:lnTo>
                    <a:pt x="136" y="7"/>
                  </a:lnTo>
                  <a:lnTo>
                    <a:pt x="141" y="7"/>
                  </a:lnTo>
                  <a:lnTo>
                    <a:pt x="141" y="4"/>
                  </a:lnTo>
                  <a:lnTo>
                    <a:pt x="143" y="4"/>
                  </a:lnTo>
                  <a:lnTo>
                    <a:pt x="143" y="6"/>
                  </a:lnTo>
                  <a:lnTo>
                    <a:pt x="160" y="5"/>
                  </a:lnTo>
                  <a:lnTo>
                    <a:pt x="160" y="8"/>
                  </a:lnTo>
                  <a:lnTo>
                    <a:pt x="167" y="7"/>
                  </a:lnTo>
                  <a:lnTo>
                    <a:pt x="167" y="10"/>
                  </a:lnTo>
                  <a:lnTo>
                    <a:pt x="169" y="9"/>
                  </a:lnTo>
                  <a:lnTo>
                    <a:pt x="169" y="12"/>
                  </a:lnTo>
                  <a:lnTo>
                    <a:pt x="172" y="12"/>
                  </a:lnTo>
                  <a:lnTo>
                    <a:pt x="172" y="14"/>
                  </a:lnTo>
                  <a:lnTo>
                    <a:pt x="177" y="14"/>
                  </a:lnTo>
                  <a:lnTo>
                    <a:pt x="177" y="16"/>
                  </a:lnTo>
                  <a:lnTo>
                    <a:pt x="184" y="16"/>
                  </a:lnTo>
                  <a:lnTo>
                    <a:pt x="184" y="18"/>
                  </a:lnTo>
                  <a:lnTo>
                    <a:pt x="189" y="18"/>
                  </a:lnTo>
                  <a:lnTo>
                    <a:pt x="189" y="25"/>
                  </a:lnTo>
                  <a:lnTo>
                    <a:pt x="192" y="24"/>
                  </a:lnTo>
                  <a:lnTo>
                    <a:pt x="192" y="27"/>
                  </a:lnTo>
                  <a:lnTo>
                    <a:pt x="203" y="26"/>
                  </a:lnTo>
                  <a:lnTo>
                    <a:pt x="204" y="28"/>
                  </a:lnTo>
                  <a:lnTo>
                    <a:pt x="208" y="28"/>
                  </a:lnTo>
                  <a:lnTo>
                    <a:pt x="208" y="26"/>
                  </a:lnTo>
                  <a:lnTo>
                    <a:pt x="213" y="25"/>
                  </a:lnTo>
                  <a:lnTo>
                    <a:pt x="213" y="23"/>
                  </a:lnTo>
                  <a:lnTo>
                    <a:pt x="217" y="23"/>
                  </a:lnTo>
                  <a:lnTo>
                    <a:pt x="218" y="25"/>
                  </a:lnTo>
                  <a:lnTo>
                    <a:pt x="224" y="25"/>
                  </a:lnTo>
                  <a:lnTo>
                    <a:pt x="224" y="22"/>
                  </a:lnTo>
                  <a:lnTo>
                    <a:pt x="227" y="22"/>
                  </a:lnTo>
                  <a:lnTo>
                    <a:pt x="227" y="20"/>
                  </a:lnTo>
                  <a:lnTo>
                    <a:pt x="234" y="19"/>
                  </a:lnTo>
                  <a:lnTo>
                    <a:pt x="234" y="22"/>
                  </a:lnTo>
                  <a:lnTo>
                    <a:pt x="236" y="21"/>
                  </a:lnTo>
                  <a:lnTo>
                    <a:pt x="236" y="26"/>
                  </a:lnTo>
                  <a:lnTo>
                    <a:pt x="239" y="26"/>
                  </a:lnTo>
                  <a:lnTo>
                    <a:pt x="239" y="28"/>
                  </a:lnTo>
                  <a:lnTo>
                    <a:pt x="236" y="28"/>
                  </a:lnTo>
                  <a:lnTo>
                    <a:pt x="237" y="33"/>
                  </a:lnTo>
                  <a:lnTo>
                    <a:pt x="239" y="33"/>
                  </a:lnTo>
                  <a:lnTo>
                    <a:pt x="239" y="38"/>
                  </a:lnTo>
                  <a:lnTo>
                    <a:pt x="242" y="38"/>
                  </a:lnTo>
                  <a:lnTo>
                    <a:pt x="242" y="40"/>
                  </a:lnTo>
                  <a:lnTo>
                    <a:pt x="244" y="40"/>
                  </a:lnTo>
                  <a:lnTo>
                    <a:pt x="245" y="45"/>
                  </a:lnTo>
                  <a:lnTo>
                    <a:pt x="247" y="44"/>
                  </a:lnTo>
                  <a:lnTo>
                    <a:pt x="248" y="56"/>
                  </a:lnTo>
                  <a:lnTo>
                    <a:pt x="250" y="56"/>
                  </a:lnTo>
                  <a:lnTo>
                    <a:pt x="250" y="58"/>
                  </a:lnTo>
                  <a:lnTo>
                    <a:pt x="248" y="58"/>
                  </a:lnTo>
                  <a:lnTo>
                    <a:pt x="248" y="61"/>
                  </a:lnTo>
                  <a:lnTo>
                    <a:pt x="252" y="60"/>
                  </a:lnTo>
                  <a:lnTo>
                    <a:pt x="253" y="63"/>
                  </a:lnTo>
                  <a:lnTo>
                    <a:pt x="255" y="63"/>
                  </a:lnTo>
                  <a:lnTo>
                    <a:pt x="255" y="60"/>
                  </a:lnTo>
                  <a:lnTo>
                    <a:pt x="260" y="60"/>
                  </a:lnTo>
                  <a:lnTo>
                    <a:pt x="260" y="58"/>
                  </a:lnTo>
                  <a:lnTo>
                    <a:pt x="269" y="57"/>
                  </a:lnTo>
                  <a:lnTo>
                    <a:pt x="269" y="55"/>
                  </a:lnTo>
                  <a:lnTo>
                    <a:pt x="274" y="54"/>
                  </a:lnTo>
                  <a:lnTo>
                    <a:pt x="273" y="52"/>
                  </a:lnTo>
                  <a:lnTo>
                    <a:pt x="287" y="51"/>
                  </a:lnTo>
                  <a:lnTo>
                    <a:pt x="287" y="54"/>
                  </a:lnTo>
                  <a:lnTo>
                    <a:pt x="290" y="53"/>
                  </a:lnTo>
                  <a:lnTo>
                    <a:pt x="290" y="56"/>
                  </a:lnTo>
                  <a:lnTo>
                    <a:pt x="292" y="55"/>
                  </a:lnTo>
                  <a:lnTo>
                    <a:pt x="293" y="67"/>
                  </a:lnTo>
                  <a:lnTo>
                    <a:pt x="295" y="67"/>
                  </a:lnTo>
                  <a:lnTo>
                    <a:pt x="296" y="79"/>
                  </a:lnTo>
                  <a:lnTo>
                    <a:pt x="294" y="79"/>
                  </a:lnTo>
                  <a:lnTo>
                    <a:pt x="295" y="89"/>
                  </a:lnTo>
                  <a:lnTo>
                    <a:pt x="292" y="89"/>
                  </a:lnTo>
                  <a:lnTo>
                    <a:pt x="292" y="93"/>
                  </a:lnTo>
                  <a:lnTo>
                    <a:pt x="295" y="93"/>
                  </a:lnTo>
                  <a:lnTo>
                    <a:pt x="295" y="96"/>
                  </a:lnTo>
                  <a:lnTo>
                    <a:pt x="309" y="95"/>
                  </a:lnTo>
                  <a:lnTo>
                    <a:pt x="309" y="92"/>
                  </a:lnTo>
                  <a:lnTo>
                    <a:pt x="316" y="92"/>
                  </a:lnTo>
                  <a:lnTo>
                    <a:pt x="315" y="83"/>
                  </a:lnTo>
                  <a:lnTo>
                    <a:pt x="317" y="82"/>
                  </a:lnTo>
                  <a:lnTo>
                    <a:pt x="317" y="78"/>
                  </a:lnTo>
                  <a:lnTo>
                    <a:pt x="320" y="77"/>
                  </a:lnTo>
                  <a:lnTo>
                    <a:pt x="319" y="75"/>
                  </a:lnTo>
                  <a:lnTo>
                    <a:pt x="324" y="75"/>
                  </a:lnTo>
                  <a:lnTo>
                    <a:pt x="324" y="72"/>
                  </a:lnTo>
                  <a:lnTo>
                    <a:pt x="326" y="72"/>
                  </a:lnTo>
                  <a:lnTo>
                    <a:pt x="326" y="68"/>
                  </a:lnTo>
                  <a:lnTo>
                    <a:pt x="338" y="67"/>
                  </a:lnTo>
                  <a:lnTo>
                    <a:pt x="338" y="69"/>
                  </a:lnTo>
                  <a:lnTo>
                    <a:pt x="340" y="69"/>
                  </a:lnTo>
                  <a:lnTo>
                    <a:pt x="340" y="71"/>
                  </a:lnTo>
                  <a:lnTo>
                    <a:pt x="347" y="71"/>
                  </a:lnTo>
                  <a:lnTo>
                    <a:pt x="348" y="75"/>
                  </a:lnTo>
                  <a:lnTo>
                    <a:pt x="350" y="75"/>
                  </a:lnTo>
                  <a:lnTo>
                    <a:pt x="350" y="78"/>
                  </a:lnTo>
                  <a:lnTo>
                    <a:pt x="353" y="78"/>
                  </a:lnTo>
                  <a:lnTo>
                    <a:pt x="353" y="80"/>
                  </a:lnTo>
                  <a:lnTo>
                    <a:pt x="355" y="80"/>
                  </a:lnTo>
                  <a:lnTo>
                    <a:pt x="355" y="84"/>
                  </a:lnTo>
                  <a:lnTo>
                    <a:pt x="362" y="84"/>
                  </a:lnTo>
                  <a:lnTo>
                    <a:pt x="362" y="82"/>
                  </a:lnTo>
                  <a:lnTo>
                    <a:pt x="367" y="81"/>
                  </a:lnTo>
                  <a:lnTo>
                    <a:pt x="367" y="79"/>
                  </a:lnTo>
                  <a:lnTo>
                    <a:pt x="369" y="79"/>
                  </a:lnTo>
                  <a:lnTo>
                    <a:pt x="369" y="69"/>
                  </a:lnTo>
                  <a:lnTo>
                    <a:pt x="371" y="69"/>
                  </a:lnTo>
                  <a:lnTo>
                    <a:pt x="370" y="65"/>
                  </a:lnTo>
                  <a:lnTo>
                    <a:pt x="373" y="65"/>
                  </a:lnTo>
                  <a:lnTo>
                    <a:pt x="373" y="62"/>
                  </a:lnTo>
                  <a:lnTo>
                    <a:pt x="382" y="62"/>
                  </a:lnTo>
                  <a:lnTo>
                    <a:pt x="382" y="64"/>
                  </a:lnTo>
                  <a:lnTo>
                    <a:pt x="387" y="63"/>
                  </a:lnTo>
                  <a:lnTo>
                    <a:pt x="387" y="66"/>
                  </a:lnTo>
                  <a:lnTo>
                    <a:pt x="392" y="66"/>
                  </a:lnTo>
                  <a:lnTo>
                    <a:pt x="392" y="68"/>
                  </a:lnTo>
                  <a:lnTo>
                    <a:pt x="397" y="68"/>
                  </a:lnTo>
                  <a:lnTo>
                    <a:pt x="397" y="65"/>
                  </a:lnTo>
                  <a:lnTo>
                    <a:pt x="406" y="65"/>
                  </a:lnTo>
                  <a:lnTo>
                    <a:pt x="406" y="67"/>
                  </a:lnTo>
                  <a:lnTo>
                    <a:pt x="411" y="67"/>
                  </a:lnTo>
                  <a:lnTo>
                    <a:pt x="411" y="69"/>
                  </a:lnTo>
                  <a:lnTo>
                    <a:pt x="413" y="69"/>
                  </a:lnTo>
                  <a:lnTo>
                    <a:pt x="414" y="76"/>
                  </a:lnTo>
                  <a:lnTo>
                    <a:pt x="416" y="76"/>
                  </a:lnTo>
                  <a:lnTo>
                    <a:pt x="416" y="78"/>
                  </a:lnTo>
                  <a:lnTo>
                    <a:pt x="421" y="78"/>
                  </a:lnTo>
                  <a:lnTo>
                    <a:pt x="421" y="83"/>
                  </a:lnTo>
                  <a:lnTo>
                    <a:pt x="423" y="82"/>
                  </a:lnTo>
                  <a:lnTo>
                    <a:pt x="424" y="85"/>
                  </a:lnTo>
                  <a:lnTo>
                    <a:pt x="426" y="84"/>
                  </a:lnTo>
                  <a:lnTo>
                    <a:pt x="426" y="89"/>
                  </a:lnTo>
                  <a:lnTo>
                    <a:pt x="429" y="89"/>
                  </a:lnTo>
                  <a:lnTo>
                    <a:pt x="429" y="92"/>
                  </a:lnTo>
                  <a:lnTo>
                    <a:pt x="431" y="91"/>
                  </a:lnTo>
                  <a:lnTo>
                    <a:pt x="431" y="93"/>
                  </a:lnTo>
                  <a:lnTo>
                    <a:pt x="433" y="93"/>
                  </a:lnTo>
                  <a:lnTo>
                    <a:pt x="434" y="96"/>
                  </a:lnTo>
                  <a:lnTo>
                    <a:pt x="436" y="96"/>
                  </a:lnTo>
                  <a:lnTo>
                    <a:pt x="436" y="98"/>
                  </a:lnTo>
                  <a:lnTo>
                    <a:pt x="439" y="98"/>
                  </a:lnTo>
                  <a:lnTo>
                    <a:pt x="439" y="100"/>
                  </a:lnTo>
                  <a:lnTo>
                    <a:pt x="441" y="100"/>
                  </a:lnTo>
                  <a:lnTo>
                    <a:pt x="441" y="105"/>
                  </a:lnTo>
                  <a:lnTo>
                    <a:pt x="444" y="105"/>
                  </a:lnTo>
                  <a:lnTo>
                    <a:pt x="444" y="112"/>
                  </a:lnTo>
                  <a:lnTo>
                    <a:pt x="437" y="112"/>
                  </a:lnTo>
                  <a:lnTo>
                    <a:pt x="437" y="114"/>
                  </a:lnTo>
                  <a:lnTo>
                    <a:pt x="433" y="115"/>
                  </a:lnTo>
                  <a:lnTo>
                    <a:pt x="432" y="113"/>
                  </a:lnTo>
                  <a:lnTo>
                    <a:pt x="430" y="113"/>
                  </a:lnTo>
                  <a:lnTo>
                    <a:pt x="431" y="127"/>
                  </a:lnTo>
                  <a:lnTo>
                    <a:pt x="429" y="127"/>
                  </a:lnTo>
                  <a:lnTo>
                    <a:pt x="429" y="129"/>
                  </a:lnTo>
                  <a:lnTo>
                    <a:pt x="426" y="129"/>
                  </a:lnTo>
                  <a:lnTo>
                    <a:pt x="427" y="139"/>
                  </a:lnTo>
                  <a:lnTo>
                    <a:pt x="425" y="139"/>
                  </a:lnTo>
                  <a:lnTo>
                    <a:pt x="425" y="141"/>
                  </a:lnTo>
                  <a:lnTo>
                    <a:pt x="423" y="141"/>
                  </a:lnTo>
                  <a:lnTo>
                    <a:pt x="420" y="141"/>
                  </a:lnTo>
                  <a:lnTo>
                    <a:pt x="420" y="146"/>
                  </a:lnTo>
                  <a:lnTo>
                    <a:pt x="418" y="146"/>
                  </a:lnTo>
                  <a:lnTo>
                    <a:pt x="418" y="149"/>
                  </a:lnTo>
                  <a:lnTo>
                    <a:pt x="416" y="149"/>
                  </a:lnTo>
                  <a:lnTo>
                    <a:pt x="416" y="151"/>
                  </a:lnTo>
                  <a:lnTo>
                    <a:pt x="407" y="152"/>
                  </a:lnTo>
                  <a:lnTo>
                    <a:pt x="406" y="149"/>
                  </a:lnTo>
                  <a:lnTo>
                    <a:pt x="402" y="150"/>
                  </a:lnTo>
                  <a:lnTo>
                    <a:pt x="402" y="147"/>
                  </a:lnTo>
                  <a:lnTo>
                    <a:pt x="397" y="148"/>
                  </a:lnTo>
                  <a:lnTo>
                    <a:pt x="397" y="152"/>
                  </a:lnTo>
                  <a:lnTo>
                    <a:pt x="400" y="152"/>
                  </a:lnTo>
                  <a:lnTo>
                    <a:pt x="400" y="155"/>
                  </a:lnTo>
                  <a:lnTo>
                    <a:pt x="397" y="155"/>
                  </a:lnTo>
                  <a:lnTo>
                    <a:pt x="397" y="157"/>
                  </a:lnTo>
                  <a:lnTo>
                    <a:pt x="395" y="157"/>
                  </a:lnTo>
                  <a:lnTo>
                    <a:pt x="396" y="160"/>
                  </a:lnTo>
                  <a:lnTo>
                    <a:pt x="386" y="160"/>
                  </a:lnTo>
                  <a:lnTo>
                    <a:pt x="386" y="163"/>
                  </a:lnTo>
                  <a:lnTo>
                    <a:pt x="384" y="163"/>
                  </a:lnTo>
                  <a:lnTo>
                    <a:pt x="384" y="165"/>
                  </a:lnTo>
                  <a:lnTo>
                    <a:pt x="379" y="165"/>
                  </a:lnTo>
                  <a:lnTo>
                    <a:pt x="379" y="168"/>
                  </a:lnTo>
                  <a:lnTo>
                    <a:pt x="377" y="168"/>
                  </a:lnTo>
                  <a:lnTo>
                    <a:pt x="377" y="170"/>
                  </a:lnTo>
                  <a:lnTo>
                    <a:pt x="373" y="171"/>
                  </a:lnTo>
                  <a:lnTo>
                    <a:pt x="373" y="173"/>
                  </a:lnTo>
                  <a:lnTo>
                    <a:pt x="370" y="173"/>
                  </a:lnTo>
                  <a:lnTo>
                    <a:pt x="370" y="176"/>
                  </a:lnTo>
                  <a:lnTo>
                    <a:pt x="373" y="175"/>
                  </a:lnTo>
                  <a:lnTo>
                    <a:pt x="373" y="178"/>
                  </a:lnTo>
                  <a:lnTo>
                    <a:pt x="375" y="177"/>
                  </a:lnTo>
                  <a:lnTo>
                    <a:pt x="376" y="180"/>
                  </a:lnTo>
                  <a:lnTo>
                    <a:pt x="369" y="180"/>
                  </a:lnTo>
                  <a:lnTo>
                    <a:pt x="368" y="178"/>
                  </a:lnTo>
                  <a:lnTo>
                    <a:pt x="364" y="178"/>
                  </a:lnTo>
                  <a:lnTo>
                    <a:pt x="364" y="180"/>
                  </a:lnTo>
                  <a:lnTo>
                    <a:pt x="361" y="181"/>
                  </a:lnTo>
                  <a:lnTo>
                    <a:pt x="362" y="188"/>
                  </a:lnTo>
                  <a:lnTo>
                    <a:pt x="364" y="188"/>
                  </a:lnTo>
                  <a:lnTo>
                    <a:pt x="364" y="190"/>
                  </a:lnTo>
                  <a:lnTo>
                    <a:pt x="367" y="190"/>
                  </a:lnTo>
                  <a:lnTo>
                    <a:pt x="367" y="199"/>
                  </a:lnTo>
                  <a:lnTo>
                    <a:pt x="372" y="199"/>
                  </a:lnTo>
                  <a:lnTo>
                    <a:pt x="372" y="197"/>
                  </a:lnTo>
                  <a:lnTo>
                    <a:pt x="374" y="197"/>
                  </a:lnTo>
                  <a:lnTo>
                    <a:pt x="374" y="199"/>
                  </a:lnTo>
                  <a:lnTo>
                    <a:pt x="379" y="198"/>
                  </a:lnTo>
                  <a:lnTo>
                    <a:pt x="379" y="206"/>
                  </a:lnTo>
                  <a:lnTo>
                    <a:pt x="382" y="205"/>
                  </a:lnTo>
                  <a:lnTo>
                    <a:pt x="382" y="208"/>
                  </a:lnTo>
                  <a:lnTo>
                    <a:pt x="384" y="207"/>
                  </a:lnTo>
                  <a:lnTo>
                    <a:pt x="385" y="215"/>
                  </a:lnTo>
                  <a:lnTo>
                    <a:pt x="387" y="215"/>
                  </a:lnTo>
                  <a:lnTo>
                    <a:pt x="387" y="217"/>
                  </a:lnTo>
                  <a:lnTo>
                    <a:pt x="390" y="217"/>
                  </a:lnTo>
                  <a:lnTo>
                    <a:pt x="390" y="219"/>
                  </a:lnTo>
                  <a:lnTo>
                    <a:pt x="392" y="219"/>
                  </a:lnTo>
                  <a:lnTo>
                    <a:pt x="392" y="217"/>
                  </a:lnTo>
                  <a:lnTo>
                    <a:pt x="397" y="216"/>
                  </a:lnTo>
                  <a:lnTo>
                    <a:pt x="396" y="214"/>
                  </a:lnTo>
                  <a:lnTo>
                    <a:pt x="413" y="213"/>
                  </a:lnTo>
                  <a:lnTo>
                    <a:pt x="413" y="215"/>
                  </a:lnTo>
                  <a:lnTo>
                    <a:pt x="415" y="215"/>
                  </a:lnTo>
                  <a:lnTo>
                    <a:pt x="415" y="220"/>
                  </a:lnTo>
                  <a:lnTo>
                    <a:pt x="418" y="220"/>
                  </a:lnTo>
                  <a:lnTo>
                    <a:pt x="418" y="224"/>
                  </a:lnTo>
                  <a:lnTo>
                    <a:pt x="416" y="224"/>
                  </a:lnTo>
                  <a:lnTo>
                    <a:pt x="416" y="227"/>
                  </a:lnTo>
                  <a:lnTo>
                    <a:pt x="418" y="227"/>
                  </a:lnTo>
                  <a:lnTo>
                    <a:pt x="419" y="234"/>
                  </a:lnTo>
                  <a:lnTo>
                    <a:pt x="421" y="233"/>
                  </a:lnTo>
                  <a:lnTo>
                    <a:pt x="421" y="238"/>
                  </a:lnTo>
                  <a:lnTo>
                    <a:pt x="424" y="238"/>
                  </a:lnTo>
                  <a:lnTo>
                    <a:pt x="424" y="241"/>
                  </a:lnTo>
                  <a:lnTo>
                    <a:pt x="426" y="240"/>
                  </a:lnTo>
                  <a:lnTo>
                    <a:pt x="426" y="243"/>
                  </a:lnTo>
                  <a:lnTo>
                    <a:pt x="433" y="242"/>
                  </a:lnTo>
                  <a:lnTo>
                    <a:pt x="433" y="245"/>
                  </a:lnTo>
                  <a:lnTo>
                    <a:pt x="443" y="244"/>
                  </a:lnTo>
                  <a:lnTo>
                    <a:pt x="443" y="246"/>
                  </a:lnTo>
                  <a:lnTo>
                    <a:pt x="445" y="246"/>
                  </a:lnTo>
                  <a:lnTo>
                    <a:pt x="446" y="251"/>
                  </a:lnTo>
                  <a:lnTo>
                    <a:pt x="448" y="251"/>
                  </a:lnTo>
                  <a:lnTo>
                    <a:pt x="448" y="255"/>
                  </a:lnTo>
                  <a:lnTo>
                    <a:pt x="451" y="255"/>
                  </a:lnTo>
                  <a:lnTo>
                    <a:pt x="451" y="257"/>
                  </a:lnTo>
                  <a:lnTo>
                    <a:pt x="453" y="257"/>
                  </a:lnTo>
                  <a:lnTo>
                    <a:pt x="454" y="265"/>
                  </a:lnTo>
                  <a:lnTo>
                    <a:pt x="456" y="264"/>
                  </a:lnTo>
                  <a:lnTo>
                    <a:pt x="456" y="267"/>
                  </a:lnTo>
                  <a:lnTo>
                    <a:pt x="459" y="266"/>
                  </a:lnTo>
                  <a:lnTo>
                    <a:pt x="459" y="269"/>
                  </a:lnTo>
                  <a:lnTo>
                    <a:pt x="461" y="269"/>
                  </a:lnTo>
                  <a:lnTo>
                    <a:pt x="461" y="274"/>
                  </a:lnTo>
                  <a:lnTo>
                    <a:pt x="464" y="273"/>
                  </a:lnTo>
                  <a:lnTo>
                    <a:pt x="464" y="275"/>
                  </a:lnTo>
                  <a:lnTo>
                    <a:pt x="466" y="275"/>
                  </a:lnTo>
                  <a:lnTo>
                    <a:pt x="468" y="275"/>
                  </a:lnTo>
                  <a:lnTo>
                    <a:pt x="469" y="282"/>
                  </a:lnTo>
                  <a:lnTo>
                    <a:pt x="471" y="282"/>
                  </a:lnTo>
                  <a:lnTo>
                    <a:pt x="472" y="287"/>
                  </a:lnTo>
                  <a:lnTo>
                    <a:pt x="476" y="287"/>
                  </a:lnTo>
                  <a:lnTo>
                    <a:pt x="476" y="289"/>
                  </a:lnTo>
                  <a:lnTo>
                    <a:pt x="479" y="289"/>
                  </a:lnTo>
                  <a:lnTo>
                    <a:pt x="479" y="291"/>
                  </a:lnTo>
                  <a:lnTo>
                    <a:pt x="481" y="291"/>
                  </a:lnTo>
                  <a:lnTo>
                    <a:pt x="482" y="293"/>
                  </a:lnTo>
                  <a:lnTo>
                    <a:pt x="484" y="293"/>
                  </a:lnTo>
                  <a:lnTo>
                    <a:pt x="486" y="326"/>
                  </a:lnTo>
                  <a:lnTo>
                    <a:pt x="488" y="326"/>
                  </a:lnTo>
                  <a:lnTo>
                    <a:pt x="488" y="328"/>
                  </a:lnTo>
                  <a:lnTo>
                    <a:pt x="491" y="328"/>
                  </a:lnTo>
                  <a:lnTo>
                    <a:pt x="491" y="331"/>
                  </a:lnTo>
                  <a:lnTo>
                    <a:pt x="493" y="330"/>
                  </a:lnTo>
                  <a:lnTo>
                    <a:pt x="493" y="334"/>
                  </a:lnTo>
                  <a:close/>
                </a:path>
              </a:pathLst>
            </a:custGeom>
            <a:solidFill>
              <a:srgbClr val="D6D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106" name="Freeform 74"/>
            <p:cNvSpPr>
              <a:spLocks/>
            </p:cNvSpPr>
            <p:nvPr/>
          </p:nvSpPr>
          <p:spPr bwMode="auto">
            <a:xfrm>
              <a:off x="5781676" y="4946650"/>
              <a:ext cx="782638" cy="625475"/>
            </a:xfrm>
            <a:custGeom>
              <a:avLst/>
              <a:gdLst>
                <a:gd name="T0" fmla="*/ 453 w 493"/>
                <a:gd name="T1" fmla="*/ 327 h 394"/>
                <a:gd name="T2" fmla="*/ 400 w 493"/>
                <a:gd name="T3" fmla="*/ 381 h 394"/>
                <a:gd name="T4" fmla="*/ 401 w 493"/>
                <a:gd name="T5" fmla="*/ 391 h 394"/>
                <a:gd name="T6" fmla="*/ 313 w 493"/>
                <a:gd name="T7" fmla="*/ 358 h 394"/>
                <a:gd name="T8" fmla="*/ 257 w 493"/>
                <a:gd name="T9" fmla="*/ 333 h 394"/>
                <a:gd name="T10" fmla="*/ 223 w 493"/>
                <a:gd name="T11" fmla="*/ 327 h 394"/>
                <a:gd name="T12" fmla="*/ 134 w 493"/>
                <a:gd name="T13" fmla="*/ 348 h 394"/>
                <a:gd name="T14" fmla="*/ 108 w 493"/>
                <a:gd name="T15" fmla="*/ 349 h 394"/>
                <a:gd name="T16" fmla="*/ 94 w 493"/>
                <a:gd name="T17" fmla="*/ 319 h 394"/>
                <a:gd name="T18" fmla="*/ 91 w 493"/>
                <a:gd name="T19" fmla="*/ 282 h 394"/>
                <a:gd name="T20" fmla="*/ 32 w 493"/>
                <a:gd name="T21" fmla="*/ 257 h 394"/>
                <a:gd name="T22" fmla="*/ 3 w 493"/>
                <a:gd name="T23" fmla="*/ 214 h 394"/>
                <a:gd name="T24" fmla="*/ 10 w 493"/>
                <a:gd name="T25" fmla="*/ 179 h 394"/>
                <a:gd name="T26" fmla="*/ 2 w 493"/>
                <a:gd name="T27" fmla="*/ 147 h 394"/>
                <a:gd name="T28" fmla="*/ 41 w 493"/>
                <a:gd name="T29" fmla="*/ 147 h 394"/>
                <a:gd name="T30" fmla="*/ 105 w 493"/>
                <a:gd name="T31" fmla="*/ 146 h 394"/>
                <a:gd name="T32" fmla="*/ 124 w 493"/>
                <a:gd name="T33" fmla="*/ 142 h 394"/>
                <a:gd name="T34" fmla="*/ 162 w 493"/>
                <a:gd name="T35" fmla="*/ 142 h 394"/>
                <a:gd name="T36" fmla="*/ 145 w 493"/>
                <a:gd name="T37" fmla="*/ 112 h 394"/>
                <a:gd name="T38" fmla="*/ 145 w 493"/>
                <a:gd name="T39" fmla="*/ 82 h 394"/>
                <a:gd name="T40" fmla="*/ 142 w 493"/>
                <a:gd name="T41" fmla="*/ 32 h 394"/>
                <a:gd name="T42" fmla="*/ 141 w 493"/>
                <a:gd name="T43" fmla="*/ 7 h 394"/>
                <a:gd name="T44" fmla="*/ 169 w 493"/>
                <a:gd name="T45" fmla="*/ 9 h 394"/>
                <a:gd name="T46" fmla="*/ 189 w 493"/>
                <a:gd name="T47" fmla="*/ 18 h 394"/>
                <a:gd name="T48" fmla="*/ 213 w 493"/>
                <a:gd name="T49" fmla="*/ 25 h 394"/>
                <a:gd name="T50" fmla="*/ 234 w 493"/>
                <a:gd name="T51" fmla="*/ 19 h 394"/>
                <a:gd name="T52" fmla="*/ 239 w 493"/>
                <a:gd name="T53" fmla="*/ 33 h 394"/>
                <a:gd name="T54" fmla="*/ 250 w 493"/>
                <a:gd name="T55" fmla="*/ 56 h 394"/>
                <a:gd name="T56" fmla="*/ 260 w 493"/>
                <a:gd name="T57" fmla="*/ 60 h 394"/>
                <a:gd name="T58" fmla="*/ 290 w 493"/>
                <a:gd name="T59" fmla="*/ 53 h 394"/>
                <a:gd name="T60" fmla="*/ 292 w 493"/>
                <a:gd name="T61" fmla="*/ 89 h 394"/>
                <a:gd name="T62" fmla="*/ 317 w 493"/>
                <a:gd name="T63" fmla="*/ 82 h 394"/>
                <a:gd name="T64" fmla="*/ 338 w 493"/>
                <a:gd name="T65" fmla="*/ 67 h 394"/>
                <a:gd name="T66" fmla="*/ 353 w 493"/>
                <a:gd name="T67" fmla="*/ 78 h 394"/>
                <a:gd name="T68" fmla="*/ 369 w 493"/>
                <a:gd name="T69" fmla="*/ 79 h 394"/>
                <a:gd name="T70" fmla="*/ 387 w 493"/>
                <a:gd name="T71" fmla="*/ 63 h 394"/>
                <a:gd name="T72" fmla="*/ 411 w 493"/>
                <a:gd name="T73" fmla="*/ 67 h 394"/>
                <a:gd name="T74" fmla="*/ 423 w 493"/>
                <a:gd name="T75" fmla="*/ 82 h 394"/>
                <a:gd name="T76" fmla="*/ 433 w 493"/>
                <a:gd name="T77" fmla="*/ 93 h 394"/>
                <a:gd name="T78" fmla="*/ 444 w 493"/>
                <a:gd name="T79" fmla="*/ 105 h 394"/>
                <a:gd name="T80" fmla="*/ 429 w 493"/>
                <a:gd name="T81" fmla="*/ 127 h 394"/>
                <a:gd name="T82" fmla="*/ 420 w 493"/>
                <a:gd name="T83" fmla="*/ 146 h 394"/>
                <a:gd name="T84" fmla="*/ 402 w 493"/>
                <a:gd name="T85" fmla="*/ 147 h 394"/>
                <a:gd name="T86" fmla="*/ 396 w 493"/>
                <a:gd name="T87" fmla="*/ 160 h 394"/>
                <a:gd name="T88" fmla="*/ 377 w 493"/>
                <a:gd name="T89" fmla="*/ 170 h 394"/>
                <a:gd name="T90" fmla="*/ 376 w 493"/>
                <a:gd name="T91" fmla="*/ 180 h 394"/>
                <a:gd name="T92" fmla="*/ 364 w 493"/>
                <a:gd name="T93" fmla="*/ 190 h 394"/>
                <a:gd name="T94" fmla="*/ 379 w 493"/>
                <a:gd name="T95" fmla="*/ 206 h 394"/>
                <a:gd name="T96" fmla="*/ 390 w 493"/>
                <a:gd name="T97" fmla="*/ 219 h 394"/>
                <a:gd name="T98" fmla="*/ 415 w 493"/>
                <a:gd name="T99" fmla="*/ 220 h 394"/>
                <a:gd name="T100" fmla="*/ 421 w 493"/>
                <a:gd name="T101" fmla="*/ 238 h 394"/>
                <a:gd name="T102" fmla="*/ 443 w 493"/>
                <a:gd name="T103" fmla="*/ 246 h 394"/>
                <a:gd name="T104" fmla="*/ 454 w 493"/>
                <a:gd name="T105" fmla="*/ 265 h 394"/>
                <a:gd name="T106" fmla="*/ 464 w 493"/>
                <a:gd name="T107" fmla="*/ 275 h 394"/>
                <a:gd name="T108" fmla="*/ 479 w 493"/>
                <a:gd name="T109" fmla="*/ 289 h 394"/>
                <a:gd name="T110" fmla="*/ 491 w 493"/>
                <a:gd name="T111" fmla="*/ 328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3" h="394">
                  <a:moveTo>
                    <a:pt x="493" y="334"/>
                  </a:moveTo>
                  <a:lnTo>
                    <a:pt x="491" y="333"/>
                  </a:lnTo>
                  <a:lnTo>
                    <a:pt x="491" y="333"/>
                  </a:lnTo>
                  <a:lnTo>
                    <a:pt x="476" y="333"/>
                  </a:lnTo>
                  <a:lnTo>
                    <a:pt x="474" y="335"/>
                  </a:lnTo>
                  <a:lnTo>
                    <a:pt x="457" y="327"/>
                  </a:lnTo>
                  <a:lnTo>
                    <a:pt x="454" y="327"/>
                  </a:lnTo>
                  <a:lnTo>
                    <a:pt x="453" y="327"/>
                  </a:lnTo>
                  <a:lnTo>
                    <a:pt x="453" y="328"/>
                  </a:lnTo>
                  <a:lnTo>
                    <a:pt x="452" y="329"/>
                  </a:lnTo>
                  <a:lnTo>
                    <a:pt x="452" y="334"/>
                  </a:lnTo>
                  <a:lnTo>
                    <a:pt x="449" y="338"/>
                  </a:lnTo>
                  <a:lnTo>
                    <a:pt x="414" y="357"/>
                  </a:lnTo>
                  <a:lnTo>
                    <a:pt x="411" y="362"/>
                  </a:lnTo>
                  <a:lnTo>
                    <a:pt x="409" y="370"/>
                  </a:lnTo>
                  <a:lnTo>
                    <a:pt x="400" y="381"/>
                  </a:lnTo>
                  <a:lnTo>
                    <a:pt x="399" y="382"/>
                  </a:lnTo>
                  <a:lnTo>
                    <a:pt x="399" y="382"/>
                  </a:lnTo>
                  <a:lnTo>
                    <a:pt x="399" y="384"/>
                  </a:lnTo>
                  <a:lnTo>
                    <a:pt x="400" y="385"/>
                  </a:lnTo>
                  <a:lnTo>
                    <a:pt x="401" y="387"/>
                  </a:lnTo>
                  <a:lnTo>
                    <a:pt x="402" y="388"/>
                  </a:lnTo>
                  <a:lnTo>
                    <a:pt x="402" y="390"/>
                  </a:lnTo>
                  <a:lnTo>
                    <a:pt x="401" y="391"/>
                  </a:lnTo>
                  <a:lnTo>
                    <a:pt x="400" y="392"/>
                  </a:lnTo>
                  <a:lnTo>
                    <a:pt x="398" y="394"/>
                  </a:lnTo>
                  <a:lnTo>
                    <a:pt x="385" y="394"/>
                  </a:lnTo>
                  <a:lnTo>
                    <a:pt x="374" y="388"/>
                  </a:lnTo>
                  <a:lnTo>
                    <a:pt x="352" y="391"/>
                  </a:lnTo>
                  <a:lnTo>
                    <a:pt x="317" y="365"/>
                  </a:lnTo>
                  <a:lnTo>
                    <a:pt x="315" y="361"/>
                  </a:lnTo>
                  <a:lnTo>
                    <a:pt x="313" y="358"/>
                  </a:lnTo>
                  <a:lnTo>
                    <a:pt x="295" y="357"/>
                  </a:lnTo>
                  <a:lnTo>
                    <a:pt x="294" y="356"/>
                  </a:lnTo>
                  <a:lnTo>
                    <a:pt x="293" y="355"/>
                  </a:lnTo>
                  <a:lnTo>
                    <a:pt x="291" y="343"/>
                  </a:lnTo>
                  <a:lnTo>
                    <a:pt x="284" y="333"/>
                  </a:lnTo>
                  <a:lnTo>
                    <a:pt x="264" y="326"/>
                  </a:lnTo>
                  <a:lnTo>
                    <a:pt x="261" y="328"/>
                  </a:lnTo>
                  <a:lnTo>
                    <a:pt x="257" y="333"/>
                  </a:lnTo>
                  <a:lnTo>
                    <a:pt x="255" y="337"/>
                  </a:lnTo>
                  <a:lnTo>
                    <a:pt x="252" y="340"/>
                  </a:lnTo>
                  <a:lnTo>
                    <a:pt x="240" y="341"/>
                  </a:lnTo>
                  <a:lnTo>
                    <a:pt x="234" y="347"/>
                  </a:lnTo>
                  <a:lnTo>
                    <a:pt x="229" y="346"/>
                  </a:lnTo>
                  <a:lnTo>
                    <a:pt x="228" y="345"/>
                  </a:lnTo>
                  <a:lnTo>
                    <a:pt x="224" y="328"/>
                  </a:lnTo>
                  <a:lnTo>
                    <a:pt x="223" y="327"/>
                  </a:lnTo>
                  <a:lnTo>
                    <a:pt x="213" y="327"/>
                  </a:lnTo>
                  <a:lnTo>
                    <a:pt x="209" y="331"/>
                  </a:lnTo>
                  <a:lnTo>
                    <a:pt x="204" y="343"/>
                  </a:lnTo>
                  <a:lnTo>
                    <a:pt x="201" y="347"/>
                  </a:lnTo>
                  <a:lnTo>
                    <a:pt x="156" y="347"/>
                  </a:lnTo>
                  <a:lnTo>
                    <a:pt x="150" y="343"/>
                  </a:lnTo>
                  <a:lnTo>
                    <a:pt x="148" y="342"/>
                  </a:lnTo>
                  <a:lnTo>
                    <a:pt x="134" y="348"/>
                  </a:lnTo>
                  <a:lnTo>
                    <a:pt x="133" y="349"/>
                  </a:lnTo>
                  <a:lnTo>
                    <a:pt x="131" y="357"/>
                  </a:lnTo>
                  <a:lnTo>
                    <a:pt x="130" y="358"/>
                  </a:lnTo>
                  <a:lnTo>
                    <a:pt x="118" y="364"/>
                  </a:lnTo>
                  <a:lnTo>
                    <a:pt x="115" y="364"/>
                  </a:lnTo>
                  <a:lnTo>
                    <a:pt x="108" y="359"/>
                  </a:lnTo>
                  <a:lnTo>
                    <a:pt x="108" y="349"/>
                  </a:lnTo>
                  <a:lnTo>
                    <a:pt x="108" y="349"/>
                  </a:lnTo>
                  <a:lnTo>
                    <a:pt x="104" y="344"/>
                  </a:lnTo>
                  <a:lnTo>
                    <a:pt x="89" y="340"/>
                  </a:lnTo>
                  <a:lnTo>
                    <a:pt x="86" y="337"/>
                  </a:lnTo>
                  <a:lnTo>
                    <a:pt x="85" y="334"/>
                  </a:lnTo>
                  <a:lnTo>
                    <a:pt x="85" y="330"/>
                  </a:lnTo>
                  <a:lnTo>
                    <a:pt x="86" y="328"/>
                  </a:lnTo>
                  <a:lnTo>
                    <a:pt x="93" y="320"/>
                  </a:lnTo>
                  <a:lnTo>
                    <a:pt x="94" y="319"/>
                  </a:lnTo>
                  <a:lnTo>
                    <a:pt x="94" y="301"/>
                  </a:lnTo>
                  <a:lnTo>
                    <a:pt x="93" y="300"/>
                  </a:lnTo>
                  <a:lnTo>
                    <a:pt x="89" y="295"/>
                  </a:lnTo>
                  <a:lnTo>
                    <a:pt x="89" y="293"/>
                  </a:lnTo>
                  <a:lnTo>
                    <a:pt x="88" y="289"/>
                  </a:lnTo>
                  <a:lnTo>
                    <a:pt x="89" y="286"/>
                  </a:lnTo>
                  <a:lnTo>
                    <a:pt x="90" y="283"/>
                  </a:lnTo>
                  <a:lnTo>
                    <a:pt x="91" y="282"/>
                  </a:lnTo>
                  <a:lnTo>
                    <a:pt x="91" y="280"/>
                  </a:lnTo>
                  <a:lnTo>
                    <a:pt x="88" y="264"/>
                  </a:lnTo>
                  <a:lnTo>
                    <a:pt x="86" y="262"/>
                  </a:lnTo>
                  <a:lnTo>
                    <a:pt x="81" y="259"/>
                  </a:lnTo>
                  <a:lnTo>
                    <a:pt x="65" y="265"/>
                  </a:lnTo>
                  <a:lnTo>
                    <a:pt x="35" y="260"/>
                  </a:lnTo>
                  <a:lnTo>
                    <a:pt x="33" y="258"/>
                  </a:lnTo>
                  <a:lnTo>
                    <a:pt x="32" y="257"/>
                  </a:lnTo>
                  <a:lnTo>
                    <a:pt x="31" y="244"/>
                  </a:lnTo>
                  <a:lnTo>
                    <a:pt x="31" y="242"/>
                  </a:lnTo>
                  <a:lnTo>
                    <a:pt x="28" y="239"/>
                  </a:lnTo>
                  <a:lnTo>
                    <a:pt x="18" y="235"/>
                  </a:lnTo>
                  <a:lnTo>
                    <a:pt x="14" y="236"/>
                  </a:lnTo>
                  <a:lnTo>
                    <a:pt x="4" y="222"/>
                  </a:lnTo>
                  <a:lnTo>
                    <a:pt x="3" y="215"/>
                  </a:lnTo>
                  <a:lnTo>
                    <a:pt x="3" y="214"/>
                  </a:lnTo>
                  <a:lnTo>
                    <a:pt x="4" y="213"/>
                  </a:lnTo>
                  <a:lnTo>
                    <a:pt x="8" y="209"/>
                  </a:lnTo>
                  <a:lnTo>
                    <a:pt x="10" y="202"/>
                  </a:lnTo>
                  <a:lnTo>
                    <a:pt x="14" y="197"/>
                  </a:lnTo>
                  <a:lnTo>
                    <a:pt x="15" y="196"/>
                  </a:lnTo>
                  <a:lnTo>
                    <a:pt x="15" y="195"/>
                  </a:lnTo>
                  <a:lnTo>
                    <a:pt x="15" y="189"/>
                  </a:lnTo>
                  <a:lnTo>
                    <a:pt x="10" y="179"/>
                  </a:lnTo>
                  <a:lnTo>
                    <a:pt x="9" y="164"/>
                  </a:lnTo>
                  <a:lnTo>
                    <a:pt x="8" y="162"/>
                  </a:lnTo>
                  <a:lnTo>
                    <a:pt x="2" y="156"/>
                  </a:lnTo>
                  <a:lnTo>
                    <a:pt x="1" y="153"/>
                  </a:lnTo>
                  <a:lnTo>
                    <a:pt x="0" y="151"/>
                  </a:lnTo>
                  <a:lnTo>
                    <a:pt x="0" y="150"/>
                  </a:lnTo>
                  <a:lnTo>
                    <a:pt x="1" y="148"/>
                  </a:lnTo>
                  <a:lnTo>
                    <a:pt x="2" y="147"/>
                  </a:lnTo>
                  <a:lnTo>
                    <a:pt x="9" y="142"/>
                  </a:lnTo>
                  <a:lnTo>
                    <a:pt x="20" y="152"/>
                  </a:lnTo>
                  <a:lnTo>
                    <a:pt x="35" y="158"/>
                  </a:lnTo>
                  <a:lnTo>
                    <a:pt x="35" y="158"/>
                  </a:lnTo>
                  <a:lnTo>
                    <a:pt x="37" y="157"/>
                  </a:lnTo>
                  <a:lnTo>
                    <a:pt x="37" y="156"/>
                  </a:lnTo>
                  <a:lnTo>
                    <a:pt x="38" y="151"/>
                  </a:lnTo>
                  <a:lnTo>
                    <a:pt x="41" y="147"/>
                  </a:lnTo>
                  <a:lnTo>
                    <a:pt x="45" y="146"/>
                  </a:lnTo>
                  <a:lnTo>
                    <a:pt x="94" y="165"/>
                  </a:lnTo>
                  <a:lnTo>
                    <a:pt x="99" y="163"/>
                  </a:lnTo>
                  <a:lnTo>
                    <a:pt x="101" y="160"/>
                  </a:lnTo>
                  <a:lnTo>
                    <a:pt x="102" y="159"/>
                  </a:lnTo>
                  <a:lnTo>
                    <a:pt x="103" y="149"/>
                  </a:lnTo>
                  <a:lnTo>
                    <a:pt x="103" y="147"/>
                  </a:lnTo>
                  <a:lnTo>
                    <a:pt x="105" y="146"/>
                  </a:lnTo>
                  <a:lnTo>
                    <a:pt x="109" y="144"/>
                  </a:lnTo>
                  <a:lnTo>
                    <a:pt x="110" y="142"/>
                  </a:lnTo>
                  <a:lnTo>
                    <a:pt x="112" y="138"/>
                  </a:lnTo>
                  <a:lnTo>
                    <a:pt x="114" y="135"/>
                  </a:lnTo>
                  <a:lnTo>
                    <a:pt x="118" y="134"/>
                  </a:lnTo>
                  <a:lnTo>
                    <a:pt x="121" y="135"/>
                  </a:lnTo>
                  <a:lnTo>
                    <a:pt x="121" y="136"/>
                  </a:lnTo>
                  <a:lnTo>
                    <a:pt x="124" y="142"/>
                  </a:lnTo>
                  <a:lnTo>
                    <a:pt x="125" y="146"/>
                  </a:lnTo>
                  <a:lnTo>
                    <a:pt x="126" y="147"/>
                  </a:lnTo>
                  <a:lnTo>
                    <a:pt x="126" y="149"/>
                  </a:lnTo>
                  <a:lnTo>
                    <a:pt x="137" y="149"/>
                  </a:lnTo>
                  <a:lnTo>
                    <a:pt x="145" y="144"/>
                  </a:lnTo>
                  <a:lnTo>
                    <a:pt x="160" y="143"/>
                  </a:lnTo>
                  <a:lnTo>
                    <a:pt x="161" y="143"/>
                  </a:lnTo>
                  <a:lnTo>
                    <a:pt x="162" y="142"/>
                  </a:lnTo>
                  <a:lnTo>
                    <a:pt x="162" y="140"/>
                  </a:lnTo>
                  <a:lnTo>
                    <a:pt x="162" y="139"/>
                  </a:lnTo>
                  <a:lnTo>
                    <a:pt x="162" y="138"/>
                  </a:lnTo>
                  <a:lnTo>
                    <a:pt x="161" y="136"/>
                  </a:lnTo>
                  <a:lnTo>
                    <a:pt x="148" y="116"/>
                  </a:lnTo>
                  <a:lnTo>
                    <a:pt x="145" y="114"/>
                  </a:lnTo>
                  <a:lnTo>
                    <a:pt x="145" y="113"/>
                  </a:lnTo>
                  <a:lnTo>
                    <a:pt x="145" y="112"/>
                  </a:lnTo>
                  <a:lnTo>
                    <a:pt x="145" y="110"/>
                  </a:lnTo>
                  <a:lnTo>
                    <a:pt x="145" y="108"/>
                  </a:lnTo>
                  <a:lnTo>
                    <a:pt x="153" y="98"/>
                  </a:lnTo>
                  <a:lnTo>
                    <a:pt x="153" y="96"/>
                  </a:lnTo>
                  <a:lnTo>
                    <a:pt x="153" y="95"/>
                  </a:lnTo>
                  <a:lnTo>
                    <a:pt x="153" y="93"/>
                  </a:lnTo>
                  <a:lnTo>
                    <a:pt x="145" y="85"/>
                  </a:lnTo>
                  <a:lnTo>
                    <a:pt x="145" y="82"/>
                  </a:lnTo>
                  <a:lnTo>
                    <a:pt x="145" y="76"/>
                  </a:lnTo>
                  <a:lnTo>
                    <a:pt x="144" y="73"/>
                  </a:lnTo>
                  <a:lnTo>
                    <a:pt x="142" y="71"/>
                  </a:lnTo>
                  <a:lnTo>
                    <a:pt x="139" y="46"/>
                  </a:lnTo>
                  <a:lnTo>
                    <a:pt x="139" y="39"/>
                  </a:lnTo>
                  <a:lnTo>
                    <a:pt x="141" y="36"/>
                  </a:lnTo>
                  <a:lnTo>
                    <a:pt x="141" y="34"/>
                  </a:lnTo>
                  <a:lnTo>
                    <a:pt x="142" y="32"/>
                  </a:lnTo>
                  <a:lnTo>
                    <a:pt x="141" y="29"/>
                  </a:lnTo>
                  <a:lnTo>
                    <a:pt x="126" y="1"/>
                  </a:lnTo>
                  <a:lnTo>
                    <a:pt x="125" y="1"/>
                  </a:lnTo>
                  <a:lnTo>
                    <a:pt x="133" y="0"/>
                  </a:lnTo>
                  <a:lnTo>
                    <a:pt x="134" y="5"/>
                  </a:lnTo>
                  <a:lnTo>
                    <a:pt x="136" y="4"/>
                  </a:lnTo>
                  <a:lnTo>
                    <a:pt x="136" y="7"/>
                  </a:lnTo>
                  <a:lnTo>
                    <a:pt x="141" y="7"/>
                  </a:lnTo>
                  <a:lnTo>
                    <a:pt x="141" y="4"/>
                  </a:lnTo>
                  <a:lnTo>
                    <a:pt x="143" y="4"/>
                  </a:lnTo>
                  <a:lnTo>
                    <a:pt x="143" y="6"/>
                  </a:lnTo>
                  <a:lnTo>
                    <a:pt x="160" y="5"/>
                  </a:lnTo>
                  <a:lnTo>
                    <a:pt x="160" y="8"/>
                  </a:lnTo>
                  <a:lnTo>
                    <a:pt x="167" y="7"/>
                  </a:lnTo>
                  <a:lnTo>
                    <a:pt x="167" y="10"/>
                  </a:lnTo>
                  <a:lnTo>
                    <a:pt x="169" y="9"/>
                  </a:lnTo>
                  <a:lnTo>
                    <a:pt x="169" y="12"/>
                  </a:lnTo>
                  <a:lnTo>
                    <a:pt x="172" y="12"/>
                  </a:lnTo>
                  <a:lnTo>
                    <a:pt x="172" y="14"/>
                  </a:lnTo>
                  <a:lnTo>
                    <a:pt x="177" y="14"/>
                  </a:lnTo>
                  <a:lnTo>
                    <a:pt x="177" y="16"/>
                  </a:lnTo>
                  <a:lnTo>
                    <a:pt x="184" y="16"/>
                  </a:lnTo>
                  <a:lnTo>
                    <a:pt x="184" y="18"/>
                  </a:lnTo>
                  <a:lnTo>
                    <a:pt x="189" y="18"/>
                  </a:lnTo>
                  <a:lnTo>
                    <a:pt x="189" y="25"/>
                  </a:lnTo>
                  <a:lnTo>
                    <a:pt x="192" y="24"/>
                  </a:lnTo>
                  <a:lnTo>
                    <a:pt x="192" y="27"/>
                  </a:lnTo>
                  <a:lnTo>
                    <a:pt x="203" y="26"/>
                  </a:lnTo>
                  <a:lnTo>
                    <a:pt x="204" y="28"/>
                  </a:lnTo>
                  <a:lnTo>
                    <a:pt x="208" y="28"/>
                  </a:lnTo>
                  <a:lnTo>
                    <a:pt x="208" y="26"/>
                  </a:lnTo>
                  <a:lnTo>
                    <a:pt x="213" y="25"/>
                  </a:lnTo>
                  <a:lnTo>
                    <a:pt x="213" y="23"/>
                  </a:lnTo>
                  <a:lnTo>
                    <a:pt x="217" y="23"/>
                  </a:lnTo>
                  <a:lnTo>
                    <a:pt x="218" y="25"/>
                  </a:lnTo>
                  <a:lnTo>
                    <a:pt x="224" y="25"/>
                  </a:lnTo>
                  <a:lnTo>
                    <a:pt x="224" y="22"/>
                  </a:lnTo>
                  <a:lnTo>
                    <a:pt x="227" y="22"/>
                  </a:lnTo>
                  <a:lnTo>
                    <a:pt x="227" y="20"/>
                  </a:lnTo>
                  <a:lnTo>
                    <a:pt x="234" y="19"/>
                  </a:lnTo>
                  <a:lnTo>
                    <a:pt x="234" y="22"/>
                  </a:lnTo>
                  <a:lnTo>
                    <a:pt x="236" y="21"/>
                  </a:lnTo>
                  <a:lnTo>
                    <a:pt x="236" y="26"/>
                  </a:lnTo>
                  <a:lnTo>
                    <a:pt x="239" y="26"/>
                  </a:lnTo>
                  <a:lnTo>
                    <a:pt x="239" y="28"/>
                  </a:lnTo>
                  <a:lnTo>
                    <a:pt x="236" y="28"/>
                  </a:lnTo>
                  <a:lnTo>
                    <a:pt x="237" y="33"/>
                  </a:lnTo>
                  <a:lnTo>
                    <a:pt x="239" y="33"/>
                  </a:lnTo>
                  <a:lnTo>
                    <a:pt x="239" y="38"/>
                  </a:lnTo>
                  <a:lnTo>
                    <a:pt x="242" y="38"/>
                  </a:lnTo>
                  <a:lnTo>
                    <a:pt x="242" y="40"/>
                  </a:lnTo>
                  <a:lnTo>
                    <a:pt x="244" y="40"/>
                  </a:lnTo>
                  <a:lnTo>
                    <a:pt x="245" y="45"/>
                  </a:lnTo>
                  <a:lnTo>
                    <a:pt x="247" y="44"/>
                  </a:lnTo>
                  <a:lnTo>
                    <a:pt x="248" y="56"/>
                  </a:lnTo>
                  <a:lnTo>
                    <a:pt x="250" y="56"/>
                  </a:lnTo>
                  <a:lnTo>
                    <a:pt x="250" y="58"/>
                  </a:lnTo>
                  <a:lnTo>
                    <a:pt x="248" y="58"/>
                  </a:lnTo>
                  <a:lnTo>
                    <a:pt x="248" y="61"/>
                  </a:lnTo>
                  <a:lnTo>
                    <a:pt x="252" y="60"/>
                  </a:lnTo>
                  <a:lnTo>
                    <a:pt x="253" y="63"/>
                  </a:lnTo>
                  <a:lnTo>
                    <a:pt x="255" y="63"/>
                  </a:lnTo>
                  <a:lnTo>
                    <a:pt x="255" y="60"/>
                  </a:lnTo>
                  <a:lnTo>
                    <a:pt x="260" y="60"/>
                  </a:lnTo>
                  <a:lnTo>
                    <a:pt x="260" y="58"/>
                  </a:lnTo>
                  <a:lnTo>
                    <a:pt x="269" y="57"/>
                  </a:lnTo>
                  <a:lnTo>
                    <a:pt x="269" y="55"/>
                  </a:lnTo>
                  <a:lnTo>
                    <a:pt x="274" y="54"/>
                  </a:lnTo>
                  <a:lnTo>
                    <a:pt x="273" y="52"/>
                  </a:lnTo>
                  <a:lnTo>
                    <a:pt x="287" y="51"/>
                  </a:lnTo>
                  <a:lnTo>
                    <a:pt x="287" y="54"/>
                  </a:lnTo>
                  <a:lnTo>
                    <a:pt x="290" y="53"/>
                  </a:lnTo>
                  <a:lnTo>
                    <a:pt x="290" y="56"/>
                  </a:lnTo>
                  <a:lnTo>
                    <a:pt x="292" y="55"/>
                  </a:lnTo>
                  <a:lnTo>
                    <a:pt x="293" y="67"/>
                  </a:lnTo>
                  <a:lnTo>
                    <a:pt x="295" y="67"/>
                  </a:lnTo>
                  <a:lnTo>
                    <a:pt x="296" y="79"/>
                  </a:lnTo>
                  <a:lnTo>
                    <a:pt x="294" y="79"/>
                  </a:lnTo>
                  <a:lnTo>
                    <a:pt x="295" y="89"/>
                  </a:lnTo>
                  <a:lnTo>
                    <a:pt x="292" y="89"/>
                  </a:lnTo>
                  <a:lnTo>
                    <a:pt x="292" y="93"/>
                  </a:lnTo>
                  <a:lnTo>
                    <a:pt x="295" y="93"/>
                  </a:lnTo>
                  <a:lnTo>
                    <a:pt x="295" y="96"/>
                  </a:lnTo>
                  <a:lnTo>
                    <a:pt x="309" y="95"/>
                  </a:lnTo>
                  <a:lnTo>
                    <a:pt x="309" y="92"/>
                  </a:lnTo>
                  <a:lnTo>
                    <a:pt x="316" y="92"/>
                  </a:lnTo>
                  <a:lnTo>
                    <a:pt x="315" y="83"/>
                  </a:lnTo>
                  <a:lnTo>
                    <a:pt x="317" y="82"/>
                  </a:lnTo>
                  <a:lnTo>
                    <a:pt x="317" y="78"/>
                  </a:lnTo>
                  <a:lnTo>
                    <a:pt x="320" y="77"/>
                  </a:lnTo>
                  <a:lnTo>
                    <a:pt x="319" y="75"/>
                  </a:lnTo>
                  <a:lnTo>
                    <a:pt x="324" y="75"/>
                  </a:lnTo>
                  <a:lnTo>
                    <a:pt x="324" y="72"/>
                  </a:lnTo>
                  <a:lnTo>
                    <a:pt x="326" y="72"/>
                  </a:lnTo>
                  <a:lnTo>
                    <a:pt x="326" y="68"/>
                  </a:lnTo>
                  <a:lnTo>
                    <a:pt x="338" y="67"/>
                  </a:lnTo>
                  <a:lnTo>
                    <a:pt x="338" y="69"/>
                  </a:lnTo>
                  <a:lnTo>
                    <a:pt x="340" y="69"/>
                  </a:lnTo>
                  <a:lnTo>
                    <a:pt x="340" y="71"/>
                  </a:lnTo>
                  <a:lnTo>
                    <a:pt x="347" y="71"/>
                  </a:lnTo>
                  <a:lnTo>
                    <a:pt x="348" y="75"/>
                  </a:lnTo>
                  <a:lnTo>
                    <a:pt x="350" y="75"/>
                  </a:lnTo>
                  <a:lnTo>
                    <a:pt x="350" y="78"/>
                  </a:lnTo>
                  <a:lnTo>
                    <a:pt x="353" y="78"/>
                  </a:lnTo>
                  <a:lnTo>
                    <a:pt x="353" y="80"/>
                  </a:lnTo>
                  <a:lnTo>
                    <a:pt x="355" y="80"/>
                  </a:lnTo>
                  <a:lnTo>
                    <a:pt x="355" y="84"/>
                  </a:lnTo>
                  <a:lnTo>
                    <a:pt x="362" y="84"/>
                  </a:lnTo>
                  <a:lnTo>
                    <a:pt x="362" y="82"/>
                  </a:lnTo>
                  <a:lnTo>
                    <a:pt x="367" y="81"/>
                  </a:lnTo>
                  <a:lnTo>
                    <a:pt x="367" y="79"/>
                  </a:lnTo>
                  <a:lnTo>
                    <a:pt x="369" y="79"/>
                  </a:lnTo>
                  <a:lnTo>
                    <a:pt x="369" y="69"/>
                  </a:lnTo>
                  <a:lnTo>
                    <a:pt x="371" y="69"/>
                  </a:lnTo>
                  <a:lnTo>
                    <a:pt x="370" y="65"/>
                  </a:lnTo>
                  <a:lnTo>
                    <a:pt x="373" y="65"/>
                  </a:lnTo>
                  <a:lnTo>
                    <a:pt x="373" y="62"/>
                  </a:lnTo>
                  <a:lnTo>
                    <a:pt x="382" y="62"/>
                  </a:lnTo>
                  <a:lnTo>
                    <a:pt x="382" y="64"/>
                  </a:lnTo>
                  <a:lnTo>
                    <a:pt x="387" y="63"/>
                  </a:lnTo>
                  <a:lnTo>
                    <a:pt x="387" y="66"/>
                  </a:lnTo>
                  <a:lnTo>
                    <a:pt x="392" y="66"/>
                  </a:lnTo>
                  <a:lnTo>
                    <a:pt x="392" y="68"/>
                  </a:lnTo>
                  <a:lnTo>
                    <a:pt x="397" y="68"/>
                  </a:lnTo>
                  <a:lnTo>
                    <a:pt x="397" y="65"/>
                  </a:lnTo>
                  <a:lnTo>
                    <a:pt x="406" y="65"/>
                  </a:lnTo>
                  <a:lnTo>
                    <a:pt x="406" y="67"/>
                  </a:lnTo>
                  <a:lnTo>
                    <a:pt x="411" y="67"/>
                  </a:lnTo>
                  <a:lnTo>
                    <a:pt x="411" y="69"/>
                  </a:lnTo>
                  <a:lnTo>
                    <a:pt x="413" y="69"/>
                  </a:lnTo>
                  <a:lnTo>
                    <a:pt x="414" y="76"/>
                  </a:lnTo>
                  <a:lnTo>
                    <a:pt x="416" y="76"/>
                  </a:lnTo>
                  <a:lnTo>
                    <a:pt x="416" y="78"/>
                  </a:lnTo>
                  <a:lnTo>
                    <a:pt x="421" y="78"/>
                  </a:lnTo>
                  <a:lnTo>
                    <a:pt x="421" y="83"/>
                  </a:lnTo>
                  <a:lnTo>
                    <a:pt x="423" y="82"/>
                  </a:lnTo>
                  <a:lnTo>
                    <a:pt x="424" y="85"/>
                  </a:lnTo>
                  <a:lnTo>
                    <a:pt x="426" y="84"/>
                  </a:lnTo>
                  <a:lnTo>
                    <a:pt x="426" y="89"/>
                  </a:lnTo>
                  <a:lnTo>
                    <a:pt x="429" y="89"/>
                  </a:lnTo>
                  <a:lnTo>
                    <a:pt x="429" y="92"/>
                  </a:lnTo>
                  <a:lnTo>
                    <a:pt x="431" y="91"/>
                  </a:lnTo>
                  <a:lnTo>
                    <a:pt x="431" y="93"/>
                  </a:lnTo>
                  <a:lnTo>
                    <a:pt x="433" y="93"/>
                  </a:lnTo>
                  <a:lnTo>
                    <a:pt x="434" y="96"/>
                  </a:lnTo>
                  <a:lnTo>
                    <a:pt x="436" y="96"/>
                  </a:lnTo>
                  <a:lnTo>
                    <a:pt x="436" y="98"/>
                  </a:lnTo>
                  <a:lnTo>
                    <a:pt x="439" y="98"/>
                  </a:lnTo>
                  <a:lnTo>
                    <a:pt x="439" y="100"/>
                  </a:lnTo>
                  <a:lnTo>
                    <a:pt x="441" y="100"/>
                  </a:lnTo>
                  <a:lnTo>
                    <a:pt x="441" y="105"/>
                  </a:lnTo>
                  <a:lnTo>
                    <a:pt x="444" y="105"/>
                  </a:lnTo>
                  <a:lnTo>
                    <a:pt x="444" y="112"/>
                  </a:lnTo>
                  <a:lnTo>
                    <a:pt x="437" y="112"/>
                  </a:lnTo>
                  <a:lnTo>
                    <a:pt x="437" y="114"/>
                  </a:lnTo>
                  <a:lnTo>
                    <a:pt x="433" y="115"/>
                  </a:lnTo>
                  <a:lnTo>
                    <a:pt x="432" y="113"/>
                  </a:lnTo>
                  <a:lnTo>
                    <a:pt x="430" y="113"/>
                  </a:lnTo>
                  <a:lnTo>
                    <a:pt x="431" y="127"/>
                  </a:lnTo>
                  <a:lnTo>
                    <a:pt x="429" y="127"/>
                  </a:lnTo>
                  <a:lnTo>
                    <a:pt x="429" y="129"/>
                  </a:lnTo>
                  <a:lnTo>
                    <a:pt x="426" y="129"/>
                  </a:lnTo>
                  <a:lnTo>
                    <a:pt x="427" y="139"/>
                  </a:lnTo>
                  <a:lnTo>
                    <a:pt x="425" y="139"/>
                  </a:lnTo>
                  <a:lnTo>
                    <a:pt x="425" y="141"/>
                  </a:lnTo>
                  <a:lnTo>
                    <a:pt x="423" y="141"/>
                  </a:lnTo>
                  <a:lnTo>
                    <a:pt x="420" y="141"/>
                  </a:lnTo>
                  <a:lnTo>
                    <a:pt x="420" y="146"/>
                  </a:lnTo>
                  <a:lnTo>
                    <a:pt x="418" y="146"/>
                  </a:lnTo>
                  <a:lnTo>
                    <a:pt x="418" y="149"/>
                  </a:lnTo>
                  <a:lnTo>
                    <a:pt x="416" y="149"/>
                  </a:lnTo>
                  <a:lnTo>
                    <a:pt x="416" y="151"/>
                  </a:lnTo>
                  <a:lnTo>
                    <a:pt x="407" y="152"/>
                  </a:lnTo>
                  <a:lnTo>
                    <a:pt x="406" y="149"/>
                  </a:lnTo>
                  <a:lnTo>
                    <a:pt x="402" y="150"/>
                  </a:lnTo>
                  <a:lnTo>
                    <a:pt x="402" y="147"/>
                  </a:lnTo>
                  <a:lnTo>
                    <a:pt x="397" y="148"/>
                  </a:lnTo>
                  <a:lnTo>
                    <a:pt x="397" y="152"/>
                  </a:lnTo>
                  <a:lnTo>
                    <a:pt x="400" y="152"/>
                  </a:lnTo>
                  <a:lnTo>
                    <a:pt x="400" y="155"/>
                  </a:lnTo>
                  <a:lnTo>
                    <a:pt x="397" y="155"/>
                  </a:lnTo>
                  <a:lnTo>
                    <a:pt x="397" y="157"/>
                  </a:lnTo>
                  <a:lnTo>
                    <a:pt x="395" y="157"/>
                  </a:lnTo>
                  <a:lnTo>
                    <a:pt x="396" y="160"/>
                  </a:lnTo>
                  <a:lnTo>
                    <a:pt x="386" y="160"/>
                  </a:lnTo>
                  <a:lnTo>
                    <a:pt x="386" y="163"/>
                  </a:lnTo>
                  <a:lnTo>
                    <a:pt x="384" y="163"/>
                  </a:lnTo>
                  <a:lnTo>
                    <a:pt x="384" y="165"/>
                  </a:lnTo>
                  <a:lnTo>
                    <a:pt x="379" y="165"/>
                  </a:lnTo>
                  <a:lnTo>
                    <a:pt x="379" y="168"/>
                  </a:lnTo>
                  <a:lnTo>
                    <a:pt x="377" y="168"/>
                  </a:lnTo>
                  <a:lnTo>
                    <a:pt x="377" y="170"/>
                  </a:lnTo>
                  <a:lnTo>
                    <a:pt x="373" y="171"/>
                  </a:lnTo>
                  <a:lnTo>
                    <a:pt x="373" y="173"/>
                  </a:lnTo>
                  <a:lnTo>
                    <a:pt x="370" y="173"/>
                  </a:lnTo>
                  <a:lnTo>
                    <a:pt x="370" y="176"/>
                  </a:lnTo>
                  <a:lnTo>
                    <a:pt x="373" y="175"/>
                  </a:lnTo>
                  <a:lnTo>
                    <a:pt x="373" y="178"/>
                  </a:lnTo>
                  <a:lnTo>
                    <a:pt x="375" y="177"/>
                  </a:lnTo>
                  <a:lnTo>
                    <a:pt x="376" y="180"/>
                  </a:lnTo>
                  <a:lnTo>
                    <a:pt x="369" y="180"/>
                  </a:lnTo>
                  <a:lnTo>
                    <a:pt x="368" y="178"/>
                  </a:lnTo>
                  <a:lnTo>
                    <a:pt x="364" y="178"/>
                  </a:lnTo>
                  <a:lnTo>
                    <a:pt x="364" y="180"/>
                  </a:lnTo>
                  <a:lnTo>
                    <a:pt x="361" y="181"/>
                  </a:lnTo>
                  <a:lnTo>
                    <a:pt x="362" y="188"/>
                  </a:lnTo>
                  <a:lnTo>
                    <a:pt x="364" y="188"/>
                  </a:lnTo>
                  <a:lnTo>
                    <a:pt x="364" y="190"/>
                  </a:lnTo>
                  <a:lnTo>
                    <a:pt x="367" y="190"/>
                  </a:lnTo>
                  <a:lnTo>
                    <a:pt x="367" y="199"/>
                  </a:lnTo>
                  <a:lnTo>
                    <a:pt x="372" y="199"/>
                  </a:lnTo>
                  <a:lnTo>
                    <a:pt x="372" y="197"/>
                  </a:lnTo>
                  <a:lnTo>
                    <a:pt x="374" y="197"/>
                  </a:lnTo>
                  <a:lnTo>
                    <a:pt x="374" y="199"/>
                  </a:lnTo>
                  <a:lnTo>
                    <a:pt x="379" y="198"/>
                  </a:lnTo>
                  <a:lnTo>
                    <a:pt x="379" y="206"/>
                  </a:lnTo>
                  <a:lnTo>
                    <a:pt x="382" y="205"/>
                  </a:lnTo>
                  <a:lnTo>
                    <a:pt x="382" y="208"/>
                  </a:lnTo>
                  <a:lnTo>
                    <a:pt x="384" y="207"/>
                  </a:lnTo>
                  <a:lnTo>
                    <a:pt x="385" y="215"/>
                  </a:lnTo>
                  <a:lnTo>
                    <a:pt x="387" y="215"/>
                  </a:lnTo>
                  <a:lnTo>
                    <a:pt x="387" y="217"/>
                  </a:lnTo>
                  <a:lnTo>
                    <a:pt x="390" y="217"/>
                  </a:lnTo>
                  <a:lnTo>
                    <a:pt x="390" y="219"/>
                  </a:lnTo>
                  <a:lnTo>
                    <a:pt x="392" y="219"/>
                  </a:lnTo>
                  <a:lnTo>
                    <a:pt x="392" y="217"/>
                  </a:lnTo>
                  <a:lnTo>
                    <a:pt x="397" y="216"/>
                  </a:lnTo>
                  <a:lnTo>
                    <a:pt x="396" y="214"/>
                  </a:lnTo>
                  <a:lnTo>
                    <a:pt x="413" y="213"/>
                  </a:lnTo>
                  <a:lnTo>
                    <a:pt x="413" y="215"/>
                  </a:lnTo>
                  <a:lnTo>
                    <a:pt x="415" y="215"/>
                  </a:lnTo>
                  <a:lnTo>
                    <a:pt x="415" y="220"/>
                  </a:lnTo>
                  <a:lnTo>
                    <a:pt x="418" y="220"/>
                  </a:lnTo>
                  <a:lnTo>
                    <a:pt x="418" y="224"/>
                  </a:lnTo>
                  <a:lnTo>
                    <a:pt x="416" y="224"/>
                  </a:lnTo>
                  <a:lnTo>
                    <a:pt x="416" y="227"/>
                  </a:lnTo>
                  <a:lnTo>
                    <a:pt x="418" y="227"/>
                  </a:lnTo>
                  <a:lnTo>
                    <a:pt x="419" y="234"/>
                  </a:lnTo>
                  <a:lnTo>
                    <a:pt x="421" y="233"/>
                  </a:lnTo>
                  <a:lnTo>
                    <a:pt x="421" y="238"/>
                  </a:lnTo>
                  <a:lnTo>
                    <a:pt x="424" y="238"/>
                  </a:lnTo>
                  <a:lnTo>
                    <a:pt x="424" y="241"/>
                  </a:lnTo>
                  <a:lnTo>
                    <a:pt x="426" y="240"/>
                  </a:lnTo>
                  <a:lnTo>
                    <a:pt x="426" y="243"/>
                  </a:lnTo>
                  <a:lnTo>
                    <a:pt x="433" y="242"/>
                  </a:lnTo>
                  <a:lnTo>
                    <a:pt x="433" y="245"/>
                  </a:lnTo>
                  <a:lnTo>
                    <a:pt x="443" y="244"/>
                  </a:lnTo>
                  <a:lnTo>
                    <a:pt x="443" y="246"/>
                  </a:lnTo>
                  <a:lnTo>
                    <a:pt x="445" y="246"/>
                  </a:lnTo>
                  <a:lnTo>
                    <a:pt x="446" y="251"/>
                  </a:lnTo>
                  <a:lnTo>
                    <a:pt x="448" y="251"/>
                  </a:lnTo>
                  <a:lnTo>
                    <a:pt x="448" y="255"/>
                  </a:lnTo>
                  <a:lnTo>
                    <a:pt x="451" y="255"/>
                  </a:lnTo>
                  <a:lnTo>
                    <a:pt x="451" y="257"/>
                  </a:lnTo>
                  <a:lnTo>
                    <a:pt x="453" y="257"/>
                  </a:lnTo>
                  <a:lnTo>
                    <a:pt x="454" y="265"/>
                  </a:lnTo>
                  <a:lnTo>
                    <a:pt x="456" y="264"/>
                  </a:lnTo>
                  <a:lnTo>
                    <a:pt x="456" y="267"/>
                  </a:lnTo>
                  <a:lnTo>
                    <a:pt x="459" y="266"/>
                  </a:lnTo>
                  <a:lnTo>
                    <a:pt x="459" y="269"/>
                  </a:lnTo>
                  <a:lnTo>
                    <a:pt x="461" y="269"/>
                  </a:lnTo>
                  <a:lnTo>
                    <a:pt x="461" y="274"/>
                  </a:lnTo>
                  <a:lnTo>
                    <a:pt x="464" y="273"/>
                  </a:lnTo>
                  <a:lnTo>
                    <a:pt x="464" y="275"/>
                  </a:lnTo>
                  <a:lnTo>
                    <a:pt x="466" y="275"/>
                  </a:lnTo>
                  <a:lnTo>
                    <a:pt x="468" y="275"/>
                  </a:lnTo>
                  <a:lnTo>
                    <a:pt x="469" y="282"/>
                  </a:lnTo>
                  <a:lnTo>
                    <a:pt x="471" y="282"/>
                  </a:lnTo>
                  <a:lnTo>
                    <a:pt x="472" y="287"/>
                  </a:lnTo>
                  <a:lnTo>
                    <a:pt x="476" y="287"/>
                  </a:lnTo>
                  <a:lnTo>
                    <a:pt x="476" y="289"/>
                  </a:lnTo>
                  <a:lnTo>
                    <a:pt x="479" y="289"/>
                  </a:lnTo>
                  <a:lnTo>
                    <a:pt x="479" y="291"/>
                  </a:lnTo>
                  <a:lnTo>
                    <a:pt x="481" y="291"/>
                  </a:lnTo>
                  <a:lnTo>
                    <a:pt x="482" y="293"/>
                  </a:lnTo>
                  <a:lnTo>
                    <a:pt x="484" y="293"/>
                  </a:lnTo>
                  <a:lnTo>
                    <a:pt x="486" y="326"/>
                  </a:lnTo>
                  <a:lnTo>
                    <a:pt x="488" y="326"/>
                  </a:lnTo>
                  <a:lnTo>
                    <a:pt x="488" y="328"/>
                  </a:lnTo>
                  <a:lnTo>
                    <a:pt x="491" y="328"/>
                  </a:lnTo>
                  <a:lnTo>
                    <a:pt x="491" y="331"/>
                  </a:lnTo>
                  <a:lnTo>
                    <a:pt x="493" y="330"/>
                  </a:lnTo>
                  <a:lnTo>
                    <a:pt x="493" y="334"/>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107" name="Freeform 75"/>
            <p:cNvSpPr>
              <a:spLocks/>
            </p:cNvSpPr>
            <p:nvPr/>
          </p:nvSpPr>
          <p:spPr bwMode="auto">
            <a:xfrm>
              <a:off x="5378451" y="4746625"/>
              <a:ext cx="660400" cy="461963"/>
            </a:xfrm>
            <a:custGeom>
              <a:avLst/>
              <a:gdLst>
                <a:gd name="T0" fmla="*/ 395 w 416"/>
                <a:gd name="T1" fmla="*/ 162 h 291"/>
                <a:gd name="T2" fmla="*/ 399 w 416"/>
                <a:gd name="T3" fmla="*/ 208 h 291"/>
                <a:gd name="T4" fmla="*/ 399 w 416"/>
                <a:gd name="T5" fmla="*/ 234 h 291"/>
                <a:gd name="T6" fmla="*/ 415 w 416"/>
                <a:gd name="T7" fmla="*/ 262 h 291"/>
                <a:gd name="T8" fmla="*/ 414 w 416"/>
                <a:gd name="T9" fmla="*/ 269 h 291"/>
                <a:gd name="T10" fmla="*/ 378 w 416"/>
                <a:gd name="T11" fmla="*/ 268 h 291"/>
                <a:gd name="T12" fmla="*/ 364 w 416"/>
                <a:gd name="T13" fmla="*/ 268 h 291"/>
                <a:gd name="T14" fmla="*/ 355 w 416"/>
                <a:gd name="T15" fmla="*/ 286 h 291"/>
                <a:gd name="T16" fmla="*/ 291 w 416"/>
                <a:gd name="T17" fmla="*/ 282 h 291"/>
                <a:gd name="T18" fmla="*/ 255 w 416"/>
                <a:gd name="T19" fmla="*/ 265 h 291"/>
                <a:gd name="T20" fmla="*/ 202 w 416"/>
                <a:gd name="T21" fmla="*/ 225 h 291"/>
                <a:gd name="T22" fmla="*/ 165 w 416"/>
                <a:gd name="T23" fmla="*/ 247 h 291"/>
                <a:gd name="T24" fmla="*/ 117 w 416"/>
                <a:gd name="T25" fmla="*/ 283 h 291"/>
                <a:gd name="T26" fmla="*/ 77 w 416"/>
                <a:gd name="T27" fmla="*/ 279 h 291"/>
                <a:gd name="T28" fmla="*/ 38 w 416"/>
                <a:gd name="T29" fmla="*/ 276 h 291"/>
                <a:gd name="T30" fmla="*/ 28 w 416"/>
                <a:gd name="T31" fmla="*/ 263 h 291"/>
                <a:gd name="T32" fmla="*/ 17 w 416"/>
                <a:gd name="T33" fmla="*/ 165 h 291"/>
                <a:gd name="T34" fmla="*/ 30 w 416"/>
                <a:gd name="T35" fmla="*/ 156 h 291"/>
                <a:gd name="T36" fmla="*/ 36 w 416"/>
                <a:gd name="T37" fmla="*/ 138 h 291"/>
                <a:gd name="T38" fmla="*/ 58 w 416"/>
                <a:gd name="T39" fmla="*/ 130 h 291"/>
                <a:gd name="T40" fmla="*/ 99 w 416"/>
                <a:gd name="T41" fmla="*/ 95 h 291"/>
                <a:gd name="T42" fmla="*/ 115 w 416"/>
                <a:gd name="T43" fmla="*/ 99 h 291"/>
                <a:gd name="T44" fmla="*/ 122 w 416"/>
                <a:gd name="T45" fmla="*/ 105 h 291"/>
                <a:gd name="T46" fmla="*/ 136 w 416"/>
                <a:gd name="T47" fmla="*/ 104 h 291"/>
                <a:gd name="T48" fmla="*/ 145 w 416"/>
                <a:gd name="T49" fmla="*/ 107 h 291"/>
                <a:gd name="T50" fmla="*/ 155 w 416"/>
                <a:gd name="T51" fmla="*/ 96 h 291"/>
                <a:gd name="T52" fmla="*/ 159 w 416"/>
                <a:gd name="T53" fmla="*/ 82 h 291"/>
                <a:gd name="T54" fmla="*/ 178 w 416"/>
                <a:gd name="T55" fmla="*/ 81 h 291"/>
                <a:gd name="T56" fmla="*/ 189 w 416"/>
                <a:gd name="T57" fmla="*/ 83 h 291"/>
                <a:gd name="T58" fmla="*/ 211 w 416"/>
                <a:gd name="T59" fmla="*/ 84 h 291"/>
                <a:gd name="T60" fmla="*/ 216 w 416"/>
                <a:gd name="T61" fmla="*/ 60 h 291"/>
                <a:gd name="T62" fmla="*/ 216 w 416"/>
                <a:gd name="T63" fmla="*/ 53 h 291"/>
                <a:gd name="T64" fmla="*/ 221 w 416"/>
                <a:gd name="T65" fmla="*/ 33 h 291"/>
                <a:gd name="T66" fmla="*/ 214 w 416"/>
                <a:gd name="T67" fmla="*/ 25 h 291"/>
                <a:gd name="T68" fmla="*/ 211 w 416"/>
                <a:gd name="T69" fmla="*/ 13 h 291"/>
                <a:gd name="T70" fmla="*/ 222 w 416"/>
                <a:gd name="T71" fmla="*/ 3 h 291"/>
                <a:gd name="T72" fmla="*/ 230 w 416"/>
                <a:gd name="T73" fmla="*/ 11 h 291"/>
                <a:gd name="T74" fmla="*/ 241 w 416"/>
                <a:gd name="T75" fmla="*/ 8 h 291"/>
                <a:gd name="T76" fmla="*/ 254 w 416"/>
                <a:gd name="T77" fmla="*/ 19 h 291"/>
                <a:gd name="T78" fmla="*/ 262 w 416"/>
                <a:gd name="T79" fmla="*/ 12 h 291"/>
                <a:gd name="T80" fmla="*/ 274 w 416"/>
                <a:gd name="T81" fmla="*/ 8 h 291"/>
                <a:gd name="T82" fmla="*/ 278 w 416"/>
                <a:gd name="T83" fmla="*/ 27 h 291"/>
                <a:gd name="T84" fmla="*/ 296 w 416"/>
                <a:gd name="T85" fmla="*/ 21 h 291"/>
                <a:gd name="T86" fmla="*/ 309 w 416"/>
                <a:gd name="T87" fmla="*/ 35 h 291"/>
                <a:gd name="T88" fmla="*/ 316 w 416"/>
                <a:gd name="T89" fmla="*/ 41 h 291"/>
                <a:gd name="T90" fmla="*/ 310 w 416"/>
                <a:gd name="T91" fmla="*/ 49 h 291"/>
                <a:gd name="T92" fmla="*/ 309 w 416"/>
                <a:gd name="T93" fmla="*/ 68 h 291"/>
                <a:gd name="T94" fmla="*/ 316 w 416"/>
                <a:gd name="T95" fmla="*/ 84 h 291"/>
                <a:gd name="T96" fmla="*/ 329 w 416"/>
                <a:gd name="T97" fmla="*/ 92 h 291"/>
                <a:gd name="T98" fmla="*/ 340 w 416"/>
                <a:gd name="T99" fmla="*/ 117 h 291"/>
                <a:gd name="T100" fmla="*/ 343 w 416"/>
                <a:gd name="T101" fmla="*/ 134 h 291"/>
                <a:gd name="T102" fmla="*/ 356 w 416"/>
                <a:gd name="T103" fmla="*/ 116 h 291"/>
                <a:gd name="T104" fmla="*/ 368 w 416"/>
                <a:gd name="T105" fmla="*/ 120 h 291"/>
                <a:gd name="T106" fmla="*/ 376 w 416"/>
                <a:gd name="T107" fmla="*/ 12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6" h="291">
                  <a:moveTo>
                    <a:pt x="379" y="127"/>
                  </a:moveTo>
                  <a:lnTo>
                    <a:pt x="380" y="127"/>
                  </a:lnTo>
                  <a:lnTo>
                    <a:pt x="395" y="155"/>
                  </a:lnTo>
                  <a:lnTo>
                    <a:pt x="396" y="158"/>
                  </a:lnTo>
                  <a:lnTo>
                    <a:pt x="395" y="160"/>
                  </a:lnTo>
                  <a:lnTo>
                    <a:pt x="395" y="162"/>
                  </a:lnTo>
                  <a:lnTo>
                    <a:pt x="393" y="165"/>
                  </a:lnTo>
                  <a:lnTo>
                    <a:pt x="393" y="172"/>
                  </a:lnTo>
                  <a:lnTo>
                    <a:pt x="396" y="197"/>
                  </a:lnTo>
                  <a:lnTo>
                    <a:pt x="398" y="199"/>
                  </a:lnTo>
                  <a:lnTo>
                    <a:pt x="399" y="202"/>
                  </a:lnTo>
                  <a:lnTo>
                    <a:pt x="399" y="208"/>
                  </a:lnTo>
                  <a:lnTo>
                    <a:pt x="399" y="211"/>
                  </a:lnTo>
                  <a:lnTo>
                    <a:pt x="407" y="219"/>
                  </a:lnTo>
                  <a:lnTo>
                    <a:pt x="407" y="221"/>
                  </a:lnTo>
                  <a:lnTo>
                    <a:pt x="407" y="222"/>
                  </a:lnTo>
                  <a:lnTo>
                    <a:pt x="407" y="224"/>
                  </a:lnTo>
                  <a:lnTo>
                    <a:pt x="399" y="234"/>
                  </a:lnTo>
                  <a:lnTo>
                    <a:pt x="399" y="236"/>
                  </a:lnTo>
                  <a:lnTo>
                    <a:pt x="399" y="238"/>
                  </a:lnTo>
                  <a:lnTo>
                    <a:pt x="399" y="239"/>
                  </a:lnTo>
                  <a:lnTo>
                    <a:pt x="399" y="240"/>
                  </a:lnTo>
                  <a:lnTo>
                    <a:pt x="402" y="242"/>
                  </a:lnTo>
                  <a:lnTo>
                    <a:pt x="415" y="262"/>
                  </a:lnTo>
                  <a:lnTo>
                    <a:pt x="416" y="264"/>
                  </a:lnTo>
                  <a:lnTo>
                    <a:pt x="416" y="265"/>
                  </a:lnTo>
                  <a:lnTo>
                    <a:pt x="416" y="266"/>
                  </a:lnTo>
                  <a:lnTo>
                    <a:pt x="416" y="268"/>
                  </a:lnTo>
                  <a:lnTo>
                    <a:pt x="415" y="269"/>
                  </a:lnTo>
                  <a:lnTo>
                    <a:pt x="414" y="269"/>
                  </a:lnTo>
                  <a:lnTo>
                    <a:pt x="399" y="270"/>
                  </a:lnTo>
                  <a:lnTo>
                    <a:pt x="391" y="275"/>
                  </a:lnTo>
                  <a:lnTo>
                    <a:pt x="380" y="275"/>
                  </a:lnTo>
                  <a:lnTo>
                    <a:pt x="380" y="273"/>
                  </a:lnTo>
                  <a:lnTo>
                    <a:pt x="379" y="272"/>
                  </a:lnTo>
                  <a:lnTo>
                    <a:pt x="378" y="268"/>
                  </a:lnTo>
                  <a:lnTo>
                    <a:pt x="375" y="262"/>
                  </a:lnTo>
                  <a:lnTo>
                    <a:pt x="375" y="261"/>
                  </a:lnTo>
                  <a:lnTo>
                    <a:pt x="372" y="260"/>
                  </a:lnTo>
                  <a:lnTo>
                    <a:pt x="368" y="261"/>
                  </a:lnTo>
                  <a:lnTo>
                    <a:pt x="366" y="264"/>
                  </a:lnTo>
                  <a:lnTo>
                    <a:pt x="364" y="268"/>
                  </a:lnTo>
                  <a:lnTo>
                    <a:pt x="363" y="270"/>
                  </a:lnTo>
                  <a:lnTo>
                    <a:pt x="359" y="272"/>
                  </a:lnTo>
                  <a:lnTo>
                    <a:pt x="357" y="273"/>
                  </a:lnTo>
                  <a:lnTo>
                    <a:pt x="357" y="275"/>
                  </a:lnTo>
                  <a:lnTo>
                    <a:pt x="356" y="285"/>
                  </a:lnTo>
                  <a:lnTo>
                    <a:pt x="355" y="286"/>
                  </a:lnTo>
                  <a:lnTo>
                    <a:pt x="353" y="289"/>
                  </a:lnTo>
                  <a:lnTo>
                    <a:pt x="348" y="291"/>
                  </a:lnTo>
                  <a:lnTo>
                    <a:pt x="299" y="272"/>
                  </a:lnTo>
                  <a:lnTo>
                    <a:pt x="295" y="273"/>
                  </a:lnTo>
                  <a:lnTo>
                    <a:pt x="292" y="277"/>
                  </a:lnTo>
                  <a:lnTo>
                    <a:pt x="291" y="282"/>
                  </a:lnTo>
                  <a:lnTo>
                    <a:pt x="291" y="283"/>
                  </a:lnTo>
                  <a:lnTo>
                    <a:pt x="289" y="284"/>
                  </a:lnTo>
                  <a:lnTo>
                    <a:pt x="289" y="284"/>
                  </a:lnTo>
                  <a:lnTo>
                    <a:pt x="274" y="278"/>
                  </a:lnTo>
                  <a:lnTo>
                    <a:pt x="263" y="268"/>
                  </a:lnTo>
                  <a:lnTo>
                    <a:pt x="255" y="265"/>
                  </a:lnTo>
                  <a:lnTo>
                    <a:pt x="252" y="262"/>
                  </a:lnTo>
                  <a:lnTo>
                    <a:pt x="251" y="256"/>
                  </a:lnTo>
                  <a:lnTo>
                    <a:pt x="250" y="254"/>
                  </a:lnTo>
                  <a:lnTo>
                    <a:pt x="250" y="253"/>
                  </a:lnTo>
                  <a:lnTo>
                    <a:pt x="218" y="228"/>
                  </a:lnTo>
                  <a:lnTo>
                    <a:pt x="202" y="225"/>
                  </a:lnTo>
                  <a:lnTo>
                    <a:pt x="189" y="217"/>
                  </a:lnTo>
                  <a:lnTo>
                    <a:pt x="185" y="225"/>
                  </a:lnTo>
                  <a:lnTo>
                    <a:pt x="184" y="230"/>
                  </a:lnTo>
                  <a:lnTo>
                    <a:pt x="181" y="234"/>
                  </a:lnTo>
                  <a:lnTo>
                    <a:pt x="169" y="241"/>
                  </a:lnTo>
                  <a:lnTo>
                    <a:pt x="165" y="247"/>
                  </a:lnTo>
                  <a:lnTo>
                    <a:pt x="164" y="253"/>
                  </a:lnTo>
                  <a:lnTo>
                    <a:pt x="164" y="254"/>
                  </a:lnTo>
                  <a:lnTo>
                    <a:pt x="147" y="271"/>
                  </a:lnTo>
                  <a:lnTo>
                    <a:pt x="126" y="272"/>
                  </a:lnTo>
                  <a:lnTo>
                    <a:pt x="120" y="278"/>
                  </a:lnTo>
                  <a:lnTo>
                    <a:pt x="117" y="283"/>
                  </a:lnTo>
                  <a:lnTo>
                    <a:pt x="117" y="284"/>
                  </a:lnTo>
                  <a:lnTo>
                    <a:pt x="81" y="291"/>
                  </a:lnTo>
                  <a:lnTo>
                    <a:pt x="80" y="290"/>
                  </a:lnTo>
                  <a:lnTo>
                    <a:pt x="78" y="287"/>
                  </a:lnTo>
                  <a:lnTo>
                    <a:pt x="77" y="287"/>
                  </a:lnTo>
                  <a:lnTo>
                    <a:pt x="77" y="279"/>
                  </a:lnTo>
                  <a:lnTo>
                    <a:pt x="76" y="278"/>
                  </a:lnTo>
                  <a:lnTo>
                    <a:pt x="75" y="276"/>
                  </a:lnTo>
                  <a:lnTo>
                    <a:pt x="51" y="279"/>
                  </a:lnTo>
                  <a:lnTo>
                    <a:pt x="47" y="277"/>
                  </a:lnTo>
                  <a:lnTo>
                    <a:pt x="39" y="278"/>
                  </a:lnTo>
                  <a:lnTo>
                    <a:pt x="38" y="276"/>
                  </a:lnTo>
                  <a:lnTo>
                    <a:pt x="37" y="275"/>
                  </a:lnTo>
                  <a:lnTo>
                    <a:pt x="33" y="272"/>
                  </a:lnTo>
                  <a:lnTo>
                    <a:pt x="30" y="269"/>
                  </a:lnTo>
                  <a:lnTo>
                    <a:pt x="29" y="268"/>
                  </a:lnTo>
                  <a:lnTo>
                    <a:pt x="28" y="264"/>
                  </a:lnTo>
                  <a:lnTo>
                    <a:pt x="28" y="263"/>
                  </a:lnTo>
                  <a:lnTo>
                    <a:pt x="24" y="257"/>
                  </a:lnTo>
                  <a:lnTo>
                    <a:pt x="0" y="201"/>
                  </a:lnTo>
                  <a:lnTo>
                    <a:pt x="10" y="191"/>
                  </a:lnTo>
                  <a:lnTo>
                    <a:pt x="14" y="168"/>
                  </a:lnTo>
                  <a:lnTo>
                    <a:pt x="14" y="168"/>
                  </a:lnTo>
                  <a:lnTo>
                    <a:pt x="17" y="165"/>
                  </a:lnTo>
                  <a:lnTo>
                    <a:pt x="24" y="166"/>
                  </a:lnTo>
                  <a:lnTo>
                    <a:pt x="29" y="163"/>
                  </a:lnTo>
                  <a:lnTo>
                    <a:pt x="30" y="162"/>
                  </a:lnTo>
                  <a:lnTo>
                    <a:pt x="30" y="160"/>
                  </a:lnTo>
                  <a:lnTo>
                    <a:pt x="30" y="158"/>
                  </a:lnTo>
                  <a:lnTo>
                    <a:pt x="30" y="156"/>
                  </a:lnTo>
                  <a:lnTo>
                    <a:pt x="28" y="154"/>
                  </a:lnTo>
                  <a:lnTo>
                    <a:pt x="28" y="153"/>
                  </a:lnTo>
                  <a:lnTo>
                    <a:pt x="28" y="152"/>
                  </a:lnTo>
                  <a:lnTo>
                    <a:pt x="28" y="151"/>
                  </a:lnTo>
                  <a:lnTo>
                    <a:pt x="36" y="140"/>
                  </a:lnTo>
                  <a:lnTo>
                    <a:pt x="36" y="138"/>
                  </a:lnTo>
                  <a:lnTo>
                    <a:pt x="36" y="126"/>
                  </a:lnTo>
                  <a:lnTo>
                    <a:pt x="36" y="122"/>
                  </a:lnTo>
                  <a:lnTo>
                    <a:pt x="38" y="120"/>
                  </a:lnTo>
                  <a:lnTo>
                    <a:pt x="40" y="119"/>
                  </a:lnTo>
                  <a:lnTo>
                    <a:pt x="42" y="119"/>
                  </a:lnTo>
                  <a:lnTo>
                    <a:pt x="58" y="130"/>
                  </a:lnTo>
                  <a:lnTo>
                    <a:pt x="67" y="130"/>
                  </a:lnTo>
                  <a:lnTo>
                    <a:pt x="71" y="126"/>
                  </a:lnTo>
                  <a:lnTo>
                    <a:pt x="72" y="125"/>
                  </a:lnTo>
                  <a:lnTo>
                    <a:pt x="74" y="117"/>
                  </a:lnTo>
                  <a:lnTo>
                    <a:pt x="77" y="111"/>
                  </a:lnTo>
                  <a:lnTo>
                    <a:pt x="99" y="95"/>
                  </a:lnTo>
                  <a:lnTo>
                    <a:pt x="99" y="96"/>
                  </a:lnTo>
                  <a:lnTo>
                    <a:pt x="105" y="96"/>
                  </a:lnTo>
                  <a:lnTo>
                    <a:pt x="107" y="97"/>
                  </a:lnTo>
                  <a:lnTo>
                    <a:pt x="108" y="97"/>
                  </a:lnTo>
                  <a:lnTo>
                    <a:pt x="111" y="99"/>
                  </a:lnTo>
                  <a:lnTo>
                    <a:pt x="115" y="99"/>
                  </a:lnTo>
                  <a:lnTo>
                    <a:pt x="115" y="100"/>
                  </a:lnTo>
                  <a:lnTo>
                    <a:pt x="122" y="99"/>
                  </a:lnTo>
                  <a:lnTo>
                    <a:pt x="122" y="102"/>
                  </a:lnTo>
                  <a:lnTo>
                    <a:pt x="124" y="102"/>
                  </a:lnTo>
                  <a:lnTo>
                    <a:pt x="124" y="103"/>
                  </a:lnTo>
                  <a:lnTo>
                    <a:pt x="122" y="105"/>
                  </a:lnTo>
                  <a:lnTo>
                    <a:pt x="122" y="106"/>
                  </a:lnTo>
                  <a:lnTo>
                    <a:pt x="128" y="106"/>
                  </a:lnTo>
                  <a:lnTo>
                    <a:pt x="128" y="106"/>
                  </a:lnTo>
                  <a:lnTo>
                    <a:pt x="135" y="105"/>
                  </a:lnTo>
                  <a:lnTo>
                    <a:pt x="136" y="106"/>
                  </a:lnTo>
                  <a:lnTo>
                    <a:pt x="136" y="104"/>
                  </a:lnTo>
                  <a:lnTo>
                    <a:pt x="140" y="108"/>
                  </a:lnTo>
                  <a:lnTo>
                    <a:pt x="141" y="107"/>
                  </a:lnTo>
                  <a:lnTo>
                    <a:pt x="141" y="108"/>
                  </a:lnTo>
                  <a:lnTo>
                    <a:pt x="144" y="108"/>
                  </a:lnTo>
                  <a:lnTo>
                    <a:pt x="144" y="107"/>
                  </a:lnTo>
                  <a:lnTo>
                    <a:pt x="145" y="107"/>
                  </a:lnTo>
                  <a:lnTo>
                    <a:pt x="149" y="104"/>
                  </a:lnTo>
                  <a:lnTo>
                    <a:pt x="151" y="104"/>
                  </a:lnTo>
                  <a:lnTo>
                    <a:pt x="151" y="106"/>
                  </a:lnTo>
                  <a:lnTo>
                    <a:pt x="153" y="106"/>
                  </a:lnTo>
                  <a:lnTo>
                    <a:pt x="153" y="98"/>
                  </a:lnTo>
                  <a:lnTo>
                    <a:pt x="155" y="96"/>
                  </a:lnTo>
                  <a:lnTo>
                    <a:pt x="155" y="92"/>
                  </a:lnTo>
                  <a:lnTo>
                    <a:pt x="157" y="92"/>
                  </a:lnTo>
                  <a:lnTo>
                    <a:pt x="157" y="88"/>
                  </a:lnTo>
                  <a:lnTo>
                    <a:pt x="157" y="87"/>
                  </a:lnTo>
                  <a:lnTo>
                    <a:pt x="159" y="87"/>
                  </a:lnTo>
                  <a:lnTo>
                    <a:pt x="159" y="82"/>
                  </a:lnTo>
                  <a:lnTo>
                    <a:pt x="161" y="82"/>
                  </a:lnTo>
                  <a:lnTo>
                    <a:pt x="161" y="85"/>
                  </a:lnTo>
                  <a:lnTo>
                    <a:pt x="173" y="84"/>
                  </a:lnTo>
                  <a:lnTo>
                    <a:pt x="173" y="79"/>
                  </a:lnTo>
                  <a:lnTo>
                    <a:pt x="177" y="79"/>
                  </a:lnTo>
                  <a:lnTo>
                    <a:pt x="178" y="81"/>
                  </a:lnTo>
                  <a:lnTo>
                    <a:pt x="180" y="81"/>
                  </a:lnTo>
                  <a:lnTo>
                    <a:pt x="180" y="84"/>
                  </a:lnTo>
                  <a:lnTo>
                    <a:pt x="185" y="83"/>
                  </a:lnTo>
                  <a:lnTo>
                    <a:pt x="185" y="81"/>
                  </a:lnTo>
                  <a:lnTo>
                    <a:pt x="189" y="81"/>
                  </a:lnTo>
                  <a:lnTo>
                    <a:pt x="189" y="83"/>
                  </a:lnTo>
                  <a:lnTo>
                    <a:pt x="194" y="82"/>
                  </a:lnTo>
                  <a:lnTo>
                    <a:pt x="194" y="85"/>
                  </a:lnTo>
                  <a:lnTo>
                    <a:pt x="199" y="85"/>
                  </a:lnTo>
                  <a:lnTo>
                    <a:pt x="199" y="87"/>
                  </a:lnTo>
                  <a:lnTo>
                    <a:pt x="211" y="86"/>
                  </a:lnTo>
                  <a:lnTo>
                    <a:pt x="211" y="84"/>
                  </a:lnTo>
                  <a:lnTo>
                    <a:pt x="218" y="83"/>
                  </a:lnTo>
                  <a:lnTo>
                    <a:pt x="217" y="67"/>
                  </a:lnTo>
                  <a:lnTo>
                    <a:pt x="219" y="67"/>
                  </a:lnTo>
                  <a:lnTo>
                    <a:pt x="218" y="62"/>
                  </a:lnTo>
                  <a:lnTo>
                    <a:pt x="216" y="62"/>
                  </a:lnTo>
                  <a:lnTo>
                    <a:pt x="216" y="60"/>
                  </a:lnTo>
                  <a:lnTo>
                    <a:pt x="214" y="60"/>
                  </a:lnTo>
                  <a:lnTo>
                    <a:pt x="214" y="58"/>
                  </a:lnTo>
                  <a:lnTo>
                    <a:pt x="211" y="58"/>
                  </a:lnTo>
                  <a:lnTo>
                    <a:pt x="211" y="55"/>
                  </a:lnTo>
                  <a:lnTo>
                    <a:pt x="216" y="55"/>
                  </a:lnTo>
                  <a:lnTo>
                    <a:pt x="216" y="53"/>
                  </a:lnTo>
                  <a:lnTo>
                    <a:pt x="218" y="52"/>
                  </a:lnTo>
                  <a:lnTo>
                    <a:pt x="218" y="50"/>
                  </a:lnTo>
                  <a:lnTo>
                    <a:pt x="220" y="50"/>
                  </a:lnTo>
                  <a:lnTo>
                    <a:pt x="220" y="48"/>
                  </a:lnTo>
                  <a:lnTo>
                    <a:pt x="223" y="48"/>
                  </a:lnTo>
                  <a:lnTo>
                    <a:pt x="221" y="33"/>
                  </a:lnTo>
                  <a:lnTo>
                    <a:pt x="224" y="33"/>
                  </a:lnTo>
                  <a:lnTo>
                    <a:pt x="224" y="28"/>
                  </a:lnTo>
                  <a:lnTo>
                    <a:pt x="221" y="29"/>
                  </a:lnTo>
                  <a:lnTo>
                    <a:pt x="221" y="22"/>
                  </a:lnTo>
                  <a:lnTo>
                    <a:pt x="214" y="22"/>
                  </a:lnTo>
                  <a:lnTo>
                    <a:pt x="214" y="25"/>
                  </a:lnTo>
                  <a:lnTo>
                    <a:pt x="212" y="25"/>
                  </a:lnTo>
                  <a:lnTo>
                    <a:pt x="211" y="22"/>
                  </a:lnTo>
                  <a:lnTo>
                    <a:pt x="209" y="22"/>
                  </a:lnTo>
                  <a:lnTo>
                    <a:pt x="209" y="18"/>
                  </a:lnTo>
                  <a:lnTo>
                    <a:pt x="211" y="17"/>
                  </a:lnTo>
                  <a:lnTo>
                    <a:pt x="211" y="13"/>
                  </a:lnTo>
                  <a:lnTo>
                    <a:pt x="213" y="13"/>
                  </a:lnTo>
                  <a:lnTo>
                    <a:pt x="213" y="10"/>
                  </a:lnTo>
                  <a:lnTo>
                    <a:pt x="220" y="10"/>
                  </a:lnTo>
                  <a:lnTo>
                    <a:pt x="220" y="8"/>
                  </a:lnTo>
                  <a:lnTo>
                    <a:pt x="222" y="7"/>
                  </a:lnTo>
                  <a:lnTo>
                    <a:pt x="222" y="3"/>
                  </a:lnTo>
                  <a:lnTo>
                    <a:pt x="224" y="2"/>
                  </a:lnTo>
                  <a:lnTo>
                    <a:pt x="224" y="0"/>
                  </a:lnTo>
                  <a:lnTo>
                    <a:pt x="226" y="0"/>
                  </a:lnTo>
                  <a:lnTo>
                    <a:pt x="227" y="5"/>
                  </a:lnTo>
                  <a:lnTo>
                    <a:pt x="229" y="5"/>
                  </a:lnTo>
                  <a:lnTo>
                    <a:pt x="230" y="11"/>
                  </a:lnTo>
                  <a:lnTo>
                    <a:pt x="232" y="11"/>
                  </a:lnTo>
                  <a:lnTo>
                    <a:pt x="232" y="9"/>
                  </a:lnTo>
                  <a:lnTo>
                    <a:pt x="236" y="9"/>
                  </a:lnTo>
                  <a:lnTo>
                    <a:pt x="236" y="7"/>
                  </a:lnTo>
                  <a:lnTo>
                    <a:pt x="241" y="6"/>
                  </a:lnTo>
                  <a:lnTo>
                    <a:pt x="241" y="8"/>
                  </a:lnTo>
                  <a:lnTo>
                    <a:pt x="250" y="8"/>
                  </a:lnTo>
                  <a:lnTo>
                    <a:pt x="251" y="13"/>
                  </a:lnTo>
                  <a:lnTo>
                    <a:pt x="249" y="13"/>
                  </a:lnTo>
                  <a:lnTo>
                    <a:pt x="249" y="17"/>
                  </a:lnTo>
                  <a:lnTo>
                    <a:pt x="253" y="17"/>
                  </a:lnTo>
                  <a:lnTo>
                    <a:pt x="254" y="19"/>
                  </a:lnTo>
                  <a:lnTo>
                    <a:pt x="258" y="19"/>
                  </a:lnTo>
                  <a:lnTo>
                    <a:pt x="258" y="22"/>
                  </a:lnTo>
                  <a:lnTo>
                    <a:pt x="265" y="21"/>
                  </a:lnTo>
                  <a:lnTo>
                    <a:pt x="265" y="19"/>
                  </a:lnTo>
                  <a:lnTo>
                    <a:pt x="263" y="19"/>
                  </a:lnTo>
                  <a:lnTo>
                    <a:pt x="262" y="12"/>
                  </a:lnTo>
                  <a:lnTo>
                    <a:pt x="265" y="11"/>
                  </a:lnTo>
                  <a:lnTo>
                    <a:pt x="265" y="9"/>
                  </a:lnTo>
                  <a:lnTo>
                    <a:pt x="270" y="9"/>
                  </a:lnTo>
                  <a:lnTo>
                    <a:pt x="269" y="7"/>
                  </a:lnTo>
                  <a:lnTo>
                    <a:pt x="274" y="6"/>
                  </a:lnTo>
                  <a:lnTo>
                    <a:pt x="274" y="8"/>
                  </a:lnTo>
                  <a:lnTo>
                    <a:pt x="276" y="8"/>
                  </a:lnTo>
                  <a:lnTo>
                    <a:pt x="277" y="11"/>
                  </a:lnTo>
                  <a:lnTo>
                    <a:pt x="274" y="11"/>
                  </a:lnTo>
                  <a:lnTo>
                    <a:pt x="275" y="25"/>
                  </a:lnTo>
                  <a:lnTo>
                    <a:pt x="277" y="25"/>
                  </a:lnTo>
                  <a:lnTo>
                    <a:pt x="278" y="27"/>
                  </a:lnTo>
                  <a:lnTo>
                    <a:pt x="282" y="27"/>
                  </a:lnTo>
                  <a:lnTo>
                    <a:pt x="282" y="22"/>
                  </a:lnTo>
                  <a:lnTo>
                    <a:pt x="287" y="22"/>
                  </a:lnTo>
                  <a:lnTo>
                    <a:pt x="286" y="20"/>
                  </a:lnTo>
                  <a:lnTo>
                    <a:pt x="296" y="19"/>
                  </a:lnTo>
                  <a:lnTo>
                    <a:pt x="296" y="21"/>
                  </a:lnTo>
                  <a:lnTo>
                    <a:pt x="298" y="21"/>
                  </a:lnTo>
                  <a:lnTo>
                    <a:pt x="299" y="26"/>
                  </a:lnTo>
                  <a:lnTo>
                    <a:pt x="303" y="25"/>
                  </a:lnTo>
                  <a:lnTo>
                    <a:pt x="304" y="28"/>
                  </a:lnTo>
                  <a:lnTo>
                    <a:pt x="308" y="28"/>
                  </a:lnTo>
                  <a:lnTo>
                    <a:pt x="309" y="35"/>
                  </a:lnTo>
                  <a:lnTo>
                    <a:pt x="311" y="34"/>
                  </a:lnTo>
                  <a:lnTo>
                    <a:pt x="311" y="37"/>
                  </a:lnTo>
                  <a:lnTo>
                    <a:pt x="313" y="37"/>
                  </a:lnTo>
                  <a:lnTo>
                    <a:pt x="314" y="39"/>
                  </a:lnTo>
                  <a:lnTo>
                    <a:pt x="316" y="39"/>
                  </a:lnTo>
                  <a:lnTo>
                    <a:pt x="316" y="41"/>
                  </a:lnTo>
                  <a:lnTo>
                    <a:pt x="314" y="42"/>
                  </a:lnTo>
                  <a:lnTo>
                    <a:pt x="314" y="44"/>
                  </a:lnTo>
                  <a:lnTo>
                    <a:pt x="312" y="44"/>
                  </a:lnTo>
                  <a:lnTo>
                    <a:pt x="312" y="46"/>
                  </a:lnTo>
                  <a:lnTo>
                    <a:pt x="309" y="46"/>
                  </a:lnTo>
                  <a:lnTo>
                    <a:pt x="310" y="49"/>
                  </a:lnTo>
                  <a:lnTo>
                    <a:pt x="307" y="49"/>
                  </a:lnTo>
                  <a:lnTo>
                    <a:pt x="308" y="56"/>
                  </a:lnTo>
                  <a:lnTo>
                    <a:pt x="305" y="56"/>
                  </a:lnTo>
                  <a:lnTo>
                    <a:pt x="306" y="61"/>
                  </a:lnTo>
                  <a:lnTo>
                    <a:pt x="308" y="61"/>
                  </a:lnTo>
                  <a:lnTo>
                    <a:pt x="309" y="68"/>
                  </a:lnTo>
                  <a:lnTo>
                    <a:pt x="311" y="67"/>
                  </a:lnTo>
                  <a:lnTo>
                    <a:pt x="311" y="77"/>
                  </a:lnTo>
                  <a:lnTo>
                    <a:pt x="314" y="77"/>
                  </a:lnTo>
                  <a:lnTo>
                    <a:pt x="314" y="79"/>
                  </a:lnTo>
                  <a:lnTo>
                    <a:pt x="316" y="79"/>
                  </a:lnTo>
                  <a:lnTo>
                    <a:pt x="316" y="84"/>
                  </a:lnTo>
                  <a:lnTo>
                    <a:pt x="319" y="84"/>
                  </a:lnTo>
                  <a:lnTo>
                    <a:pt x="319" y="88"/>
                  </a:lnTo>
                  <a:lnTo>
                    <a:pt x="324" y="88"/>
                  </a:lnTo>
                  <a:lnTo>
                    <a:pt x="324" y="90"/>
                  </a:lnTo>
                  <a:lnTo>
                    <a:pt x="329" y="90"/>
                  </a:lnTo>
                  <a:lnTo>
                    <a:pt x="329" y="92"/>
                  </a:lnTo>
                  <a:lnTo>
                    <a:pt x="331" y="92"/>
                  </a:lnTo>
                  <a:lnTo>
                    <a:pt x="331" y="94"/>
                  </a:lnTo>
                  <a:lnTo>
                    <a:pt x="336" y="94"/>
                  </a:lnTo>
                  <a:lnTo>
                    <a:pt x="336" y="99"/>
                  </a:lnTo>
                  <a:lnTo>
                    <a:pt x="339" y="99"/>
                  </a:lnTo>
                  <a:lnTo>
                    <a:pt x="340" y="117"/>
                  </a:lnTo>
                  <a:lnTo>
                    <a:pt x="338" y="118"/>
                  </a:lnTo>
                  <a:lnTo>
                    <a:pt x="338" y="122"/>
                  </a:lnTo>
                  <a:lnTo>
                    <a:pt x="340" y="122"/>
                  </a:lnTo>
                  <a:lnTo>
                    <a:pt x="341" y="132"/>
                  </a:lnTo>
                  <a:lnTo>
                    <a:pt x="343" y="132"/>
                  </a:lnTo>
                  <a:lnTo>
                    <a:pt x="343" y="134"/>
                  </a:lnTo>
                  <a:lnTo>
                    <a:pt x="350" y="133"/>
                  </a:lnTo>
                  <a:lnTo>
                    <a:pt x="350" y="129"/>
                  </a:lnTo>
                  <a:lnTo>
                    <a:pt x="355" y="128"/>
                  </a:lnTo>
                  <a:lnTo>
                    <a:pt x="354" y="124"/>
                  </a:lnTo>
                  <a:lnTo>
                    <a:pt x="357" y="123"/>
                  </a:lnTo>
                  <a:lnTo>
                    <a:pt x="356" y="116"/>
                  </a:lnTo>
                  <a:lnTo>
                    <a:pt x="361" y="116"/>
                  </a:lnTo>
                  <a:lnTo>
                    <a:pt x="361" y="114"/>
                  </a:lnTo>
                  <a:lnTo>
                    <a:pt x="366" y="114"/>
                  </a:lnTo>
                  <a:lnTo>
                    <a:pt x="366" y="118"/>
                  </a:lnTo>
                  <a:lnTo>
                    <a:pt x="368" y="118"/>
                  </a:lnTo>
                  <a:lnTo>
                    <a:pt x="368" y="120"/>
                  </a:lnTo>
                  <a:lnTo>
                    <a:pt x="371" y="120"/>
                  </a:lnTo>
                  <a:lnTo>
                    <a:pt x="371" y="123"/>
                  </a:lnTo>
                  <a:lnTo>
                    <a:pt x="373" y="122"/>
                  </a:lnTo>
                  <a:lnTo>
                    <a:pt x="373" y="125"/>
                  </a:lnTo>
                  <a:lnTo>
                    <a:pt x="376" y="124"/>
                  </a:lnTo>
                  <a:lnTo>
                    <a:pt x="376" y="127"/>
                  </a:lnTo>
                  <a:lnTo>
                    <a:pt x="379" y="127"/>
                  </a:lnTo>
                  <a:close/>
                </a:path>
              </a:pathLst>
            </a:custGeom>
            <a:solidFill>
              <a:srgbClr val="FDF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108" name="Freeform 76"/>
            <p:cNvSpPr>
              <a:spLocks/>
            </p:cNvSpPr>
            <p:nvPr/>
          </p:nvSpPr>
          <p:spPr bwMode="auto">
            <a:xfrm>
              <a:off x="5378451" y="4746625"/>
              <a:ext cx="660400" cy="461963"/>
            </a:xfrm>
            <a:custGeom>
              <a:avLst/>
              <a:gdLst>
                <a:gd name="T0" fmla="*/ 395 w 416"/>
                <a:gd name="T1" fmla="*/ 162 h 291"/>
                <a:gd name="T2" fmla="*/ 399 w 416"/>
                <a:gd name="T3" fmla="*/ 208 h 291"/>
                <a:gd name="T4" fmla="*/ 399 w 416"/>
                <a:gd name="T5" fmla="*/ 234 h 291"/>
                <a:gd name="T6" fmla="*/ 415 w 416"/>
                <a:gd name="T7" fmla="*/ 262 h 291"/>
                <a:gd name="T8" fmla="*/ 414 w 416"/>
                <a:gd name="T9" fmla="*/ 269 h 291"/>
                <a:gd name="T10" fmla="*/ 378 w 416"/>
                <a:gd name="T11" fmla="*/ 268 h 291"/>
                <a:gd name="T12" fmla="*/ 364 w 416"/>
                <a:gd name="T13" fmla="*/ 268 h 291"/>
                <a:gd name="T14" fmla="*/ 355 w 416"/>
                <a:gd name="T15" fmla="*/ 286 h 291"/>
                <a:gd name="T16" fmla="*/ 291 w 416"/>
                <a:gd name="T17" fmla="*/ 282 h 291"/>
                <a:gd name="T18" fmla="*/ 255 w 416"/>
                <a:gd name="T19" fmla="*/ 265 h 291"/>
                <a:gd name="T20" fmla="*/ 202 w 416"/>
                <a:gd name="T21" fmla="*/ 225 h 291"/>
                <a:gd name="T22" fmla="*/ 165 w 416"/>
                <a:gd name="T23" fmla="*/ 247 h 291"/>
                <a:gd name="T24" fmla="*/ 117 w 416"/>
                <a:gd name="T25" fmla="*/ 283 h 291"/>
                <a:gd name="T26" fmla="*/ 77 w 416"/>
                <a:gd name="T27" fmla="*/ 279 h 291"/>
                <a:gd name="T28" fmla="*/ 38 w 416"/>
                <a:gd name="T29" fmla="*/ 276 h 291"/>
                <a:gd name="T30" fmla="*/ 28 w 416"/>
                <a:gd name="T31" fmla="*/ 263 h 291"/>
                <a:gd name="T32" fmla="*/ 17 w 416"/>
                <a:gd name="T33" fmla="*/ 165 h 291"/>
                <a:gd name="T34" fmla="*/ 30 w 416"/>
                <a:gd name="T35" fmla="*/ 156 h 291"/>
                <a:gd name="T36" fmla="*/ 36 w 416"/>
                <a:gd name="T37" fmla="*/ 138 h 291"/>
                <a:gd name="T38" fmla="*/ 58 w 416"/>
                <a:gd name="T39" fmla="*/ 130 h 291"/>
                <a:gd name="T40" fmla="*/ 99 w 416"/>
                <a:gd name="T41" fmla="*/ 95 h 291"/>
                <a:gd name="T42" fmla="*/ 115 w 416"/>
                <a:gd name="T43" fmla="*/ 99 h 291"/>
                <a:gd name="T44" fmla="*/ 122 w 416"/>
                <a:gd name="T45" fmla="*/ 105 h 291"/>
                <a:gd name="T46" fmla="*/ 136 w 416"/>
                <a:gd name="T47" fmla="*/ 104 h 291"/>
                <a:gd name="T48" fmla="*/ 145 w 416"/>
                <a:gd name="T49" fmla="*/ 107 h 291"/>
                <a:gd name="T50" fmla="*/ 155 w 416"/>
                <a:gd name="T51" fmla="*/ 96 h 291"/>
                <a:gd name="T52" fmla="*/ 159 w 416"/>
                <a:gd name="T53" fmla="*/ 82 h 291"/>
                <a:gd name="T54" fmla="*/ 178 w 416"/>
                <a:gd name="T55" fmla="*/ 81 h 291"/>
                <a:gd name="T56" fmla="*/ 189 w 416"/>
                <a:gd name="T57" fmla="*/ 83 h 291"/>
                <a:gd name="T58" fmla="*/ 211 w 416"/>
                <a:gd name="T59" fmla="*/ 84 h 291"/>
                <a:gd name="T60" fmla="*/ 216 w 416"/>
                <a:gd name="T61" fmla="*/ 60 h 291"/>
                <a:gd name="T62" fmla="*/ 216 w 416"/>
                <a:gd name="T63" fmla="*/ 53 h 291"/>
                <a:gd name="T64" fmla="*/ 221 w 416"/>
                <a:gd name="T65" fmla="*/ 33 h 291"/>
                <a:gd name="T66" fmla="*/ 214 w 416"/>
                <a:gd name="T67" fmla="*/ 25 h 291"/>
                <a:gd name="T68" fmla="*/ 211 w 416"/>
                <a:gd name="T69" fmla="*/ 13 h 291"/>
                <a:gd name="T70" fmla="*/ 222 w 416"/>
                <a:gd name="T71" fmla="*/ 3 h 291"/>
                <a:gd name="T72" fmla="*/ 230 w 416"/>
                <a:gd name="T73" fmla="*/ 11 h 291"/>
                <a:gd name="T74" fmla="*/ 241 w 416"/>
                <a:gd name="T75" fmla="*/ 8 h 291"/>
                <a:gd name="T76" fmla="*/ 254 w 416"/>
                <a:gd name="T77" fmla="*/ 19 h 291"/>
                <a:gd name="T78" fmla="*/ 262 w 416"/>
                <a:gd name="T79" fmla="*/ 12 h 291"/>
                <a:gd name="T80" fmla="*/ 274 w 416"/>
                <a:gd name="T81" fmla="*/ 8 h 291"/>
                <a:gd name="T82" fmla="*/ 278 w 416"/>
                <a:gd name="T83" fmla="*/ 27 h 291"/>
                <a:gd name="T84" fmla="*/ 296 w 416"/>
                <a:gd name="T85" fmla="*/ 21 h 291"/>
                <a:gd name="T86" fmla="*/ 309 w 416"/>
                <a:gd name="T87" fmla="*/ 35 h 291"/>
                <a:gd name="T88" fmla="*/ 316 w 416"/>
                <a:gd name="T89" fmla="*/ 41 h 291"/>
                <a:gd name="T90" fmla="*/ 310 w 416"/>
                <a:gd name="T91" fmla="*/ 49 h 291"/>
                <a:gd name="T92" fmla="*/ 309 w 416"/>
                <a:gd name="T93" fmla="*/ 68 h 291"/>
                <a:gd name="T94" fmla="*/ 316 w 416"/>
                <a:gd name="T95" fmla="*/ 84 h 291"/>
                <a:gd name="T96" fmla="*/ 329 w 416"/>
                <a:gd name="T97" fmla="*/ 92 h 291"/>
                <a:gd name="T98" fmla="*/ 340 w 416"/>
                <a:gd name="T99" fmla="*/ 117 h 291"/>
                <a:gd name="T100" fmla="*/ 343 w 416"/>
                <a:gd name="T101" fmla="*/ 134 h 291"/>
                <a:gd name="T102" fmla="*/ 356 w 416"/>
                <a:gd name="T103" fmla="*/ 116 h 291"/>
                <a:gd name="T104" fmla="*/ 368 w 416"/>
                <a:gd name="T105" fmla="*/ 120 h 291"/>
                <a:gd name="T106" fmla="*/ 376 w 416"/>
                <a:gd name="T107" fmla="*/ 12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6" h="291">
                  <a:moveTo>
                    <a:pt x="379" y="127"/>
                  </a:moveTo>
                  <a:lnTo>
                    <a:pt x="380" y="127"/>
                  </a:lnTo>
                  <a:lnTo>
                    <a:pt x="395" y="155"/>
                  </a:lnTo>
                  <a:lnTo>
                    <a:pt x="396" y="158"/>
                  </a:lnTo>
                  <a:lnTo>
                    <a:pt x="395" y="160"/>
                  </a:lnTo>
                  <a:lnTo>
                    <a:pt x="395" y="162"/>
                  </a:lnTo>
                  <a:lnTo>
                    <a:pt x="393" y="165"/>
                  </a:lnTo>
                  <a:lnTo>
                    <a:pt x="393" y="172"/>
                  </a:lnTo>
                  <a:lnTo>
                    <a:pt x="396" y="197"/>
                  </a:lnTo>
                  <a:lnTo>
                    <a:pt x="398" y="199"/>
                  </a:lnTo>
                  <a:lnTo>
                    <a:pt x="399" y="202"/>
                  </a:lnTo>
                  <a:lnTo>
                    <a:pt x="399" y="208"/>
                  </a:lnTo>
                  <a:lnTo>
                    <a:pt x="399" y="211"/>
                  </a:lnTo>
                  <a:lnTo>
                    <a:pt x="407" y="219"/>
                  </a:lnTo>
                  <a:lnTo>
                    <a:pt x="407" y="221"/>
                  </a:lnTo>
                  <a:lnTo>
                    <a:pt x="407" y="222"/>
                  </a:lnTo>
                  <a:lnTo>
                    <a:pt x="407" y="224"/>
                  </a:lnTo>
                  <a:lnTo>
                    <a:pt x="399" y="234"/>
                  </a:lnTo>
                  <a:lnTo>
                    <a:pt x="399" y="236"/>
                  </a:lnTo>
                  <a:lnTo>
                    <a:pt x="399" y="238"/>
                  </a:lnTo>
                  <a:lnTo>
                    <a:pt x="399" y="239"/>
                  </a:lnTo>
                  <a:lnTo>
                    <a:pt x="399" y="240"/>
                  </a:lnTo>
                  <a:lnTo>
                    <a:pt x="402" y="242"/>
                  </a:lnTo>
                  <a:lnTo>
                    <a:pt x="415" y="262"/>
                  </a:lnTo>
                  <a:lnTo>
                    <a:pt x="416" y="264"/>
                  </a:lnTo>
                  <a:lnTo>
                    <a:pt x="416" y="265"/>
                  </a:lnTo>
                  <a:lnTo>
                    <a:pt x="416" y="266"/>
                  </a:lnTo>
                  <a:lnTo>
                    <a:pt x="416" y="268"/>
                  </a:lnTo>
                  <a:lnTo>
                    <a:pt x="415" y="269"/>
                  </a:lnTo>
                  <a:lnTo>
                    <a:pt x="414" y="269"/>
                  </a:lnTo>
                  <a:lnTo>
                    <a:pt x="399" y="270"/>
                  </a:lnTo>
                  <a:lnTo>
                    <a:pt x="391" y="275"/>
                  </a:lnTo>
                  <a:lnTo>
                    <a:pt x="380" y="275"/>
                  </a:lnTo>
                  <a:lnTo>
                    <a:pt x="380" y="273"/>
                  </a:lnTo>
                  <a:lnTo>
                    <a:pt x="379" y="272"/>
                  </a:lnTo>
                  <a:lnTo>
                    <a:pt x="378" y="268"/>
                  </a:lnTo>
                  <a:lnTo>
                    <a:pt x="375" y="262"/>
                  </a:lnTo>
                  <a:lnTo>
                    <a:pt x="375" y="261"/>
                  </a:lnTo>
                  <a:lnTo>
                    <a:pt x="372" y="260"/>
                  </a:lnTo>
                  <a:lnTo>
                    <a:pt x="368" y="261"/>
                  </a:lnTo>
                  <a:lnTo>
                    <a:pt x="366" y="264"/>
                  </a:lnTo>
                  <a:lnTo>
                    <a:pt x="364" y="268"/>
                  </a:lnTo>
                  <a:lnTo>
                    <a:pt x="363" y="270"/>
                  </a:lnTo>
                  <a:lnTo>
                    <a:pt x="359" y="272"/>
                  </a:lnTo>
                  <a:lnTo>
                    <a:pt x="357" y="273"/>
                  </a:lnTo>
                  <a:lnTo>
                    <a:pt x="357" y="275"/>
                  </a:lnTo>
                  <a:lnTo>
                    <a:pt x="356" y="285"/>
                  </a:lnTo>
                  <a:lnTo>
                    <a:pt x="355" y="286"/>
                  </a:lnTo>
                  <a:lnTo>
                    <a:pt x="353" y="289"/>
                  </a:lnTo>
                  <a:lnTo>
                    <a:pt x="348" y="291"/>
                  </a:lnTo>
                  <a:lnTo>
                    <a:pt x="299" y="272"/>
                  </a:lnTo>
                  <a:lnTo>
                    <a:pt x="295" y="273"/>
                  </a:lnTo>
                  <a:lnTo>
                    <a:pt x="292" y="277"/>
                  </a:lnTo>
                  <a:lnTo>
                    <a:pt x="291" y="282"/>
                  </a:lnTo>
                  <a:lnTo>
                    <a:pt x="291" y="283"/>
                  </a:lnTo>
                  <a:lnTo>
                    <a:pt x="289" y="284"/>
                  </a:lnTo>
                  <a:lnTo>
                    <a:pt x="289" y="284"/>
                  </a:lnTo>
                  <a:lnTo>
                    <a:pt x="274" y="278"/>
                  </a:lnTo>
                  <a:lnTo>
                    <a:pt x="263" y="268"/>
                  </a:lnTo>
                  <a:lnTo>
                    <a:pt x="255" y="265"/>
                  </a:lnTo>
                  <a:lnTo>
                    <a:pt x="252" y="262"/>
                  </a:lnTo>
                  <a:lnTo>
                    <a:pt x="251" y="256"/>
                  </a:lnTo>
                  <a:lnTo>
                    <a:pt x="250" y="254"/>
                  </a:lnTo>
                  <a:lnTo>
                    <a:pt x="250" y="253"/>
                  </a:lnTo>
                  <a:lnTo>
                    <a:pt x="218" y="228"/>
                  </a:lnTo>
                  <a:lnTo>
                    <a:pt x="202" y="225"/>
                  </a:lnTo>
                  <a:lnTo>
                    <a:pt x="189" y="217"/>
                  </a:lnTo>
                  <a:lnTo>
                    <a:pt x="185" y="225"/>
                  </a:lnTo>
                  <a:lnTo>
                    <a:pt x="184" y="230"/>
                  </a:lnTo>
                  <a:lnTo>
                    <a:pt x="181" y="234"/>
                  </a:lnTo>
                  <a:lnTo>
                    <a:pt x="169" y="241"/>
                  </a:lnTo>
                  <a:lnTo>
                    <a:pt x="165" y="247"/>
                  </a:lnTo>
                  <a:lnTo>
                    <a:pt x="164" y="253"/>
                  </a:lnTo>
                  <a:lnTo>
                    <a:pt x="164" y="254"/>
                  </a:lnTo>
                  <a:lnTo>
                    <a:pt x="147" y="271"/>
                  </a:lnTo>
                  <a:lnTo>
                    <a:pt x="126" y="272"/>
                  </a:lnTo>
                  <a:lnTo>
                    <a:pt x="120" y="278"/>
                  </a:lnTo>
                  <a:lnTo>
                    <a:pt x="117" y="283"/>
                  </a:lnTo>
                  <a:lnTo>
                    <a:pt x="117" y="284"/>
                  </a:lnTo>
                  <a:lnTo>
                    <a:pt x="81" y="291"/>
                  </a:lnTo>
                  <a:lnTo>
                    <a:pt x="80" y="290"/>
                  </a:lnTo>
                  <a:lnTo>
                    <a:pt x="78" y="287"/>
                  </a:lnTo>
                  <a:lnTo>
                    <a:pt x="77" y="287"/>
                  </a:lnTo>
                  <a:lnTo>
                    <a:pt x="77" y="279"/>
                  </a:lnTo>
                  <a:lnTo>
                    <a:pt x="76" y="278"/>
                  </a:lnTo>
                  <a:lnTo>
                    <a:pt x="75" y="276"/>
                  </a:lnTo>
                  <a:lnTo>
                    <a:pt x="51" y="279"/>
                  </a:lnTo>
                  <a:lnTo>
                    <a:pt x="47" y="277"/>
                  </a:lnTo>
                  <a:lnTo>
                    <a:pt x="39" y="278"/>
                  </a:lnTo>
                  <a:lnTo>
                    <a:pt x="38" y="276"/>
                  </a:lnTo>
                  <a:lnTo>
                    <a:pt x="37" y="275"/>
                  </a:lnTo>
                  <a:lnTo>
                    <a:pt x="33" y="272"/>
                  </a:lnTo>
                  <a:lnTo>
                    <a:pt x="30" y="269"/>
                  </a:lnTo>
                  <a:lnTo>
                    <a:pt x="29" y="268"/>
                  </a:lnTo>
                  <a:lnTo>
                    <a:pt x="28" y="264"/>
                  </a:lnTo>
                  <a:lnTo>
                    <a:pt x="28" y="263"/>
                  </a:lnTo>
                  <a:lnTo>
                    <a:pt x="24" y="257"/>
                  </a:lnTo>
                  <a:lnTo>
                    <a:pt x="0" y="201"/>
                  </a:lnTo>
                  <a:lnTo>
                    <a:pt x="10" y="191"/>
                  </a:lnTo>
                  <a:lnTo>
                    <a:pt x="14" y="168"/>
                  </a:lnTo>
                  <a:lnTo>
                    <a:pt x="14" y="168"/>
                  </a:lnTo>
                  <a:lnTo>
                    <a:pt x="17" y="165"/>
                  </a:lnTo>
                  <a:lnTo>
                    <a:pt x="24" y="166"/>
                  </a:lnTo>
                  <a:lnTo>
                    <a:pt x="29" y="163"/>
                  </a:lnTo>
                  <a:lnTo>
                    <a:pt x="30" y="162"/>
                  </a:lnTo>
                  <a:lnTo>
                    <a:pt x="30" y="160"/>
                  </a:lnTo>
                  <a:lnTo>
                    <a:pt x="30" y="158"/>
                  </a:lnTo>
                  <a:lnTo>
                    <a:pt x="30" y="156"/>
                  </a:lnTo>
                  <a:lnTo>
                    <a:pt x="28" y="154"/>
                  </a:lnTo>
                  <a:lnTo>
                    <a:pt x="28" y="153"/>
                  </a:lnTo>
                  <a:lnTo>
                    <a:pt x="28" y="152"/>
                  </a:lnTo>
                  <a:lnTo>
                    <a:pt x="28" y="151"/>
                  </a:lnTo>
                  <a:lnTo>
                    <a:pt x="36" y="140"/>
                  </a:lnTo>
                  <a:lnTo>
                    <a:pt x="36" y="138"/>
                  </a:lnTo>
                  <a:lnTo>
                    <a:pt x="36" y="126"/>
                  </a:lnTo>
                  <a:lnTo>
                    <a:pt x="36" y="122"/>
                  </a:lnTo>
                  <a:lnTo>
                    <a:pt x="38" y="120"/>
                  </a:lnTo>
                  <a:lnTo>
                    <a:pt x="40" y="119"/>
                  </a:lnTo>
                  <a:lnTo>
                    <a:pt x="42" y="119"/>
                  </a:lnTo>
                  <a:lnTo>
                    <a:pt x="58" y="130"/>
                  </a:lnTo>
                  <a:lnTo>
                    <a:pt x="67" y="130"/>
                  </a:lnTo>
                  <a:lnTo>
                    <a:pt x="71" y="126"/>
                  </a:lnTo>
                  <a:lnTo>
                    <a:pt x="72" y="125"/>
                  </a:lnTo>
                  <a:lnTo>
                    <a:pt x="74" y="117"/>
                  </a:lnTo>
                  <a:lnTo>
                    <a:pt x="77" y="111"/>
                  </a:lnTo>
                  <a:lnTo>
                    <a:pt x="99" y="95"/>
                  </a:lnTo>
                  <a:lnTo>
                    <a:pt x="99" y="96"/>
                  </a:lnTo>
                  <a:lnTo>
                    <a:pt x="105" y="96"/>
                  </a:lnTo>
                  <a:lnTo>
                    <a:pt x="107" y="97"/>
                  </a:lnTo>
                  <a:lnTo>
                    <a:pt x="108" y="97"/>
                  </a:lnTo>
                  <a:lnTo>
                    <a:pt x="111" y="99"/>
                  </a:lnTo>
                  <a:lnTo>
                    <a:pt x="115" y="99"/>
                  </a:lnTo>
                  <a:lnTo>
                    <a:pt x="115" y="100"/>
                  </a:lnTo>
                  <a:lnTo>
                    <a:pt x="122" y="99"/>
                  </a:lnTo>
                  <a:lnTo>
                    <a:pt x="122" y="102"/>
                  </a:lnTo>
                  <a:lnTo>
                    <a:pt x="124" y="102"/>
                  </a:lnTo>
                  <a:lnTo>
                    <a:pt x="124" y="103"/>
                  </a:lnTo>
                  <a:lnTo>
                    <a:pt x="122" y="105"/>
                  </a:lnTo>
                  <a:lnTo>
                    <a:pt x="122" y="106"/>
                  </a:lnTo>
                  <a:lnTo>
                    <a:pt x="128" y="106"/>
                  </a:lnTo>
                  <a:lnTo>
                    <a:pt x="128" y="106"/>
                  </a:lnTo>
                  <a:lnTo>
                    <a:pt x="135" y="105"/>
                  </a:lnTo>
                  <a:lnTo>
                    <a:pt x="136" y="106"/>
                  </a:lnTo>
                  <a:lnTo>
                    <a:pt x="136" y="104"/>
                  </a:lnTo>
                  <a:lnTo>
                    <a:pt x="140" y="108"/>
                  </a:lnTo>
                  <a:lnTo>
                    <a:pt x="141" y="107"/>
                  </a:lnTo>
                  <a:lnTo>
                    <a:pt x="141" y="108"/>
                  </a:lnTo>
                  <a:lnTo>
                    <a:pt x="144" y="108"/>
                  </a:lnTo>
                  <a:lnTo>
                    <a:pt x="144" y="107"/>
                  </a:lnTo>
                  <a:lnTo>
                    <a:pt x="145" y="107"/>
                  </a:lnTo>
                  <a:lnTo>
                    <a:pt x="149" y="104"/>
                  </a:lnTo>
                  <a:lnTo>
                    <a:pt x="151" y="104"/>
                  </a:lnTo>
                  <a:lnTo>
                    <a:pt x="151" y="106"/>
                  </a:lnTo>
                  <a:lnTo>
                    <a:pt x="153" y="106"/>
                  </a:lnTo>
                  <a:lnTo>
                    <a:pt x="153" y="98"/>
                  </a:lnTo>
                  <a:lnTo>
                    <a:pt x="155" y="96"/>
                  </a:lnTo>
                  <a:lnTo>
                    <a:pt x="155" y="92"/>
                  </a:lnTo>
                  <a:lnTo>
                    <a:pt x="157" y="92"/>
                  </a:lnTo>
                  <a:lnTo>
                    <a:pt x="157" y="88"/>
                  </a:lnTo>
                  <a:lnTo>
                    <a:pt x="157" y="87"/>
                  </a:lnTo>
                  <a:lnTo>
                    <a:pt x="159" y="87"/>
                  </a:lnTo>
                  <a:lnTo>
                    <a:pt x="159" y="82"/>
                  </a:lnTo>
                  <a:lnTo>
                    <a:pt x="161" y="82"/>
                  </a:lnTo>
                  <a:lnTo>
                    <a:pt x="161" y="85"/>
                  </a:lnTo>
                  <a:lnTo>
                    <a:pt x="173" y="84"/>
                  </a:lnTo>
                  <a:lnTo>
                    <a:pt x="173" y="79"/>
                  </a:lnTo>
                  <a:lnTo>
                    <a:pt x="177" y="79"/>
                  </a:lnTo>
                  <a:lnTo>
                    <a:pt x="178" y="81"/>
                  </a:lnTo>
                  <a:lnTo>
                    <a:pt x="180" y="81"/>
                  </a:lnTo>
                  <a:lnTo>
                    <a:pt x="180" y="84"/>
                  </a:lnTo>
                  <a:lnTo>
                    <a:pt x="185" y="83"/>
                  </a:lnTo>
                  <a:lnTo>
                    <a:pt x="185" y="81"/>
                  </a:lnTo>
                  <a:lnTo>
                    <a:pt x="189" y="81"/>
                  </a:lnTo>
                  <a:lnTo>
                    <a:pt x="189" y="83"/>
                  </a:lnTo>
                  <a:lnTo>
                    <a:pt x="194" y="82"/>
                  </a:lnTo>
                  <a:lnTo>
                    <a:pt x="194" y="85"/>
                  </a:lnTo>
                  <a:lnTo>
                    <a:pt x="199" y="85"/>
                  </a:lnTo>
                  <a:lnTo>
                    <a:pt x="199" y="87"/>
                  </a:lnTo>
                  <a:lnTo>
                    <a:pt x="211" y="86"/>
                  </a:lnTo>
                  <a:lnTo>
                    <a:pt x="211" y="84"/>
                  </a:lnTo>
                  <a:lnTo>
                    <a:pt x="218" y="83"/>
                  </a:lnTo>
                  <a:lnTo>
                    <a:pt x="217" y="67"/>
                  </a:lnTo>
                  <a:lnTo>
                    <a:pt x="219" y="67"/>
                  </a:lnTo>
                  <a:lnTo>
                    <a:pt x="218" y="62"/>
                  </a:lnTo>
                  <a:lnTo>
                    <a:pt x="216" y="62"/>
                  </a:lnTo>
                  <a:lnTo>
                    <a:pt x="216" y="60"/>
                  </a:lnTo>
                  <a:lnTo>
                    <a:pt x="214" y="60"/>
                  </a:lnTo>
                  <a:lnTo>
                    <a:pt x="214" y="58"/>
                  </a:lnTo>
                  <a:lnTo>
                    <a:pt x="211" y="58"/>
                  </a:lnTo>
                  <a:lnTo>
                    <a:pt x="211" y="55"/>
                  </a:lnTo>
                  <a:lnTo>
                    <a:pt x="216" y="55"/>
                  </a:lnTo>
                  <a:lnTo>
                    <a:pt x="216" y="53"/>
                  </a:lnTo>
                  <a:lnTo>
                    <a:pt x="218" y="52"/>
                  </a:lnTo>
                  <a:lnTo>
                    <a:pt x="218" y="50"/>
                  </a:lnTo>
                  <a:lnTo>
                    <a:pt x="220" y="50"/>
                  </a:lnTo>
                  <a:lnTo>
                    <a:pt x="220" y="48"/>
                  </a:lnTo>
                  <a:lnTo>
                    <a:pt x="223" y="48"/>
                  </a:lnTo>
                  <a:lnTo>
                    <a:pt x="221" y="33"/>
                  </a:lnTo>
                  <a:lnTo>
                    <a:pt x="224" y="33"/>
                  </a:lnTo>
                  <a:lnTo>
                    <a:pt x="224" y="28"/>
                  </a:lnTo>
                  <a:lnTo>
                    <a:pt x="221" y="29"/>
                  </a:lnTo>
                  <a:lnTo>
                    <a:pt x="221" y="22"/>
                  </a:lnTo>
                  <a:lnTo>
                    <a:pt x="214" y="22"/>
                  </a:lnTo>
                  <a:lnTo>
                    <a:pt x="214" y="25"/>
                  </a:lnTo>
                  <a:lnTo>
                    <a:pt x="212" y="25"/>
                  </a:lnTo>
                  <a:lnTo>
                    <a:pt x="211" y="22"/>
                  </a:lnTo>
                  <a:lnTo>
                    <a:pt x="209" y="22"/>
                  </a:lnTo>
                  <a:lnTo>
                    <a:pt x="209" y="18"/>
                  </a:lnTo>
                  <a:lnTo>
                    <a:pt x="211" y="17"/>
                  </a:lnTo>
                  <a:lnTo>
                    <a:pt x="211" y="13"/>
                  </a:lnTo>
                  <a:lnTo>
                    <a:pt x="213" y="13"/>
                  </a:lnTo>
                  <a:lnTo>
                    <a:pt x="213" y="10"/>
                  </a:lnTo>
                  <a:lnTo>
                    <a:pt x="220" y="10"/>
                  </a:lnTo>
                  <a:lnTo>
                    <a:pt x="220" y="8"/>
                  </a:lnTo>
                  <a:lnTo>
                    <a:pt x="222" y="7"/>
                  </a:lnTo>
                  <a:lnTo>
                    <a:pt x="222" y="3"/>
                  </a:lnTo>
                  <a:lnTo>
                    <a:pt x="224" y="2"/>
                  </a:lnTo>
                  <a:lnTo>
                    <a:pt x="224" y="0"/>
                  </a:lnTo>
                  <a:lnTo>
                    <a:pt x="226" y="0"/>
                  </a:lnTo>
                  <a:lnTo>
                    <a:pt x="227" y="5"/>
                  </a:lnTo>
                  <a:lnTo>
                    <a:pt x="229" y="5"/>
                  </a:lnTo>
                  <a:lnTo>
                    <a:pt x="230" y="11"/>
                  </a:lnTo>
                  <a:lnTo>
                    <a:pt x="232" y="11"/>
                  </a:lnTo>
                  <a:lnTo>
                    <a:pt x="232" y="9"/>
                  </a:lnTo>
                  <a:lnTo>
                    <a:pt x="236" y="9"/>
                  </a:lnTo>
                  <a:lnTo>
                    <a:pt x="236" y="7"/>
                  </a:lnTo>
                  <a:lnTo>
                    <a:pt x="241" y="6"/>
                  </a:lnTo>
                  <a:lnTo>
                    <a:pt x="241" y="8"/>
                  </a:lnTo>
                  <a:lnTo>
                    <a:pt x="250" y="8"/>
                  </a:lnTo>
                  <a:lnTo>
                    <a:pt x="251" y="13"/>
                  </a:lnTo>
                  <a:lnTo>
                    <a:pt x="249" y="13"/>
                  </a:lnTo>
                  <a:lnTo>
                    <a:pt x="249" y="17"/>
                  </a:lnTo>
                  <a:lnTo>
                    <a:pt x="253" y="17"/>
                  </a:lnTo>
                  <a:lnTo>
                    <a:pt x="254" y="19"/>
                  </a:lnTo>
                  <a:lnTo>
                    <a:pt x="258" y="19"/>
                  </a:lnTo>
                  <a:lnTo>
                    <a:pt x="258" y="22"/>
                  </a:lnTo>
                  <a:lnTo>
                    <a:pt x="265" y="21"/>
                  </a:lnTo>
                  <a:lnTo>
                    <a:pt x="265" y="19"/>
                  </a:lnTo>
                  <a:lnTo>
                    <a:pt x="263" y="19"/>
                  </a:lnTo>
                  <a:lnTo>
                    <a:pt x="262" y="12"/>
                  </a:lnTo>
                  <a:lnTo>
                    <a:pt x="265" y="11"/>
                  </a:lnTo>
                  <a:lnTo>
                    <a:pt x="265" y="9"/>
                  </a:lnTo>
                  <a:lnTo>
                    <a:pt x="270" y="9"/>
                  </a:lnTo>
                  <a:lnTo>
                    <a:pt x="269" y="7"/>
                  </a:lnTo>
                  <a:lnTo>
                    <a:pt x="274" y="6"/>
                  </a:lnTo>
                  <a:lnTo>
                    <a:pt x="274" y="8"/>
                  </a:lnTo>
                  <a:lnTo>
                    <a:pt x="276" y="8"/>
                  </a:lnTo>
                  <a:lnTo>
                    <a:pt x="277" y="11"/>
                  </a:lnTo>
                  <a:lnTo>
                    <a:pt x="274" y="11"/>
                  </a:lnTo>
                  <a:lnTo>
                    <a:pt x="275" y="25"/>
                  </a:lnTo>
                  <a:lnTo>
                    <a:pt x="277" y="25"/>
                  </a:lnTo>
                  <a:lnTo>
                    <a:pt x="278" y="27"/>
                  </a:lnTo>
                  <a:lnTo>
                    <a:pt x="282" y="27"/>
                  </a:lnTo>
                  <a:lnTo>
                    <a:pt x="282" y="22"/>
                  </a:lnTo>
                  <a:lnTo>
                    <a:pt x="287" y="22"/>
                  </a:lnTo>
                  <a:lnTo>
                    <a:pt x="286" y="20"/>
                  </a:lnTo>
                  <a:lnTo>
                    <a:pt x="296" y="19"/>
                  </a:lnTo>
                  <a:lnTo>
                    <a:pt x="296" y="21"/>
                  </a:lnTo>
                  <a:lnTo>
                    <a:pt x="298" y="21"/>
                  </a:lnTo>
                  <a:lnTo>
                    <a:pt x="299" y="26"/>
                  </a:lnTo>
                  <a:lnTo>
                    <a:pt x="303" y="25"/>
                  </a:lnTo>
                  <a:lnTo>
                    <a:pt x="304" y="28"/>
                  </a:lnTo>
                  <a:lnTo>
                    <a:pt x="308" y="28"/>
                  </a:lnTo>
                  <a:lnTo>
                    <a:pt x="309" y="35"/>
                  </a:lnTo>
                  <a:lnTo>
                    <a:pt x="311" y="34"/>
                  </a:lnTo>
                  <a:lnTo>
                    <a:pt x="311" y="37"/>
                  </a:lnTo>
                  <a:lnTo>
                    <a:pt x="313" y="37"/>
                  </a:lnTo>
                  <a:lnTo>
                    <a:pt x="314" y="39"/>
                  </a:lnTo>
                  <a:lnTo>
                    <a:pt x="316" y="39"/>
                  </a:lnTo>
                  <a:lnTo>
                    <a:pt x="316" y="41"/>
                  </a:lnTo>
                  <a:lnTo>
                    <a:pt x="314" y="42"/>
                  </a:lnTo>
                  <a:lnTo>
                    <a:pt x="314" y="44"/>
                  </a:lnTo>
                  <a:lnTo>
                    <a:pt x="312" y="44"/>
                  </a:lnTo>
                  <a:lnTo>
                    <a:pt x="312" y="46"/>
                  </a:lnTo>
                  <a:lnTo>
                    <a:pt x="309" y="46"/>
                  </a:lnTo>
                  <a:lnTo>
                    <a:pt x="310" y="49"/>
                  </a:lnTo>
                  <a:lnTo>
                    <a:pt x="307" y="49"/>
                  </a:lnTo>
                  <a:lnTo>
                    <a:pt x="308" y="56"/>
                  </a:lnTo>
                  <a:lnTo>
                    <a:pt x="305" y="56"/>
                  </a:lnTo>
                  <a:lnTo>
                    <a:pt x="306" y="61"/>
                  </a:lnTo>
                  <a:lnTo>
                    <a:pt x="308" y="61"/>
                  </a:lnTo>
                  <a:lnTo>
                    <a:pt x="309" y="68"/>
                  </a:lnTo>
                  <a:lnTo>
                    <a:pt x="311" y="67"/>
                  </a:lnTo>
                  <a:lnTo>
                    <a:pt x="311" y="77"/>
                  </a:lnTo>
                  <a:lnTo>
                    <a:pt x="314" y="77"/>
                  </a:lnTo>
                  <a:lnTo>
                    <a:pt x="314" y="79"/>
                  </a:lnTo>
                  <a:lnTo>
                    <a:pt x="316" y="79"/>
                  </a:lnTo>
                  <a:lnTo>
                    <a:pt x="316" y="84"/>
                  </a:lnTo>
                  <a:lnTo>
                    <a:pt x="319" y="84"/>
                  </a:lnTo>
                  <a:lnTo>
                    <a:pt x="319" y="88"/>
                  </a:lnTo>
                  <a:lnTo>
                    <a:pt x="324" y="88"/>
                  </a:lnTo>
                  <a:lnTo>
                    <a:pt x="324" y="90"/>
                  </a:lnTo>
                  <a:lnTo>
                    <a:pt x="329" y="90"/>
                  </a:lnTo>
                  <a:lnTo>
                    <a:pt x="329" y="92"/>
                  </a:lnTo>
                  <a:lnTo>
                    <a:pt x="331" y="92"/>
                  </a:lnTo>
                  <a:lnTo>
                    <a:pt x="331" y="94"/>
                  </a:lnTo>
                  <a:lnTo>
                    <a:pt x="336" y="94"/>
                  </a:lnTo>
                  <a:lnTo>
                    <a:pt x="336" y="99"/>
                  </a:lnTo>
                  <a:lnTo>
                    <a:pt x="339" y="99"/>
                  </a:lnTo>
                  <a:lnTo>
                    <a:pt x="340" y="117"/>
                  </a:lnTo>
                  <a:lnTo>
                    <a:pt x="338" y="118"/>
                  </a:lnTo>
                  <a:lnTo>
                    <a:pt x="338" y="122"/>
                  </a:lnTo>
                  <a:lnTo>
                    <a:pt x="340" y="122"/>
                  </a:lnTo>
                  <a:lnTo>
                    <a:pt x="341" y="132"/>
                  </a:lnTo>
                  <a:lnTo>
                    <a:pt x="343" y="132"/>
                  </a:lnTo>
                  <a:lnTo>
                    <a:pt x="343" y="134"/>
                  </a:lnTo>
                  <a:lnTo>
                    <a:pt x="350" y="133"/>
                  </a:lnTo>
                  <a:lnTo>
                    <a:pt x="350" y="129"/>
                  </a:lnTo>
                  <a:lnTo>
                    <a:pt x="355" y="128"/>
                  </a:lnTo>
                  <a:lnTo>
                    <a:pt x="354" y="124"/>
                  </a:lnTo>
                  <a:lnTo>
                    <a:pt x="357" y="123"/>
                  </a:lnTo>
                  <a:lnTo>
                    <a:pt x="356" y="116"/>
                  </a:lnTo>
                  <a:lnTo>
                    <a:pt x="361" y="116"/>
                  </a:lnTo>
                  <a:lnTo>
                    <a:pt x="361" y="114"/>
                  </a:lnTo>
                  <a:lnTo>
                    <a:pt x="366" y="114"/>
                  </a:lnTo>
                  <a:lnTo>
                    <a:pt x="366" y="118"/>
                  </a:lnTo>
                  <a:lnTo>
                    <a:pt x="368" y="118"/>
                  </a:lnTo>
                  <a:lnTo>
                    <a:pt x="368" y="120"/>
                  </a:lnTo>
                  <a:lnTo>
                    <a:pt x="371" y="120"/>
                  </a:lnTo>
                  <a:lnTo>
                    <a:pt x="371" y="123"/>
                  </a:lnTo>
                  <a:lnTo>
                    <a:pt x="373" y="122"/>
                  </a:lnTo>
                  <a:lnTo>
                    <a:pt x="373" y="125"/>
                  </a:lnTo>
                  <a:lnTo>
                    <a:pt x="376" y="124"/>
                  </a:lnTo>
                  <a:lnTo>
                    <a:pt x="376" y="127"/>
                  </a:lnTo>
                  <a:lnTo>
                    <a:pt x="379" y="127"/>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109" name="Freeform 77"/>
            <p:cNvSpPr>
              <a:spLocks/>
            </p:cNvSpPr>
            <p:nvPr/>
          </p:nvSpPr>
          <p:spPr bwMode="auto">
            <a:xfrm>
              <a:off x="6865938" y="5316538"/>
              <a:ext cx="936625" cy="752475"/>
            </a:xfrm>
            <a:custGeom>
              <a:avLst/>
              <a:gdLst>
                <a:gd name="T0" fmla="*/ 400 w 590"/>
                <a:gd name="T1" fmla="*/ 412 h 474"/>
                <a:gd name="T2" fmla="*/ 302 w 590"/>
                <a:gd name="T3" fmla="*/ 411 h 474"/>
                <a:gd name="T4" fmla="*/ 262 w 590"/>
                <a:gd name="T5" fmla="*/ 381 h 474"/>
                <a:gd name="T6" fmla="*/ 250 w 590"/>
                <a:gd name="T7" fmla="*/ 375 h 474"/>
                <a:gd name="T8" fmla="*/ 215 w 590"/>
                <a:gd name="T9" fmla="*/ 345 h 474"/>
                <a:gd name="T10" fmla="*/ 185 w 590"/>
                <a:gd name="T11" fmla="*/ 302 h 474"/>
                <a:gd name="T12" fmla="*/ 135 w 590"/>
                <a:gd name="T13" fmla="*/ 289 h 474"/>
                <a:gd name="T14" fmla="*/ 68 w 590"/>
                <a:gd name="T15" fmla="*/ 265 h 474"/>
                <a:gd name="T16" fmla="*/ 20 w 590"/>
                <a:gd name="T17" fmla="*/ 250 h 474"/>
                <a:gd name="T18" fmla="*/ 5 w 590"/>
                <a:gd name="T19" fmla="*/ 206 h 474"/>
                <a:gd name="T20" fmla="*/ 5 w 590"/>
                <a:gd name="T21" fmla="*/ 186 h 474"/>
                <a:gd name="T22" fmla="*/ 21 w 590"/>
                <a:gd name="T23" fmla="*/ 125 h 474"/>
                <a:gd name="T24" fmla="*/ 25 w 590"/>
                <a:gd name="T25" fmla="*/ 104 h 474"/>
                <a:gd name="T26" fmla="*/ 83 w 590"/>
                <a:gd name="T27" fmla="*/ 50 h 474"/>
                <a:gd name="T28" fmla="*/ 100 w 590"/>
                <a:gd name="T29" fmla="*/ 36 h 474"/>
                <a:gd name="T30" fmla="*/ 138 w 590"/>
                <a:gd name="T31" fmla="*/ 29 h 474"/>
                <a:gd name="T32" fmla="*/ 168 w 590"/>
                <a:gd name="T33" fmla="*/ 24 h 474"/>
                <a:gd name="T34" fmla="*/ 177 w 590"/>
                <a:gd name="T35" fmla="*/ 15 h 474"/>
                <a:gd name="T36" fmla="*/ 185 w 590"/>
                <a:gd name="T37" fmla="*/ 5 h 474"/>
                <a:gd name="T38" fmla="*/ 200 w 590"/>
                <a:gd name="T39" fmla="*/ 18 h 474"/>
                <a:gd name="T40" fmla="*/ 197 w 590"/>
                <a:gd name="T41" fmla="*/ 42 h 474"/>
                <a:gd name="T42" fmla="*/ 203 w 590"/>
                <a:gd name="T43" fmla="*/ 62 h 474"/>
                <a:gd name="T44" fmla="*/ 188 w 590"/>
                <a:gd name="T45" fmla="*/ 75 h 474"/>
                <a:gd name="T46" fmla="*/ 148 w 590"/>
                <a:gd name="T47" fmla="*/ 92 h 474"/>
                <a:gd name="T48" fmla="*/ 159 w 590"/>
                <a:gd name="T49" fmla="*/ 101 h 474"/>
                <a:gd name="T50" fmla="*/ 171 w 590"/>
                <a:gd name="T51" fmla="*/ 114 h 474"/>
                <a:gd name="T52" fmla="*/ 195 w 590"/>
                <a:gd name="T53" fmla="*/ 117 h 474"/>
                <a:gd name="T54" fmla="*/ 205 w 590"/>
                <a:gd name="T55" fmla="*/ 136 h 474"/>
                <a:gd name="T56" fmla="*/ 216 w 590"/>
                <a:gd name="T57" fmla="*/ 161 h 474"/>
                <a:gd name="T58" fmla="*/ 226 w 590"/>
                <a:gd name="T59" fmla="*/ 172 h 474"/>
                <a:gd name="T60" fmla="*/ 241 w 590"/>
                <a:gd name="T61" fmla="*/ 181 h 474"/>
                <a:gd name="T62" fmla="*/ 266 w 590"/>
                <a:gd name="T63" fmla="*/ 174 h 474"/>
                <a:gd name="T64" fmla="*/ 280 w 590"/>
                <a:gd name="T65" fmla="*/ 164 h 474"/>
                <a:gd name="T66" fmla="*/ 296 w 590"/>
                <a:gd name="T67" fmla="*/ 163 h 474"/>
                <a:gd name="T68" fmla="*/ 290 w 590"/>
                <a:gd name="T69" fmla="*/ 140 h 474"/>
                <a:gd name="T70" fmla="*/ 307 w 590"/>
                <a:gd name="T71" fmla="*/ 139 h 474"/>
                <a:gd name="T72" fmla="*/ 319 w 590"/>
                <a:gd name="T73" fmla="*/ 149 h 474"/>
                <a:gd name="T74" fmla="*/ 325 w 590"/>
                <a:gd name="T75" fmla="*/ 166 h 474"/>
                <a:gd name="T76" fmla="*/ 342 w 590"/>
                <a:gd name="T77" fmla="*/ 174 h 474"/>
                <a:gd name="T78" fmla="*/ 355 w 590"/>
                <a:gd name="T79" fmla="*/ 164 h 474"/>
                <a:gd name="T80" fmla="*/ 383 w 590"/>
                <a:gd name="T81" fmla="*/ 188 h 474"/>
                <a:gd name="T82" fmla="*/ 396 w 590"/>
                <a:gd name="T83" fmla="*/ 206 h 474"/>
                <a:gd name="T84" fmla="*/ 404 w 590"/>
                <a:gd name="T85" fmla="*/ 194 h 474"/>
                <a:gd name="T86" fmla="*/ 421 w 590"/>
                <a:gd name="T87" fmla="*/ 197 h 474"/>
                <a:gd name="T88" fmla="*/ 445 w 590"/>
                <a:gd name="T89" fmla="*/ 205 h 474"/>
                <a:gd name="T90" fmla="*/ 471 w 590"/>
                <a:gd name="T91" fmla="*/ 206 h 474"/>
                <a:gd name="T92" fmla="*/ 488 w 590"/>
                <a:gd name="T93" fmla="*/ 210 h 474"/>
                <a:gd name="T94" fmla="*/ 494 w 590"/>
                <a:gd name="T95" fmla="*/ 235 h 474"/>
                <a:gd name="T96" fmla="*/ 485 w 590"/>
                <a:gd name="T97" fmla="*/ 248 h 474"/>
                <a:gd name="T98" fmla="*/ 496 w 590"/>
                <a:gd name="T99" fmla="*/ 268 h 474"/>
                <a:gd name="T100" fmla="*/ 507 w 590"/>
                <a:gd name="T101" fmla="*/ 308 h 474"/>
                <a:gd name="T102" fmla="*/ 515 w 590"/>
                <a:gd name="T103" fmla="*/ 310 h 474"/>
                <a:gd name="T104" fmla="*/ 536 w 590"/>
                <a:gd name="T105" fmla="*/ 318 h 474"/>
                <a:gd name="T106" fmla="*/ 551 w 590"/>
                <a:gd name="T107" fmla="*/ 322 h 474"/>
                <a:gd name="T108" fmla="*/ 574 w 590"/>
                <a:gd name="T109" fmla="*/ 346 h 474"/>
                <a:gd name="T110" fmla="*/ 585 w 590"/>
                <a:gd name="T111" fmla="*/ 386 h 474"/>
                <a:gd name="T112" fmla="*/ 587 w 590"/>
                <a:gd name="T113" fmla="*/ 407 h 474"/>
                <a:gd name="T114" fmla="*/ 482 w 590"/>
                <a:gd name="T115" fmla="*/ 43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474">
                  <a:moveTo>
                    <a:pt x="451" y="474"/>
                  </a:moveTo>
                  <a:lnTo>
                    <a:pt x="445" y="468"/>
                  </a:lnTo>
                  <a:lnTo>
                    <a:pt x="444" y="462"/>
                  </a:lnTo>
                  <a:lnTo>
                    <a:pt x="410" y="425"/>
                  </a:lnTo>
                  <a:lnTo>
                    <a:pt x="406" y="424"/>
                  </a:lnTo>
                  <a:lnTo>
                    <a:pt x="403" y="418"/>
                  </a:lnTo>
                  <a:lnTo>
                    <a:pt x="401" y="414"/>
                  </a:lnTo>
                  <a:lnTo>
                    <a:pt x="400" y="412"/>
                  </a:lnTo>
                  <a:lnTo>
                    <a:pt x="399" y="411"/>
                  </a:lnTo>
                  <a:lnTo>
                    <a:pt x="376" y="414"/>
                  </a:lnTo>
                  <a:lnTo>
                    <a:pt x="355" y="401"/>
                  </a:lnTo>
                  <a:lnTo>
                    <a:pt x="351" y="402"/>
                  </a:lnTo>
                  <a:lnTo>
                    <a:pt x="349" y="403"/>
                  </a:lnTo>
                  <a:lnTo>
                    <a:pt x="319" y="402"/>
                  </a:lnTo>
                  <a:lnTo>
                    <a:pt x="305" y="411"/>
                  </a:lnTo>
                  <a:lnTo>
                    <a:pt x="302" y="411"/>
                  </a:lnTo>
                  <a:lnTo>
                    <a:pt x="299" y="408"/>
                  </a:lnTo>
                  <a:lnTo>
                    <a:pt x="297" y="404"/>
                  </a:lnTo>
                  <a:lnTo>
                    <a:pt x="291" y="395"/>
                  </a:lnTo>
                  <a:lnTo>
                    <a:pt x="269" y="395"/>
                  </a:lnTo>
                  <a:lnTo>
                    <a:pt x="268" y="389"/>
                  </a:lnTo>
                  <a:lnTo>
                    <a:pt x="268" y="388"/>
                  </a:lnTo>
                  <a:lnTo>
                    <a:pt x="265" y="382"/>
                  </a:lnTo>
                  <a:lnTo>
                    <a:pt x="262" y="381"/>
                  </a:lnTo>
                  <a:lnTo>
                    <a:pt x="251" y="384"/>
                  </a:lnTo>
                  <a:lnTo>
                    <a:pt x="249" y="384"/>
                  </a:lnTo>
                  <a:lnTo>
                    <a:pt x="248" y="383"/>
                  </a:lnTo>
                  <a:lnTo>
                    <a:pt x="247" y="382"/>
                  </a:lnTo>
                  <a:lnTo>
                    <a:pt x="247" y="381"/>
                  </a:lnTo>
                  <a:lnTo>
                    <a:pt x="247" y="380"/>
                  </a:lnTo>
                  <a:lnTo>
                    <a:pt x="249" y="376"/>
                  </a:lnTo>
                  <a:lnTo>
                    <a:pt x="250" y="375"/>
                  </a:lnTo>
                  <a:lnTo>
                    <a:pt x="251" y="373"/>
                  </a:lnTo>
                  <a:lnTo>
                    <a:pt x="251" y="371"/>
                  </a:lnTo>
                  <a:lnTo>
                    <a:pt x="250" y="369"/>
                  </a:lnTo>
                  <a:lnTo>
                    <a:pt x="250" y="369"/>
                  </a:lnTo>
                  <a:lnTo>
                    <a:pt x="237" y="357"/>
                  </a:lnTo>
                  <a:lnTo>
                    <a:pt x="216" y="348"/>
                  </a:lnTo>
                  <a:lnTo>
                    <a:pt x="215" y="346"/>
                  </a:lnTo>
                  <a:lnTo>
                    <a:pt x="215" y="345"/>
                  </a:lnTo>
                  <a:lnTo>
                    <a:pt x="215" y="338"/>
                  </a:lnTo>
                  <a:lnTo>
                    <a:pt x="215" y="336"/>
                  </a:lnTo>
                  <a:lnTo>
                    <a:pt x="214" y="335"/>
                  </a:lnTo>
                  <a:lnTo>
                    <a:pt x="196" y="331"/>
                  </a:lnTo>
                  <a:lnTo>
                    <a:pt x="187" y="321"/>
                  </a:lnTo>
                  <a:lnTo>
                    <a:pt x="185" y="308"/>
                  </a:lnTo>
                  <a:lnTo>
                    <a:pt x="185" y="304"/>
                  </a:lnTo>
                  <a:lnTo>
                    <a:pt x="185" y="302"/>
                  </a:lnTo>
                  <a:lnTo>
                    <a:pt x="185" y="302"/>
                  </a:lnTo>
                  <a:lnTo>
                    <a:pt x="184" y="301"/>
                  </a:lnTo>
                  <a:lnTo>
                    <a:pt x="170" y="295"/>
                  </a:lnTo>
                  <a:lnTo>
                    <a:pt x="152" y="298"/>
                  </a:lnTo>
                  <a:lnTo>
                    <a:pt x="143" y="292"/>
                  </a:lnTo>
                  <a:lnTo>
                    <a:pt x="141" y="289"/>
                  </a:lnTo>
                  <a:lnTo>
                    <a:pt x="138" y="288"/>
                  </a:lnTo>
                  <a:lnTo>
                    <a:pt x="135" y="289"/>
                  </a:lnTo>
                  <a:lnTo>
                    <a:pt x="130" y="292"/>
                  </a:lnTo>
                  <a:lnTo>
                    <a:pt x="129" y="294"/>
                  </a:lnTo>
                  <a:lnTo>
                    <a:pt x="127" y="296"/>
                  </a:lnTo>
                  <a:lnTo>
                    <a:pt x="123" y="297"/>
                  </a:lnTo>
                  <a:lnTo>
                    <a:pt x="86" y="280"/>
                  </a:lnTo>
                  <a:lnTo>
                    <a:pt x="81" y="269"/>
                  </a:lnTo>
                  <a:lnTo>
                    <a:pt x="76" y="266"/>
                  </a:lnTo>
                  <a:lnTo>
                    <a:pt x="68" y="265"/>
                  </a:lnTo>
                  <a:lnTo>
                    <a:pt x="56" y="272"/>
                  </a:lnTo>
                  <a:lnTo>
                    <a:pt x="54" y="272"/>
                  </a:lnTo>
                  <a:lnTo>
                    <a:pt x="37" y="259"/>
                  </a:lnTo>
                  <a:lnTo>
                    <a:pt x="22" y="258"/>
                  </a:lnTo>
                  <a:lnTo>
                    <a:pt x="21" y="257"/>
                  </a:lnTo>
                  <a:lnTo>
                    <a:pt x="20" y="256"/>
                  </a:lnTo>
                  <a:lnTo>
                    <a:pt x="20" y="251"/>
                  </a:lnTo>
                  <a:lnTo>
                    <a:pt x="20" y="250"/>
                  </a:lnTo>
                  <a:lnTo>
                    <a:pt x="19" y="248"/>
                  </a:lnTo>
                  <a:lnTo>
                    <a:pt x="3" y="240"/>
                  </a:lnTo>
                  <a:lnTo>
                    <a:pt x="2" y="238"/>
                  </a:lnTo>
                  <a:lnTo>
                    <a:pt x="1" y="236"/>
                  </a:lnTo>
                  <a:lnTo>
                    <a:pt x="0" y="234"/>
                  </a:lnTo>
                  <a:lnTo>
                    <a:pt x="0" y="230"/>
                  </a:lnTo>
                  <a:lnTo>
                    <a:pt x="5" y="218"/>
                  </a:lnTo>
                  <a:lnTo>
                    <a:pt x="5" y="206"/>
                  </a:lnTo>
                  <a:lnTo>
                    <a:pt x="6" y="204"/>
                  </a:lnTo>
                  <a:lnTo>
                    <a:pt x="13" y="198"/>
                  </a:lnTo>
                  <a:lnTo>
                    <a:pt x="14" y="196"/>
                  </a:lnTo>
                  <a:lnTo>
                    <a:pt x="14" y="194"/>
                  </a:lnTo>
                  <a:lnTo>
                    <a:pt x="14" y="193"/>
                  </a:lnTo>
                  <a:lnTo>
                    <a:pt x="13" y="191"/>
                  </a:lnTo>
                  <a:lnTo>
                    <a:pt x="6" y="187"/>
                  </a:lnTo>
                  <a:lnTo>
                    <a:pt x="5" y="186"/>
                  </a:lnTo>
                  <a:lnTo>
                    <a:pt x="4" y="178"/>
                  </a:lnTo>
                  <a:lnTo>
                    <a:pt x="2" y="173"/>
                  </a:lnTo>
                  <a:lnTo>
                    <a:pt x="0" y="167"/>
                  </a:lnTo>
                  <a:lnTo>
                    <a:pt x="2" y="160"/>
                  </a:lnTo>
                  <a:lnTo>
                    <a:pt x="17" y="139"/>
                  </a:lnTo>
                  <a:lnTo>
                    <a:pt x="18" y="131"/>
                  </a:lnTo>
                  <a:lnTo>
                    <a:pt x="20" y="128"/>
                  </a:lnTo>
                  <a:lnTo>
                    <a:pt x="21" y="125"/>
                  </a:lnTo>
                  <a:lnTo>
                    <a:pt x="20" y="116"/>
                  </a:lnTo>
                  <a:lnTo>
                    <a:pt x="20" y="114"/>
                  </a:lnTo>
                  <a:lnTo>
                    <a:pt x="21" y="113"/>
                  </a:lnTo>
                  <a:lnTo>
                    <a:pt x="22" y="111"/>
                  </a:lnTo>
                  <a:lnTo>
                    <a:pt x="23" y="107"/>
                  </a:lnTo>
                  <a:lnTo>
                    <a:pt x="25" y="106"/>
                  </a:lnTo>
                  <a:lnTo>
                    <a:pt x="25" y="105"/>
                  </a:lnTo>
                  <a:lnTo>
                    <a:pt x="25" y="104"/>
                  </a:lnTo>
                  <a:lnTo>
                    <a:pt x="25" y="103"/>
                  </a:lnTo>
                  <a:lnTo>
                    <a:pt x="25" y="102"/>
                  </a:lnTo>
                  <a:lnTo>
                    <a:pt x="21" y="98"/>
                  </a:lnTo>
                  <a:lnTo>
                    <a:pt x="20" y="97"/>
                  </a:lnTo>
                  <a:lnTo>
                    <a:pt x="20" y="96"/>
                  </a:lnTo>
                  <a:lnTo>
                    <a:pt x="20" y="95"/>
                  </a:lnTo>
                  <a:lnTo>
                    <a:pt x="21" y="94"/>
                  </a:lnTo>
                  <a:lnTo>
                    <a:pt x="83" y="50"/>
                  </a:lnTo>
                  <a:lnTo>
                    <a:pt x="83" y="49"/>
                  </a:lnTo>
                  <a:lnTo>
                    <a:pt x="84" y="46"/>
                  </a:lnTo>
                  <a:lnTo>
                    <a:pt x="87" y="42"/>
                  </a:lnTo>
                  <a:lnTo>
                    <a:pt x="91" y="40"/>
                  </a:lnTo>
                  <a:lnTo>
                    <a:pt x="91" y="40"/>
                  </a:lnTo>
                  <a:lnTo>
                    <a:pt x="91" y="41"/>
                  </a:lnTo>
                  <a:lnTo>
                    <a:pt x="101" y="41"/>
                  </a:lnTo>
                  <a:lnTo>
                    <a:pt x="100" y="36"/>
                  </a:lnTo>
                  <a:lnTo>
                    <a:pt x="103" y="36"/>
                  </a:lnTo>
                  <a:lnTo>
                    <a:pt x="103" y="33"/>
                  </a:lnTo>
                  <a:lnTo>
                    <a:pt x="107" y="33"/>
                  </a:lnTo>
                  <a:lnTo>
                    <a:pt x="107" y="31"/>
                  </a:lnTo>
                  <a:lnTo>
                    <a:pt x="126" y="30"/>
                  </a:lnTo>
                  <a:lnTo>
                    <a:pt x="126" y="32"/>
                  </a:lnTo>
                  <a:lnTo>
                    <a:pt x="138" y="31"/>
                  </a:lnTo>
                  <a:lnTo>
                    <a:pt x="138" y="29"/>
                  </a:lnTo>
                  <a:lnTo>
                    <a:pt x="149" y="28"/>
                  </a:lnTo>
                  <a:lnTo>
                    <a:pt x="150" y="33"/>
                  </a:lnTo>
                  <a:lnTo>
                    <a:pt x="157" y="32"/>
                  </a:lnTo>
                  <a:lnTo>
                    <a:pt x="156" y="30"/>
                  </a:lnTo>
                  <a:lnTo>
                    <a:pt x="161" y="30"/>
                  </a:lnTo>
                  <a:lnTo>
                    <a:pt x="161" y="27"/>
                  </a:lnTo>
                  <a:lnTo>
                    <a:pt x="168" y="27"/>
                  </a:lnTo>
                  <a:lnTo>
                    <a:pt x="168" y="24"/>
                  </a:lnTo>
                  <a:lnTo>
                    <a:pt x="170" y="24"/>
                  </a:lnTo>
                  <a:lnTo>
                    <a:pt x="170" y="22"/>
                  </a:lnTo>
                  <a:lnTo>
                    <a:pt x="173" y="22"/>
                  </a:lnTo>
                  <a:lnTo>
                    <a:pt x="172" y="20"/>
                  </a:lnTo>
                  <a:lnTo>
                    <a:pt x="175" y="20"/>
                  </a:lnTo>
                  <a:lnTo>
                    <a:pt x="174" y="17"/>
                  </a:lnTo>
                  <a:lnTo>
                    <a:pt x="177" y="17"/>
                  </a:lnTo>
                  <a:lnTo>
                    <a:pt x="177" y="15"/>
                  </a:lnTo>
                  <a:lnTo>
                    <a:pt x="179" y="14"/>
                  </a:lnTo>
                  <a:lnTo>
                    <a:pt x="179" y="5"/>
                  </a:lnTo>
                  <a:lnTo>
                    <a:pt x="176" y="5"/>
                  </a:lnTo>
                  <a:lnTo>
                    <a:pt x="176" y="0"/>
                  </a:lnTo>
                  <a:lnTo>
                    <a:pt x="180" y="0"/>
                  </a:lnTo>
                  <a:lnTo>
                    <a:pt x="181" y="3"/>
                  </a:lnTo>
                  <a:lnTo>
                    <a:pt x="185" y="2"/>
                  </a:lnTo>
                  <a:lnTo>
                    <a:pt x="185" y="5"/>
                  </a:lnTo>
                  <a:lnTo>
                    <a:pt x="188" y="5"/>
                  </a:lnTo>
                  <a:lnTo>
                    <a:pt x="188" y="7"/>
                  </a:lnTo>
                  <a:lnTo>
                    <a:pt x="190" y="7"/>
                  </a:lnTo>
                  <a:lnTo>
                    <a:pt x="191" y="9"/>
                  </a:lnTo>
                  <a:lnTo>
                    <a:pt x="193" y="9"/>
                  </a:lnTo>
                  <a:lnTo>
                    <a:pt x="193" y="11"/>
                  </a:lnTo>
                  <a:lnTo>
                    <a:pt x="200" y="11"/>
                  </a:lnTo>
                  <a:lnTo>
                    <a:pt x="200" y="18"/>
                  </a:lnTo>
                  <a:lnTo>
                    <a:pt x="198" y="18"/>
                  </a:lnTo>
                  <a:lnTo>
                    <a:pt x="198" y="23"/>
                  </a:lnTo>
                  <a:lnTo>
                    <a:pt x="196" y="23"/>
                  </a:lnTo>
                  <a:lnTo>
                    <a:pt x="196" y="27"/>
                  </a:lnTo>
                  <a:lnTo>
                    <a:pt x="194" y="28"/>
                  </a:lnTo>
                  <a:lnTo>
                    <a:pt x="195" y="39"/>
                  </a:lnTo>
                  <a:lnTo>
                    <a:pt x="197" y="39"/>
                  </a:lnTo>
                  <a:lnTo>
                    <a:pt x="197" y="42"/>
                  </a:lnTo>
                  <a:lnTo>
                    <a:pt x="200" y="41"/>
                  </a:lnTo>
                  <a:lnTo>
                    <a:pt x="200" y="44"/>
                  </a:lnTo>
                  <a:lnTo>
                    <a:pt x="202" y="44"/>
                  </a:lnTo>
                  <a:lnTo>
                    <a:pt x="202" y="46"/>
                  </a:lnTo>
                  <a:lnTo>
                    <a:pt x="204" y="46"/>
                  </a:lnTo>
                  <a:lnTo>
                    <a:pt x="205" y="53"/>
                  </a:lnTo>
                  <a:lnTo>
                    <a:pt x="203" y="53"/>
                  </a:lnTo>
                  <a:lnTo>
                    <a:pt x="203" y="62"/>
                  </a:lnTo>
                  <a:lnTo>
                    <a:pt x="198" y="63"/>
                  </a:lnTo>
                  <a:lnTo>
                    <a:pt x="198" y="65"/>
                  </a:lnTo>
                  <a:lnTo>
                    <a:pt x="194" y="65"/>
                  </a:lnTo>
                  <a:lnTo>
                    <a:pt x="194" y="63"/>
                  </a:lnTo>
                  <a:lnTo>
                    <a:pt x="189" y="63"/>
                  </a:lnTo>
                  <a:lnTo>
                    <a:pt x="189" y="66"/>
                  </a:lnTo>
                  <a:lnTo>
                    <a:pt x="187" y="66"/>
                  </a:lnTo>
                  <a:lnTo>
                    <a:pt x="188" y="75"/>
                  </a:lnTo>
                  <a:lnTo>
                    <a:pt x="173" y="76"/>
                  </a:lnTo>
                  <a:lnTo>
                    <a:pt x="174" y="78"/>
                  </a:lnTo>
                  <a:lnTo>
                    <a:pt x="167" y="79"/>
                  </a:lnTo>
                  <a:lnTo>
                    <a:pt x="167" y="81"/>
                  </a:lnTo>
                  <a:lnTo>
                    <a:pt x="155" y="82"/>
                  </a:lnTo>
                  <a:lnTo>
                    <a:pt x="155" y="84"/>
                  </a:lnTo>
                  <a:lnTo>
                    <a:pt x="148" y="85"/>
                  </a:lnTo>
                  <a:lnTo>
                    <a:pt x="148" y="92"/>
                  </a:lnTo>
                  <a:lnTo>
                    <a:pt x="151" y="92"/>
                  </a:lnTo>
                  <a:lnTo>
                    <a:pt x="151" y="94"/>
                  </a:lnTo>
                  <a:lnTo>
                    <a:pt x="153" y="94"/>
                  </a:lnTo>
                  <a:lnTo>
                    <a:pt x="153" y="96"/>
                  </a:lnTo>
                  <a:lnTo>
                    <a:pt x="156" y="96"/>
                  </a:lnTo>
                  <a:lnTo>
                    <a:pt x="156" y="99"/>
                  </a:lnTo>
                  <a:lnTo>
                    <a:pt x="158" y="98"/>
                  </a:lnTo>
                  <a:lnTo>
                    <a:pt x="159" y="101"/>
                  </a:lnTo>
                  <a:lnTo>
                    <a:pt x="163" y="101"/>
                  </a:lnTo>
                  <a:lnTo>
                    <a:pt x="163" y="103"/>
                  </a:lnTo>
                  <a:lnTo>
                    <a:pt x="166" y="102"/>
                  </a:lnTo>
                  <a:lnTo>
                    <a:pt x="166" y="105"/>
                  </a:lnTo>
                  <a:lnTo>
                    <a:pt x="168" y="105"/>
                  </a:lnTo>
                  <a:lnTo>
                    <a:pt x="168" y="110"/>
                  </a:lnTo>
                  <a:lnTo>
                    <a:pt x="171" y="109"/>
                  </a:lnTo>
                  <a:lnTo>
                    <a:pt x="171" y="114"/>
                  </a:lnTo>
                  <a:lnTo>
                    <a:pt x="178" y="114"/>
                  </a:lnTo>
                  <a:lnTo>
                    <a:pt x="178" y="111"/>
                  </a:lnTo>
                  <a:lnTo>
                    <a:pt x="185" y="111"/>
                  </a:lnTo>
                  <a:lnTo>
                    <a:pt x="185" y="113"/>
                  </a:lnTo>
                  <a:lnTo>
                    <a:pt x="190" y="113"/>
                  </a:lnTo>
                  <a:lnTo>
                    <a:pt x="190" y="115"/>
                  </a:lnTo>
                  <a:lnTo>
                    <a:pt x="195" y="115"/>
                  </a:lnTo>
                  <a:lnTo>
                    <a:pt x="195" y="117"/>
                  </a:lnTo>
                  <a:lnTo>
                    <a:pt x="197" y="117"/>
                  </a:lnTo>
                  <a:lnTo>
                    <a:pt x="197" y="119"/>
                  </a:lnTo>
                  <a:lnTo>
                    <a:pt x="200" y="119"/>
                  </a:lnTo>
                  <a:lnTo>
                    <a:pt x="200" y="126"/>
                  </a:lnTo>
                  <a:lnTo>
                    <a:pt x="203" y="126"/>
                  </a:lnTo>
                  <a:lnTo>
                    <a:pt x="203" y="131"/>
                  </a:lnTo>
                  <a:lnTo>
                    <a:pt x="205" y="131"/>
                  </a:lnTo>
                  <a:lnTo>
                    <a:pt x="205" y="136"/>
                  </a:lnTo>
                  <a:lnTo>
                    <a:pt x="208" y="136"/>
                  </a:lnTo>
                  <a:lnTo>
                    <a:pt x="208" y="143"/>
                  </a:lnTo>
                  <a:lnTo>
                    <a:pt x="210" y="142"/>
                  </a:lnTo>
                  <a:lnTo>
                    <a:pt x="211" y="152"/>
                  </a:lnTo>
                  <a:lnTo>
                    <a:pt x="213" y="152"/>
                  </a:lnTo>
                  <a:lnTo>
                    <a:pt x="214" y="159"/>
                  </a:lnTo>
                  <a:lnTo>
                    <a:pt x="216" y="158"/>
                  </a:lnTo>
                  <a:lnTo>
                    <a:pt x="216" y="161"/>
                  </a:lnTo>
                  <a:lnTo>
                    <a:pt x="219" y="161"/>
                  </a:lnTo>
                  <a:lnTo>
                    <a:pt x="219" y="163"/>
                  </a:lnTo>
                  <a:lnTo>
                    <a:pt x="221" y="163"/>
                  </a:lnTo>
                  <a:lnTo>
                    <a:pt x="221" y="165"/>
                  </a:lnTo>
                  <a:lnTo>
                    <a:pt x="224" y="165"/>
                  </a:lnTo>
                  <a:lnTo>
                    <a:pt x="224" y="167"/>
                  </a:lnTo>
                  <a:lnTo>
                    <a:pt x="226" y="167"/>
                  </a:lnTo>
                  <a:lnTo>
                    <a:pt x="226" y="172"/>
                  </a:lnTo>
                  <a:lnTo>
                    <a:pt x="229" y="172"/>
                  </a:lnTo>
                  <a:lnTo>
                    <a:pt x="229" y="174"/>
                  </a:lnTo>
                  <a:lnTo>
                    <a:pt x="231" y="174"/>
                  </a:lnTo>
                  <a:lnTo>
                    <a:pt x="231" y="176"/>
                  </a:lnTo>
                  <a:lnTo>
                    <a:pt x="236" y="176"/>
                  </a:lnTo>
                  <a:lnTo>
                    <a:pt x="236" y="178"/>
                  </a:lnTo>
                  <a:lnTo>
                    <a:pt x="241" y="178"/>
                  </a:lnTo>
                  <a:lnTo>
                    <a:pt x="241" y="181"/>
                  </a:lnTo>
                  <a:lnTo>
                    <a:pt x="248" y="180"/>
                  </a:lnTo>
                  <a:lnTo>
                    <a:pt x="248" y="182"/>
                  </a:lnTo>
                  <a:lnTo>
                    <a:pt x="251" y="182"/>
                  </a:lnTo>
                  <a:lnTo>
                    <a:pt x="250" y="180"/>
                  </a:lnTo>
                  <a:lnTo>
                    <a:pt x="265" y="179"/>
                  </a:lnTo>
                  <a:lnTo>
                    <a:pt x="264" y="177"/>
                  </a:lnTo>
                  <a:lnTo>
                    <a:pt x="267" y="176"/>
                  </a:lnTo>
                  <a:lnTo>
                    <a:pt x="266" y="174"/>
                  </a:lnTo>
                  <a:lnTo>
                    <a:pt x="271" y="174"/>
                  </a:lnTo>
                  <a:lnTo>
                    <a:pt x="271" y="172"/>
                  </a:lnTo>
                  <a:lnTo>
                    <a:pt x="274" y="172"/>
                  </a:lnTo>
                  <a:lnTo>
                    <a:pt x="273" y="169"/>
                  </a:lnTo>
                  <a:lnTo>
                    <a:pt x="275" y="169"/>
                  </a:lnTo>
                  <a:lnTo>
                    <a:pt x="275" y="167"/>
                  </a:lnTo>
                  <a:lnTo>
                    <a:pt x="280" y="166"/>
                  </a:lnTo>
                  <a:lnTo>
                    <a:pt x="280" y="164"/>
                  </a:lnTo>
                  <a:lnTo>
                    <a:pt x="282" y="164"/>
                  </a:lnTo>
                  <a:lnTo>
                    <a:pt x="282" y="161"/>
                  </a:lnTo>
                  <a:lnTo>
                    <a:pt x="284" y="161"/>
                  </a:lnTo>
                  <a:lnTo>
                    <a:pt x="284" y="159"/>
                  </a:lnTo>
                  <a:lnTo>
                    <a:pt x="292" y="158"/>
                  </a:lnTo>
                  <a:lnTo>
                    <a:pt x="292" y="161"/>
                  </a:lnTo>
                  <a:lnTo>
                    <a:pt x="296" y="161"/>
                  </a:lnTo>
                  <a:lnTo>
                    <a:pt x="296" y="163"/>
                  </a:lnTo>
                  <a:lnTo>
                    <a:pt x="299" y="163"/>
                  </a:lnTo>
                  <a:lnTo>
                    <a:pt x="299" y="165"/>
                  </a:lnTo>
                  <a:lnTo>
                    <a:pt x="306" y="164"/>
                  </a:lnTo>
                  <a:lnTo>
                    <a:pt x="305" y="146"/>
                  </a:lnTo>
                  <a:lnTo>
                    <a:pt x="300" y="146"/>
                  </a:lnTo>
                  <a:lnTo>
                    <a:pt x="300" y="148"/>
                  </a:lnTo>
                  <a:lnTo>
                    <a:pt x="291" y="149"/>
                  </a:lnTo>
                  <a:lnTo>
                    <a:pt x="290" y="140"/>
                  </a:lnTo>
                  <a:lnTo>
                    <a:pt x="293" y="139"/>
                  </a:lnTo>
                  <a:lnTo>
                    <a:pt x="292" y="137"/>
                  </a:lnTo>
                  <a:lnTo>
                    <a:pt x="295" y="137"/>
                  </a:lnTo>
                  <a:lnTo>
                    <a:pt x="295" y="135"/>
                  </a:lnTo>
                  <a:lnTo>
                    <a:pt x="304" y="134"/>
                  </a:lnTo>
                  <a:lnTo>
                    <a:pt x="304" y="136"/>
                  </a:lnTo>
                  <a:lnTo>
                    <a:pt x="307" y="136"/>
                  </a:lnTo>
                  <a:lnTo>
                    <a:pt x="307" y="139"/>
                  </a:lnTo>
                  <a:lnTo>
                    <a:pt x="309" y="139"/>
                  </a:lnTo>
                  <a:lnTo>
                    <a:pt x="309" y="141"/>
                  </a:lnTo>
                  <a:lnTo>
                    <a:pt x="311" y="141"/>
                  </a:lnTo>
                  <a:lnTo>
                    <a:pt x="311" y="143"/>
                  </a:lnTo>
                  <a:lnTo>
                    <a:pt x="316" y="143"/>
                  </a:lnTo>
                  <a:lnTo>
                    <a:pt x="316" y="145"/>
                  </a:lnTo>
                  <a:lnTo>
                    <a:pt x="319" y="145"/>
                  </a:lnTo>
                  <a:lnTo>
                    <a:pt x="319" y="149"/>
                  </a:lnTo>
                  <a:lnTo>
                    <a:pt x="322" y="149"/>
                  </a:lnTo>
                  <a:lnTo>
                    <a:pt x="322" y="152"/>
                  </a:lnTo>
                  <a:lnTo>
                    <a:pt x="324" y="152"/>
                  </a:lnTo>
                  <a:lnTo>
                    <a:pt x="324" y="156"/>
                  </a:lnTo>
                  <a:lnTo>
                    <a:pt x="322" y="157"/>
                  </a:lnTo>
                  <a:lnTo>
                    <a:pt x="322" y="161"/>
                  </a:lnTo>
                  <a:lnTo>
                    <a:pt x="325" y="161"/>
                  </a:lnTo>
                  <a:lnTo>
                    <a:pt x="325" y="166"/>
                  </a:lnTo>
                  <a:lnTo>
                    <a:pt x="327" y="166"/>
                  </a:lnTo>
                  <a:lnTo>
                    <a:pt x="327" y="168"/>
                  </a:lnTo>
                  <a:lnTo>
                    <a:pt x="337" y="167"/>
                  </a:lnTo>
                  <a:lnTo>
                    <a:pt x="337" y="170"/>
                  </a:lnTo>
                  <a:lnTo>
                    <a:pt x="339" y="170"/>
                  </a:lnTo>
                  <a:lnTo>
                    <a:pt x="339" y="172"/>
                  </a:lnTo>
                  <a:lnTo>
                    <a:pt x="341" y="172"/>
                  </a:lnTo>
                  <a:lnTo>
                    <a:pt x="342" y="174"/>
                  </a:lnTo>
                  <a:lnTo>
                    <a:pt x="344" y="174"/>
                  </a:lnTo>
                  <a:lnTo>
                    <a:pt x="344" y="172"/>
                  </a:lnTo>
                  <a:lnTo>
                    <a:pt x="346" y="172"/>
                  </a:lnTo>
                  <a:lnTo>
                    <a:pt x="346" y="164"/>
                  </a:lnTo>
                  <a:lnTo>
                    <a:pt x="351" y="164"/>
                  </a:lnTo>
                  <a:lnTo>
                    <a:pt x="351" y="162"/>
                  </a:lnTo>
                  <a:lnTo>
                    <a:pt x="355" y="161"/>
                  </a:lnTo>
                  <a:lnTo>
                    <a:pt x="355" y="164"/>
                  </a:lnTo>
                  <a:lnTo>
                    <a:pt x="360" y="164"/>
                  </a:lnTo>
                  <a:lnTo>
                    <a:pt x="361" y="178"/>
                  </a:lnTo>
                  <a:lnTo>
                    <a:pt x="363" y="178"/>
                  </a:lnTo>
                  <a:lnTo>
                    <a:pt x="363" y="182"/>
                  </a:lnTo>
                  <a:lnTo>
                    <a:pt x="380" y="181"/>
                  </a:lnTo>
                  <a:lnTo>
                    <a:pt x="380" y="184"/>
                  </a:lnTo>
                  <a:lnTo>
                    <a:pt x="382" y="184"/>
                  </a:lnTo>
                  <a:lnTo>
                    <a:pt x="383" y="188"/>
                  </a:lnTo>
                  <a:lnTo>
                    <a:pt x="385" y="188"/>
                  </a:lnTo>
                  <a:lnTo>
                    <a:pt x="386" y="200"/>
                  </a:lnTo>
                  <a:lnTo>
                    <a:pt x="388" y="200"/>
                  </a:lnTo>
                  <a:lnTo>
                    <a:pt x="388" y="202"/>
                  </a:lnTo>
                  <a:lnTo>
                    <a:pt x="393" y="202"/>
                  </a:lnTo>
                  <a:lnTo>
                    <a:pt x="393" y="204"/>
                  </a:lnTo>
                  <a:lnTo>
                    <a:pt x="395" y="204"/>
                  </a:lnTo>
                  <a:lnTo>
                    <a:pt x="396" y="206"/>
                  </a:lnTo>
                  <a:lnTo>
                    <a:pt x="400" y="206"/>
                  </a:lnTo>
                  <a:lnTo>
                    <a:pt x="400" y="203"/>
                  </a:lnTo>
                  <a:lnTo>
                    <a:pt x="402" y="203"/>
                  </a:lnTo>
                  <a:lnTo>
                    <a:pt x="402" y="201"/>
                  </a:lnTo>
                  <a:lnTo>
                    <a:pt x="407" y="201"/>
                  </a:lnTo>
                  <a:lnTo>
                    <a:pt x="406" y="196"/>
                  </a:lnTo>
                  <a:lnTo>
                    <a:pt x="404" y="196"/>
                  </a:lnTo>
                  <a:lnTo>
                    <a:pt x="404" y="194"/>
                  </a:lnTo>
                  <a:lnTo>
                    <a:pt x="402" y="194"/>
                  </a:lnTo>
                  <a:lnTo>
                    <a:pt x="402" y="191"/>
                  </a:lnTo>
                  <a:lnTo>
                    <a:pt x="409" y="191"/>
                  </a:lnTo>
                  <a:lnTo>
                    <a:pt x="409" y="194"/>
                  </a:lnTo>
                  <a:lnTo>
                    <a:pt x="411" y="193"/>
                  </a:lnTo>
                  <a:lnTo>
                    <a:pt x="411" y="196"/>
                  </a:lnTo>
                  <a:lnTo>
                    <a:pt x="421" y="195"/>
                  </a:lnTo>
                  <a:lnTo>
                    <a:pt x="421" y="197"/>
                  </a:lnTo>
                  <a:lnTo>
                    <a:pt x="432" y="197"/>
                  </a:lnTo>
                  <a:lnTo>
                    <a:pt x="433" y="199"/>
                  </a:lnTo>
                  <a:lnTo>
                    <a:pt x="435" y="199"/>
                  </a:lnTo>
                  <a:lnTo>
                    <a:pt x="435" y="201"/>
                  </a:lnTo>
                  <a:lnTo>
                    <a:pt x="440" y="201"/>
                  </a:lnTo>
                  <a:lnTo>
                    <a:pt x="440" y="203"/>
                  </a:lnTo>
                  <a:lnTo>
                    <a:pt x="445" y="203"/>
                  </a:lnTo>
                  <a:lnTo>
                    <a:pt x="445" y="205"/>
                  </a:lnTo>
                  <a:lnTo>
                    <a:pt x="450" y="205"/>
                  </a:lnTo>
                  <a:lnTo>
                    <a:pt x="450" y="208"/>
                  </a:lnTo>
                  <a:lnTo>
                    <a:pt x="452" y="207"/>
                  </a:lnTo>
                  <a:lnTo>
                    <a:pt x="452" y="210"/>
                  </a:lnTo>
                  <a:lnTo>
                    <a:pt x="457" y="209"/>
                  </a:lnTo>
                  <a:lnTo>
                    <a:pt x="457" y="212"/>
                  </a:lnTo>
                  <a:lnTo>
                    <a:pt x="471" y="211"/>
                  </a:lnTo>
                  <a:lnTo>
                    <a:pt x="471" y="206"/>
                  </a:lnTo>
                  <a:lnTo>
                    <a:pt x="473" y="206"/>
                  </a:lnTo>
                  <a:lnTo>
                    <a:pt x="473" y="199"/>
                  </a:lnTo>
                  <a:lnTo>
                    <a:pt x="477" y="199"/>
                  </a:lnTo>
                  <a:lnTo>
                    <a:pt x="477" y="201"/>
                  </a:lnTo>
                  <a:lnTo>
                    <a:pt x="485" y="200"/>
                  </a:lnTo>
                  <a:lnTo>
                    <a:pt x="485" y="205"/>
                  </a:lnTo>
                  <a:lnTo>
                    <a:pt x="487" y="205"/>
                  </a:lnTo>
                  <a:lnTo>
                    <a:pt x="488" y="210"/>
                  </a:lnTo>
                  <a:lnTo>
                    <a:pt x="485" y="210"/>
                  </a:lnTo>
                  <a:lnTo>
                    <a:pt x="486" y="220"/>
                  </a:lnTo>
                  <a:lnTo>
                    <a:pt x="483" y="220"/>
                  </a:lnTo>
                  <a:lnTo>
                    <a:pt x="484" y="229"/>
                  </a:lnTo>
                  <a:lnTo>
                    <a:pt x="496" y="228"/>
                  </a:lnTo>
                  <a:lnTo>
                    <a:pt x="496" y="233"/>
                  </a:lnTo>
                  <a:lnTo>
                    <a:pt x="494" y="233"/>
                  </a:lnTo>
                  <a:lnTo>
                    <a:pt x="494" y="235"/>
                  </a:lnTo>
                  <a:lnTo>
                    <a:pt x="491" y="236"/>
                  </a:lnTo>
                  <a:lnTo>
                    <a:pt x="492" y="238"/>
                  </a:lnTo>
                  <a:lnTo>
                    <a:pt x="489" y="238"/>
                  </a:lnTo>
                  <a:lnTo>
                    <a:pt x="489" y="243"/>
                  </a:lnTo>
                  <a:lnTo>
                    <a:pt x="487" y="243"/>
                  </a:lnTo>
                  <a:lnTo>
                    <a:pt x="487" y="245"/>
                  </a:lnTo>
                  <a:lnTo>
                    <a:pt x="485" y="245"/>
                  </a:lnTo>
                  <a:lnTo>
                    <a:pt x="485" y="248"/>
                  </a:lnTo>
                  <a:lnTo>
                    <a:pt x="488" y="248"/>
                  </a:lnTo>
                  <a:lnTo>
                    <a:pt x="488" y="252"/>
                  </a:lnTo>
                  <a:lnTo>
                    <a:pt x="490" y="252"/>
                  </a:lnTo>
                  <a:lnTo>
                    <a:pt x="490" y="257"/>
                  </a:lnTo>
                  <a:lnTo>
                    <a:pt x="493" y="257"/>
                  </a:lnTo>
                  <a:lnTo>
                    <a:pt x="493" y="262"/>
                  </a:lnTo>
                  <a:lnTo>
                    <a:pt x="495" y="261"/>
                  </a:lnTo>
                  <a:lnTo>
                    <a:pt x="496" y="268"/>
                  </a:lnTo>
                  <a:lnTo>
                    <a:pt x="498" y="268"/>
                  </a:lnTo>
                  <a:lnTo>
                    <a:pt x="498" y="273"/>
                  </a:lnTo>
                  <a:lnTo>
                    <a:pt x="501" y="273"/>
                  </a:lnTo>
                  <a:lnTo>
                    <a:pt x="501" y="280"/>
                  </a:lnTo>
                  <a:lnTo>
                    <a:pt x="503" y="280"/>
                  </a:lnTo>
                  <a:lnTo>
                    <a:pt x="504" y="287"/>
                  </a:lnTo>
                  <a:lnTo>
                    <a:pt x="506" y="287"/>
                  </a:lnTo>
                  <a:lnTo>
                    <a:pt x="507" y="308"/>
                  </a:lnTo>
                  <a:lnTo>
                    <a:pt x="510" y="308"/>
                  </a:lnTo>
                  <a:lnTo>
                    <a:pt x="510" y="315"/>
                  </a:lnTo>
                  <a:lnTo>
                    <a:pt x="513" y="315"/>
                  </a:lnTo>
                  <a:lnTo>
                    <a:pt x="513" y="319"/>
                  </a:lnTo>
                  <a:lnTo>
                    <a:pt x="518" y="319"/>
                  </a:lnTo>
                  <a:lnTo>
                    <a:pt x="517" y="312"/>
                  </a:lnTo>
                  <a:lnTo>
                    <a:pt x="515" y="312"/>
                  </a:lnTo>
                  <a:lnTo>
                    <a:pt x="515" y="310"/>
                  </a:lnTo>
                  <a:lnTo>
                    <a:pt x="524" y="309"/>
                  </a:lnTo>
                  <a:lnTo>
                    <a:pt x="524" y="312"/>
                  </a:lnTo>
                  <a:lnTo>
                    <a:pt x="529" y="311"/>
                  </a:lnTo>
                  <a:lnTo>
                    <a:pt x="529" y="309"/>
                  </a:lnTo>
                  <a:lnTo>
                    <a:pt x="533" y="309"/>
                  </a:lnTo>
                  <a:lnTo>
                    <a:pt x="534" y="311"/>
                  </a:lnTo>
                  <a:lnTo>
                    <a:pt x="536" y="311"/>
                  </a:lnTo>
                  <a:lnTo>
                    <a:pt x="536" y="318"/>
                  </a:lnTo>
                  <a:lnTo>
                    <a:pt x="539" y="318"/>
                  </a:lnTo>
                  <a:lnTo>
                    <a:pt x="539" y="320"/>
                  </a:lnTo>
                  <a:lnTo>
                    <a:pt x="541" y="320"/>
                  </a:lnTo>
                  <a:lnTo>
                    <a:pt x="541" y="322"/>
                  </a:lnTo>
                  <a:lnTo>
                    <a:pt x="544" y="322"/>
                  </a:lnTo>
                  <a:lnTo>
                    <a:pt x="544" y="325"/>
                  </a:lnTo>
                  <a:lnTo>
                    <a:pt x="551" y="324"/>
                  </a:lnTo>
                  <a:lnTo>
                    <a:pt x="551" y="322"/>
                  </a:lnTo>
                  <a:lnTo>
                    <a:pt x="565" y="321"/>
                  </a:lnTo>
                  <a:lnTo>
                    <a:pt x="565" y="323"/>
                  </a:lnTo>
                  <a:lnTo>
                    <a:pt x="567" y="323"/>
                  </a:lnTo>
                  <a:lnTo>
                    <a:pt x="568" y="325"/>
                  </a:lnTo>
                  <a:lnTo>
                    <a:pt x="570" y="325"/>
                  </a:lnTo>
                  <a:lnTo>
                    <a:pt x="571" y="335"/>
                  </a:lnTo>
                  <a:lnTo>
                    <a:pt x="573" y="334"/>
                  </a:lnTo>
                  <a:lnTo>
                    <a:pt x="574" y="346"/>
                  </a:lnTo>
                  <a:lnTo>
                    <a:pt x="576" y="346"/>
                  </a:lnTo>
                  <a:lnTo>
                    <a:pt x="577" y="367"/>
                  </a:lnTo>
                  <a:lnTo>
                    <a:pt x="580" y="367"/>
                  </a:lnTo>
                  <a:lnTo>
                    <a:pt x="580" y="376"/>
                  </a:lnTo>
                  <a:lnTo>
                    <a:pt x="582" y="376"/>
                  </a:lnTo>
                  <a:lnTo>
                    <a:pt x="583" y="384"/>
                  </a:lnTo>
                  <a:lnTo>
                    <a:pt x="585" y="383"/>
                  </a:lnTo>
                  <a:lnTo>
                    <a:pt x="585" y="386"/>
                  </a:lnTo>
                  <a:lnTo>
                    <a:pt x="587" y="385"/>
                  </a:lnTo>
                  <a:lnTo>
                    <a:pt x="588" y="390"/>
                  </a:lnTo>
                  <a:lnTo>
                    <a:pt x="590" y="390"/>
                  </a:lnTo>
                  <a:lnTo>
                    <a:pt x="590" y="393"/>
                  </a:lnTo>
                  <a:lnTo>
                    <a:pt x="588" y="393"/>
                  </a:lnTo>
                  <a:lnTo>
                    <a:pt x="588" y="397"/>
                  </a:lnTo>
                  <a:lnTo>
                    <a:pt x="586" y="397"/>
                  </a:lnTo>
                  <a:lnTo>
                    <a:pt x="587" y="407"/>
                  </a:lnTo>
                  <a:lnTo>
                    <a:pt x="587" y="407"/>
                  </a:lnTo>
                  <a:lnTo>
                    <a:pt x="584" y="408"/>
                  </a:lnTo>
                  <a:lnTo>
                    <a:pt x="584" y="403"/>
                  </a:lnTo>
                  <a:lnTo>
                    <a:pt x="548" y="422"/>
                  </a:lnTo>
                  <a:lnTo>
                    <a:pt x="488" y="414"/>
                  </a:lnTo>
                  <a:lnTo>
                    <a:pt x="483" y="418"/>
                  </a:lnTo>
                  <a:lnTo>
                    <a:pt x="480" y="424"/>
                  </a:lnTo>
                  <a:lnTo>
                    <a:pt x="482" y="431"/>
                  </a:lnTo>
                  <a:lnTo>
                    <a:pt x="480" y="438"/>
                  </a:lnTo>
                  <a:lnTo>
                    <a:pt x="473" y="453"/>
                  </a:lnTo>
                  <a:lnTo>
                    <a:pt x="451" y="474"/>
                  </a:lnTo>
                  <a:close/>
                </a:path>
              </a:pathLst>
            </a:custGeom>
            <a:solidFill>
              <a:srgbClr val="ACA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110" name="Freeform 78"/>
            <p:cNvSpPr>
              <a:spLocks/>
            </p:cNvSpPr>
            <p:nvPr/>
          </p:nvSpPr>
          <p:spPr bwMode="auto">
            <a:xfrm>
              <a:off x="6865938" y="5316538"/>
              <a:ext cx="936625" cy="752475"/>
            </a:xfrm>
            <a:custGeom>
              <a:avLst/>
              <a:gdLst>
                <a:gd name="T0" fmla="*/ 400 w 590"/>
                <a:gd name="T1" fmla="*/ 412 h 474"/>
                <a:gd name="T2" fmla="*/ 302 w 590"/>
                <a:gd name="T3" fmla="*/ 411 h 474"/>
                <a:gd name="T4" fmla="*/ 262 w 590"/>
                <a:gd name="T5" fmla="*/ 381 h 474"/>
                <a:gd name="T6" fmla="*/ 250 w 590"/>
                <a:gd name="T7" fmla="*/ 375 h 474"/>
                <a:gd name="T8" fmla="*/ 215 w 590"/>
                <a:gd name="T9" fmla="*/ 345 h 474"/>
                <a:gd name="T10" fmla="*/ 185 w 590"/>
                <a:gd name="T11" fmla="*/ 302 h 474"/>
                <a:gd name="T12" fmla="*/ 135 w 590"/>
                <a:gd name="T13" fmla="*/ 289 h 474"/>
                <a:gd name="T14" fmla="*/ 68 w 590"/>
                <a:gd name="T15" fmla="*/ 265 h 474"/>
                <a:gd name="T16" fmla="*/ 20 w 590"/>
                <a:gd name="T17" fmla="*/ 250 h 474"/>
                <a:gd name="T18" fmla="*/ 5 w 590"/>
                <a:gd name="T19" fmla="*/ 206 h 474"/>
                <a:gd name="T20" fmla="*/ 5 w 590"/>
                <a:gd name="T21" fmla="*/ 186 h 474"/>
                <a:gd name="T22" fmla="*/ 21 w 590"/>
                <a:gd name="T23" fmla="*/ 125 h 474"/>
                <a:gd name="T24" fmla="*/ 25 w 590"/>
                <a:gd name="T25" fmla="*/ 104 h 474"/>
                <a:gd name="T26" fmla="*/ 83 w 590"/>
                <a:gd name="T27" fmla="*/ 50 h 474"/>
                <a:gd name="T28" fmla="*/ 100 w 590"/>
                <a:gd name="T29" fmla="*/ 36 h 474"/>
                <a:gd name="T30" fmla="*/ 138 w 590"/>
                <a:gd name="T31" fmla="*/ 29 h 474"/>
                <a:gd name="T32" fmla="*/ 168 w 590"/>
                <a:gd name="T33" fmla="*/ 24 h 474"/>
                <a:gd name="T34" fmla="*/ 177 w 590"/>
                <a:gd name="T35" fmla="*/ 15 h 474"/>
                <a:gd name="T36" fmla="*/ 185 w 590"/>
                <a:gd name="T37" fmla="*/ 5 h 474"/>
                <a:gd name="T38" fmla="*/ 200 w 590"/>
                <a:gd name="T39" fmla="*/ 18 h 474"/>
                <a:gd name="T40" fmla="*/ 197 w 590"/>
                <a:gd name="T41" fmla="*/ 42 h 474"/>
                <a:gd name="T42" fmla="*/ 203 w 590"/>
                <a:gd name="T43" fmla="*/ 62 h 474"/>
                <a:gd name="T44" fmla="*/ 188 w 590"/>
                <a:gd name="T45" fmla="*/ 75 h 474"/>
                <a:gd name="T46" fmla="*/ 148 w 590"/>
                <a:gd name="T47" fmla="*/ 92 h 474"/>
                <a:gd name="T48" fmla="*/ 159 w 590"/>
                <a:gd name="T49" fmla="*/ 101 h 474"/>
                <a:gd name="T50" fmla="*/ 171 w 590"/>
                <a:gd name="T51" fmla="*/ 114 h 474"/>
                <a:gd name="T52" fmla="*/ 195 w 590"/>
                <a:gd name="T53" fmla="*/ 117 h 474"/>
                <a:gd name="T54" fmla="*/ 205 w 590"/>
                <a:gd name="T55" fmla="*/ 136 h 474"/>
                <a:gd name="T56" fmla="*/ 216 w 590"/>
                <a:gd name="T57" fmla="*/ 161 h 474"/>
                <a:gd name="T58" fmla="*/ 226 w 590"/>
                <a:gd name="T59" fmla="*/ 172 h 474"/>
                <a:gd name="T60" fmla="*/ 241 w 590"/>
                <a:gd name="T61" fmla="*/ 181 h 474"/>
                <a:gd name="T62" fmla="*/ 266 w 590"/>
                <a:gd name="T63" fmla="*/ 174 h 474"/>
                <a:gd name="T64" fmla="*/ 280 w 590"/>
                <a:gd name="T65" fmla="*/ 164 h 474"/>
                <a:gd name="T66" fmla="*/ 296 w 590"/>
                <a:gd name="T67" fmla="*/ 163 h 474"/>
                <a:gd name="T68" fmla="*/ 290 w 590"/>
                <a:gd name="T69" fmla="*/ 140 h 474"/>
                <a:gd name="T70" fmla="*/ 307 w 590"/>
                <a:gd name="T71" fmla="*/ 139 h 474"/>
                <a:gd name="T72" fmla="*/ 319 w 590"/>
                <a:gd name="T73" fmla="*/ 149 h 474"/>
                <a:gd name="T74" fmla="*/ 325 w 590"/>
                <a:gd name="T75" fmla="*/ 166 h 474"/>
                <a:gd name="T76" fmla="*/ 342 w 590"/>
                <a:gd name="T77" fmla="*/ 174 h 474"/>
                <a:gd name="T78" fmla="*/ 355 w 590"/>
                <a:gd name="T79" fmla="*/ 164 h 474"/>
                <a:gd name="T80" fmla="*/ 383 w 590"/>
                <a:gd name="T81" fmla="*/ 188 h 474"/>
                <a:gd name="T82" fmla="*/ 396 w 590"/>
                <a:gd name="T83" fmla="*/ 206 h 474"/>
                <a:gd name="T84" fmla="*/ 404 w 590"/>
                <a:gd name="T85" fmla="*/ 194 h 474"/>
                <a:gd name="T86" fmla="*/ 421 w 590"/>
                <a:gd name="T87" fmla="*/ 197 h 474"/>
                <a:gd name="T88" fmla="*/ 445 w 590"/>
                <a:gd name="T89" fmla="*/ 205 h 474"/>
                <a:gd name="T90" fmla="*/ 471 w 590"/>
                <a:gd name="T91" fmla="*/ 206 h 474"/>
                <a:gd name="T92" fmla="*/ 488 w 590"/>
                <a:gd name="T93" fmla="*/ 210 h 474"/>
                <a:gd name="T94" fmla="*/ 494 w 590"/>
                <a:gd name="T95" fmla="*/ 235 h 474"/>
                <a:gd name="T96" fmla="*/ 485 w 590"/>
                <a:gd name="T97" fmla="*/ 248 h 474"/>
                <a:gd name="T98" fmla="*/ 496 w 590"/>
                <a:gd name="T99" fmla="*/ 268 h 474"/>
                <a:gd name="T100" fmla="*/ 507 w 590"/>
                <a:gd name="T101" fmla="*/ 308 h 474"/>
                <a:gd name="T102" fmla="*/ 515 w 590"/>
                <a:gd name="T103" fmla="*/ 310 h 474"/>
                <a:gd name="T104" fmla="*/ 536 w 590"/>
                <a:gd name="T105" fmla="*/ 318 h 474"/>
                <a:gd name="T106" fmla="*/ 551 w 590"/>
                <a:gd name="T107" fmla="*/ 322 h 474"/>
                <a:gd name="T108" fmla="*/ 574 w 590"/>
                <a:gd name="T109" fmla="*/ 346 h 474"/>
                <a:gd name="T110" fmla="*/ 585 w 590"/>
                <a:gd name="T111" fmla="*/ 386 h 474"/>
                <a:gd name="T112" fmla="*/ 587 w 590"/>
                <a:gd name="T113" fmla="*/ 407 h 474"/>
                <a:gd name="T114" fmla="*/ 482 w 590"/>
                <a:gd name="T115" fmla="*/ 43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474">
                  <a:moveTo>
                    <a:pt x="451" y="474"/>
                  </a:moveTo>
                  <a:lnTo>
                    <a:pt x="445" y="468"/>
                  </a:lnTo>
                  <a:lnTo>
                    <a:pt x="444" y="462"/>
                  </a:lnTo>
                  <a:lnTo>
                    <a:pt x="410" y="425"/>
                  </a:lnTo>
                  <a:lnTo>
                    <a:pt x="406" y="424"/>
                  </a:lnTo>
                  <a:lnTo>
                    <a:pt x="403" y="418"/>
                  </a:lnTo>
                  <a:lnTo>
                    <a:pt x="401" y="414"/>
                  </a:lnTo>
                  <a:lnTo>
                    <a:pt x="400" y="412"/>
                  </a:lnTo>
                  <a:lnTo>
                    <a:pt x="399" y="411"/>
                  </a:lnTo>
                  <a:lnTo>
                    <a:pt x="376" y="414"/>
                  </a:lnTo>
                  <a:lnTo>
                    <a:pt x="355" y="401"/>
                  </a:lnTo>
                  <a:lnTo>
                    <a:pt x="351" y="402"/>
                  </a:lnTo>
                  <a:lnTo>
                    <a:pt x="349" y="403"/>
                  </a:lnTo>
                  <a:lnTo>
                    <a:pt x="319" y="402"/>
                  </a:lnTo>
                  <a:lnTo>
                    <a:pt x="305" y="411"/>
                  </a:lnTo>
                  <a:lnTo>
                    <a:pt x="302" y="411"/>
                  </a:lnTo>
                  <a:lnTo>
                    <a:pt x="299" y="408"/>
                  </a:lnTo>
                  <a:lnTo>
                    <a:pt x="297" y="404"/>
                  </a:lnTo>
                  <a:lnTo>
                    <a:pt x="291" y="395"/>
                  </a:lnTo>
                  <a:lnTo>
                    <a:pt x="269" y="395"/>
                  </a:lnTo>
                  <a:lnTo>
                    <a:pt x="268" y="389"/>
                  </a:lnTo>
                  <a:lnTo>
                    <a:pt x="268" y="388"/>
                  </a:lnTo>
                  <a:lnTo>
                    <a:pt x="265" y="382"/>
                  </a:lnTo>
                  <a:lnTo>
                    <a:pt x="262" y="381"/>
                  </a:lnTo>
                  <a:lnTo>
                    <a:pt x="251" y="384"/>
                  </a:lnTo>
                  <a:lnTo>
                    <a:pt x="249" y="384"/>
                  </a:lnTo>
                  <a:lnTo>
                    <a:pt x="248" y="383"/>
                  </a:lnTo>
                  <a:lnTo>
                    <a:pt x="247" y="382"/>
                  </a:lnTo>
                  <a:lnTo>
                    <a:pt x="247" y="381"/>
                  </a:lnTo>
                  <a:lnTo>
                    <a:pt x="247" y="380"/>
                  </a:lnTo>
                  <a:lnTo>
                    <a:pt x="249" y="376"/>
                  </a:lnTo>
                  <a:lnTo>
                    <a:pt x="250" y="375"/>
                  </a:lnTo>
                  <a:lnTo>
                    <a:pt x="251" y="373"/>
                  </a:lnTo>
                  <a:lnTo>
                    <a:pt x="251" y="371"/>
                  </a:lnTo>
                  <a:lnTo>
                    <a:pt x="250" y="369"/>
                  </a:lnTo>
                  <a:lnTo>
                    <a:pt x="250" y="369"/>
                  </a:lnTo>
                  <a:lnTo>
                    <a:pt x="237" y="357"/>
                  </a:lnTo>
                  <a:lnTo>
                    <a:pt x="216" y="348"/>
                  </a:lnTo>
                  <a:lnTo>
                    <a:pt x="215" y="346"/>
                  </a:lnTo>
                  <a:lnTo>
                    <a:pt x="215" y="345"/>
                  </a:lnTo>
                  <a:lnTo>
                    <a:pt x="215" y="338"/>
                  </a:lnTo>
                  <a:lnTo>
                    <a:pt x="215" y="336"/>
                  </a:lnTo>
                  <a:lnTo>
                    <a:pt x="214" y="335"/>
                  </a:lnTo>
                  <a:lnTo>
                    <a:pt x="196" y="331"/>
                  </a:lnTo>
                  <a:lnTo>
                    <a:pt x="187" y="321"/>
                  </a:lnTo>
                  <a:lnTo>
                    <a:pt x="185" y="308"/>
                  </a:lnTo>
                  <a:lnTo>
                    <a:pt x="185" y="304"/>
                  </a:lnTo>
                  <a:lnTo>
                    <a:pt x="185" y="302"/>
                  </a:lnTo>
                  <a:lnTo>
                    <a:pt x="185" y="302"/>
                  </a:lnTo>
                  <a:lnTo>
                    <a:pt x="184" y="301"/>
                  </a:lnTo>
                  <a:lnTo>
                    <a:pt x="170" y="295"/>
                  </a:lnTo>
                  <a:lnTo>
                    <a:pt x="152" y="298"/>
                  </a:lnTo>
                  <a:lnTo>
                    <a:pt x="143" y="292"/>
                  </a:lnTo>
                  <a:lnTo>
                    <a:pt x="141" y="289"/>
                  </a:lnTo>
                  <a:lnTo>
                    <a:pt x="138" y="288"/>
                  </a:lnTo>
                  <a:lnTo>
                    <a:pt x="135" y="289"/>
                  </a:lnTo>
                  <a:lnTo>
                    <a:pt x="130" y="292"/>
                  </a:lnTo>
                  <a:lnTo>
                    <a:pt x="129" y="294"/>
                  </a:lnTo>
                  <a:lnTo>
                    <a:pt x="127" y="296"/>
                  </a:lnTo>
                  <a:lnTo>
                    <a:pt x="123" y="297"/>
                  </a:lnTo>
                  <a:lnTo>
                    <a:pt x="86" y="280"/>
                  </a:lnTo>
                  <a:lnTo>
                    <a:pt x="81" y="269"/>
                  </a:lnTo>
                  <a:lnTo>
                    <a:pt x="76" y="266"/>
                  </a:lnTo>
                  <a:lnTo>
                    <a:pt x="68" y="265"/>
                  </a:lnTo>
                  <a:lnTo>
                    <a:pt x="56" y="272"/>
                  </a:lnTo>
                  <a:lnTo>
                    <a:pt x="54" y="272"/>
                  </a:lnTo>
                  <a:lnTo>
                    <a:pt x="37" y="259"/>
                  </a:lnTo>
                  <a:lnTo>
                    <a:pt x="22" y="258"/>
                  </a:lnTo>
                  <a:lnTo>
                    <a:pt x="21" y="257"/>
                  </a:lnTo>
                  <a:lnTo>
                    <a:pt x="20" y="256"/>
                  </a:lnTo>
                  <a:lnTo>
                    <a:pt x="20" y="251"/>
                  </a:lnTo>
                  <a:lnTo>
                    <a:pt x="20" y="250"/>
                  </a:lnTo>
                  <a:lnTo>
                    <a:pt x="19" y="248"/>
                  </a:lnTo>
                  <a:lnTo>
                    <a:pt x="3" y="240"/>
                  </a:lnTo>
                  <a:lnTo>
                    <a:pt x="2" y="238"/>
                  </a:lnTo>
                  <a:lnTo>
                    <a:pt x="1" y="236"/>
                  </a:lnTo>
                  <a:lnTo>
                    <a:pt x="0" y="234"/>
                  </a:lnTo>
                  <a:lnTo>
                    <a:pt x="0" y="230"/>
                  </a:lnTo>
                  <a:lnTo>
                    <a:pt x="5" y="218"/>
                  </a:lnTo>
                  <a:lnTo>
                    <a:pt x="5" y="206"/>
                  </a:lnTo>
                  <a:lnTo>
                    <a:pt x="6" y="204"/>
                  </a:lnTo>
                  <a:lnTo>
                    <a:pt x="13" y="198"/>
                  </a:lnTo>
                  <a:lnTo>
                    <a:pt x="14" y="196"/>
                  </a:lnTo>
                  <a:lnTo>
                    <a:pt x="14" y="194"/>
                  </a:lnTo>
                  <a:lnTo>
                    <a:pt x="14" y="193"/>
                  </a:lnTo>
                  <a:lnTo>
                    <a:pt x="13" y="191"/>
                  </a:lnTo>
                  <a:lnTo>
                    <a:pt x="6" y="187"/>
                  </a:lnTo>
                  <a:lnTo>
                    <a:pt x="5" y="186"/>
                  </a:lnTo>
                  <a:lnTo>
                    <a:pt x="4" y="178"/>
                  </a:lnTo>
                  <a:lnTo>
                    <a:pt x="2" y="173"/>
                  </a:lnTo>
                  <a:lnTo>
                    <a:pt x="0" y="167"/>
                  </a:lnTo>
                  <a:lnTo>
                    <a:pt x="2" y="160"/>
                  </a:lnTo>
                  <a:lnTo>
                    <a:pt x="17" y="139"/>
                  </a:lnTo>
                  <a:lnTo>
                    <a:pt x="18" y="131"/>
                  </a:lnTo>
                  <a:lnTo>
                    <a:pt x="20" y="128"/>
                  </a:lnTo>
                  <a:lnTo>
                    <a:pt x="21" y="125"/>
                  </a:lnTo>
                  <a:lnTo>
                    <a:pt x="20" y="116"/>
                  </a:lnTo>
                  <a:lnTo>
                    <a:pt x="20" y="114"/>
                  </a:lnTo>
                  <a:lnTo>
                    <a:pt x="21" y="113"/>
                  </a:lnTo>
                  <a:lnTo>
                    <a:pt x="22" y="111"/>
                  </a:lnTo>
                  <a:lnTo>
                    <a:pt x="23" y="107"/>
                  </a:lnTo>
                  <a:lnTo>
                    <a:pt x="25" y="106"/>
                  </a:lnTo>
                  <a:lnTo>
                    <a:pt x="25" y="105"/>
                  </a:lnTo>
                  <a:lnTo>
                    <a:pt x="25" y="104"/>
                  </a:lnTo>
                  <a:lnTo>
                    <a:pt x="25" y="103"/>
                  </a:lnTo>
                  <a:lnTo>
                    <a:pt x="25" y="102"/>
                  </a:lnTo>
                  <a:lnTo>
                    <a:pt x="21" y="98"/>
                  </a:lnTo>
                  <a:lnTo>
                    <a:pt x="20" y="97"/>
                  </a:lnTo>
                  <a:lnTo>
                    <a:pt x="20" y="96"/>
                  </a:lnTo>
                  <a:lnTo>
                    <a:pt x="20" y="95"/>
                  </a:lnTo>
                  <a:lnTo>
                    <a:pt x="21" y="94"/>
                  </a:lnTo>
                  <a:lnTo>
                    <a:pt x="83" y="50"/>
                  </a:lnTo>
                  <a:lnTo>
                    <a:pt x="83" y="49"/>
                  </a:lnTo>
                  <a:lnTo>
                    <a:pt x="84" y="46"/>
                  </a:lnTo>
                  <a:lnTo>
                    <a:pt x="87" y="42"/>
                  </a:lnTo>
                  <a:lnTo>
                    <a:pt x="91" y="40"/>
                  </a:lnTo>
                  <a:lnTo>
                    <a:pt x="91" y="40"/>
                  </a:lnTo>
                  <a:lnTo>
                    <a:pt x="91" y="41"/>
                  </a:lnTo>
                  <a:lnTo>
                    <a:pt x="101" y="41"/>
                  </a:lnTo>
                  <a:lnTo>
                    <a:pt x="100" y="36"/>
                  </a:lnTo>
                  <a:lnTo>
                    <a:pt x="103" y="36"/>
                  </a:lnTo>
                  <a:lnTo>
                    <a:pt x="103" y="33"/>
                  </a:lnTo>
                  <a:lnTo>
                    <a:pt x="107" y="33"/>
                  </a:lnTo>
                  <a:lnTo>
                    <a:pt x="107" y="31"/>
                  </a:lnTo>
                  <a:lnTo>
                    <a:pt x="126" y="30"/>
                  </a:lnTo>
                  <a:lnTo>
                    <a:pt x="126" y="32"/>
                  </a:lnTo>
                  <a:lnTo>
                    <a:pt x="138" y="31"/>
                  </a:lnTo>
                  <a:lnTo>
                    <a:pt x="138" y="29"/>
                  </a:lnTo>
                  <a:lnTo>
                    <a:pt x="149" y="28"/>
                  </a:lnTo>
                  <a:lnTo>
                    <a:pt x="150" y="33"/>
                  </a:lnTo>
                  <a:lnTo>
                    <a:pt x="157" y="32"/>
                  </a:lnTo>
                  <a:lnTo>
                    <a:pt x="156" y="30"/>
                  </a:lnTo>
                  <a:lnTo>
                    <a:pt x="161" y="30"/>
                  </a:lnTo>
                  <a:lnTo>
                    <a:pt x="161" y="27"/>
                  </a:lnTo>
                  <a:lnTo>
                    <a:pt x="168" y="27"/>
                  </a:lnTo>
                  <a:lnTo>
                    <a:pt x="168" y="24"/>
                  </a:lnTo>
                  <a:lnTo>
                    <a:pt x="170" y="24"/>
                  </a:lnTo>
                  <a:lnTo>
                    <a:pt x="170" y="22"/>
                  </a:lnTo>
                  <a:lnTo>
                    <a:pt x="173" y="22"/>
                  </a:lnTo>
                  <a:lnTo>
                    <a:pt x="172" y="20"/>
                  </a:lnTo>
                  <a:lnTo>
                    <a:pt x="175" y="20"/>
                  </a:lnTo>
                  <a:lnTo>
                    <a:pt x="174" y="17"/>
                  </a:lnTo>
                  <a:lnTo>
                    <a:pt x="177" y="17"/>
                  </a:lnTo>
                  <a:lnTo>
                    <a:pt x="177" y="15"/>
                  </a:lnTo>
                  <a:lnTo>
                    <a:pt x="179" y="14"/>
                  </a:lnTo>
                  <a:lnTo>
                    <a:pt x="179" y="5"/>
                  </a:lnTo>
                  <a:lnTo>
                    <a:pt x="176" y="5"/>
                  </a:lnTo>
                  <a:lnTo>
                    <a:pt x="176" y="0"/>
                  </a:lnTo>
                  <a:lnTo>
                    <a:pt x="180" y="0"/>
                  </a:lnTo>
                  <a:lnTo>
                    <a:pt x="181" y="3"/>
                  </a:lnTo>
                  <a:lnTo>
                    <a:pt x="185" y="2"/>
                  </a:lnTo>
                  <a:lnTo>
                    <a:pt x="185" y="5"/>
                  </a:lnTo>
                  <a:lnTo>
                    <a:pt x="188" y="5"/>
                  </a:lnTo>
                  <a:lnTo>
                    <a:pt x="188" y="7"/>
                  </a:lnTo>
                  <a:lnTo>
                    <a:pt x="190" y="7"/>
                  </a:lnTo>
                  <a:lnTo>
                    <a:pt x="191" y="9"/>
                  </a:lnTo>
                  <a:lnTo>
                    <a:pt x="193" y="9"/>
                  </a:lnTo>
                  <a:lnTo>
                    <a:pt x="193" y="11"/>
                  </a:lnTo>
                  <a:lnTo>
                    <a:pt x="200" y="11"/>
                  </a:lnTo>
                  <a:lnTo>
                    <a:pt x="200" y="18"/>
                  </a:lnTo>
                  <a:lnTo>
                    <a:pt x="198" y="18"/>
                  </a:lnTo>
                  <a:lnTo>
                    <a:pt x="198" y="23"/>
                  </a:lnTo>
                  <a:lnTo>
                    <a:pt x="196" y="23"/>
                  </a:lnTo>
                  <a:lnTo>
                    <a:pt x="196" y="27"/>
                  </a:lnTo>
                  <a:lnTo>
                    <a:pt x="194" y="28"/>
                  </a:lnTo>
                  <a:lnTo>
                    <a:pt x="195" y="39"/>
                  </a:lnTo>
                  <a:lnTo>
                    <a:pt x="197" y="39"/>
                  </a:lnTo>
                  <a:lnTo>
                    <a:pt x="197" y="42"/>
                  </a:lnTo>
                  <a:lnTo>
                    <a:pt x="200" y="41"/>
                  </a:lnTo>
                  <a:lnTo>
                    <a:pt x="200" y="44"/>
                  </a:lnTo>
                  <a:lnTo>
                    <a:pt x="202" y="44"/>
                  </a:lnTo>
                  <a:lnTo>
                    <a:pt x="202" y="46"/>
                  </a:lnTo>
                  <a:lnTo>
                    <a:pt x="204" y="46"/>
                  </a:lnTo>
                  <a:lnTo>
                    <a:pt x="205" y="53"/>
                  </a:lnTo>
                  <a:lnTo>
                    <a:pt x="203" y="53"/>
                  </a:lnTo>
                  <a:lnTo>
                    <a:pt x="203" y="62"/>
                  </a:lnTo>
                  <a:lnTo>
                    <a:pt x="198" y="63"/>
                  </a:lnTo>
                  <a:lnTo>
                    <a:pt x="198" y="65"/>
                  </a:lnTo>
                  <a:lnTo>
                    <a:pt x="194" y="65"/>
                  </a:lnTo>
                  <a:lnTo>
                    <a:pt x="194" y="63"/>
                  </a:lnTo>
                  <a:lnTo>
                    <a:pt x="189" y="63"/>
                  </a:lnTo>
                  <a:lnTo>
                    <a:pt x="189" y="66"/>
                  </a:lnTo>
                  <a:lnTo>
                    <a:pt x="187" y="66"/>
                  </a:lnTo>
                  <a:lnTo>
                    <a:pt x="188" y="75"/>
                  </a:lnTo>
                  <a:lnTo>
                    <a:pt x="173" y="76"/>
                  </a:lnTo>
                  <a:lnTo>
                    <a:pt x="174" y="78"/>
                  </a:lnTo>
                  <a:lnTo>
                    <a:pt x="167" y="79"/>
                  </a:lnTo>
                  <a:lnTo>
                    <a:pt x="167" y="81"/>
                  </a:lnTo>
                  <a:lnTo>
                    <a:pt x="155" y="82"/>
                  </a:lnTo>
                  <a:lnTo>
                    <a:pt x="155" y="84"/>
                  </a:lnTo>
                  <a:lnTo>
                    <a:pt x="148" y="85"/>
                  </a:lnTo>
                  <a:lnTo>
                    <a:pt x="148" y="92"/>
                  </a:lnTo>
                  <a:lnTo>
                    <a:pt x="151" y="92"/>
                  </a:lnTo>
                  <a:lnTo>
                    <a:pt x="151" y="94"/>
                  </a:lnTo>
                  <a:lnTo>
                    <a:pt x="153" y="94"/>
                  </a:lnTo>
                  <a:lnTo>
                    <a:pt x="153" y="96"/>
                  </a:lnTo>
                  <a:lnTo>
                    <a:pt x="156" y="96"/>
                  </a:lnTo>
                  <a:lnTo>
                    <a:pt x="156" y="99"/>
                  </a:lnTo>
                  <a:lnTo>
                    <a:pt x="158" y="98"/>
                  </a:lnTo>
                  <a:lnTo>
                    <a:pt x="159" y="101"/>
                  </a:lnTo>
                  <a:lnTo>
                    <a:pt x="163" y="101"/>
                  </a:lnTo>
                  <a:lnTo>
                    <a:pt x="163" y="103"/>
                  </a:lnTo>
                  <a:lnTo>
                    <a:pt x="166" y="102"/>
                  </a:lnTo>
                  <a:lnTo>
                    <a:pt x="166" y="105"/>
                  </a:lnTo>
                  <a:lnTo>
                    <a:pt x="168" y="105"/>
                  </a:lnTo>
                  <a:lnTo>
                    <a:pt x="168" y="110"/>
                  </a:lnTo>
                  <a:lnTo>
                    <a:pt x="171" y="109"/>
                  </a:lnTo>
                  <a:lnTo>
                    <a:pt x="171" y="114"/>
                  </a:lnTo>
                  <a:lnTo>
                    <a:pt x="178" y="114"/>
                  </a:lnTo>
                  <a:lnTo>
                    <a:pt x="178" y="111"/>
                  </a:lnTo>
                  <a:lnTo>
                    <a:pt x="185" y="111"/>
                  </a:lnTo>
                  <a:lnTo>
                    <a:pt x="185" y="113"/>
                  </a:lnTo>
                  <a:lnTo>
                    <a:pt x="190" y="113"/>
                  </a:lnTo>
                  <a:lnTo>
                    <a:pt x="190" y="115"/>
                  </a:lnTo>
                  <a:lnTo>
                    <a:pt x="195" y="115"/>
                  </a:lnTo>
                  <a:lnTo>
                    <a:pt x="195" y="117"/>
                  </a:lnTo>
                  <a:lnTo>
                    <a:pt x="197" y="117"/>
                  </a:lnTo>
                  <a:lnTo>
                    <a:pt x="197" y="119"/>
                  </a:lnTo>
                  <a:lnTo>
                    <a:pt x="200" y="119"/>
                  </a:lnTo>
                  <a:lnTo>
                    <a:pt x="200" y="126"/>
                  </a:lnTo>
                  <a:lnTo>
                    <a:pt x="203" y="126"/>
                  </a:lnTo>
                  <a:lnTo>
                    <a:pt x="203" y="131"/>
                  </a:lnTo>
                  <a:lnTo>
                    <a:pt x="205" y="131"/>
                  </a:lnTo>
                  <a:lnTo>
                    <a:pt x="205" y="136"/>
                  </a:lnTo>
                  <a:lnTo>
                    <a:pt x="208" y="136"/>
                  </a:lnTo>
                  <a:lnTo>
                    <a:pt x="208" y="143"/>
                  </a:lnTo>
                  <a:lnTo>
                    <a:pt x="210" y="142"/>
                  </a:lnTo>
                  <a:lnTo>
                    <a:pt x="211" y="152"/>
                  </a:lnTo>
                  <a:lnTo>
                    <a:pt x="213" y="152"/>
                  </a:lnTo>
                  <a:lnTo>
                    <a:pt x="214" y="159"/>
                  </a:lnTo>
                  <a:lnTo>
                    <a:pt x="216" y="158"/>
                  </a:lnTo>
                  <a:lnTo>
                    <a:pt x="216" y="161"/>
                  </a:lnTo>
                  <a:lnTo>
                    <a:pt x="219" y="161"/>
                  </a:lnTo>
                  <a:lnTo>
                    <a:pt x="219" y="163"/>
                  </a:lnTo>
                  <a:lnTo>
                    <a:pt x="221" y="163"/>
                  </a:lnTo>
                  <a:lnTo>
                    <a:pt x="221" y="165"/>
                  </a:lnTo>
                  <a:lnTo>
                    <a:pt x="224" y="165"/>
                  </a:lnTo>
                  <a:lnTo>
                    <a:pt x="224" y="167"/>
                  </a:lnTo>
                  <a:lnTo>
                    <a:pt x="226" y="167"/>
                  </a:lnTo>
                  <a:lnTo>
                    <a:pt x="226" y="172"/>
                  </a:lnTo>
                  <a:lnTo>
                    <a:pt x="229" y="172"/>
                  </a:lnTo>
                  <a:lnTo>
                    <a:pt x="229" y="174"/>
                  </a:lnTo>
                  <a:lnTo>
                    <a:pt x="231" y="174"/>
                  </a:lnTo>
                  <a:lnTo>
                    <a:pt x="231" y="176"/>
                  </a:lnTo>
                  <a:lnTo>
                    <a:pt x="236" y="176"/>
                  </a:lnTo>
                  <a:lnTo>
                    <a:pt x="236" y="178"/>
                  </a:lnTo>
                  <a:lnTo>
                    <a:pt x="241" y="178"/>
                  </a:lnTo>
                  <a:lnTo>
                    <a:pt x="241" y="181"/>
                  </a:lnTo>
                  <a:lnTo>
                    <a:pt x="248" y="180"/>
                  </a:lnTo>
                  <a:lnTo>
                    <a:pt x="248" y="182"/>
                  </a:lnTo>
                  <a:lnTo>
                    <a:pt x="251" y="182"/>
                  </a:lnTo>
                  <a:lnTo>
                    <a:pt x="250" y="180"/>
                  </a:lnTo>
                  <a:lnTo>
                    <a:pt x="265" y="179"/>
                  </a:lnTo>
                  <a:lnTo>
                    <a:pt x="264" y="177"/>
                  </a:lnTo>
                  <a:lnTo>
                    <a:pt x="267" y="176"/>
                  </a:lnTo>
                  <a:lnTo>
                    <a:pt x="266" y="174"/>
                  </a:lnTo>
                  <a:lnTo>
                    <a:pt x="271" y="174"/>
                  </a:lnTo>
                  <a:lnTo>
                    <a:pt x="271" y="172"/>
                  </a:lnTo>
                  <a:lnTo>
                    <a:pt x="274" y="172"/>
                  </a:lnTo>
                  <a:lnTo>
                    <a:pt x="273" y="169"/>
                  </a:lnTo>
                  <a:lnTo>
                    <a:pt x="275" y="169"/>
                  </a:lnTo>
                  <a:lnTo>
                    <a:pt x="275" y="167"/>
                  </a:lnTo>
                  <a:lnTo>
                    <a:pt x="280" y="166"/>
                  </a:lnTo>
                  <a:lnTo>
                    <a:pt x="280" y="164"/>
                  </a:lnTo>
                  <a:lnTo>
                    <a:pt x="282" y="164"/>
                  </a:lnTo>
                  <a:lnTo>
                    <a:pt x="282" y="161"/>
                  </a:lnTo>
                  <a:lnTo>
                    <a:pt x="284" y="161"/>
                  </a:lnTo>
                  <a:lnTo>
                    <a:pt x="284" y="159"/>
                  </a:lnTo>
                  <a:lnTo>
                    <a:pt x="292" y="158"/>
                  </a:lnTo>
                  <a:lnTo>
                    <a:pt x="292" y="161"/>
                  </a:lnTo>
                  <a:lnTo>
                    <a:pt x="296" y="161"/>
                  </a:lnTo>
                  <a:lnTo>
                    <a:pt x="296" y="163"/>
                  </a:lnTo>
                  <a:lnTo>
                    <a:pt x="299" y="163"/>
                  </a:lnTo>
                  <a:lnTo>
                    <a:pt x="299" y="165"/>
                  </a:lnTo>
                  <a:lnTo>
                    <a:pt x="306" y="164"/>
                  </a:lnTo>
                  <a:lnTo>
                    <a:pt x="305" y="146"/>
                  </a:lnTo>
                  <a:lnTo>
                    <a:pt x="300" y="146"/>
                  </a:lnTo>
                  <a:lnTo>
                    <a:pt x="300" y="148"/>
                  </a:lnTo>
                  <a:lnTo>
                    <a:pt x="291" y="149"/>
                  </a:lnTo>
                  <a:lnTo>
                    <a:pt x="290" y="140"/>
                  </a:lnTo>
                  <a:lnTo>
                    <a:pt x="293" y="139"/>
                  </a:lnTo>
                  <a:lnTo>
                    <a:pt x="292" y="137"/>
                  </a:lnTo>
                  <a:lnTo>
                    <a:pt x="295" y="137"/>
                  </a:lnTo>
                  <a:lnTo>
                    <a:pt x="295" y="135"/>
                  </a:lnTo>
                  <a:lnTo>
                    <a:pt x="304" y="134"/>
                  </a:lnTo>
                  <a:lnTo>
                    <a:pt x="304" y="136"/>
                  </a:lnTo>
                  <a:lnTo>
                    <a:pt x="307" y="136"/>
                  </a:lnTo>
                  <a:lnTo>
                    <a:pt x="307" y="139"/>
                  </a:lnTo>
                  <a:lnTo>
                    <a:pt x="309" y="139"/>
                  </a:lnTo>
                  <a:lnTo>
                    <a:pt x="309" y="141"/>
                  </a:lnTo>
                  <a:lnTo>
                    <a:pt x="311" y="141"/>
                  </a:lnTo>
                  <a:lnTo>
                    <a:pt x="311" y="143"/>
                  </a:lnTo>
                  <a:lnTo>
                    <a:pt x="316" y="143"/>
                  </a:lnTo>
                  <a:lnTo>
                    <a:pt x="316" y="145"/>
                  </a:lnTo>
                  <a:lnTo>
                    <a:pt x="319" y="145"/>
                  </a:lnTo>
                  <a:lnTo>
                    <a:pt x="319" y="149"/>
                  </a:lnTo>
                  <a:lnTo>
                    <a:pt x="322" y="149"/>
                  </a:lnTo>
                  <a:lnTo>
                    <a:pt x="322" y="152"/>
                  </a:lnTo>
                  <a:lnTo>
                    <a:pt x="324" y="152"/>
                  </a:lnTo>
                  <a:lnTo>
                    <a:pt x="324" y="156"/>
                  </a:lnTo>
                  <a:lnTo>
                    <a:pt x="322" y="157"/>
                  </a:lnTo>
                  <a:lnTo>
                    <a:pt x="322" y="161"/>
                  </a:lnTo>
                  <a:lnTo>
                    <a:pt x="325" y="161"/>
                  </a:lnTo>
                  <a:lnTo>
                    <a:pt x="325" y="166"/>
                  </a:lnTo>
                  <a:lnTo>
                    <a:pt x="327" y="166"/>
                  </a:lnTo>
                  <a:lnTo>
                    <a:pt x="327" y="168"/>
                  </a:lnTo>
                  <a:lnTo>
                    <a:pt x="337" y="167"/>
                  </a:lnTo>
                  <a:lnTo>
                    <a:pt x="337" y="170"/>
                  </a:lnTo>
                  <a:lnTo>
                    <a:pt x="339" y="170"/>
                  </a:lnTo>
                  <a:lnTo>
                    <a:pt x="339" y="172"/>
                  </a:lnTo>
                  <a:lnTo>
                    <a:pt x="341" y="172"/>
                  </a:lnTo>
                  <a:lnTo>
                    <a:pt x="342" y="174"/>
                  </a:lnTo>
                  <a:lnTo>
                    <a:pt x="344" y="174"/>
                  </a:lnTo>
                  <a:lnTo>
                    <a:pt x="344" y="172"/>
                  </a:lnTo>
                  <a:lnTo>
                    <a:pt x="346" y="172"/>
                  </a:lnTo>
                  <a:lnTo>
                    <a:pt x="346" y="164"/>
                  </a:lnTo>
                  <a:lnTo>
                    <a:pt x="351" y="164"/>
                  </a:lnTo>
                  <a:lnTo>
                    <a:pt x="351" y="162"/>
                  </a:lnTo>
                  <a:lnTo>
                    <a:pt x="355" y="161"/>
                  </a:lnTo>
                  <a:lnTo>
                    <a:pt x="355" y="164"/>
                  </a:lnTo>
                  <a:lnTo>
                    <a:pt x="360" y="164"/>
                  </a:lnTo>
                  <a:lnTo>
                    <a:pt x="361" y="178"/>
                  </a:lnTo>
                  <a:lnTo>
                    <a:pt x="363" y="178"/>
                  </a:lnTo>
                  <a:lnTo>
                    <a:pt x="363" y="182"/>
                  </a:lnTo>
                  <a:lnTo>
                    <a:pt x="380" y="181"/>
                  </a:lnTo>
                  <a:lnTo>
                    <a:pt x="380" y="184"/>
                  </a:lnTo>
                  <a:lnTo>
                    <a:pt x="382" y="184"/>
                  </a:lnTo>
                  <a:lnTo>
                    <a:pt x="383" y="188"/>
                  </a:lnTo>
                  <a:lnTo>
                    <a:pt x="385" y="188"/>
                  </a:lnTo>
                  <a:lnTo>
                    <a:pt x="386" y="200"/>
                  </a:lnTo>
                  <a:lnTo>
                    <a:pt x="388" y="200"/>
                  </a:lnTo>
                  <a:lnTo>
                    <a:pt x="388" y="202"/>
                  </a:lnTo>
                  <a:lnTo>
                    <a:pt x="393" y="202"/>
                  </a:lnTo>
                  <a:lnTo>
                    <a:pt x="393" y="204"/>
                  </a:lnTo>
                  <a:lnTo>
                    <a:pt x="395" y="204"/>
                  </a:lnTo>
                  <a:lnTo>
                    <a:pt x="396" y="206"/>
                  </a:lnTo>
                  <a:lnTo>
                    <a:pt x="400" y="206"/>
                  </a:lnTo>
                  <a:lnTo>
                    <a:pt x="400" y="203"/>
                  </a:lnTo>
                  <a:lnTo>
                    <a:pt x="402" y="203"/>
                  </a:lnTo>
                  <a:lnTo>
                    <a:pt x="402" y="201"/>
                  </a:lnTo>
                  <a:lnTo>
                    <a:pt x="407" y="201"/>
                  </a:lnTo>
                  <a:lnTo>
                    <a:pt x="406" y="196"/>
                  </a:lnTo>
                  <a:lnTo>
                    <a:pt x="404" y="196"/>
                  </a:lnTo>
                  <a:lnTo>
                    <a:pt x="404" y="194"/>
                  </a:lnTo>
                  <a:lnTo>
                    <a:pt x="402" y="194"/>
                  </a:lnTo>
                  <a:lnTo>
                    <a:pt x="402" y="191"/>
                  </a:lnTo>
                  <a:lnTo>
                    <a:pt x="409" y="191"/>
                  </a:lnTo>
                  <a:lnTo>
                    <a:pt x="409" y="194"/>
                  </a:lnTo>
                  <a:lnTo>
                    <a:pt x="411" y="193"/>
                  </a:lnTo>
                  <a:lnTo>
                    <a:pt x="411" y="196"/>
                  </a:lnTo>
                  <a:lnTo>
                    <a:pt x="421" y="195"/>
                  </a:lnTo>
                  <a:lnTo>
                    <a:pt x="421" y="197"/>
                  </a:lnTo>
                  <a:lnTo>
                    <a:pt x="432" y="197"/>
                  </a:lnTo>
                  <a:lnTo>
                    <a:pt x="433" y="199"/>
                  </a:lnTo>
                  <a:lnTo>
                    <a:pt x="435" y="199"/>
                  </a:lnTo>
                  <a:lnTo>
                    <a:pt x="435" y="201"/>
                  </a:lnTo>
                  <a:lnTo>
                    <a:pt x="440" y="201"/>
                  </a:lnTo>
                  <a:lnTo>
                    <a:pt x="440" y="203"/>
                  </a:lnTo>
                  <a:lnTo>
                    <a:pt x="445" y="203"/>
                  </a:lnTo>
                  <a:lnTo>
                    <a:pt x="445" y="205"/>
                  </a:lnTo>
                  <a:lnTo>
                    <a:pt x="450" y="205"/>
                  </a:lnTo>
                  <a:lnTo>
                    <a:pt x="450" y="208"/>
                  </a:lnTo>
                  <a:lnTo>
                    <a:pt x="452" y="207"/>
                  </a:lnTo>
                  <a:lnTo>
                    <a:pt x="452" y="210"/>
                  </a:lnTo>
                  <a:lnTo>
                    <a:pt x="457" y="209"/>
                  </a:lnTo>
                  <a:lnTo>
                    <a:pt x="457" y="212"/>
                  </a:lnTo>
                  <a:lnTo>
                    <a:pt x="471" y="211"/>
                  </a:lnTo>
                  <a:lnTo>
                    <a:pt x="471" y="206"/>
                  </a:lnTo>
                  <a:lnTo>
                    <a:pt x="473" y="206"/>
                  </a:lnTo>
                  <a:lnTo>
                    <a:pt x="473" y="199"/>
                  </a:lnTo>
                  <a:lnTo>
                    <a:pt x="477" y="199"/>
                  </a:lnTo>
                  <a:lnTo>
                    <a:pt x="477" y="201"/>
                  </a:lnTo>
                  <a:lnTo>
                    <a:pt x="485" y="200"/>
                  </a:lnTo>
                  <a:lnTo>
                    <a:pt x="485" y="205"/>
                  </a:lnTo>
                  <a:lnTo>
                    <a:pt x="487" y="205"/>
                  </a:lnTo>
                  <a:lnTo>
                    <a:pt x="488" y="210"/>
                  </a:lnTo>
                  <a:lnTo>
                    <a:pt x="485" y="210"/>
                  </a:lnTo>
                  <a:lnTo>
                    <a:pt x="486" y="220"/>
                  </a:lnTo>
                  <a:lnTo>
                    <a:pt x="483" y="220"/>
                  </a:lnTo>
                  <a:lnTo>
                    <a:pt x="484" y="229"/>
                  </a:lnTo>
                  <a:lnTo>
                    <a:pt x="496" y="228"/>
                  </a:lnTo>
                  <a:lnTo>
                    <a:pt x="496" y="233"/>
                  </a:lnTo>
                  <a:lnTo>
                    <a:pt x="494" y="233"/>
                  </a:lnTo>
                  <a:lnTo>
                    <a:pt x="494" y="235"/>
                  </a:lnTo>
                  <a:lnTo>
                    <a:pt x="491" y="236"/>
                  </a:lnTo>
                  <a:lnTo>
                    <a:pt x="492" y="238"/>
                  </a:lnTo>
                  <a:lnTo>
                    <a:pt x="489" y="238"/>
                  </a:lnTo>
                  <a:lnTo>
                    <a:pt x="489" y="243"/>
                  </a:lnTo>
                  <a:lnTo>
                    <a:pt x="487" y="243"/>
                  </a:lnTo>
                  <a:lnTo>
                    <a:pt x="487" y="245"/>
                  </a:lnTo>
                  <a:lnTo>
                    <a:pt x="485" y="245"/>
                  </a:lnTo>
                  <a:lnTo>
                    <a:pt x="485" y="248"/>
                  </a:lnTo>
                  <a:lnTo>
                    <a:pt x="488" y="248"/>
                  </a:lnTo>
                  <a:lnTo>
                    <a:pt x="488" y="252"/>
                  </a:lnTo>
                  <a:lnTo>
                    <a:pt x="490" y="252"/>
                  </a:lnTo>
                  <a:lnTo>
                    <a:pt x="490" y="257"/>
                  </a:lnTo>
                  <a:lnTo>
                    <a:pt x="493" y="257"/>
                  </a:lnTo>
                  <a:lnTo>
                    <a:pt x="493" y="262"/>
                  </a:lnTo>
                  <a:lnTo>
                    <a:pt x="495" y="261"/>
                  </a:lnTo>
                  <a:lnTo>
                    <a:pt x="496" y="268"/>
                  </a:lnTo>
                  <a:lnTo>
                    <a:pt x="498" y="268"/>
                  </a:lnTo>
                  <a:lnTo>
                    <a:pt x="498" y="273"/>
                  </a:lnTo>
                  <a:lnTo>
                    <a:pt x="501" y="273"/>
                  </a:lnTo>
                  <a:lnTo>
                    <a:pt x="501" y="280"/>
                  </a:lnTo>
                  <a:lnTo>
                    <a:pt x="503" y="280"/>
                  </a:lnTo>
                  <a:lnTo>
                    <a:pt x="504" y="287"/>
                  </a:lnTo>
                  <a:lnTo>
                    <a:pt x="506" y="287"/>
                  </a:lnTo>
                  <a:lnTo>
                    <a:pt x="507" y="308"/>
                  </a:lnTo>
                  <a:lnTo>
                    <a:pt x="510" y="308"/>
                  </a:lnTo>
                  <a:lnTo>
                    <a:pt x="510" y="315"/>
                  </a:lnTo>
                  <a:lnTo>
                    <a:pt x="513" y="315"/>
                  </a:lnTo>
                  <a:lnTo>
                    <a:pt x="513" y="319"/>
                  </a:lnTo>
                  <a:lnTo>
                    <a:pt x="518" y="319"/>
                  </a:lnTo>
                  <a:lnTo>
                    <a:pt x="517" y="312"/>
                  </a:lnTo>
                  <a:lnTo>
                    <a:pt x="515" y="312"/>
                  </a:lnTo>
                  <a:lnTo>
                    <a:pt x="515" y="310"/>
                  </a:lnTo>
                  <a:lnTo>
                    <a:pt x="524" y="309"/>
                  </a:lnTo>
                  <a:lnTo>
                    <a:pt x="524" y="312"/>
                  </a:lnTo>
                  <a:lnTo>
                    <a:pt x="529" y="311"/>
                  </a:lnTo>
                  <a:lnTo>
                    <a:pt x="529" y="309"/>
                  </a:lnTo>
                  <a:lnTo>
                    <a:pt x="533" y="309"/>
                  </a:lnTo>
                  <a:lnTo>
                    <a:pt x="534" y="311"/>
                  </a:lnTo>
                  <a:lnTo>
                    <a:pt x="536" y="311"/>
                  </a:lnTo>
                  <a:lnTo>
                    <a:pt x="536" y="318"/>
                  </a:lnTo>
                  <a:lnTo>
                    <a:pt x="539" y="318"/>
                  </a:lnTo>
                  <a:lnTo>
                    <a:pt x="539" y="320"/>
                  </a:lnTo>
                  <a:lnTo>
                    <a:pt x="541" y="320"/>
                  </a:lnTo>
                  <a:lnTo>
                    <a:pt x="541" y="322"/>
                  </a:lnTo>
                  <a:lnTo>
                    <a:pt x="544" y="322"/>
                  </a:lnTo>
                  <a:lnTo>
                    <a:pt x="544" y="325"/>
                  </a:lnTo>
                  <a:lnTo>
                    <a:pt x="551" y="324"/>
                  </a:lnTo>
                  <a:lnTo>
                    <a:pt x="551" y="322"/>
                  </a:lnTo>
                  <a:lnTo>
                    <a:pt x="565" y="321"/>
                  </a:lnTo>
                  <a:lnTo>
                    <a:pt x="565" y="323"/>
                  </a:lnTo>
                  <a:lnTo>
                    <a:pt x="567" y="323"/>
                  </a:lnTo>
                  <a:lnTo>
                    <a:pt x="568" y="325"/>
                  </a:lnTo>
                  <a:lnTo>
                    <a:pt x="570" y="325"/>
                  </a:lnTo>
                  <a:lnTo>
                    <a:pt x="571" y="335"/>
                  </a:lnTo>
                  <a:lnTo>
                    <a:pt x="573" y="334"/>
                  </a:lnTo>
                  <a:lnTo>
                    <a:pt x="574" y="346"/>
                  </a:lnTo>
                  <a:lnTo>
                    <a:pt x="576" y="346"/>
                  </a:lnTo>
                  <a:lnTo>
                    <a:pt x="577" y="367"/>
                  </a:lnTo>
                  <a:lnTo>
                    <a:pt x="580" y="367"/>
                  </a:lnTo>
                  <a:lnTo>
                    <a:pt x="580" y="376"/>
                  </a:lnTo>
                  <a:lnTo>
                    <a:pt x="582" y="376"/>
                  </a:lnTo>
                  <a:lnTo>
                    <a:pt x="583" y="384"/>
                  </a:lnTo>
                  <a:lnTo>
                    <a:pt x="585" y="383"/>
                  </a:lnTo>
                  <a:lnTo>
                    <a:pt x="585" y="386"/>
                  </a:lnTo>
                  <a:lnTo>
                    <a:pt x="587" y="385"/>
                  </a:lnTo>
                  <a:lnTo>
                    <a:pt x="588" y="390"/>
                  </a:lnTo>
                  <a:lnTo>
                    <a:pt x="590" y="390"/>
                  </a:lnTo>
                  <a:lnTo>
                    <a:pt x="590" y="393"/>
                  </a:lnTo>
                  <a:lnTo>
                    <a:pt x="588" y="393"/>
                  </a:lnTo>
                  <a:lnTo>
                    <a:pt x="588" y="397"/>
                  </a:lnTo>
                  <a:lnTo>
                    <a:pt x="586" y="397"/>
                  </a:lnTo>
                  <a:lnTo>
                    <a:pt x="587" y="407"/>
                  </a:lnTo>
                  <a:lnTo>
                    <a:pt x="587" y="407"/>
                  </a:lnTo>
                  <a:lnTo>
                    <a:pt x="584" y="408"/>
                  </a:lnTo>
                  <a:lnTo>
                    <a:pt x="584" y="403"/>
                  </a:lnTo>
                  <a:lnTo>
                    <a:pt x="548" y="422"/>
                  </a:lnTo>
                  <a:lnTo>
                    <a:pt x="488" y="414"/>
                  </a:lnTo>
                  <a:lnTo>
                    <a:pt x="483" y="418"/>
                  </a:lnTo>
                  <a:lnTo>
                    <a:pt x="480" y="424"/>
                  </a:lnTo>
                  <a:lnTo>
                    <a:pt x="482" y="431"/>
                  </a:lnTo>
                  <a:lnTo>
                    <a:pt x="480" y="438"/>
                  </a:lnTo>
                  <a:lnTo>
                    <a:pt x="473" y="453"/>
                  </a:lnTo>
                  <a:lnTo>
                    <a:pt x="451" y="474"/>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111" name="Freeform 79"/>
            <p:cNvSpPr>
              <a:spLocks/>
            </p:cNvSpPr>
            <p:nvPr/>
          </p:nvSpPr>
          <p:spPr bwMode="auto">
            <a:xfrm>
              <a:off x="6637338" y="5227638"/>
              <a:ext cx="655638" cy="950913"/>
            </a:xfrm>
            <a:custGeom>
              <a:avLst/>
              <a:gdLst>
                <a:gd name="T0" fmla="*/ 164 w 413"/>
                <a:gd name="T1" fmla="*/ 151 h 599"/>
                <a:gd name="T2" fmla="*/ 169 w 413"/>
                <a:gd name="T3" fmla="*/ 162 h 599"/>
                <a:gd name="T4" fmla="*/ 162 w 413"/>
                <a:gd name="T5" fmla="*/ 187 h 599"/>
                <a:gd name="T6" fmla="*/ 157 w 413"/>
                <a:gd name="T7" fmla="*/ 247 h 599"/>
                <a:gd name="T8" fmla="*/ 144 w 413"/>
                <a:gd name="T9" fmla="*/ 286 h 599"/>
                <a:gd name="T10" fmla="*/ 164 w 413"/>
                <a:gd name="T11" fmla="*/ 312 h 599"/>
                <a:gd name="T12" fmla="*/ 225 w 413"/>
                <a:gd name="T13" fmla="*/ 325 h 599"/>
                <a:gd name="T14" fmla="*/ 285 w 413"/>
                <a:gd name="T15" fmla="*/ 345 h 599"/>
                <a:gd name="T16" fmla="*/ 329 w 413"/>
                <a:gd name="T17" fmla="*/ 364 h 599"/>
                <a:gd name="T18" fmla="*/ 360 w 413"/>
                <a:gd name="T19" fmla="*/ 404 h 599"/>
                <a:gd name="T20" fmla="*/ 391 w 413"/>
                <a:gd name="T21" fmla="*/ 436 h 599"/>
                <a:gd name="T22" fmla="*/ 412 w 413"/>
                <a:gd name="T23" fmla="*/ 444 h 599"/>
                <a:gd name="T24" fmla="*/ 377 w 413"/>
                <a:gd name="T25" fmla="*/ 474 h 599"/>
                <a:gd name="T26" fmla="*/ 329 w 413"/>
                <a:gd name="T27" fmla="*/ 511 h 599"/>
                <a:gd name="T28" fmla="*/ 323 w 413"/>
                <a:gd name="T29" fmla="*/ 526 h 599"/>
                <a:gd name="T30" fmla="*/ 265 w 413"/>
                <a:gd name="T31" fmla="*/ 553 h 599"/>
                <a:gd name="T32" fmla="*/ 229 w 413"/>
                <a:gd name="T33" fmla="*/ 538 h 599"/>
                <a:gd name="T34" fmla="*/ 225 w 413"/>
                <a:gd name="T35" fmla="*/ 562 h 599"/>
                <a:gd name="T36" fmla="*/ 153 w 413"/>
                <a:gd name="T37" fmla="*/ 579 h 599"/>
                <a:gd name="T38" fmla="*/ 130 w 413"/>
                <a:gd name="T39" fmla="*/ 546 h 599"/>
                <a:gd name="T40" fmla="*/ 113 w 413"/>
                <a:gd name="T41" fmla="*/ 541 h 599"/>
                <a:gd name="T42" fmla="*/ 60 w 413"/>
                <a:gd name="T43" fmla="*/ 506 h 599"/>
                <a:gd name="T44" fmla="*/ 70 w 413"/>
                <a:gd name="T45" fmla="*/ 539 h 599"/>
                <a:gd name="T46" fmla="*/ 41 w 413"/>
                <a:gd name="T47" fmla="*/ 534 h 599"/>
                <a:gd name="T48" fmla="*/ 35 w 413"/>
                <a:gd name="T49" fmla="*/ 474 h 599"/>
                <a:gd name="T50" fmla="*/ 20 w 413"/>
                <a:gd name="T51" fmla="*/ 468 h 599"/>
                <a:gd name="T52" fmla="*/ 36 w 413"/>
                <a:gd name="T53" fmla="*/ 451 h 599"/>
                <a:gd name="T54" fmla="*/ 32 w 413"/>
                <a:gd name="T55" fmla="*/ 416 h 599"/>
                <a:gd name="T56" fmla="*/ 32 w 413"/>
                <a:gd name="T57" fmla="*/ 371 h 599"/>
                <a:gd name="T58" fmla="*/ 25 w 413"/>
                <a:gd name="T59" fmla="*/ 345 h 599"/>
                <a:gd name="T60" fmla="*/ 7 w 413"/>
                <a:gd name="T61" fmla="*/ 308 h 599"/>
                <a:gd name="T62" fmla="*/ 11 w 413"/>
                <a:gd name="T63" fmla="*/ 270 h 599"/>
                <a:gd name="T64" fmla="*/ 1 w 413"/>
                <a:gd name="T65" fmla="*/ 232 h 599"/>
                <a:gd name="T66" fmla="*/ 28 w 413"/>
                <a:gd name="T67" fmla="*/ 196 h 599"/>
                <a:gd name="T68" fmla="*/ 27 w 413"/>
                <a:gd name="T69" fmla="*/ 174 h 599"/>
                <a:gd name="T70" fmla="*/ 51 w 413"/>
                <a:gd name="T71" fmla="*/ 130 h 599"/>
                <a:gd name="T72" fmla="*/ 79 w 413"/>
                <a:gd name="T73" fmla="*/ 115 h 599"/>
                <a:gd name="T74" fmla="*/ 90 w 413"/>
                <a:gd name="T75" fmla="*/ 116 h 599"/>
                <a:gd name="T76" fmla="*/ 95 w 413"/>
                <a:gd name="T77" fmla="*/ 104 h 599"/>
                <a:gd name="T78" fmla="*/ 93 w 413"/>
                <a:gd name="T79" fmla="*/ 78 h 599"/>
                <a:gd name="T80" fmla="*/ 78 w 413"/>
                <a:gd name="T81" fmla="*/ 70 h 599"/>
                <a:gd name="T82" fmla="*/ 65 w 413"/>
                <a:gd name="T83" fmla="*/ 47 h 599"/>
                <a:gd name="T84" fmla="*/ 52 w 413"/>
                <a:gd name="T85" fmla="*/ 24 h 599"/>
                <a:gd name="T86" fmla="*/ 47 w 413"/>
                <a:gd name="T87" fmla="*/ 13 h 599"/>
                <a:gd name="T88" fmla="*/ 65 w 413"/>
                <a:gd name="T89" fmla="*/ 2 h 599"/>
                <a:gd name="T90" fmla="*/ 79 w 413"/>
                <a:gd name="T91" fmla="*/ 11 h 599"/>
                <a:gd name="T92" fmla="*/ 103 w 413"/>
                <a:gd name="T93" fmla="*/ 18 h 599"/>
                <a:gd name="T94" fmla="*/ 130 w 413"/>
                <a:gd name="T95" fmla="*/ 29 h 599"/>
                <a:gd name="T96" fmla="*/ 156 w 413"/>
                <a:gd name="T97" fmla="*/ 34 h 599"/>
                <a:gd name="T98" fmla="*/ 161 w 413"/>
                <a:gd name="T99" fmla="*/ 46 h 599"/>
                <a:gd name="T100" fmla="*/ 172 w 413"/>
                <a:gd name="T101" fmla="*/ 54 h 599"/>
                <a:gd name="T102" fmla="*/ 184 w 413"/>
                <a:gd name="T103" fmla="*/ 63 h 599"/>
                <a:gd name="T104" fmla="*/ 210 w 413"/>
                <a:gd name="T105" fmla="*/ 73 h 599"/>
                <a:gd name="T106" fmla="*/ 216 w 413"/>
                <a:gd name="T107" fmla="*/ 91 h 599"/>
                <a:gd name="T108" fmla="*/ 229 w 413"/>
                <a:gd name="T109" fmla="*/ 81 h 599"/>
                <a:gd name="T110" fmla="*/ 235 w 413"/>
                <a:gd name="T111" fmla="*/ 96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3" h="599">
                  <a:moveTo>
                    <a:pt x="235" y="96"/>
                  </a:moveTo>
                  <a:lnTo>
                    <a:pt x="235" y="96"/>
                  </a:lnTo>
                  <a:lnTo>
                    <a:pt x="231" y="98"/>
                  </a:lnTo>
                  <a:lnTo>
                    <a:pt x="228" y="102"/>
                  </a:lnTo>
                  <a:lnTo>
                    <a:pt x="227" y="105"/>
                  </a:lnTo>
                  <a:lnTo>
                    <a:pt x="227" y="106"/>
                  </a:lnTo>
                  <a:lnTo>
                    <a:pt x="165" y="150"/>
                  </a:lnTo>
                  <a:lnTo>
                    <a:pt x="164" y="151"/>
                  </a:lnTo>
                  <a:lnTo>
                    <a:pt x="164" y="152"/>
                  </a:lnTo>
                  <a:lnTo>
                    <a:pt x="164" y="153"/>
                  </a:lnTo>
                  <a:lnTo>
                    <a:pt x="165" y="154"/>
                  </a:lnTo>
                  <a:lnTo>
                    <a:pt x="169" y="158"/>
                  </a:lnTo>
                  <a:lnTo>
                    <a:pt x="169" y="159"/>
                  </a:lnTo>
                  <a:lnTo>
                    <a:pt x="169" y="160"/>
                  </a:lnTo>
                  <a:lnTo>
                    <a:pt x="169" y="161"/>
                  </a:lnTo>
                  <a:lnTo>
                    <a:pt x="169" y="162"/>
                  </a:lnTo>
                  <a:lnTo>
                    <a:pt x="167" y="163"/>
                  </a:lnTo>
                  <a:lnTo>
                    <a:pt x="166" y="167"/>
                  </a:lnTo>
                  <a:lnTo>
                    <a:pt x="165" y="169"/>
                  </a:lnTo>
                  <a:lnTo>
                    <a:pt x="164" y="170"/>
                  </a:lnTo>
                  <a:lnTo>
                    <a:pt x="164" y="172"/>
                  </a:lnTo>
                  <a:lnTo>
                    <a:pt x="165" y="181"/>
                  </a:lnTo>
                  <a:lnTo>
                    <a:pt x="164" y="184"/>
                  </a:lnTo>
                  <a:lnTo>
                    <a:pt x="162" y="187"/>
                  </a:lnTo>
                  <a:lnTo>
                    <a:pt x="161" y="195"/>
                  </a:lnTo>
                  <a:lnTo>
                    <a:pt x="146" y="216"/>
                  </a:lnTo>
                  <a:lnTo>
                    <a:pt x="144" y="223"/>
                  </a:lnTo>
                  <a:lnTo>
                    <a:pt x="146" y="229"/>
                  </a:lnTo>
                  <a:lnTo>
                    <a:pt x="148" y="234"/>
                  </a:lnTo>
                  <a:lnTo>
                    <a:pt x="149" y="242"/>
                  </a:lnTo>
                  <a:lnTo>
                    <a:pt x="150" y="243"/>
                  </a:lnTo>
                  <a:lnTo>
                    <a:pt x="157" y="247"/>
                  </a:lnTo>
                  <a:lnTo>
                    <a:pt x="158" y="249"/>
                  </a:lnTo>
                  <a:lnTo>
                    <a:pt x="158" y="250"/>
                  </a:lnTo>
                  <a:lnTo>
                    <a:pt x="158" y="252"/>
                  </a:lnTo>
                  <a:lnTo>
                    <a:pt x="157" y="254"/>
                  </a:lnTo>
                  <a:lnTo>
                    <a:pt x="150" y="260"/>
                  </a:lnTo>
                  <a:lnTo>
                    <a:pt x="149" y="262"/>
                  </a:lnTo>
                  <a:lnTo>
                    <a:pt x="149" y="274"/>
                  </a:lnTo>
                  <a:lnTo>
                    <a:pt x="144" y="286"/>
                  </a:lnTo>
                  <a:lnTo>
                    <a:pt x="144" y="290"/>
                  </a:lnTo>
                  <a:lnTo>
                    <a:pt x="145" y="292"/>
                  </a:lnTo>
                  <a:lnTo>
                    <a:pt x="146" y="294"/>
                  </a:lnTo>
                  <a:lnTo>
                    <a:pt x="147" y="296"/>
                  </a:lnTo>
                  <a:lnTo>
                    <a:pt x="163" y="304"/>
                  </a:lnTo>
                  <a:lnTo>
                    <a:pt x="164" y="306"/>
                  </a:lnTo>
                  <a:lnTo>
                    <a:pt x="164" y="307"/>
                  </a:lnTo>
                  <a:lnTo>
                    <a:pt x="164" y="312"/>
                  </a:lnTo>
                  <a:lnTo>
                    <a:pt x="165" y="313"/>
                  </a:lnTo>
                  <a:lnTo>
                    <a:pt x="166" y="314"/>
                  </a:lnTo>
                  <a:lnTo>
                    <a:pt x="181" y="315"/>
                  </a:lnTo>
                  <a:lnTo>
                    <a:pt x="198" y="328"/>
                  </a:lnTo>
                  <a:lnTo>
                    <a:pt x="200" y="328"/>
                  </a:lnTo>
                  <a:lnTo>
                    <a:pt x="212" y="321"/>
                  </a:lnTo>
                  <a:lnTo>
                    <a:pt x="220" y="322"/>
                  </a:lnTo>
                  <a:lnTo>
                    <a:pt x="225" y="325"/>
                  </a:lnTo>
                  <a:lnTo>
                    <a:pt x="230" y="336"/>
                  </a:lnTo>
                  <a:lnTo>
                    <a:pt x="267" y="353"/>
                  </a:lnTo>
                  <a:lnTo>
                    <a:pt x="271" y="352"/>
                  </a:lnTo>
                  <a:lnTo>
                    <a:pt x="273" y="350"/>
                  </a:lnTo>
                  <a:lnTo>
                    <a:pt x="274" y="348"/>
                  </a:lnTo>
                  <a:lnTo>
                    <a:pt x="279" y="345"/>
                  </a:lnTo>
                  <a:lnTo>
                    <a:pt x="282" y="344"/>
                  </a:lnTo>
                  <a:lnTo>
                    <a:pt x="285" y="345"/>
                  </a:lnTo>
                  <a:lnTo>
                    <a:pt x="287" y="348"/>
                  </a:lnTo>
                  <a:lnTo>
                    <a:pt x="296" y="354"/>
                  </a:lnTo>
                  <a:lnTo>
                    <a:pt x="314" y="351"/>
                  </a:lnTo>
                  <a:lnTo>
                    <a:pt x="328" y="357"/>
                  </a:lnTo>
                  <a:lnTo>
                    <a:pt x="329" y="358"/>
                  </a:lnTo>
                  <a:lnTo>
                    <a:pt x="329" y="358"/>
                  </a:lnTo>
                  <a:lnTo>
                    <a:pt x="329" y="360"/>
                  </a:lnTo>
                  <a:lnTo>
                    <a:pt x="329" y="364"/>
                  </a:lnTo>
                  <a:lnTo>
                    <a:pt x="331" y="377"/>
                  </a:lnTo>
                  <a:lnTo>
                    <a:pt x="340" y="387"/>
                  </a:lnTo>
                  <a:lnTo>
                    <a:pt x="358" y="391"/>
                  </a:lnTo>
                  <a:lnTo>
                    <a:pt x="359" y="392"/>
                  </a:lnTo>
                  <a:lnTo>
                    <a:pt x="359" y="394"/>
                  </a:lnTo>
                  <a:lnTo>
                    <a:pt x="359" y="401"/>
                  </a:lnTo>
                  <a:lnTo>
                    <a:pt x="359" y="402"/>
                  </a:lnTo>
                  <a:lnTo>
                    <a:pt x="360" y="404"/>
                  </a:lnTo>
                  <a:lnTo>
                    <a:pt x="381" y="413"/>
                  </a:lnTo>
                  <a:lnTo>
                    <a:pt x="394" y="425"/>
                  </a:lnTo>
                  <a:lnTo>
                    <a:pt x="394" y="425"/>
                  </a:lnTo>
                  <a:lnTo>
                    <a:pt x="395" y="427"/>
                  </a:lnTo>
                  <a:lnTo>
                    <a:pt x="395" y="429"/>
                  </a:lnTo>
                  <a:lnTo>
                    <a:pt x="394" y="431"/>
                  </a:lnTo>
                  <a:lnTo>
                    <a:pt x="393" y="432"/>
                  </a:lnTo>
                  <a:lnTo>
                    <a:pt x="391" y="436"/>
                  </a:lnTo>
                  <a:lnTo>
                    <a:pt x="391" y="437"/>
                  </a:lnTo>
                  <a:lnTo>
                    <a:pt x="391" y="438"/>
                  </a:lnTo>
                  <a:lnTo>
                    <a:pt x="392" y="439"/>
                  </a:lnTo>
                  <a:lnTo>
                    <a:pt x="393" y="440"/>
                  </a:lnTo>
                  <a:lnTo>
                    <a:pt x="395" y="440"/>
                  </a:lnTo>
                  <a:lnTo>
                    <a:pt x="406" y="437"/>
                  </a:lnTo>
                  <a:lnTo>
                    <a:pt x="409" y="438"/>
                  </a:lnTo>
                  <a:lnTo>
                    <a:pt x="412" y="444"/>
                  </a:lnTo>
                  <a:lnTo>
                    <a:pt x="412" y="445"/>
                  </a:lnTo>
                  <a:lnTo>
                    <a:pt x="413" y="451"/>
                  </a:lnTo>
                  <a:lnTo>
                    <a:pt x="413" y="460"/>
                  </a:lnTo>
                  <a:lnTo>
                    <a:pt x="413" y="461"/>
                  </a:lnTo>
                  <a:lnTo>
                    <a:pt x="407" y="468"/>
                  </a:lnTo>
                  <a:lnTo>
                    <a:pt x="392" y="466"/>
                  </a:lnTo>
                  <a:lnTo>
                    <a:pt x="377" y="473"/>
                  </a:lnTo>
                  <a:lnTo>
                    <a:pt x="377" y="474"/>
                  </a:lnTo>
                  <a:lnTo>
                    <a:pt x="376" y="492"/>
                  </a:lnTo>
                  <a:lnTo>
                    <a:pt x="373" y="500"/>
                  </a:lnTo>
                  <a:lnTo>
                    <a:pt x="359" y="515"/>
                  </a:lnTo>
                  <a:lnTo>
                    <a:pt x="353" y="516"/>
                  </a:lnTo>
                  <a:lnTo>
                    <a:pt x="338" y="506"/>
                  </a:lnTo>
                  <a:lnTo>
                    <a:pt x="335" y="505"/>
                  </a:lnTo>
                  <a:lnTo>
                    <a:pt x="332" y="506"/>
                  </a:lnTo>
                  <a:lnTo>
                    <a:pt x="329" y="511"/>
                  </a:lnTo>
                  <a:lnTo>
                    <a:pt x="318" y="512"/>
                  </a:lnTo>
                  <a:lnTo>
                    <a:pt x="318" y="512"/>
                  </a:lnTo>
                  <a:lnTo>
                    <a:pt x="317" y="513"/>
                  </a:lnTo>
                  <a:lnTo>
                    <a:pt x="317" y="514"/>
                  </a:lnTo>
                  <a:lnTo>
                    <a:pt x="317" y="515"/>
                  </a:lnTo>
                  <a:lnTo>
                    <a:pt x="317" y="516"/>
                  </a:lnTo>
                  <a:lnTo>
                    <a:pt x="323" y="524"/>
                  </a:lnTo>
                  <a:lnTo>
                    <a:pt x="323" y="526"/>
                  </a:lnTo>
                  <a:lnTo>
                    <a:pt x="323" y="527"/>
                  </a:lnTo>
                  <a:lnTo>
                    <a:pt x="323" y="529"/>
                  </a:lnTo>
                  <a:lnTo>
                    <a:pt x="321" y="531"/>
                  </a:lnTo>
                  <a:lnTo>
                    <a:pt x="308" y="537"/>
                  </a:lnTo>
                  <a:lnTo>
                    <a:pt x="293" y="534"/>
                  </a:lnTo>
                  <a:lnTo>
                    <a:pt x="277" y="540"/>
                  </a:lnTo>
                  <a:lnTo>
                    <a:pt x="271" y="550"/>
                  </a:lnTo>
                  <a:lnTo>
                    <a:pt x="265" y="553"/>
                  </a:lnTo>
                  <a:lnTo>
                    <a:pt x="232" y="548"/>
                  </a:lnTo>
                  <a:lnTo>
                    <a:pt x="231" y="547"/>
                  </a:lnTo>
                  <a:lnTo>
                    <a:pt x="231" y="547"/>
                  </a:lnTo>
                  <a:lnTo>
                    <a:pt x="230" y="545"/>
                  </a:lnTo>
                  <a:lnTo>
                    <a:pt x="231" y="541"/>
                  </a:lnTo>
                  <a:lnTo>
                    <a:pt x="231" y="539"/>
                  </a:lnTo>
                  <a:lnTo>
                    <a:pt x="231" y="539"/>
                  </a:lnTo>
                  <a:lnTo>
                    <a:pt x="229" y="538"/>
                  </a:lnTo>
                  <a:lnTo>
                    <a:pt x="227" y="537"/>
                  </a:lnTo>
                  <a:lnTo>
                    <a:pt x="225" y="538"/>
                  </a:lnTo>
                  <a:lnTo>
                    <a:pt x="218" y="545"/>
                  </a:lnTo>
                  <a:lnTo>
                    <a:pt x="217" y="547"/>
                  </a:lnTo>
                  <a:lnTo>
                    <a:pt x="217" y="548"/>
                  </a:lnTo>
                  <a:lnTo>
                    <a:pt x="217" y="550"/>
                  </a:lnTo>
                  <a:lnTo>
                    <a:pt x="225" y="561"/>
                  </a:lnTo>
                  <a:lnTo>
                    <a:pt x="225" y="562"/>
                  </a:lnTo>
                  <a:lnTo>
                    <a:pt x="225" y="563"/>
                  </a:lnTo>
                  <a:lnTo>
                    <a:pt x="225" y="565"/>
                  </a:lnTo>
                  <a:lnTo>
                    <a:pt x="225" y="565"/>
                  </a:lnTo>
                  <a:lnTo>
                    <a:pt x="207" y="581"/>
                  </a:lnTo>
                  <a:lnTo>
                    <a:pt x="205" y="586"/>
                  </a:lnTo>
                  <a:lnTo>
                    <a:pt x="201" y="591"/>
                  </a:lnTo>
                  <a:lnTo>
                    <a:pt x="170" y="599"/>
                  </a:lnTo>
                  <a:lnTo>
                    <a:pt x="153" y="579"/>
                  </a:lnTo>
                  <a:lnTo>
                    <a:pt x="128" y="566"/>
                  </a:lnTo>
                  <a:lnTo>
                    <a:pt x="125" y="562"/>
                  </a:lnTo>
                  <a:lnTo>
                    <a:pt x="125" y="561"/>
                  </a:lnTo>
                  <a:lnTo>
                    <a:pt x="125" y="559"/>
                  </a:lnTo>
                  <a:lnTo>
                    <a:pt x="125" y="558"/>
                  </a:lnTo>
                  <a:lnTo>
                    <a:pt x="130" y="549"/>
                  </a:lnTo>
                  <a:lnTo>
                    <a:pt x="130" y="548"/>
                  </a:lnTo>
                  <a:lnTo>
                    <a:pt x="130" y="546"/>
                  </a:lnTo>
                  <a:lnTo>
                    <a:pt x="129" y="545"/>
                  </a:lnTo>
                  <a:lnTo>
                    <a:pt x="126" y="541"/>
                  </a:lnTo>
                  <a:lnTo>
                    <a:pt x="124" y="540"/>
                  </a:lnTo>
                  <a:lnTo>
                    <a:pt x="122" y="541"/>
                  </a:lnTo>
                  <a:lnTo>
                    <a:pt x="120" y="544"/>
                  </a:lnTo>
                  <a:lnTo>
                    <a:pt x="118" y="545"/>
                  </a:lnTo>
                  <a:lnTo>
                    <a:pt x="116" y="545"/>
                  </a:lnTo>
                  <a:lnTo>
                    <a:pt x="113" y="541"/>
                  </a:lnTo>
                  <a:lnTo>
                    <a:pt x="112" y="539"/>
                  </a:lnTo>
                  <a:lnTo>
                    <a:pt x="99" y="520"/>
                  </a:lnTo>
                  <a:lnTo>
                    <a:pt x="93" y="504"/>
                  </a:lnTo>
                  <a:lnTo>
                    <a:pt x="87" y="498"/>
                  </a:lnTo>
                  <a:lnTo>
                    <a:pt x="78" y="497"/>
                  </a:lnTo>
                  <a:lnTo>
                    <a:pt x="60" y="502"/>
                  </a:lnTo>
                  <a:lnTo>
                    <a:pt x="60" y="503"/>
                  </a:lnTo>
                  <a:lnTo>
                    <a:pt x="60" y="506"/>
                  </a:lnTo>
                  <a:lnTo>
                    <a:pt x="60" y="508"/>
                  </a:lnTo>
                  <a:lnTo>
                    <a:pt x="62" y="511"/>
                  </a:lnTo>
                  <a:lnTo>
                    <a:pt x="63" y="517"/>
                  </a:lnTo>
                  <a:lnTo>
                    <a:pt x="74" y="528"/>
                  </a:lnTo>
                  <a:lnTo>
                    <a:pt x="75" y="530"/>
                  </a:lnTo>
                  <a:lnTo>
                    <a:pt x="75" y="532"/>
                  </a:lnTo>
                  <a:lnTo>
                    <a:pt x="74" y="533"/>
                  </a:lnTo>
                  <a:lnTo>
                    <a:pt x="70" y="539"/>
                  </a:lnTo>
                  <a:lnTo>
                    <a:pt x="68" y="546"/>
                  </a:lnTo>
                  <a:lnTo>
                    <a:pt x="67" y="547"/>
                  </a:lnTo>
                  <a:lnTo>
                    <a:pt x="56" y="552"/>
                  </a:lnTo>
                  <a:lnTo>
                    <a:pt x="50" y="552"/>
                  </a:lnTo>
                  <a:lnTo>
                    <a:pt x="41" y="543"/>
                  </a:lnTo>
                  <a:lnTo>
                    <a:pt x="41" y="542"/>
                  </a:lnTo>
                  <a:lnTo>
                    <a:pt x="40" y="539"/>
                  </a:lnTo>
                  <a:lnTo>
                    <a:pt x="41" y="534"/>
                  </a:lnTo>
                  <a:lnTo>
                    <a:pt x="42" y="530"/>
                  </a:lnTo>
                  <a:lnTo>
                    <a:pt x="43" y="524"/>
                  </a:lnTo>
                  <a:lnTo>
                    <a:pt x="42" y="520"/>
                  </a:lnTo>
                  <a:lnTo>
                    <a:pt x="37" y="514"/>
                  </a:lnTo>
                  <a:lnTo>
                    <a:pt x="35" y="506"/>
                  </a:lnTo>
                  <a:lnTo>
                    <a:pt x="36" y="476"/>
                  </a:lnTo>
                  <a:lnTo>
                    <a:pt x="36" y="474"/>
                  </a:lnTo>
                  <a:lnTo>
                    <a:pt x="35" y="474"/>
                  </a:lnTo>
                  <a:lnTo>
                    <a:pt x="33" y="473"/>
                  </a:lnTo>
                  <a:lnTo>
                    <a:pt x="21" y="475"/>
                  </a:lnTo>
                  <a:lnTo>
                    <a:pt x="20" y="474"/>
                  </a:lnTo>
                  <a:lnTo>
                    <a:pt x="20" y="474"/>
                  </a:lnTo>
                  <a:lnTo>
                    <a:pt x="19" y="473"/>
                  </a:lnTo>
                  <a:lnTo>
                    <a:pt x="19" y="472"/>
                  </a:lnTo>
                  <a:lnTo>
                    <a:pt x="20" y="470"/>
                  </a:lnTo>
                  <a:lnTo>
                    <a:pt x="20" y="468"/>
                  </a:lnTo>
                  <a:lnTo>
                    <a:pt x="21" y="459"/>
                  </a:lnTo>
                  <a:lnTo>
                    <a:pt x="22" y="457"/>
                  </a:lnTo>
                  <a:lnTo>
                    <a:pt x="23" y="456"/>
                  </a:lnTo>
                  <a:lnTo>
                    <a:pt x="24" y="456"/>
                  </a:lnTo>
                  <a:lnTo>
                    <a:pt x="34" y="455"/>
                  </a:lnTo>
                  <a:lnTo>
                    <a:pt x="35" y="453"/>
                  </a:lnTo>
                  <a:lnTo>
                    <a:pt x="35" y="453"/>
                  </a:lnTo>
                  <a:lnTo>
                    <a:pt x="36" y="451"/>
                  </a:lnTo>
                  <a:lnTo>
                    <a:pt x="35" y="450"/>
                  </a:lnTo>
                  <a:lnTo>
                    <a:pt x="32" y="441"/>
                  </a:lnTo>
                  <a:lnTo>
                    <a:pt x="29" y="438"/>
                  </a:lnTo>
                  <a:lnTo>
                    <a:pt x="34" y="426"/>
                  </a:lnTo>
                  <a:lnTo>
                    <a:pt x="35" y="425"/>
                  </a:lnTo>
                  <a:lnTo>
                    <a:pt x="34" y="424"/>
                  </a:lnTo>
                  <a:lnTo>
                    <a:pt x="33" y="420"/>
                  </a:lnTo>
                  <a:lnTo>
                    <a:pt x="32" y="416"/>
                  </a:lnTo>
                  <a:lnTo>
                    <a:pt x="33" y="413"/>
                  </a:lnTo>
                  <a:lnTo>
                    <a:pt x="35" y="408"/>
                  </a:lnTo>
                  <a:lnTo>
                    <a:pt x="46" y="399"/>
                  </a:lnTo>
                  <a:lnTo>
                    <a:pt x="45" y="379"/>
                  </a:lnTo>
                  <a:lnTo>
                    <a:pt x="45" y="377"/>
                  </a:lnTo>
                  <a:lnTo>
                    <a:pt x="40" y="373"/>
                  </a:lnTo>
                  <a:lnTo>
                    <a:pt x="33" y="372"/>
                  </a:lnTo>
                  <a:lnTo>
                    <a:pt x="32" y="371"/>
                  </a:lnTo>
                  <a:lnTo>
                    <a:pt x="32" y="370"/>
                  </a:lnTo>
                  <a:lnTo>
                    <a:pt x="31" y="369"/>
                  </a:lnTo>
                  <a:lnTo>
                    <a:pt x="31" y="367"/>
                  </a:lnTo>
                  <a:lnTo>
                    <a:pt x="32" y="365"/>
                  </a:lnTo>
                  <a:lnTo>
                    <a:pt x="33" y="362"/>
                  </a:lnTo>
                  <a:lnTo>
                    <a:pt x="33" y="362"/>
                  </a:lnTo>
                  <a:lnTo>
                    <a:pt x="33" y="360"/>
                  </a:lnTo>
                  <a:lnTo>
                    <a:pt x="25" y="345"/>
                  </a:lnTo>
                  <a:lnTo>
                    <a:pt x="19" y="339"/>
                  </a:lnTo>
                  <a:lnTo>
                    <a:pt x="17" y="334"/>
                  </a:lnTo>
                  <a:lnTo>
                    <a:pt x="16" y="326"/>
                  </a:lnTo>
                  <a:lnTo>
                    <a:pt x="15" y="324"/>
                  </a:lnTo>
                  <a:lnTo>
                    <a:pt x="12" y="321"/>
                  </a:lnTo>
                  <a:lnTo>
                    <a:pt x="8" y="319"/>
                  </a:lnTo>
                  <a:lnTo>
                    <a:pt x="7" y="309"/>
                  </a:lnTo>
                  <a:lnTo>
                    <a:pt x="7" y="308"/>
                  </a:lnTo>
                  <a:lnTo>
                    <a:pt x="13" y="302"/>
                  </a:lnTo>
                  <a:lnTo>
                    <a:pt x="17" y="300"/>
                  </a:lnTo>
                  <a:lnTo>
                    <a:pt x="18" y="298"/>
                  </a:lnTo>
                  <a:lnTo>
                    <a:pt x="18" y="298"/>
                  </a:lnTo>
                  <a:lnTo>
                    <a:pt x="18" y="297"/>
                  </a:lnTo>
                  <a:lnTo>
                    <a:pt x="18" y="295"/>
                  </a:lnTo>
                  <a:lnTo>
                    <a:pt x="16" y="291"/>
                  </a:lnTo>
                  <a:lnTo>
                    <a:pt x="11" y="270"/>
                  </a:lnTo>
                  <a:lnTo>
                    <a:pt x="5" y="256"/>
                  </a:lnTo>
                  <a:lnTo>
                    <a:pt x="5" y="252"/>
                  </a:lnTo>
                  <a:lnTo>
                    <a:pt x="6" y="248"/>
                  </a:lnTo>
                  <a:lnTo>
                    <a:pt x="5" y="244"/>
                  </a:lnTo>
                  <a:lnTo>
                    <a:pt x="0" y="237"/>
                  </a:lnTo>
                  <a:lnTo>
                    <a:pt x="0" y="235"/>
                  </a:lnTo>
                  <a:lnTo>
                    <a:pt x="0" y="234"/>
                  </a:lnTo>
                  <a:lnTo>
                    <a:pt x="1" y="232"/>
                  </a:lnTo>
                  <a:lnTo>
                    <a:pt x="1" y="231"/>
                  </a:lnTo>
                  <a:lnTo>
                    <a:pt x="10" y="229"/>
                  </a:lnTo>
                  <a:lnTo>
                    <a:pt x="30" y="209"/>
                  </a:lnTo>
                  <a:lnTo>
                    <a:pt x="31" y="207"/>
                  </a:lnTo>
                  <a:lnTo>
                    <a:pt x="31" y="204"/>
                  </a:lnTo>
                  <a:lnTo>
                    <a:pt x="30" y="201"/>
                  </a:lnTo>
                  <a:lnTo>
                    <a:pt x="28" y="198"/>
                  </a:lnTo>
                  <a:lnTo>
                    <a:pt x="28" y="196"/>
                  </a:lnTo>
                  <a:lnTo>
                    <a:pt x="28" y="194"/>
                  </a:lnTo>
                  <a:lnTo>
                    <a:pt x="29" y="193"/>
                  </a:lnTo>
                  <a:lnTo>
                    <a:pt x="32" y="188"/>
                  </a:lnTo>
                  <a:lnTo>
                    <a:pt x="33" y="187"/>
                  </a:lnTo>
                  <a:lnTo>
                    <a:pt x="33" y="186"/>
                  </a:lnTo>
                  <a:lnTo>
                    <a:pt x="32" y="185"/>
                  </a:lnTo>
                  <a:lnTo>
                    <a:pt x="28" y="178"/>
                  </a:lnTo>
                  <a:lnTo>
                    <a:pt x="27" y="174"/>
                  </a:lnTo>
                  <a:lnTo>
                    <a:pt x="27" y="173"/>
                  </a:lnTo>
                  <a:lnTo>
                    <a:pt x="27" y="173"/>
                  </a:lnTo>
                  <a:lnTo>
                    <a:pt x="36" y="163"/>
                  </a:lnTo>
                  <a:lnTo>
                    <a:pt x="42" y="144"/>
                  </a:lnTo>
                  <a:lnTo>
                    <a:pt x="46" y="137"/>
                  </a:lnTo>
                  <a:lnTo>
                    <a:pt x="47" y="134"/>
                  </a:lnTo>
                  <a:lnTo>
                    <a:pt x="50" y="131"/>
                  </a:lnTo>
                  <a:lnTo>
                    <a:pt x="51" y="130"/>
                  </a:lnTo>
                  <a:lnTo>
                    <a:pt x="51" y="128"/>
                  </a:lnTo>
                  <a:lnTo>
                    <a:pt x="54" y="128"/>
                  </a:lnTo>
                  <a:lnTo>
                    <a:pt x="53" y="123"/>
                  </a:lnTo>
                  <a:lnTo>
                    <a:pt x="56" y="123"/>
                  </a:lnTo>
                  <a:lnTo>
                    <a:pt x="56" y="118"/>
                  </a:lnTo>
                  <a:lnTo>
                    <a:pt x="58" y="118"/>
                  </a:lnTo>
                  <a:lnTo>
                    <a:pt x="58" y="116"/>
                  </a:lnTo>
                  <a:lnTo>
                    <a:pt x="79" y="115"/>
                  </a:lnTo>
                  <a:lnTo>
                    <a:pt x="78" y="107"/>
                  </a:lnTo>
                  <a:lnTo>
                    <a:pt x="81" y="107"/>
                  </a:lnTo>
                  <a:lnTo>
                    <a:pt x="80" y="105"/>
                  </a:lnTo>
                  <a:lnTo>
                    <a:pt x="85" y="105"/>
                  </a:lnTo>
                  <a:lnTo>
                    <a:pt x="86" y="109"/>
                  </a:lnTo>
                  <a:lnTo>
                    <a:pt x="88" y="109"/>
                  </a:lnTo>
                  <a:lnTo>
                    <a:pt x="88" y="116"/>
                  </a:lnTo>
                  <a:lnTo>
                    <a:pt x="90" y="116"/>
                  </a:lnTo>
                  <a:lnTo>
                    <a:pt x="91" y="118"/>
                  </a:lnTo>
                  <a:lnTo>
                    <a:pt x="98" y="118"/>
                  </a:lnTo>
                  <a:lnTo>
                    <a:pt x="98" y="116"/>
                  </a:lnTo>
                  <a:lnTo>
                    <a:pt x="100" y="115"/>
                  </a:lnTo>
                  <a:lnTo>
                    <a:pt x="99" y="109"/>
                  </a:lnTo>
                  <a:lnTo>
                    <a:pt x="97" y="109"/>
                  </a:lnTo>
                  <a:lnTo>
                    <a:pt x="97" y="104"/>
                  </a:lnTo>
                  <a:lnTo>
                    <a:pt x="95" y="104"/>
                  </a:lnTo>
                  <a:lnTo>
                    <a:pt x="94" y="97"/>
                  </a:lnTo>
                  <a:lnTo>
                    <a:pt x="96" y="97"/>
                  </a:lnTo>
                  <a:lnTo>
                    <a:pt x="96" y="92"/>
                  </a:lnTo>
                  <a:lnTo>
                    <a:pt x="98" y="92"/>
                  </a:lnTo>
                  <a:lnTo>
                    <a:pt x="98" y="87"/>
                  </a:lnTo>
                  <a:lnTo>
                    <a:pt x="96" y="88"/>
                  </a:lnTo>
                  <a:lnTo>
                    <a:pt x="95" y="78"/>
                  </a:lnTo>
                  <a:lnTo>
                    <a:pt x="93" y="78"/>
                  </a:lnTo>
                  <a:lnTo>
                    <a:pt x="93" y="76"/>
                  </a:lnTo>
                  <a:lnTo>
                    <a:pt x="90" y="76"/>
                  </a:lnTo>
                  <a:lnTo>
                    <a:pt x="90" y="74"/>
                  </a:lnTo>
                  <a:lnTo>
                    <a:pt x="86" y="74"/>
                  </a:lnTo>
                  <a:lnTo>
                    <a:pt x="86" y="71"/>
                  </a:lnTo>
                  <a:lnTo>
                    <a:pt x="81" y="72"/>
                  </a:lnTo>
                  <a:lnTo>
                    <a:pt x="81" y="70"/>
                  </a:lnTo>
                  <a:lnTo>
                    <a:pt x="78" y="70"/>
                  </a:lnTo>
                  <a:lnTo>
                    <a:pt x="74" y="70"/>
                  </a:lnTo>
                  <a:lnTo>
                    <a:pt x="74" y="68"/>
                  </a:lnTo>
                  <a:lnTo>
                    <a:pt x="71" y="68"/>
                  </a:lnTo>
                  <a:lnTo>
                    <a:pt x="71" y="63"/>
                  </a:lnTo>
                  <a:lnTo>
                    <a:pt x="68" y="63"/>
                  </a:lnTo>
                  <a:lnTo>
                    <a:pt x="68" y="52"/>
                  </a:lnTo>
                  <a:lnTo>
                    <a:pt x="65" y="52"/>
                  </a:lnTo>
                  <a:lnTo>
                    <a:pt x="65" y="47"/>
                  </a:lnTo>
                  <a:lnTo>
                    <a:pt x="63" y="47"/>
                  </a:lnTo>
                  <a:lnTo>
                    <a:pt x="62" y="30"/>
                  </a:lnTo>
                  <a:lnTo>
                    <a:pt x="59" y="31"/>
                  </a:lnTo>
                  <a:lnTo>
                    <a:pt x="59" y="28"/>
                  </a:lnTo>
                  <a:lnTo>
                    <a:pt x="54" y="29"/>
                  </a:lnTo>
                  <a:lnTo>
                    <a:pt x="54" y="26"/>
                  </a:lnTo>
                  <a:lnTo>
                    <a:pt x="52" y="26"/>
                  </a:lnTo>
                  <a:lnTo>
                    <a:pt x="52" y="24"/>
                  </a:lnTo>
                  <a:lnTo>
                    <a:pt x="50" y="24"/>
                  </a:lnTo>
                  <a:lnTo>
                    <a:pt x="50" y="22"/>
                  </a:lnTo>
                  <a:lnTo>
                    <a:pt x="47" y="22"/>
                  </a:lnTo>
                  <a:lnTo>
                    <a:pt x="47" y="20"/>
                  </a:lnTo>
                  <a:lnTo>
                    <a:pt x="45" y="20"/>
                  </a:lnTo>
                  <a:lnTo>
                    <a:pt x="44" y="18"/>
                  </a:lnTo>
                  <a:lnTo>
                    <a:pt x="47" y="17"/>
                  </a:lnTo>
                  <a:lnTo>
                    <a:pt x="47" y="13"/>
                  </a:lnTo>
                  <a:lnTo>
                    <a:pt x="49" y="12"/>
                  </a:lnTo>
                  <a:lnTo>
                    <a:pt x="48" y="8"/>
                  </a:lnTo>
                  <a:lnTo>
                    <a:pt x="51" y="8"/>
                  </a:lnTo>
                  <a:lnTo>
                    <a:pt x="51" y="3"/>
                  </a:lnTo>
                  <a:lnTo>
                    <a:pt x="55" y="3"/>
                  </a:lnTo>
                  <a:lnTo>
                    <a:pt x="55" y="0"/>
                  </a:lnTo>
                  <a:lnTo>
                    <a:pt x="65" y="0"/>
                  </a:lnTo>
                  <a:lnTo>
                    <a:pt x="65" y="2"/>
                  </a:lnTo>
                  <a:lnTo>
                    <a:pt x="67" y="2"/>
                  </a:lnTo>
                  <a:lnTo>
                    <a:pt x="67" y="4"/>
                  </a:lnTo>
                  <a:lnTo>
                    <a:pt x="72" y="4"/>
                  </a:lnTo>
                  <a:lnTo>
                    <a:pt x="72" y="6"/>
                  </a:lnTo>
                  <a:lnTo>
                    <a:pt x="74" y="6"/>
                  </a:lnTo>
                  <a:lnTo>
                    <a:pt x="74" y="8"/>
                  </a:lnTo>
                  <a:lnTo>
                    <a:pt x="79" y="8"/>
                  </a:lnTo>
                  <a:lnTo>
                    <a:pt x="79" y="11"/>
                  </a:lnTo>
                  <a:lnTo>
                    <a:pt x="84" y="10"/>
                  </a:lnTo>
                  <a:lnTo>
                    <a:pt x="84" y="12"/>
                  </a:lnTo>
                  <a:lnTo>
                    <a:pt x="98" y="12"/>
                  </a:lnTo>
                  <a:lnTo>
                    <a:pt x="98" y="14"/>
                  </a:lnTo>
                  <a:lnTo>
                    <a:pt x="101" y="14"/>
                  </a:lnTo>
                  <a:lnTo>
                    <a:pt x="101" y="16"/>
                  </a:lnTo>
                  <a:lnTo>
                    <a:pt x="103" y="16"/>
                  </a:lnTo>
                  <a:lnTo>
                    <a:pt x="103" y="18"/>
                  </a:lnTo>
                  <a:lnTo>
                    <a:pt x="110" y="18"/>
                  </a:lnTo>
                  <a:lnTo>
                    <a:pt x="110" y="20"/>
                  </a:lnTo>
                  <a:lnTo>
                    <a:pt x="125" y="20"/>
                  </a:lnTo>
                  <a:lnTo>
                    <a:pt x="125" y="22"/>
                  </a:lnTo>
                  <a:lnTo>
                    <a:pt x="127" y="21"/>
                  </a:lnTo>
                  <a:lnTo>
                    <a:pt x="127" y="26"/>
                  </a:lnTo>
                  <a:lnTo>
                    <a:pt x="130" y="26"/>
                  </a:lnTo>
                  <a:lnTo>
                    <a:pt x="130" y="29"/>
                  </a:lnTo>
                  <a:lnTo>
                    <a:pt x="134" y="28"/>
                  </a:lnTo>
                  <a:lnTo>
                    <a:pt x="135" y="30"/>
                  </a:lnTo>
                  <a:lnTo>
                    <a:pt x="137" y="30"/>
                  </a:lnTo>
                  <a:lnTo>
                    <a:pt x="137" y="33"/>
                  </a:lnTo>
                  <a:lnTo>
                    <a:pt x="144" y="32"/>
                  </a:lnTo>
                  <a:lnTo>
                    <a:pt x="144" y="30"/>
                  </a:lnTo>
                  <a:lnTo>
                    <a:pt x="156" y="29"/>
                  </a:lnTo>
                  <a:lnTo>
                    <a:pt x="156" y="34"/>
                  </a:lnTo>
                  <a:lnTo>
                    <a:pt x="154" y="34"/>
                  </a:lnTo>
                  <a:lnTo>
                    <a:pt x="154" y="39"/>
                  </a:lnTo>
                  <a:lnTo>
                    <a:pt x="156" y="39"/>
                  </a:lnTo>
                  <a:lnTo>
                    <a:pt x="157" y="41"/>
                  </a:lnTo>
                  <a:lnTo>
                    <a:pt x="159" y="41"/>
                  </a:lnTo>
                  <a:lnTo>
                    <a:pt x="159" y="43"/>
                  </a:lnTo>
                  <a:lnTo>
                    <a:pt x="161" y="43"/>
                  </a:lnTo>
                  <a:lnTo>
                    <a:pt x="161" y="46"/>
                  </a:lnTo>
                  <a:lnTo>
                    <a:pt x="164" y="45"/>
                  </a:lnTo>
                  <a:lnTo>
                    <a:pt x="164" y="48"/>
                  </a:lnTo>
                  <a:lnTo>
                    <a:pt x="166" y="47"/>
                  </a:lnTo>
                  <a:lnTo>
                    <a:pt x="166" y="50"/>
                  </a:lnTo>
                  <a:lnTo>
                    <a:pt x="169" y="50"/>
                  </a:lnTo>
                  <a:lnTo>
                    <a:pt x="169" y="52"/>
                  </a:lnTo>
                  <a:lnTo>
                    <a:pt x="171" y="52"/>
                  </a:lnTo>
                  <a:lnTo>
                    <a:pt x="172" y="54"/>
                  </a:lnTo>
                  <a:lnTo>
                    <a:pt x="174" y="54"/>
                  </a:lnTo>
                  <a:lnTo>
                    <a:pt x="174" y="56"/>
                  </a:lnTo>
                  <a:lnTo>
                    <a:pt x="179" y="56"/>
                  </a:lnTo>
                  <a:lnTo>
                    <a:pt x="179" y="58"/>
                  </a:lnTo>
                  <a:lnTo>
                    <a:pt x="181" y="58"/>
                  </a:lnTo>
                  <a:lnTo>
                    <a:pt x="181" y="61"/>
                  </a:lnTo>
                  <a:lnTo>
                    <a:pt x="184" y="61"/>
                  </a:lnTo>
                  <a:lnTo>
                    <a:pt x="184" y="63"/>
                  </a:lnTo>
                  <a:lnTo>
                    <a:pt x="200" y="62"/>
                  </a:lnTo>
                  <a:lnTo>
                    <a:pt x="200" y="59"/>
                  </a:lnTo>
                  <a:lnTo>
                    <a:pt x="210" y="59"/>
                  </a:lnTo>
                  <a:lnTo>
                    <a:pt x="210" y="61"/>
                  </a:lnTo>
                  <a:lnTo>
                    <a:pt x="202" y="62"/>
                  </a:lnTo>
                  <a:lnTo>
                    <a:pt x="203" y="66"/>
                  </a:lnTo>
                  <a:lnTo>
                    <a:pt x="210" y="66"/>
                  </a:lnTo>
                  <a:lnTo>
                    <a:pt x="210" y="73"/>
                  </a:lnTo>
                  <a:lnTo>
                    <a:pt x="208" y="73"/>
                  </a:lnTo>
                  <a:lnTo>
                    <a:pt x="208" y="80"/>
                  </a:lnTo>
                  <a:lnTo>
                    <a:pt x="206" y="80"/>
                  </a:lnTo>
                  <a:lnTo>
                    <a:pt x="207" y="90"/>
                  </a:lnTo>
                  <a:lnTo>
                    <a:pt x="211" y="89"/>
                  </a:lnTo>
                  <a:lnTo>
                    <a:pt x="211" y="94"/>
                  </a:lnTo>
                  <a:lnTo>
                    <a:pt x="216" y="94"/>
                  </a:lnTo>
                  <a:lnTo>
                    <a:pt x="216" y="91"/>
                  </a:lnTo>
                  <a:lnTo>
                    <a:pt x="214" y="92"/>
                  </a:lnTo>
                  <a:lnTo>
                    <a:pt x="213" y="85"/>
                  </a:lnTo>
                  <a:lnTo>
                    <a:pt x="216" y="85"/>
                  </a:lnTo>
                  <a:lnTo>
                    <a:pt x="216" y="82"/>
                  </a:lnTo>
                  <a:lnTo>
                    <a:pt x="225" y="82"/>
                  </a:lnTo>
                  <a:lnTo>
                    <a:pt x="225" y="79"/>
                  </a:lnTo>
                  <a:lnTo>
                    <a:pt x="229" y="79"/>
                  </a:lnTo>
                  <a:lnTo>
                    <a:pt x="229" y="81"/>
                  </a:lnTo>
                  <a:lnTo>
                    <a:pt x="232" y="81"/>
                  </a:lnTo>
                  <a:lnTo>
                    <a:pt x="232" y="83"/>
                  </a:lnTo>
                  <a:lnTo>
                    <a:pt x="228" y="84"/>
                  </a:lnTo>
                  <a:lnTo>
                    <a:pt x="228" y="86"/>
                  </a:lnTo>
                  <a:lnTo>
                    <a:pt x="232" y="86"/>
                  </a:lnTo>
                  <a:lnTo>
                    <a:pt x="232" y="88"/>
                  </a:lnTo>
                  <a:lnTo>
                    <a:pt x="235" y="88"/>
                  </a:lnTo>
                  <a:lnTo>
                    <a:pt x="235" y="96"/>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112" name="Freeform 80"/>
            <p:cNvSpPr>
              <a:spLocks/>
            </p:cNvSpPr>
            <p:nvPr/>
          </p:nvSpPr>
          <p:spPr bwMode="auto">
            <a:xfrm>
              <a:off x="6637338" y="5227638"/>
              <a:ext cx="655638" cy="950913"/>
            </a:xfrm>
            <a:custGeom>
              <a:avLst/>
              <a:gdLst>
                <a:gd name="T0" fmla="*/ 164 w 413"/>
                <a:gd name="T1" fmla="*/ 151 h 599"/>
                <a:gd name="T2" fmla="*/ 169 w 413"/>
                <a:gd name="T3" fmla="*/ 162 h 599"/>
                <a:gd name="T4" fmla="*/ 162 w 413"/>
                <a:gd name="T5" fmla="*/ 187 h 599"/>
                <a:gd name="T6" fmla="*/ 157 w 413"/>
                <a:gd name="T7" fmla="*/ 247 h 599"/>
                <a:gd name="T8" fmla="*/ 144 w 413"/>
                <a:gd name="T9" fmla="*/ 286 h 599"/>
                <a:gd name="T10" fmla="*/ 164 w 413"/>
                <a:gd name="T11" fmla="*/ 312 h 599"/>
                <a:gd name="T12" fmla="*/ 225 w 413"/>
                <a:gd name="T13" fmla="*/ 325 h 599"/>
                <a:gd name="T14" fmla="*/ 285 w 413"/>
                <a:gd name="T15" fmla="*/ 345 h 599"/>
                <a:gd name="T16" fmla="*/ 329 w 413"/>
                <a:gd name="T17" fmla="*/ 364 h 599"/>
                <a:gd name="T18" fmla="*/ 360 w 413"/>
                <a:gd name="T19" fmla="*/ 404 h 599"/>
                <a:gd name="T20" fmla="*/ 391 w 413"/>
                <a:gd name="T21" fmla="*/ 436 h 599"/>
                <a:gd name="T22" fmla="*/ 412 w 413"/>
                <a:gd name="T23" fmla="*/ 444 h 599"/>
                <a:gd name="T24" fmla="*/ 377 w 413"/>
                <a:gd name="T25" fmla="*/ 474 h 599"/>
                <a:gd name="T26" fmla="*/ 329 w 413"/>
                <a:gd name="T27" fmla="*/ 511 h 599"/>
                <a:gd name="T28" fmla="*/ 323 w 413"/>
                <a:gd name="T29" fmla="*/ 526 h 599"/>
                <a:gd name="T30" fmla="*/ 265 w 413"/>
                <a:gd name="T31" fmla="*/ 553 h 599"/>
                <a:gd name="T32" fmla="*/ 229 w 413"/>
                <a:gd name="T33" fmla="*/ 538 h 599"/>
                <a:gd name="T34" fmla="*/ 225 w 413"/>
                <a:gd name="T35" fmla="*/ 562 h 599"/>
                <a:gd name="T36" fmla="*/ 153 w 413"/>
                <a:gd name="T37" fmla="*/ 579 h 599"/>
                <a:gd name="T38" fmla="*/ 130 w 413"/>
                <a:gd name="T39" fmla="*/ 546 h 599"/>
                <a:gd name="T40" fmla="*/ 113 w 413"/>
                <a:gd name="T41" fmla="*/ 541 h 599"/>
                <a:gd name="T42" fmla="*/ 60 w 413"/>
                <a:gd name="T43" fmla="*/ 506 h 599"/>
                <a:gd name="T44" fmla="*/ 70 w 413"/>
                <a:gd name="T45" fmla="*/ 539 h 599"/>
                <a:gd name="T46" fmla="*/ 41 w 413"/>
                <a:gd name="T47" fmla="*/ 534 h 599"/>
                <a:gd name="T48" fmla="*/ 35 w 413"/>
                <a:gd name="T49" fmla="*/ 474 h 599"/>
                <a:gd name="T50" fmla="*/ 20 w 413"/>
                <a:gd name="T51" fmla="*/ 468 h 599"/>
                <a:gd name="T52" fmla="*/ 36 w 413"/>
                <a:gd name="T53" fmla="*/ 451 h 599"/>
                <a:gd name="T54" fmla="*/ 32 w 413"/>
                <a:gd name="T55" fmla="*/ 416 h 599"/>
                <a:gd name="T56" fmla="*/ 32 w 413"/>
                <a:gd name="T57" fmla="*/ 371 h 599"/>
                <a:gd name="T58" fmla="*/ 25 w 413"/>
                <a:gd name="T59" fmla="*/ 345 h 599"/>
                <a:gd name="T60" fmla="*/ 7 w 413"/>
                <a:gd name="T61" fmla="*/ 308 h 599"/>
                <a:gd name="T62" fmla="*/ 11 w 413"/>
                <a:gd name="T63" fmla="*/ 270 h 599"/>
                <a:gd name="T64" fmla="*/ 1 w 413"/>
                <a:gd name="T65" fmla="*/ 232 h 599"/>
                <a:gd name="T66" fmla="*/ 28 w 413"/>
                <a:gd name="T67" fmla="*/ 196 h 599"/>
                <a:gd name="T68" fmla="*/ 27 w 413"/>
                <a:gd name="T69" fmla="*/ 174 h 599"/>
                <a:gd name="T70" fmla="*/ 51 w 413"/>
                <a:gd name="T71" fmla="*/ 130 h 599"/>
                <a:gd name="T72" fmla="*/ 79 w 413"/>
                <a:gd name="T73" fmla="*/ 115 h 599"/>
                <a:gd name="T74" fmla="*/ 90 w 413"/>
                <a:gd name="T75" fmla="*/ 116 h 599"/>
                <a:gd name="T76" fmla="*/ 95 w 413"/>
                <a:gd name="T77" fmla="*/ 104 h 599"/>
                <a:gd name="T78" fmla="*/ 93 w 413"/>
                <a:gd name="T79" fmla="*/ 78 h 599"/>
                <a:gd name="T80" fmla="*/ 78 w 413"/>
                <a:gd name="T81" fmla="*/ 70 h 599"/>
                <a:gd name="T82" fmla="*/ 65 w 413"/>
                <a:gd name="T83" fmla="*/ 47 h 599"/>
                <a:gd name="T84" fmla="*/ 52 w 413"/>
                <a:gd name="T85" fmla="*/ 24 h 599"/>
                <a:gd name="T86" fmla="*/ 47 w 413"/>
                <a:gd name="T87" fmla="*/ 13 h 599"/>
                <a:gd name="T88" fmla="*/ 65 w 413"/>
                <a:gd name="T89" fmla="*/ 2 h 599"/>
                <a:gd name="T90" fmla="*/ 79 w 413"/>
                <a:gd name="T91" fmla="*/ 11 h 599"/>
                <a:gd name="T92" fmla="*/ 103 w 413"/>
                <a:gd name="T93" fmla="*/ 18 h 599"/>
                <a:gd name="T94" fmla="*/ 130 w 413"/>
                <a:gd name="T95" fmla="*/ 29 h 599"/>
                <a:gd name="T96" fmla="*/ 156 w 413"/>
                <a:gd name="T97" fmla="*/ 34 h 599"/>
                <a:gd name="T98" fmla="*/ 161 w 413"/>
                <a:gd name="T99" fmla="*/ 46 h 599"/>
                <a:gd name="T100" fmla="*/ 172 w 413"/>
                <a:gd name="T101" fmla="*/ 54 h 599"/>
                <a:gd name="T102" fmla="*/ 184 w 413"/>
                <a:gd name="T103" fmla="*/ 63 h 599"/>
                <a:gd name="T104" fmla="*/ 210 w 413"/>
                <a:gd name="T105" fmla="*/ 73 h 599"/>
                <a:gd name="T106" fmla="*/ 216 w 413"/>
                <a:gd name="T107" fmla="*/ 91 h 599"/>
                <a:gd name="T108" fmla="*/ 229 w 413"/>
                <a:gd name="T109" fmla="*/ 81 h 599"/>
                <a:gd name="T110" fmla="*/ 235 w 413"/>
                <a:gd name="T111" fmla="*/ 96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3" h="599">
                  <a:moveTo>
                    <a:pt x="235" y="96"/>
                  </a:moveTo>
                  <a:lnTo>
                    <a:pt x="235" y="96"/>
                  </a:lnTo>
                  <a:lnTo>
                    <a:pt x="231" y="98"/>
                  </a:lnTo>
                  <a:lnTo>
                    <a:pt x="228" y="102"/>
                  </a:lnTo>
                  <a:lnTo>
                    <a:pt x="227" y="105"/>
                  </a:lnTo>
                  <a:lnTo>
                    <a:pt x="227" y="106"/>
                  </a:lnTo>
                  <a:lnTo>
                    <a:pt x="165" y="150"/>
                  </a:lnTo>
                  <a:lnTo>
                    <a:pt x="164" y="151"/>
                  </a:lnTo>
                  <a:lnTo>
                    <a:pt x="164" y="152"/>
                  </a:lnTo>
                  <a:lnTo>
                    <a:pt x="164" y="153"/>
                  </a:lnTo>
                  <a:lnTo>
                    <a:pt x="165" y="154"/>
                  </a:lnTo>
                  <a:lnTo>
                    <a:pt x="169" y="158"/>
                  </a:lnTo>
                  <a:lnTo>
                    <a:pt x="169" y="159"/>
                  </a:lnTo>
                  <a:lnTo>
                    <a:pt x="169" y="160"/>
                  </a:lnTo>
                  <a:lnTo>
                    <a:pt x="169" y="161"/>
                  </a:lnTo>
                  <a:lnTo>
                    <a:pt x="169" y="162"/>
                  </a:lnTo>
                  <a:lnTo>
                    <a:pt x="167" y="163"/>
                  </a:lnTo>
                  <a:lnTo>
                    <a:pt x="166" y="167"/>
                  </a:lnTo>
                  <a:lnTo>
                    <a:pt x="165" y="169"/>
                  </a:lnTo>
                  <a:lnTo>
                    <a:pt x="164" y="170"/>
                  </a:lnTo>
                  <a:lnTo>
                    <a:pt x="164" y="172"/>
                  </a:lnTo>
                  <a:lnTo>
                    <a:pt x="165" y="181"/>
                  </a:lnTo>
                  <a:lnTo>
                    <a:pt x="164" y="184"/>
                  </a:lnTo>
                  <a:lnTo>
                    <a:pt x="162" y="187"/>
                  </a:lnTo>
                  <a:lnTo>
                    <a:pt x="161" y="195"/>
                  </a:lnTo>
                  <a:lnTo>
                    <a:pt x="146" y="216"/>
                  </a:lnTo>
                  <a:lnTo>
                    <a:pt x="144" y="223"/>
                  </a:lnTo>
                  <a:lnTo>
                    <a:pt x="146" y="229"/>
                  </a:lnTo>
                  <a:lnTo>
                    <a:pt x="148" y="234"/>
                  </a:lnTo>
                  <a:lnTo>
                    <a:pt x="149" y="242"/>
                  </a:lnTo>
                  <a:lnTo>
                    <a:pt x="150" y="243"/>
                  </a:lnTo>
                  <a:lnTo>
                    <a:pt x="157" y="247"/>
                  </a:lnTo>
                  <a:lnTo>
                    <a:pt x="158" y="249"/>
                  </a:lnTo>
                  <a:lnTo>
                    <a:pt x="158" y="250"/>
                  </a:lnTo>
                  <a:lnTo>
                    <a:pt x="158" y="252"/>
                  </a:lnTo>
                  <a:lnTo>
                    <a:pt x="157" y="254"/>
                  </a:lnTo>
                  <a:lnTo>
                    <a:pt x="150" y="260"/>
                  </a:lnTo>
                  <a:lnTo>
                    <a:pt x="149" y="262"/>
                  </a:lnTo>
                  <a:lnTo>
                    <a:pt x="149" y="274"/>
                  </a:lnTo>
                  <a:lnTo>
                    <a:pt x="144" y="286"/>
                  </a:lnTo>
                  <a:lnTo>
                    <a:pt x="144" y="290"/>
                  </a:lnTo>
                  <a:lnTo>
                    <a:pt x="145" y="292"/>
                  </a:lnTo>
                  <a:lnTo>
                    <a:pt x="146" y="294"/>
                  </a:lnTo>
                  <a:lnTo>
                    <a:pt x="147" y="296"/>
                  </a:lnTo>
                  <a:lnTo>
                    <a:pt x="163" y="304"/>
                  </a:lnTo>
                  <a:lnTo>
                    <a:pt x="164" y="306"/>
                  </a:lnTo>
                  <a:lnTo>
                    <a:pt x="164" y="307"/>
                  </a:lnTo>
                  <a:lnTo>
                    <a:pt x="164" y="312"/>
                  </a:lnTo>
                  <a:lnTo>
                    <a:pt x="165" y="313"/>
                  </a:lnTo>
                  <a:lnTo>
                    <a:pt x="166" y="314"/>
                  </a:lnTo>
                  <a:lnTo>
                    <a:pt x="181" y="315"/>
                  </a:lnTo>
                  <a:lnTo>
                    <a:pt x="198" y="328"/>
                  </a:lnTo>
                  <a:lnTo>
                    <a:pt x="200" y="328"/>
                  </a:lnTo>
                  <a:lnTo>
                    <a:pt x="212" y="321"/>
                  </a:lnTo>
                  <a:lnTo>
                    <a:pt x="220" y="322"/>
                  </a:lnTo>
                  <a:lnTo>
                    <a:pt x="225" y="325"/>
                  </a:lnTo>
                  <a:lnTo>
                    <a:pt x="230" y="336"/>
                  </a:lnTo>
                  <a:lnTo>
                    <a:pt x="267" y="353"/>
                  </a:lnTo>
                  <a:lnTo>
                    <a:pt x="271" y="352"/>
                  </a:lnTo>
                  <a:lnTo>
                    <a:pt x="273" y="350"/>
                  </a:lnTo>
                  <a:lnTo>
                    <a:pt x="274" y="348"/>
                  </a:lnTo>
                  <a:lnTo>
                    <a:pt x="279" y="345"/>
                  </a:lnTo>
                  <a:lnTo>
                    <a:pt x="282" y="344"/>
                  </a:lnTo>
                  <a:lnTo>
                    <a:pt x="285" y="345"/>
                  </a:lnTo>
                  <a:lnTo>
                    <a:pt x="287" y="348"/>
                  </a:lnTo>
                  <a:lnTo>
                    <a:pt x="296" y="354"/>
                  </a:lnTo>
                  <a:lnTo>
                    <a:pt x="314" y="351"/>
                  </a:lnTo>
                  <a:lnTo>
                    <a:pt x="328" y="357"/>
                  </a:lnTo>
                  <a:lnTo>
                    <a:pt x="329" y="358"/>
                  </a:lnTo>
                  <a:lnTo>
                    <a:pt x="329" y="358"/>
                  </a:lnTo>
                  <a:lnTo>
                    <a:pt x="329" y="360"/>
                  </a:lnTo>
                  <a:lnTo>
                    <a:pt x="329" y="364"/>
                  </a:lnTo>
                  <a:lnTo>
                    <a:pt x="331" y="377"/>
                  </a:lnTo>
                  <a:lnTo>
                    <a:pt x="340" y="387"/>
                  </a:lnTo>
                  <a:lnTo>
                    <a:pt x="358" y="391"/>
                  </a:lnTo>
                  <a:lnTo>
                    <a:pt x="359" y="392"/>
                  </a:lnTo>
                  <a:lnTo>
                    <a:pt x="359" y="394"/>
                  </a:lnTo>
                  <a:lnTo>
                    <a:pt x="359" y="401"/>
                  </a:lnTo>
                  <a:lnTo>
                    <a:pt x="359" y="402"/>
                  </a:lnTo>
                  <a:lnTo>
                    <a:pt x="360" y="404"/>
                  </a:lnTo>
                  <a:lnTo>
                    <a:pt x="381" y="413"/>
                  </a:lnTo>
                  <a:lnTo>
                    <a:pt x="394" y="425"/>
                  </a:lnTo>
                  <a:lnTo>
                    <a:pt x="394" y="425"/>
                  </a:lnTo>
                  <a:lnTo>
                    <a:pt x="395" y="427"/>
                  </a:lnTo>
                  <a:lnTo>
                    <a:pt x="395" y="429"/>
                  </a:lnTo>
                  <a:lnTo>
                    <a:pt x="394" y="431"/>
                  </a:lnTo>
                  <a:lnTo>
                    <a:pt x="393" y="432"/>
                  </a:lnTo>
                  <a:lnTo>
                    <a:pt x="391" y="436"/>
                  </a:lnTo>
                  <a:lnTo>
                    <a:pt x="391" y="437"/>
                  </a:lnTo>
                  <a:lnTo>
                    <a:pt x="391" y="438"/>
                  </a:lnTo>
                  <a:lnTo>
                    <a:pt x="392" y="439"/>
                  </a:lnTo>
                  <a:lnTo>
                    <a:pt x="393" y="440"/>
                  </a:lnTo>
                  <a:lnTo>
                    <a:pt x="395" y="440"/>
                  </a:lnTo>
                  <a:lnTo>
                    <a:pt x="406" y="437"/>
                  </a:lnTo>
                  <a:lnTo>
                    <a:pt x="409" y="438"/>
                  </a:lnTo>
                  <a:lnTo>
                    <a:pt x="412" y="444"/>
                  </a:lnTo>
                  <a:lnTo>
                    <a:pt x="412" y="445"/>
                  </a:lnTo>
                  <a:lnTo>
                    <a:pt x="413" y="451"/>
                  </a:lnTo>
                  <a:lnTo>
                    <a:pt x="413" y="460"/>
                  </a:lnTo>
                  <a:lnTo>
                    <a:pt x="413" y="461"/>
                  </a:lnTo>
                  <a:lnTo>
                    <a:pt x="407" y="468"/>
                  </a:lnTo>
                  <a:lnTo>
                    <a:pt x="392" y="466"/>
                  </a:lnTo>
                  <a:lnTo>
                    <a:pt x="377" y="473"/>
                  </a:lnTo>
                  <a:lnTo>
                    <a:pt x="377" y="474"/>
                  </a:lnTo>
                  <a:lnTo>
                    <a:pt x="376" y="492"/>
                  </a:lnTo>
                  <a:lnTo>
                    <a:pt x="373" y="500"/>
                  </a:lnTo>
                  <a:lnTo>
                    <a:pt x="359" y="515"/>
                  </a:lnTo>
                  <a:lnTo>
                    <a:pt x="353" y="516"/>
                  </a:lnTo>
                  <a:lnTo>
                    <a:pt x="338" y="506"/>
                  </a:lnTo>
                  <a:lnTo>
                    <a:pt x="335" y="505"/>
                  </a:lnTo>
                  <a:lnTo>
                    <a:pt x="332" y="506"/>
                  </a:lnTo>
                  <a:lnTo>
                    <a:pt x="329" y="511"/>
                  </a:lnTo>
                  <a:lnTo>
                    <a:pt x="318" y="512"/>
                  </a:lnTo>
                  <a:lnTo>
                    <a:pt x="318" y="512"/>
                  </a:lnTo>
                  <a:lnTo>
                    <a:pt x="317" y="513"/>
                  </a:lnTo>
                  <a:lnTo>
                    <a:pt x="317" y="514"/>
                  </a:lnTo>
                  <a:lnTo>
                    <a:pt x="317" y="515"/>
                  </a:lnTo>
                  <a:lnTo>
                    <a:pt x="317" y="516"/>
                  </a:lnTo>
                  <a:lnTo>
                    <a:pt x="323" y="524"/>
                  </a:lnTo>
                  <a:lnTo>
                    <a:pt x="323" y="526"/>
                  </a:lnTo>
                  <a:lnTo>
                    <a:pt x="323" y="527"/>
                  </a:lnTo>
                  <a:lnTo>
                    <a:pt x="323" y="529"/>
                  </a:lnTo>
                  <a:lnTo>
                    <a:pt x="321" y="531"/>
                  </a:lnTo>
                  <a:lnTo>
                    <a:pt x="308" y="537"/>
                  </a:lnTo>
                  <a:lnTo>
                    <a:pt x="293" y="534"/>
                  </a:lnTo>
                  <a:lnTo>
                    <a:pt x="277" y="540"/>
                  </a:lnTo>
                  <a:lnTo>
                    <a:pt x="271" y="550"/>
                  </a:lnTo>
                  <a:lnTo>
                    <a:pt x="265" y="553"/>
                  </a:lnTo>
                  <a:lnTo>
                    <a:pt x="232" y="548"/>
                  </a:lnTo>
                  <a:lnTo>
                    <a:pt x="231" y="547"/>
                  </a:lnTo>
                  <a:lnTo>
                    <a:pt x="231" y="547"/>
                  </a:lnTo>
                  <a:lnTo>
                    <a:pt x="230" y="545"/>
                  </a:lnTo>
                  <a:lnTo>
                    <a:pt x="231" y="541"/>
                  </a:lnTo>
                  <a:lnTo>
                    <a:pt x="231" y="539"/>
                  </a:lnTo>
                  <a:lnTo>
                    <a:pt x="231" y="539"/>
                  </a:lnTo>
                  <a:lnTo>
                    <a:pt x="229" y="538"/>
                  </a:lnTo>
                  <a:lnTo>
                    <a:pt x="227" y="537"/>
                  </a:lnTo>
                  <a:lnTo>
                    <a:pt x="225" y="538"/>
                  </a:lnTo>
                  <a:lnTo>
                    <a:pt x="218" y="545"/>
                  </a:lnTo>
                  <a:lnTo>
                    <a:pt x="217" y="547"/>
                  </a:lnTo>
                  <a:lnTo>
                    <a:pt x="217" y="548"/>
                  </a:lnTo>
                  <a:lnTo>
                    <a:pt x="217" y="550"/>
                  </a:lnTo>
                  <a:lnTo>
                    <a:pt x="225" y="561"/>
                  </a:lnTo>
                  <a:lnTo>
                    <a:pt x="225" y="562"/>
                  </a:lnTo>
                  <a:lnTo>
                    <a:pt x="225" y="563"/>
                  </a:lnTo>
                  <a:lnTo>
                    <a:pt x="225" y="565"/>
                  </a:lnTo>
                  <a:lnTo>
                    <a:pt x="225" y="565"/>
                  </a:lnTo>
                  <a:lnTo>
                    <a:pt x="207" y="581"/>
                  </a:lnTo>
                  <a:lnTo>
                    <a:pt x="205" y="586"/>
                  </a:lnTo>
                  <a:lnTo>
                    <a:pt x="201" y="591"/>
                  </a:lnTo>
                  <a:lnTo>
                    <a:pt x="170" y="599"/>
                  </a:lnTo>
                  <a:lnTo>
                    <a:pt x="153" y="579"/>
                  </a:lnTo>
                  <a:lnTo>
                    <a:pt x="128" y="566"/>
                  </a:lnTo>
                  <a:lnTo>
                    <a:pt x="125" y="562"/>
                  </a:lnTo>
                  <a:lnTo>
                    <a:pt x="125" y="561"/>
                  </a:lnTo>
                  <a:lnTo>
                    <a:pt x="125" y="559"/>
                  </a:lnTo>
                  <a:lnTo>
                    <a:pt x="125" y="558"/>
                  </a:lnTo>
                  <a:lnTo>
                    <a:pt x="130" y="549"/>
                  </a:lnTo>
                  <a:lnTo>
                    <a:pt x="130" y="548"/>
                  </a:lnTo>
                  <a:lnTo>
                    <a:pt x="130" y="546"/>
                  </a:lnTo>
                  <a:lnTo>
                    <a:pt x="129" y="545"/>
                  </a:lnTo>
                  <a:lnTo>
                    <a:pt x="126" y="541"/>
                  </a:lnTo>
                  <a:lnTo>
                    <a:pt x="124" y="540"/>
                  </a:lnTo>
                  <a:lnTo>
                    <a:pt x="122" y="541"/>
                  </a:lnTo>
                  <a:lnTo>
                    <a:pt x="120" y="544"/>
                  </a:lnTo>
                  <a:lnTo>
                    <a:pt x="118" y="545"/>
                  </a:lnTo>
                  <a:lnTo>
                    <a:pt x="116" y="545"/>
                  </a:lnTo>
                  <a:lnTo>
                    <a:pt x="113" y="541"/>
                  </a:lnTo>
                  <a:lnTo>
                    <a:pt x="112" y="539"/>
                  </a:lnTo>
                  <a:lnTo>
                    <a:pt x="99" y="520"/>
                  </a:lnTo>
                  <a:lnTo>
                    <a:pt x="93" y="504"/>
                  </a:lnTo>
                  <a:lnTo>
                    <a:pt x="87" y="498"/>
                  </a:lnTo>
                  <a:lnTo>
                    <a:pt x="78" y="497"/>
                  </a:lnTo>
                  <a:lnTo>
                    <a:pt x="60" y="502"/>
                  </a:lnTo>
                  <a:lnTo>
                    <a:pt x="60" y="503"/>
                  </a:lnTo>
                  <a:lnTo>
                    <a:pt x="60" y="506"/>
                  </a:lnTo>
                  <a:lnTo>
                    <a:pt x="60" y="508"/>
                  </a:lnTo>
                  <a:lnTo>
                    <a:pt x="62" y="511"/>
                  </a:lnTo>
                  <a:lnTo>
                    <a:pt x="63" y="517"/>
                  </a:lnTo>
                  <a:lnTo>
                    <a:pt x="74" y="528"/>
                  </a:lnTo>
                  <a:lnTo>
                    <a:pt x="75" y="530"/>
                  </a:lnTo>
                  <a:lnTo>
                    <a:pt x="75" y="532"/>
                  </a:lnTo>
                  <a:lnTo>
                    <a:pt x="74" y="533"/>
                  </a:lnTo>
                  <a:lnTo>
                    <a:pt x="70" y="539"/>
                  </a:lnTo>
                  <a:lnTo>
                    <a:pt x="68" y="546"/>
                  </a:lnTo>
                  <a:lnTo>
                    <a:pt x="67" y="547"/>
                  </a:lnTo>
                  <a:lnTo>
                    <a:pt x="56" y="552"/>
                  </a:lnTo>
                  <a:lnTo>
                    <a:pt x="50" y="552"/>
                  </a:lnTo>
                  <a:lnTo>
                    <a:pt x="41" y="543"/>
                  </a:lnTo>
                  <a:lnTo>
                    <a:pt x="41" y="542"/>
                  </a:lnTo>
                  <a:lnTo>
                    <a:pt x="40" y="539"/>
                  </a:lnTo>
                  <a:lnTo>
                    <a:pt x="41" y="534"/>
                  </a:lnTo>
                  <a:lnTo>
                    <a:pt x="42" y="530"/>
                  </a:lnTo>
                  <a:lnTo>
                    <a:pt x="43" y="524"/>
                  </a:lnTo>
                  <a:lnTo>
                    <a:pt x="42" y="520"/>
                  </a:lnTo>
                  <a:lnTo>
                    <a:pt x="37" y="514"/>
                  </a:lnTo>
                  <a:lnTo>
                    <a:pt x="35" y="506"/>
                  </a:lnTo>
                  <a:lnTo>
                    <a:pt x="36" y="476"/>
                  </a:lnTo>
                  <a:lnTo>
                    <a:pt x="36" y="474"/>
                  </a:lnTo>
                  <a:lnTo>
                    <a:pt x="35" y="474"/>
                  </a:lnTo>
                  <a:lnTo>
                    <a:pt x="33" y="473"/>
                  </a:lnTo>
                  <a:lnTo>
                    <a:pt x="21" y="475"/>
                  </a:lnTo>
                  <a:lnTo>
                    <a:pt x="20" y="474"/>
                  </a:lnTo>
                  <a:lnTo>
                    <a:pt x="20" y="474"/>
                  </a:lnTo>
                  <a:lnTo>
                    <a:pt x="19" y="473"/>
                  </a:lnTo>
                  <a:lnTo>
                    <a:pt x="19" y="472"/>
                  </a:lnTo>
                  <a:lnTo>
                    <a:pt x="20" y="470"/>
                  </a:lnTo>
                  <a:lnTo>
                    <a:pt x="20" y="468"/>
                  </a:lnTo>
                  <a:lnTo>
                    <a:pt x="21" y="459"/>
                  </a:lnTo>
                  <a:lnTo>
                    <a:pt x="22" y="457"/>
                  </a:lnTo>
                  <a:lnTo>
                    <a:pt x="23" y="456"/>
                  </a:lnTo>
                  <a:lnTo>
                    <a:pt x="24" y="456"/>
                  </a:lnTo>
                  <a:lnTo>
                    <a:pt x="34" y="455"/>
                  </a:lnTo>
                  <a:lnTo>
                    <a:pt x="35" y="453"/>
                  </a:lnTo>
                  <a:lnTo>
                    <a:pt x="35" y="453"/>
                  </a:lnTo>
                  <a:lnTo>
                    <a:pt x="36" y="451"/>
                  </a:lnTo>
                  <a:lnTo>
                    <a:pt x="35" y="450"/>
                  </a:lnTo>
                  <a:lnTo>
                    <a:pt x="32" y="441"/>
                  </a:lnTo>
                  <a:lnTo>
                    <a:pt x="29" y="438"/>
                  </a:lnTo>
                  <a:lnTo>
                    <a:pt x="34" y="426"/>
                  </a:lnTo>
                  <a:lnTo>
                    <a:pt x="35" y="425"/>
                  </a:lnTo>
                  <a:lnTo>
                    <a:pt x="34" y="424"/>
                  </a:lnTo>
                  <a:lnTo>
                    <a:pt x="33" y="420"/>
                  </a:lnTo>
                  <a:lnTo>
                    <a:pt x="32" y="416"/>
                  </a:lnTo>
                  <a:lnTo>
                    <a:pt x="33" y="413"/>
                  </a:lnTo>
                  <a:lnTo>
                    <a:pt x="35" y="408"/>
                  </a:lnTo>
                  <a:lnTo>
                    <a:pt x="46" y="399"/>
                  </a:lnTo>
                  <a:lnTo>
                    <a:pt x="45" y="379"/>
                  </a:lnTo>
                  <a:lnTo>
                    <a:pt x="45" y="377"/>
                  </a:lnTo>
                  <a:lnTo>
                    <a:pt x="40" y="373"/>
                  </a:lnTo>
                  <a:lnTo>
                    <a:pt x="33" y="372"/>
                  </a:lnTo>
                  <a:lnTo>
                    <a:pt x="32" y="371"/>
                  </a:lnTo>
                  <a:lnTo>
                    <a:pt x="32" y="370"/>
                  </a:lnTo>
                  <a:lnTo>
                    <a:pt x="31" y="369"/>
                  </a:lnTo>
                  <a:lnTo>
                    <a:pt x="31" y="367"/>
                  </a:lnTo>
                  <a:lnTo>
                    <a:pt x="32" y="365"/>
                  </a:lnTo>
                  <a:lnTo>
                    <a:pt x="33" y="362"/>
                  </a:lnTo>
                  <a:lnTo>
                    <a:pt x="33" y="362"/>
                  </a:lnTo>
                  <a:lnTo>
                    <a:pt x="33" y="360"/>
                  </a:lnTo>
                  <a:lnTo>
                    <a:pt x="25" y="345"/>
                  </a:lnTo>
                  <a:lnTo>
                    <a:pt x="19" y="339"/>
                  </a:lnTo>
                  <a:lnTo>
                    <a:pt x="17" y="334"/>
                  </a:lnTo>
                  <a:lnTo>
                    <a:pt x="16" y="326"/>
                  </a:lnTo>
                  <a:lnTo>
                    <a:pt x="15" y="324"/>
                  </a:lnTo>
                  <a:lnTo>
                    <a:pt x="12" y="321"/>
                  </a:lnTo>
                  <a:lnTo>
                    <a:pt x="8" y="319"/>
                  </a:lnTo>
                  <a:lnTo>
                    <a:pt x="7" y="309"/>
                  </a:lnTo>
                  <a:lnTo>
                    <a:pt x="7" y="308"/>
                  </a:lnTo>
                  <a:lnTo>
                    <a:pt x="13" y="302"/>
                  </a:lnTo>
                  <a:lnTo>
                    <a:pt x="17" y="300"/>
                  </a:lnTo>
                  <a:lnTo>
                    <a:pt x="18" y="298"/>
                  </a:lnTo>
                  <a:lnTo>
                    <a:pt x="18" y="298"/>
                  </a:lnTo>
                  <a:lnTo>
                    <a:pt x="18" y="297"/>
                  </a:lnTo>
                  <a:lnTo>
                    <a:pt x="18" y="295"/>
                  </a:lnTo>
                  <a:lnTo>
                    <a:pt x="16" y="291"/>
                  </a:lnTo>
                  <a:lnTo>
                    <a:pt x="11" y="270"/>
                  </a:lnTo>
                  <a:lnTo>
                    <a:pt x="5" y="256"/>
                  </a:lnTo>
                  <a:lnTo>
                    <a:pt x="5" y="252"/>
                  </a:lnTo>
                  <a:lnTo>
                    <a:pt x="6" y="248"/>
                  </a:lnTo>
                  <a:lnTo>
                    <a:pt x="5" y="244"/>
                  </a:lnTo>
                  <a:lnTo>
                    <a:pt x="0" y="237"/>
                  </a:lnTo>
                  <a:lnTo>
                    <a:pt x="0" y="235"/>
                  </a:lnTo>
                  <a:lnTo>
                    <a:pt x="0" y="234"/>
                  </a:lnTo>
                  <a:lnTo>
                    <a:pt x="1" y="232"/>
                  </a:lnTo>
                  <a:lnTo>
                    <a:pt x="1" y="231"/>
                  </a:lnTo>
                  <a:lnTo>
                    <a:pt x="10" y="229"/>
                  </a:lnTo>
                  <a:lnTo>
                    <a:pt x="30" y="209"/>
                  </a:lnTo>
                  <a:lnTo>
                    <a:pt x="31" y="207"/>
                  </a:lnTo>
                  <a:lnTo>
                    <a:pt x="31" y="204"/>
                  </a:lnTo>
                  <a:lnTo>
                    <a:pt x="30" y="201"/>
                  </a:lnTo>
                  <a:lnTo>
                    <a:pt x="28" y="198"/>
                  </a:lnTo>
                  <a:lnTo>
                    <a:pt x="28" y="196"/>
                  </a:lnTo>
                  <a:lnTo>
                    <a:pt x="28" y="194"/>
                  </a:lnTo>
                  <a:lnTo>
                    <a:pt x="29" y="193"/>
                  </a:lnTo>
                  <a:lnTo>
                    <a:pt x="32" y="188"/>
                  </a:lnTo>
                  <a:lnTo>
                    <a:pt x="33" y="187"/>
                  </a:lnTo>
                  <a:lnTo>
                    <a:pt x="33" y="186"/>
                  </a:lnTo>
                  <a:lnTo>
                    <a:pt x="32" y="185"/>
                  </a:lnTo>
                  <a:lnTo>
                    <a:pt x="28" y="178"/>
                  </a:lnTo>
                  <a:lnTo>
                    <a:pt x="27" y="174"/>
                  </a:lnTo>
                  <a:lnTo>
                    <a:pt x="27" y="173"/>
                  </a:lnTo>
                  <a:lnTo>
                    <a:pt x="27" y="173"/>
                  </a:lnTo>
                  <a:lnTo>
                    <a:pt x="36" y="163"/>
                  </a:lnTo>
                  <a:lnTo>
                    <a:pt x="42" y="144"/>
                  </a:lnTo>
                  <a:lnTo>
                    <a:pt x="46" y="137"/>
                  </a:lnTo>
                  <a:lnTo>
                    <a:pt x="47" y="134"/>
                  </a:lnTo>
                  <a:lnTo>
                    <a:pt x="50" y="131"/>
                  </a:lnTo>
                  <a:lnTo>
                    <a:pt x="51" y="130"/>
                  </a:lnTo>
                  <a:lnTo>
                    <a:pt x="51" y="128"/>
                  </a:lnTo>
                  <a:lnTo>
                    <a:pt x="54" y="128"/>
                  </a:lnTo>
                  <a:lnTo>
                    <a:pt x="53" y="123"/>
                  </a:lnTo>
                  <a:lnTo>
                    <a:pt x="56" y="123"/>
                  </a:lnTo>
                  <a:lnTo>
                    <a:pt x="56" y="118"/>
                  </a:lnTo>
                  <a:lnTo>
                    <a:pt x="58" y="118"/>
                  </a:lnTo>
                  <a:lnTo>
                    <a:pt x="58" y="116"/>
                  </a:lnTo>
                  <a:lnTo>
                    <a:pt x="79" y="115"/>
                  </a:lnTo>
                  <a:lnTo>
                    <a:pt x="78" y="107"/>
                  </a:lnTo>
                  <a:lnTo>
                    <a:pt x="81" y="107"/>
                  </a:lnTo>
                  <a:lnTo>
                    <a:pt x="80" y="105"/>
                  </a:lnTo>
                  <a:lnTo>
                    <a:pt x="85" y="105"/>
                  </a:lnTo>
                  <a:lnTo>
                    <a:pt x="86" y="109"/>
                  </a:lnTo>
                  <a:lnTo>
                    <a:pt x="88" y="109"/>
                  </a:lnTo>
                  <a:lnTo>
                    <a:pt x="88" y="116"/>
                  </a:lnTo>
                  <a:lnTo>
                    <a:pt x="90" y="116"/>
                  </a:lnTo>
                  <a:lnTo>
                    <a:pt x="91" y="118"/>
                  </a:lnTo>
                  <a:lnTo>
                    <a:pt x="98" y="118"/>
                  </a:lnTo>
                  <a:lnTo>
                    <a:pt x="98" y="116"/>
                  </a:lnTo>
                  <a:lnTo>
                    <a:pt x="100" y="115"/>
                  </a:lnTo>
                  <a:lnTo>
                    <a:pt x="99" y="109"/>
                  </a:lnTo>
                  <a:lnTo>
                    <a:pt x="97" y="109"/>
                  </a:lnTo>
                  <a:lnTo>
                    <a:pt x="97" y="104"/>
                  </a:lnTo>
                  <a:lnTo>
                    <a:pt x="95" y="104"/>
                  </a:lnTo>
                  <a:lnTo>
                    <a:pt x="94" y="97"/>
                  </a:lnTo>
                  <a:lnTo>
                    <a:pt x="96" y="97"/>
                  </a:lnTo>
                  <a:lnTo>
                    <a:pt x="96" y="92"/>
                  </a:lnTo>
                  <a:lnTo>
                    <a:pt x="98" y="92"/>
                  </a:lnTo>
                  <a:lnTo>
                    <a:pt x="98" y="87"/>
                  </a:lnTo>
                  <a:lnTo>
                    <a:pt x="96" y="88"/>
                  </a:lnTo>
                  <a:lnTo>
                    <a:pt x="95" y="78"/>
                  </a:lnTo>
                  <a:lnTo>
                    <a:pt x="93" y="78"/>
                  </a:lnTo>
                  <a:lnTo>
                    <a:pt x="93" y="76"/>
                  </a:lnTo>
                  <a:lnTo>
                    <a:pt x="90" y="76"/>
                  </a:lnTo>
                  <a:lnTo>
                    <a:pt x="90" y="74"/>
                  </a:lnTo>
                  <a:lnTo>
                    <a:pt x="86" y="74"/>
                  </a:lnTo>
                  <a:lnTo>
                    <a:pt x="86" y="71"/>
                  </a:lnTo>
                  <a:lnTo>
                    <a:pt x="81" y="72"/>
                  </a:lnTo>
                  <a:lnTo>
                    <a:pt x="81" y="70"/>
                  </a:lnTo>
                  <a:lnTo>
                    <a:pt x="78" y="70"/>
                  </a:lnTo>
                  <a:lnTo>
                    <a:pt x="74" y="70"/>
                  </a:lnTo>
                  <a:lnTo>
                    <a:pt x="74" y="68"/>
                  </a:lnTo>
                  <a:lnTo>
                    <a:pt x="71" y="68"/>
                  </a:lnTo>
                  <a:lnTo>
                    <a:pt x="71" y="63"/>
                  </a:lnTo>
                  <a:lnTo>
                    <a:pt x="68" y="63"/>
                  </a:lnTo>
                  <a:lnTo>
                    <a:pt x="68" y="52"/>
                  </a:lnTo>
                  <a:lnTo>
                    <a:pt x="65" y="52"/>
                  </a:lnTo>
                  <a:lnTo>
                    <a:pt x="65" y="47"/>
                  </a:lnTo>
                  <a:lnTo>
                    <a:pt x="63" y="47"/>
                  </a:lnTo>
                  <a:lnTo>
                    <a:pt x="62" y="30"/>
                  </a:lnTo>
                  <a:lnTo>
                    <a:pt x="59" y="31"/>
                  </a:lnTo>
                  <a:lnTo>
                    <a:pt x="59" y="28"/>
                  </a:lnTo>
                  <a:lnTo>
                    <a:pt x="54" y="29"/>
                  </a:lnTo>
                  <a:lnTo>
                    <a:pt x="54" y="26"/>
                  </a:lnTo>
                  <a:lnTo>
                    <a:pt x="52" y="26"/>
                  </a:lnTo>
                  <a:lnTo>
                    <a:pt x="52" y="24"/>
                  </a:lnTo>
                  <a:lnTo>
                    <a:pt x="50" y="24"/>
                  </a:lnTo>
                  <a:lnTo>
                    <a:pt x="50" y="22"/>
                  </a:lnTo>
                  <a:lnTo>
                    <a:pt x="47" y="22"/>
                  </a:lnTo>
                  <a:lnTo>
                    <a:pt x="47" y="20"/>
                  </a:lnTo>
                  <a:lnTo>
                    <a:pt x="45" y="20"/>
                  </a:lnTo>
                  <a:lnTo>
                    <a:pt x="44" y="18"/>
                  </a:lnTo>
                  <a:lnTo>
                    <a:pt x="47" y="17"/>
                  </a:lnTo>
                  <a:lnTo>
                    <a:pt x="47" y="13"/>
                  </a:lnTo>
                  <a:lnTo>
                    <a:pt x="49" y="12"/>
                  </a:lnTo>
                  <a:lnTo>
                    <a:pt x="48" y="8"/>
                  </a:lnTo>
                  <a:lnTo>
                    <a:pt x="51" y="8"/>
                  </a:lnTo>
                  <a:lnTo>
                    <a:pt x="51" y="3"/>
                  </a:lnTo>
                  <a:lnTo>
                    <a:pt x="55" y="3"/>
                  </a:lnTo>
                  <a:lnTo>
                    <a:pt x="55" y="0"/>
                  </a:lnTo>
                  <a:lnTo>
                    <a:pt x="65" y="0"/>
                  </a:lnTo>
                  <a:lnTo>
                    <a:pt x="65" y="2"/>
                  </a:lnTo>
                  <a:lnTo>
                    <a:pt x="67" y="2"/>
                  </a:lnTo>
                  <a:lnTo>
                    <a:pt x="67" y="4"/>
                  </a:lnTo>
                  <a:lnTo>
                    <a:pt x="72" y="4"/>
                  </a:lnTo>
                  <a:lnTo>
                    <a:pt x="72" y="6"/>
                  </a:lnTo>
                  <a:lnTo>
                    <a:pt x="74" y="6"/>
                  </a:lnTo>
                  <a:lnTo>
                    <a:pt x="74" y="8"/>
                  </a:lnTo>
                  <a:lnTo>
                    <a:pt x="79" y="8"/>
                  </a:lnTo>
                  <a:lnTo>
                    <a:pt x="79" y="11"/>
                  </a:lnTo>
                  <a:lnTo>
                    <a:pt x="84" y="10"/>
                  </a:lnTo>
                  <a:lnTo>
                    <a:pt x="84" y="12"/>
                  </a:lnTo>
                  <a:lnTo>
                    <a:pt x="98" y="12"/>
                  </a:lnTo>
                  <a:lnTo>
                    <a:pt x="98" y="14"/>
                  </a:lnTo>
                  <a:lnTo>
                    <a:pt x="101" y="14"/>
                  </a:lnTo>
                  <a:lnTo>
                    <a:pt x="101" y="16"/>
                  </a:lnTo>
                  <a:lnTo>
                    <a:pt x="103" y="16"/>
                  </a:lnTo>
                  <a:lnTo>
                    <a:pt x="103" y="18"/>
                  </a:lnTo>
                  <a:lnTo>
                    <a:pt x="110" y="18"/>
                  </a:lnTo>
                  <a:lnTo>
                    <a:pt x="110" y="20"/>
                  </a:lnTo>
                  <a:lnTo>
                    <a:pt x="125" y="20"/>
                  </a:lnTo>
                  <a:lnTo>
                    <a:pt x="125" y="22"/>
                  </a:lnTo>
                  <a:lnTo>
                    <a:pt x="127" y="21"/>
                  </a:lnTo>
                  <a:lnTo>
                    <a:pt x="127" y="26"/>
                  </a:lnTo>
                  <a:lnTo>
                    <a:pt x="130" y="26"/>
                  </a:lnTo>
                  <a:lnTo>
                    <a:pt x="130" y="29"/>
                  </a:lnTo>
                  <a:lnTo>
                    <a:pt x="134" y="28"/>
                  </a:lnTo>
                  <a:lnTo>
                    <a:pt x="135" y="30"/>
                  </a:lnTo>
                  <a:lnTo>
                    <a:pt x="137" y="30"/>
                  </a:lnTo>
                  <a:lnTo>
                    <a:pt x="137" y="33"/>
                  </a:lnTo>
                  <a:lnTo>
                    <a:pt x="144" y="32"/>
                  </a:lnTo>
                  <a:lnTo>
                    <a:pt x="144" y="30"/>
                  </a:lnTo>
                  <a:lnTo>
                    <a:pt x="156" y="29"/>
                  </a:lnTo>
                  <a:lnTo>
                    <a:pt x="156" y="34"/>
                  </a:lnTo>
                  <a:lnTo>
                    <a:pt x="154" y="34"/>
                  </a:lnTo>
                  <a:lnTo>
                    <a:pt x="154" y="39"/>
                  </a:lnTo>
                  <a:lnTo>
                    <a:pt x="156" y="39"/>
                  </a:lnTo>
                  <a:lnTo>
                    <a:pt x="157" y="41"/>
                  </a:lnTo>
                  <a:lnTo>
                    <a:pt x="159" y="41"/>
                  </a:lnTo>
                  <a:lnTo>
                    <a:pt x="159" y="43"/>
                  </a:lnTo>
                  <a:lnTo>
                    <a:pt x="161" y="43"/>
                  </a:lnTo>
                  <a:lnTo>
                    <a:pt x="161" y="46"/>
                  </a:lnTo>
                  <a:lnTo>
                    <a:pt x="164" y="45"/>
                  </a:lnTo>
                  <a:lnTo>
                    <a:pt x="164" y="48"/>
                  </a:lnTo>
                  <a:lnTo>
                    <a:pt x="166" y="47"/>
                  </a:lnTo>
                  <a:lnTo>
                    <a:pt x="166" y="50"/>
                  </a:lnTo>
                  <a:lnTo>
                    <a:pt x="169" y="50"/>
                  </a:lnTo>
                  <a:lnTo>
                    <a:pt x="169" y="52"/>
                  </a:lnTo>
                  <a:lnTo>
                    <a:pt x="171" y="52"/>
                  </a:lnTo>
                  <a:lnTo>
                    <a:pt x="172" y="54"/>
                  </a:lnTo>
                  <a:lnTo>
                    <a:pt x="174" y="54"/>
                  </a:lnTo>
                  <a:lnTo>
                    <a:pt x="174" y="56"/>
                  </a:lnTo>
                  <a:lnTo>
                    <a:pt x="179" y="56"/>
                  </a:lnTo>
                  <a:lnTo>
                    <a:pt x="179" y="58"/>
                  </a:lnTo>
                  <a:lnTo>
                    <a:pt x="181" y="58"/>
                  </a:lnTo>
                  <a:lnTo>
                    <a:pt x="181" y="61"/>
                  </a:lnTo>
                  <a:lnTo>
                    <a:pt x="184" y="61"/>
                  </a:lnTo>
                  <a:lnTo>
                    <a:pt x="184" y="63"/>
                  </a:lnTo>
                  <a:lnTo>
                    <a:pt x="200" y="62"/>
                  </a:lnTo>
                  <a:lnTo>
                    <a:pt x="200" y="59"/>
                  </a:lnTo>
                  <a:lnTo>
                    <a:pt x="210" y="59"/>
                  </a:lnTo>
                  <a:lnTo>
                    <a:pt x="210" y="61"/>
                  </a:lnTo>
                  <a:lnTo>
                    <a:pt x="202" y="62"/>
                  </a:lnTo>
                  <a:lnTo>
                    <a:pt x="203" y="66"/>
                  </a:lnTo>
                  <a:lnTo>
                    <a:pt x="210" y="66"/>
                  </a:lnTo>
                  <a:lnTo>
                    <a:pt x="210" y="73"/>
                  </a:lnTo>
                  <a:lnTo>
                    <a:pt x="208" y="73"/>
                  </a:lnTo>
                  <a:lnTo>
                    <a:pt x="208" y="80"/>
                  </a:lnTo>
                  <a:lnTo>
                    <a:pt x="206" y="80"/>
                  </a:lnTo>
                  <a:lnTo>
                    <a:pt x="207" y="90"/>
                  </a:lnTo>
                  <a:lnTo>
                    <a:pt x="211" y="89"/>
                  </a:lnTo>
                  <a:lnTo>
                    <a:pt x="211" y="94"/>
                  </a:lnTo>
                  <a:lnTo>
                    <a:pt x="216" y="94"/>
                  </a:lnTo>
                  <a:lnTo>
                    <a:pt x="216" y="91"/>
                  </a:lnTo>
                  <a:lnTo>
                    <a:pt x="214" y="92"/>
                  </a:lnTo>
                  <a:lnTo>
                    <a:pt x="213" y="85"/>
                  </a:lnTo>
                  <a:lnTo>
                    <a:pt x="216" y="85"/>
                  </a:lnTo>
                  <a:lnTo>
                    <a:pt x="216" y="82"/>
                  </a:lnTo>
                  <a:lnTo>
                    <a:pt x="225" y="82"/>
                  </a:lnTo>
                  <a:lnTo>
                    <a:pt x="225" y="79"/>
                  </a:lnTo>
                  <a:lnTo>
                    <a:pt x="229" y="79"/>
                  </a:lnTo>
                  <a:lnTo>
                    <a:pt x="229" y="81"/>
                  </a:lnTo>
                  <a:lnTo>
                    <a:pt x="232" y="81"/>
                  </a:lnTo>
                  <a:lnTo>
                    <a:pt x="232" y="83"/>
                  </a:lnTo>
                  <a:lnTo>
                    <a:pt x="228" y="84"/>
                  </a:lnTo>
                  <a:lnTo>
                    <a:pt x="228" y="86"/>
                  </a:lnTo>
                  <a:lnTo>
                    <a:pt x="232" y="86"/>
                  </a:lnTo>
                  <a:lnTo>
                    <a:pt x="232" y="88"/>
                  </a:lnTo>
                  <a:lnTo>
                    <a:pt x="235" y="88"/>
                  </a:lnTo>
                  <a:lnTo>
                    <a:pt x="235" y="96"/>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113" name="Freeform 81"/>
            <p:cNvSpPr>
              <a:spLocks/>
            </p:cNvSpPr>
            <p:nvPr/>
          </p:nvSpPr>
          <p:spPr bwMode="auto">
            <a:xfrm>
              <a:off x="5919788" y="5424488"/>
              <a:ext cx="796925" cy="525463"/>
            </a:xfrm>
            <a:custGeom>
              <a:avLst/>
              <a:gdLst>
                <a:gd name="T0" fmla="*/ 488 w 502"/>
                <a:gd name="T1" fmla="*/ 39 h 331"/>
                <a:gd name="T2" fmla="*/ 484 w 502"/>
                <a:gd name="T3" fmla="*/ 61 h 331"/>
                <a:gd name="T4" fmla="*/ 480 w 502"/>
                <a:gd name="T5" fmla="*/ 70 h 331"/>
                <a:gd name="T6" fmla="*/ 483 w 502"/>
                <a:gd name="T7" fmla="*/ 83 h 331"/>
                <a:gd name="T8" fmla="*/ 452 w 502"/>
                <a:gd name="T9" fmla="*/ 110 h 331"/>
                <a:gd name="T10" fmla="*/ 457 w 502"/>
                <a:gd name="T11" fmla="*/ 128 h 331"/>
                <a:gd name="T12" fmla="*/ 470 w 502"/>
                <a:gd name="T13" fmla="*/ 173 h 331"/>
                <a:gd name="T14" fmla="*/ 459 w 502"/>
                <a:gd name="T15" fmla="*/ 184 h 331"/>
                <a:gd name="T16" fmla="*/ 468 w 502"/>
                <a:gd name="T17" fmla="*/ 202 h 331"/>
                <a:gd name="T18" fmla="*/ 485 w 502"/>
                <a:gd name="T19" fmla="*/ 238 h 331"/>
                <a:gd name="T20" fmla="*/ 484 w 502"/>
                <a:gd name="T21" fmla="*/ 246 h 331"/>
                <a:gd name="T22" fmla="*/ 497 w 502"/>
                <a:gd name="T23" fmla="*/ 255 h 331"/>
                <a:gd name="T24" fmla="*/ 485 w 502"/>
                <a:gd name="T25" fmla="*/ 296 h 331"/>
                <a:gd name="T26" fmla="*/ 477 w 502"/>
                <a:gd name="T27" fmla="*/ 315 h 331"/>
                <a:gd name="T28" fmla="*/ 401 w 502"/>
                <a:gd name="T29" fmla="*/ 302 h 331"/>
                <a:gd name="T30" fmla="*/ 389 w 502"/>
                <a:gd name="T31" fmla="*/ 324 h 331"/>
                <a:gd name="T32" fmla="*/ 346 w 502"/>
                <a:gd name="T33" fmla="*/ 331 h 331"/>
                <a:gd name="T34" fmla="*/ 315 w 502"/>
                <a:gd name="T35" fmla="*/ 308 h 331"/>
                <a:gd name="T36" fmla="*/ 256 w 502"/>
                <a:gd name="T37" fmla="*/ 272 h 331"/>
                <a:gd name="T38" fmla="*/ 243 w 502"/>
                <a:gd name="T39" fmla="*/ 261 h 331"/>
                <a:gd name="T40" fmla="*/ 210 w 502"/>
                <a:gd name="T41" fmla="*/ 248 h 331"/>
                <a:gd name="T42" fmla="*/ 201 w 502"/>
                <a:gd name="T43" fmla="*/ 267 h 331"/>
                <a:gd name="T44" fmla="*/ 165 w 502"/>
                <a:gd name="T45" fmla="*/ 268 h 331"/>
                <a:gd name="T46" fmla="*/ 163 w 502"/>
                <a:gd name="T47" fmla="*/ 253 h 331"/>
                <a:gd name="T48" fmla="*/ 87 w 502"/>
                <a:gd name="T49" fmla="*/ 215 h 331"/>
                <a:gd name="T50" fmla="*/ 44 w 502"/>
                <a:gd name="T51" fmla="*/ 171 h 331"/>
                <a:gd name="T52" fmla="*/ 42 w 502"/>
                <a:gd name="T53" fmla="*/ 167 h 331"/>
                <a:gd name="T54" fmla="*/ 53 w 502"/>
                <a:gd name="T55" fmla="*/ 158 h 331"/>
                <a:gd name="T56" fmla="*/ 30 w 502"/>
                <a:gd name="T57" fmla="*/ 119 h 331"/>
                <a:gd name="T58" fmla="*/ 5 w 502"/>
                <a:gd name="T59" fmla="*/ 100 h 331"/>
                <a:gd name="T60" fmla="*/ 9 w 502"/>
                <a:gd name="T61" fmla="*/ 81 h 331"/>
                <a:gd name="T62" fmla="*/ 10 w 502"/>
                <a:gd name="T63" fmla="*/ 62 h 331"/>
                <a:gd name="T64" fmla="*/ 31 w 502"/>
                <a:gd name="T65" fmla="*/ 63 h 331"/>
                <a:gd name="T66" fmla="*/ 61 w 502"/>
                <a:gd name="T67" fmla="*/ 41 h 331"/>
                <a:gd name="T68" fmla="*/ 122 w 502"/>
                <a:gd name="T69" fmla="*/ 30 h 331"/>
                <a:gd name="T70" fmla="*/ 142 w 502"/>
                <a:gd name="T71" fmla="*/ 45 h 331"/>
                <a:gd name="T72" fmla="*/ 170 w 502"/>
                <a:gd name="T73" fmla="*/ 32 h 331"/>
                <a:gd name="T74" fmla="*/ 206 w 502"/>
                <a:gd name="T75" fmla="*/ 54 h 331"/>
                <a:gd name="T76" fmla="*/ 230 w 502"/>
                <a:gd name="T77" fmla="*/ 64 h 331"/>
                <a:gd name="T78" fmla="*/ 313 w 502"/>
                <a:gd name="T79" fmla="*/ 91 h 331"/>
                <a:gd name="T80" fmla="*/ 313 w 502"/>
                <a:gd name="T81" fmla="*/ 84 h 331"/>
                <a:gd name="T82" fmla="*/ 322 w 502"/>
                <a:gd name="T83" fmla="*/ 69 h 331"/>
                <a:gd name="T84" fmla="*/ 365 w 502"/>
                <a:gd name="T85" fmla="*/ 28 h 331"/>
                <a:gd name="T86" fmla="*/ 387 w 502"/>
                <a:gd name="T87" fmla="*/ 34 h 331"/>
                <a:gd name="T88" fmla="*/ 407 w 502"/>
                <a:gd name="T89" fmla="*/ 39 h 331"/>
                <a:gd name="T90" fmla="*/ 416 w 502"/>
                <a:gd name="T91" fmla="*/ 43 h 331"/>
                <a:gd name="T92" fmla="*/ 422 w 502"/>
                <a:gd name="T93" fmla="*/ 52 h 331"/>
                <a:gd name="T94" fmla="*/ 436 w 502"/>
                <a:gd name="T95" fmla="*/ 56 h 331"/>
                <a:gd name="T96" fmla="*/ 448 w 502"/>
                <a:gd name="T97" fmla="*/ 57 h 331"/>
                <a:gd name="T98" fmla="*/ 455 w 502"/>
                <a:gd name="T99" fmla="*/ 52 h 331"/>
                <a:gd name="T100" fmla="*/ 458 w 502"/>
                <a:gd name="T101" fmla="*/ 40 h 331"/>
                <a:gd name="T102" fmla="*/ 470 w 502"/>
                <a:gd name="T103" fmla="*/ 34 h 331"/>
                <a:gd name="T104" fmla="*/ 474 w 502"/>
                <a:gd name="T105" fmla="*/ 25 h 331"/>
                <a:gd name="T106" fmla="*/ 481 w 502"/>
                <a:gd name="T107" fmla="*/ 13 h 331"/>
                <a:gd name="T108" fmla="*/ 487 w 502"/>
                <a:gd name="T109" fmla="*/ 3 h 331"/>
                <a:gd name="T110" fmla="*/ 496 w 502"/>
                <a:gd name="T111" fmla="*/ 2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2" h="331">
                  <a:moveTo>
                    <a:pt x="502" y="7"/>
                  </a:moveTo>
                  <a:lnTo>
                    <a:pt x="499" y="10"/>
                  </a:lnTo>
                  <a:lnTo>
                    <a:pt x="498" y="13"/>
                  </a:lnTo>
                  <a:lnTo>
                    <a:pt x="494" y="20"/>
                  </a:lnTo>
                  <a:lnTo>
                    <a:pt x="488" y="39"/>
                  </a:lnTo>
                  <a:lnTo>
                    <a:pt x="479" y="49"/>
                  </a:lnTo>
                  <a:lnTo>
                    <a:pt x="479" y="49"/>
                  </a:lnTo>
                  <a:lnTo>
                    <a:pt x="479" y="50"/>
                  </a:lnTo>
                  <a:lnTo>
                    <a:pt x="480" y="54"/>
                  </a:lnTo>
                  <a:lnTo>
                    <a:pt x="484" y="61"/>
                  </a:lnTo>
                  <a:lnTo>
                    <a:pt x="485" y="62"/>
                  </a:lnTo>
                  <a:lnTo>
                    <a:pt x="485" y="63"/>
                  </a:lnTo>
                  <a:lnTo>
                    <a:pt x="484" y="64"/>
                  </a:lnTo>
                  <a:lnTo>
                    <a:pt x="481" y="69"/>
                  </a:lnTo>
                  <a:lnTo>
                    <a:pt x="480" y="70"/>
                  </a:lnTo>
                  <a:lnTo>
                    <a:pt x="480" y="72"/>
                  </a:lnTo>
                  <a:lnTo>
                    <a:pt x="480" y="74"/>
                  </a:lnTo>
                  <a:lnTo>
                    <a:pt x="482" y="77"/>
                  </a:lnTo>
                  <a:lnTo>
                    <a:pt x="483" y="80"/>
                  </a:lnTo>
                  <a:lnTo>
                    <a:pt x="483" y="83"/>
                  </a:lnTo>
                  <a:lnTo>
                    <a:pt x="482" y="85"/>
                  </a:lnTo>
                  <a:lnTo>
                    <a:pt x="462" y="105"/>
                  </a:lnTo>
                  <a:lnTo>
                    <a:pt x="453" y="107"/>
                  </a:lnTo>
                  <a:lnTo>
                    <a:pt x="453" y="108"/>
                  </a:lnTo>
                  <a:lnTo>
                    <a:pt x="452" y="110"/>
                  </a:lnTo>
                  <a:lnTo>
                    <a:pt x="452" y="111"/>
                  </a:lnTo>
                  <a:lnTo>
                    <a:pt x="452" y="113"/>
                  </a:lnTo>
                  <a:lnTo>
                    <a:pt x="457" y="120"/>
                  </a:lnTo>
                  <a:lnTo>
                    <a:pt x="458" y="124"/>
                  </a:lnTo>
                  <a:lnTo>
                    <a:pt x="457" y="128"/>
                  </a:lnTo>
                  <a:lnTo>
                    <a:pt x="457" y="132"/>
                  </a:lnTo>
                  <a:lnTo>
                    <a:pt x="463" y="146"/>
                  </a:lnTo>
                  <a:lnTo>
                    <a:pt x="468" y="167"/>
                  </a:lnTo>
                  <a:lnTo>
                    <a:pt x="470" y="171"/>
                  </a:lnTo>
                  <a:lnTo>
                    <a:pt x="470" y="173"/>
                  </a:lnTo>
                  <a:lnTo>
                    <a:pt x="470" y="174"/>
                  </a:lnTo>
                  <a:lnTo>
                    <a:pt x="470" y="174"/>
                  </a:lnTo>
                  <a:lnTo>
                    <a:pt x="469" y="176"/>
                  </a:lnTo>
                  <a:lnTo>
                    <a:pt x="465" y="178"/>
                  </a:lnTo>
                  <a:lnTo>
                    <a:pt x="459" y="184"/>
                  </a:lnTo>
                  <a:lnTo>
                    <a:pt x="459" y="185"/>
                  </a:lnTo>
                  <a:lnTo>
                    <a:pt x="460" y="195"/>
                  </a:lnTo>
                  <a:lnTo>
                    <a:pt x="464" y="197"/>
                  </a:lnTo>
                  <a:lnTo>
                    <a:pt x="467" y="200"/>
                  </a:lnTo>
                  <a:lnTo>
                    <a:pt x="468" y="202"/>
                  </a:lnTo>
                  <a:lnTo>
                    <a:pt x="469" y="210"/>
                  </a:lnTo>
                  <a:lnTo>
                    <a:pt x="471" y="215"/>
                  </a:lnTo>
                  <a:lnTo>
                    <a:pt x="477" y="221"/>
                  </a:lnTo>
                  <a:lnTo>
                    <a:pt x="485" y="236"/>
                  </a:lnTo>
                  <a:lnTo>
                    <a:pt x="485" y="238"/>
                  </a:lnTo>
                  <a:lnTo>
                    <a:pt x="485" y="238"/>
                  </a:lnTo>
                  <a:lnTo>
                    <a:pt x="484" y="241"/>
                  </a:lnTo>
                  <a:lnTo>
                    <a:pt x="483" y="243"/>
                  </a:lnTo>
                  <a:lnTo>
                    <a:pt x="483" y="245"/>
                  </a:lnTo>
                  <a:lnTo>
                    <a:pt x="484" y="246"/>
                  </a:lnTo>
                  <a:lnTo>
                    <a:pt x="484" y="247"/>
                  </a:lnTo>
                  <a:lnTo>
                    <a:pt x="485" y="248"/>
                  </a:lnTo>
                  <a:lnTo>
                    <a:pt x="492" y="249"/>
                  </a:lnTo>
                  <a:lnTo>
                    <a:pt x="497" y="253"/>
                  </a:lnTo>
                  <a:lnTo>
                    <a:pt x="497" y="255"/>
                  </a:lnTo>
                  <a:lnTo>
                    <a:pt x="498" y="275"/>
                  </a:lnTo>
                  <a:lnTo>
                    <a:pt x="487" y="284"/>
                  </a:lnTo>
                  <a:lnTo>
                    <a:pt x="485" y="289"/>
                  </a:lnTo>
                  <a:lnTo>
                    <a:pt x="484" y="292"/>
                  </a:lnTo>
                  <a:lnTo>
                    <a:pt x="485" y="296"/>
                  </a:lnTo>
                  <a:lnTo>
                    <a:pt x="486" y="300"/>
                  </a:lnTo>
                  <a:lnTo>
                    <a:pt x="487" y="301"/>
                  </a:lnTo>
                  <a:lnTo>
                    <a:pt x="486" y="302"/>
                  </a:lnTo>
                  <a:lnTo>
                    <a:pt x="481" y="314"/>
                  </a:lnTo>
                  <a:lnTo>
                    <a:pt x="477" y="315"/>
                  </a:lnTo>
                  <a:lnTo>
                    <a:pt x="423" y="301"/>
                  </a:lnTo>
                  <a:lnTo>
                    <a:pt x="415" y="306"/>
                  </a:lnTo>
                  <a:lnTo>
                    <a:pt x="413" y="306"/>
                  </a:lnTo>
                  <a:lnTo>
                    <a:pt x="404" y="301"/>
                  </a:lnTo>
                  <a:lnTo>
                    <a:pt x="401" y="302"/>
                  </a:lnTo>
                  <a:lnTo>
                    <a:pt x="399" y="305"/>
                  </a:lnTo>
                  <a:lnTo>
                    <a:pt x="398" y="311"/>
                  </a:lnTo>
                  <a:lnTo>
                    <a:pt x="395" y="320"/>
                  </a:lnTo>
                  <a:lnTo>
                    <a:pt x="394" y="321"/>
                  </a:lnTo>
                  <a:lnTo>
                    <a:pt x="389" y="324"/>
                  </a:lnTo>
                  <a:lnTo>
                    <a:pt x="385" y="324"/>
                  </a:lnTo>
                  <a:lnTo>
                    <a:pt x="380" y="320"/>
                  </a:lnTo>
                  <a:lnTo>
                    <a:pt x="377" y="319"/>
                  </a:lnTo>
                  <a:lnTo>
                    <a:pt x="353" y="323"/>
                  </a:lnTo>
                  <a:lnTo>
                    <a:pt x="346" y="331"/>
                  </a:lnTo>
                  <a:lnTo>
                    <a:pt x="336" y="319"/>
                  </a:lnTo>
                  <a:lnTo>
                    <a:pt x="334" y="314"/>
                  </a:lnTo>
                  <a:lnTo>
                    <a:pt x="331" y="311"/>
                  </a:lnTo>
                  <a:lnTo>
                    <a:pt x="319" y="306"/>
                  </a:lnTo>
                  <a:lnTo>
                    <a:pt x="315" y="308"/>
                  </a:lnTo>
                  <a:lnTo>
                    <a:pt x="310" y="307"/>
                  </a:lnTo>
                  <a:lnTo>
                    <a:pt x="304" y="302"/>
                  </a:lnTo>
                  <a:lnTo>
                    <a:pt x="299" y="292"/>
                  </a:lnTo>
                  <a:lnTo>
                    <a:pt x="291" y="284"/>
                  </a:lnTo>
                  <a:lnTo>
                    <a:pt x="256" y="272"/>
                  </a:lnTo>
                  <a:lnTo>
                    <a:pt x="252" y="274"/>
                  </a:lnTo>
                  <a:lnTo>
                    <a:pt x="249" y="274"/>
                  </a:lnTo>
                  <a:lnTo>
                    <a:pt x="246" y="271"/>
                  </a:lnTo>
                  <a:lnTo>
                    <a:pt x="243" y="264"/>
                  </a:lnTo>
                  <a:lnTo>
                    <a:pt x="243" y="261"/>
                  </a:lnTo>
                  <a:lnTo>
                    <a:pt x="215" y="256"/>
                  </a:lnTo>
                  <a:lnTo>
                    <a:pt x="214" y="255"/>
                  </a:lnTo>
                  <a:lnTo>
                    <a:pt x="212" y="250"/>
                  </a:lnTo>
                  <a:lnTo>
                    <a:pt x="211" y="249"/>
                  </a:lnTo>
                  <a:lnTo>
                    <a:pt x="210" y="248"/>
                  </a:lnTo>
                  <a:lnTo>
                    <a:pt x="205" y="250"/>
                  </a:lnTo>
                  <a:lnTo>
                    <a:pt x="203" y="251"/>
                  </a:lnTo>
                  <a:lnTo>
                    <a:pt x="202" y="253"/>
                  </a:lnTo>
                  <a:lnTo>
                    <a:pt x="202" y="266"/>
                  </a:lnTo>
                  <a:lnTo>
                    <a:pt x="201" y="267"/>
                  </a:lnTo>
                  <a:lnTo>
                    <a:pt x="195" y="272"/>
                  </a:lnTo>
                  <a:lnTo>
                    <a:pt x="178" y="270"/>
                  </a:lnTo>
                  <a:lnTo>
                    <a:pt x="171" y="274"/>
                  </a:lnTo>
                  <a:lnTo>
                    <a:pt x="166" y="270"/>
                  </a:lnTo>
                  <a:lnTo>
                    <a:pt x="165" y="268"/>
                  </a:lnTo>
                  <a:lnTo>
                    <a:pt x="165" y="267"/>
                  </a:lnTo>
                  <a:lnTo>
                    <a:pt x="165" y="256"/>
                  </a:lnTo>
                  <a:lnTo>
                    <a:pt x="165" y="254"/>
                  </a:lnTo>
                  <a:lnTo>
                    <a:pt x="164" y="254"/>
                  </a:lnTo>
                  <a:lnTo>
                    <a:pt x="163" y="253"/>
                  </a:lnTo>
                  <a:lnTo>
                    <a:pt x="137" y="247"/>
                  </a:lnTo>
                  <a:lnTo>
                    <a:pt x="137" y="245"/>
                  </a:lnTo>
                  <a:lnTo>
                    <a:pt x="136" y="243"/>
                  </a:lnTo>
                  <a:lnTo>
                    <a:pt x="132" y="238"/>
                  </a:lnTo>
                  <a:lnTo>
                    <a:pt x="87" y="215"/>
                  </a:lnTo>
                  <a:lnTo>
                    <a:pt x="72" y="217"/>
                  </a:lnTo>
                  <a:lnTo>
                    <a:pt x="43" y="186"/>
                  </a:lnTo>
                  <a:lnTo>
                    <a:pt x="44" y="182"/>
                  </a:lnTo>
                  <a:lnTo>
                    <a:pt x="44" y="173"/>
                  </a:lnTo>
                  <a:lnTo>
                    <a:pt x="44" y="171"/>
                  </a:lnTo>
                  <a:lnTo>
                    <a:pt x="43" y="170"/>
                  </a:lnTo>
                  <a:lnTo>
                    <a:pt x="42" y="169"/>
                  </a:lnTo>
                  <a:lnTo>
                    <a:pt x="42" y="168"/>
                  </a:lnTo>
                  <a:lnTo>
                    <a:pt x="42" y="167"/>
                  </a:lnTo>
                  <a:lnTo>
                    <a:pt x="42" y="167"/>
                  </a:lnTo>
                  <a:lnTo>
                    <a:pt x="42" y="166"/>
                  </a:lnTo>
                  <a:lnTo>
                    <a:pt x="51" y="162"/>
                  </a:lnTo>
                  <a:lnTo>
                    <a:pt x="52" y="161"/>
                  </a:lnTo>
                  <a:lnTo>
                    <a:pt x="52" y="160"/>
                  </a:lnTo>
                  <a:lnTo>
                    <a:pt x="53" y="158"/>
                  </a:lnTo>
                  <a:lnTo>
                    <a:pt x="52" y="134"/>
                  </a:lnTo>
                  <a:lnTo>
                    <a:pt x="52" y="134"/>
                  </a:lnTo>
                  <a:lnTo>
                    <a:pt x="48" y="130"/>
                  </a:lnTo>
                  <a:lnTo>
                    <a:pt x="31" y="121"/>
                  </a:lnTo>
                  <a:lnTo>
                    <a:pt x="30" y="119"/>
                  </a:lnTo>
                  <a:lnTo>
                    <a:pt x="30" y="119"/>
                  </a:lnTo>
                  <a:lnTo>
                    <a:pt x="30" y="111"/>
                  </a:lnTo>
                  <a:lnTo>
                    <a:pt x="30" y="111"/>
                  </a:lnTo>
                  <a:lnTo>
                    <a:pt x="29" y="110"/>
                  </a:lnTo>
                  <a:lnTo>
                    <a:pt x="5" y="100"/>
                  </a:lnTo>
                  <a:lnTo>
                    <a:pt x="0" y="93"/>
                  </a:lnTo>
                  <a:lnTo>
                    <a:pt x="1" y="91"/>
                  </a:lnTo>
                  <a:lnTo>
                    <a:pt x="2" y="85"/>
                  </a:lnTo>
                  <a:lnTo>
                    <a:pt x="3" y="84"/>
                  </a:lnTo>
                  <a:lnTo>
                    <a:pt x="9" y="81"/>
                  </a:lnTo>
                  <a:lnTo>
                    <a:pt x="12" y="77"/>
                  </a:lnTo>
                  <a:lnTo>
                    <a:pt x="13" y="69"/>
                  </a:lnTo>
                  <a:lnTo>
                    <a:pt x="13" y="66"/>
                  </a:lnTo>
                  <a:lnTo>
                    <a:pt x="12" y="64"/>
                  </a:lnTo>
                  <a:lnTo>
                    <a:pt x="10" y="62"/>
                  </a:lnTo>
                  <a:lnTo>
                    <a:pt x="9" y="56"/>
                  </a:lnTo>
                  <a:lnTo>
                    <a:pt x="14" y="55"/>
                  </a:lnTo>
                  <a:lnTo>
                    <a:pt x="21" y="58"/>
                  </a:lnTo>
                  <a:lnTo>
                    <a:pt x="28" y="63"/>
                  </a:lnTo>
                  <a:lnTo>
                    <a:pt x="31" y="63"/>
                  </a:lnTo>
                  <a:lnTo>
                    <a:pt x="43" y="57"/>
                  </a:lnTo>
                  <a:lnTo>
                    <a:pt x="44" y="56"/>
                  </a:lnTo>
                  <a:lnTo>
                    <a:pt x="46" y="48"/>
                  </a:lnTo>
                  <a:lnTo>
                    <a:pt x="47" y="47"/>
                  </a:lnTo>
                  <a:lnTo>
                    <a:pt x="61" y="41"/>
                  </a:lnTo>
                  <a:lnTo>
                    <a:pt x="63" y="42"/>
                  </a:lnTo>
                  <a:lnTo>
                    <a:pt x="69" y="46"/>
                  </a:lnTo>
                  <a:lnTo>
                    <a:pt x="114" y="46"/>
                  </a:lnTo>
                  <a:lnTo>
                    <a:pt x="117" y="42"/>
                  </a:lnTo>
                  <a:lnTo>
                    <a:pt x="122" y="30"/>
                  </a:lnTo>
                  <a:lnTo>
                    <a:pt x="126" y="26"/>
                  </a:lnTo>
                  <a:lnTo>
                    <a:pt x="136" y="26"/>
                  </a:lnTo>
                  <a:lnTo>
                    <a:pt x="137" y="27"/>
                  </a:lnTo>
                  <a:lnTo>
                    <a:pt x="141" y="44"/>
                  </a:lnTo>
                  <a:lnTo>
                    <a:pt x="142" y="45"/>
                  </a:lnTo>
                  <a:lnTo>
                    <a:pt x="147" y="46"/>
                  </a:lnTo>
                  <a:lnTo>
                    <a:pt x="153" y="40"/>
                  </a:lnTo>
                  <a:lnTo>
                    <a:pt x="165" y="39"/>
                  </a:lnTo>
                  <a:lnTo>
                    <a:pt x="168" y="36"/>
                  </a:lnTo>
                  <a:lnTo>
                    <a:pt x="170" y="32"/>
                  </a:lnTo>
                  <a:lnTo>
                    <a:pt x="174" y="27"/>
                  </a:lnTo>
                  <a:lnTo>
                    <a:pt x="177" y="25"/>
                  </a:lnTo>
                  <a:lnTo>
                    <a:pt x="197" y="32"/>
                  </a:lnTo>
                  <a:lnTo>
                    <a:pt x="204" y="42"/>
                  </a:lnTo>
                  <a:lnTo>
                    <a:pt x="206" y="54"/>
                  </a:lnTo>
                  <a:lnTo>
                    <a:pt x="207" y="55"/>
                  </a:lnTo>
                  <a:lnTo>
                    <a:pt x="208" y="56"/>
                  </a:lnTo>
                  <a:lnTo>
                    <a:pt x="226" y="57"/>
                  </a:lnTo>
                  <a:lnTo>
                    <a:pt x="228" y="60"/>
                  </a:lnTo>
                  <a:lnTo>
                    <a:pt x="230" y="64"/>
                  </a:lnTo>
                  <a:lnTo>
                    <a:pt x="265" y="90"/>
                  </a:lnTo>
                  <a:lnTo>
                    <a:pt x="287" y="87"/>
                  </a:lnTo>
                  <a:lnTo>
                    <a:pt x="298" y="93"/>
                  </a:lnTo>
                  <a:lnTo>
                    <a:pt x="311" y="93"/>
                  </a:lnTo>
                  <a:lnTo>
                    <a:pt x="313" y="91"/>
                  </a:lnTo>
                  <a:lnTo>
                    <a:pt x="314" y="90"/>
                  </a:lnTo>
                  <a:lnTo>
                    <a:pt x="315" y="89"/>
                  </a:lnTo>
                  <a:lnTo>
                    <a:pt x="315" y="87"/>
                  </a:lnTo>
                  <a:lnTo>
                    <a:pt x="314" y="86"/>
                  </a:lnTo>
                  <a:lnTo>
                    <a:pt x="313" y="84"/>
                  </a:lnTo>
                  <a:lnTo>
                    <a:pt x="312" y="83"/>
                  </a:lnTo>
                  <a:lnTo>
                    <a:pt x="312" y="81"/>
                  </a:lnTo>
                  <a:lnTo>
                    <a:pt x="312" y="81"/>
                  </a:lnTo>
                  <a:lnTo>
                    <a:pt x="313" y="80"/>
                  </a:lnTo>
                  <a:lnTo>
                    <a:pt x="322" y="69"/>
                  </a:lnTo>
                  <a:lnTo>
                    <a:pt x="324" y="61"/>
                  </a:lnTo>
                  <a:lnTo>
                    <a:pt x="327" y="56"/>
                  </a:lnTo>
                  <a:lnTo>
                    <a:pt x="362" y="37"/>
                  </a:lnTo>
                  <a:lnTo>
                    <a:pt x="365" y="33"/>
                  </a:lnTo>
                  <a:lnTo>
                    <a:pt x="365" y="28"/>
                  </a:lnTo>
                  <a:lnTo>
                    <a:pt x="366" y="27"/>
                  </a:lnTo>
                  <a:lnTo>
                    <a:pt x="366" y="26"/>
                  </a:lnTo>
                  <a:lnTo>
                    <a:pt x="367" y="26"/>
                  </a:lnTo>
                  <a:lnTo>
                    <a:pt x="370" y="26"/>
                  </a:lnTo>
                  <a:lnTo>
                    <a:pt x="387" y="34"/>
                  </a:lnTo>
                  <a:lnTo>
                    <a:pt x="389" y="32"/>
                  </a:lnTo>
                  <a:lnTo>
                    <a:pt x="404" y="32"/>
                  </a:lnTo>
                  <a:lnTo>
                    <a:pt x="404" y="32"/>
                  </a:lnTo>
                  <a:lnTo>
                    <a:pt x="406" y="33"/>
                  </a:lnTo>
                  <a:lnTo>
                    <a:pt x="407" y="39"/>
                  </a:lnTo>
                  <a:lnTo>
                    <a:pt x="411" y="39"/>
                  </a:lnTo>
                  <a:lnTo>
                    <a:pt x="411" y="41"/>
                  </a:lnTo>
                  <a:lnTo>
                    <a:pt x="414" y="40"/>
                  </a:lnTo>
                  <a:lnTo>
                    <a:pt x="414" y="43"/>
                  </a:lnTo>
                  <a:lnTo>
                    <a:pt x="416" y="43"/>
                  </a:lnTo>
                  <a:lnTo>
                    <a:pt x="417" y="48"/>
                  </a:lnTo>
                  <a:lnTo>
                    <a:pt x="419" y="47"/>
                  </a:lnTo>
                  <a:lnTo>
                    <a:pt x="419" y="50"/>
                  </a:lnTo>
                  <a:lnTo>
                    <a:pt x="422" y="49"/>
                  </a:lnTo>
                  <a:lnTo>
                    <a:pt x="422" y="52"/>
                  </a:lnTo>
                  <a:lnTo>
                    <a:pt x="424" y="52"/>
                  </a:lnTo>
                  <a:lnTo>
                    <a:pt x="424" y="54"/>
                  </a:lnTo>
                  <a:lnTo>
                    <a:pt x="434" y="54"/>
                  </a:lnTo>
                  <a:lnTo>
                    <a:pt x="434" y="56"/>
                  </a:lnTo>
                  <a:lnTo>
                    <a:pt x="436" y="56"/>
                  </a:lnTo>
                  <a:lnTo>
                    <a:pt x="436" y="58"/>
                  </a:lnTo>
                  <a:lnTo>
                    <a:pt x="443" y="58"/>
                  </a:lnTo>
                  <a:lnTo>
                    <a:pt x="443" y="60"/>
                  </a:lnTo>
                  <a:lnTo>
                    <a:pt x="448" y="60"/>
                  </a:lnTo>
                  <a:lnTo>
                    <a:pt x="448" y="57"/>
                  </a:lnTo>
                  <a:lnTo>
                    <a:pt x="450" y="57"/>
                  </a:lnTo>
                  <a:lnTo>
                    <a:pt x="450" y="55"/>
                  </a:lnTo>
                  <a:lnTo>
                    <a:pt x="452" y="55"/>
                  </a:lnTo>
                  <a:lnTo>
                    <a:pt x="452" y="52"/>
                  </a:lnTo>
                  <a:lnTo>
                    <a:pt x="455" y="52"/>
                  </a:lnTo>
                  <a:lnTo>
                    <a:pt x="454" y="48"/>
                  </a:lnTo>
                  <a:lnTo>
                    <a:pt x="456" y="47"/>
                  </a:lnTo>
                  <a:lnTo>
                    <a:pt x="456" y="43"/>
                  </a:lnTo>
                  <a:lnTo>
                    <a:pt x="459" y="42"/>
                  </a:lnTo>
                  <a:lnTo>
                    <a:pt x="458" y="40"/>
                  </a:lnTo>
                  <a:lnTo>
                    <a:pt x="465" y="40"/>
                  </a:lnTo>
                  <a:lnTo>
                    <a:pt x="465" y="37"/>
                  </a:lnTo>
                  <a:lnTo>
                    <a:pt x="468" y="37"/>
                  </a:lnTo>
                  <a:lnTo>
                    <a:pt x="468" y="35"/>
                  </a:lnTo>
                  <a:lnTo>
                    <a:pt x="470" y="34"/>
                  </a:lnTo>
                  <a:lnTo>
                    <a:pt x="470" y="32"/>
                  </a:lnTo>
                  <a:lnTo>
                    <a:pt x="472" y="32"/>
                  </a:lnTo>
                  <a:lnTo>
                    <a:pt x="472" y="30"/>
                  </a:lnTo>
                  <a:lnTo>
                    <a:pt x="475" y="30"/>
                  </a:lnTo>
                  <a:lnTo>
                    <a:pt x="474" y="25"/>
                  </a:lnTo>
                  <a:lnTo>
                    <a:pt x="476" y="25"/>
                  </a:lnTo>
                  <a:lnTo>
                    <a:pt x="476" y="18"/>
                  </a:lnTo>
                  <a:lnTo>
                    <a:pt x="478" y="18"/>
                  </a:lnTo>
                  <a:lnTo>
                    <a:pt x="478" y="13"/>
                  </a:lnTo>
                  <a:lnTo>
                    <a:pt x="481" y="13"/>
                  </a:lnTo>
                  <a:lnTo>
                    <a:pt x="480" y="10"/>
                  </a:lnTo>
                  <a:lnTo>
                    <a:pt x="485" y="10"/>
                  </a:lnTo>
                  <a:lnTo>
                    <a:pt x="485" y="8"/>
                  </a:lnTo>
                  <a:lnTo>
                    <a:pt x="487" y="7"/>
                  </a:lnTo>
                  <a:lnTo>
                    <a:pt x="487" y="3"/>
                  </a:lnTo>
                  <a:lnTo>
                    <a:pt x="491" y="3"/>
                  </a:lnTo>
                  <a:lnTo>
                    <a:pt x="491" y="0"/>
                  </a:lnTo>
                  <a:lnTo>
                    <a:pt x="494" y="0"/>
                  </a:lnTo>
                  <a:lnTo>
                    <a:pt x="494" y="2"/>
                  </a:lnTo>
                  <a:lnTo>
                    <a:pt x="496" y="2"/>
                  </a:lnTo>
                  <a:lnTo>
                    <a:pt x="496" y="4"/>
                  </a:lnTo>
                  <a:lnTo>
                    <a:pt x="501" y="4"/>
                  </a:lnTo>
                  <a:lnTo>
                    <a:pt x="501" y="7"/>
                  </a:lnTo>
                  <a:lnTo>
                    <a:pt x="502" y="7"/>
                  </a:lnTo>
                  <a:close/>
                </a:path>
              </a:pathLst>
            </a:custGeom>
            <a:solidFill>
              <a:srgbClr val="DFD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114" name="Freeform 82"/>
            <p:cNvSpPr>
              <a:spLocks/>
            </p:cNvSpPr>
            <p:nvPr/>
          </p:nvSpPr>
          <p:spPr bwMode="auto">
            <a:xfrm>
              <a:off x="5919788" y="5424488"/>
              <a:ext cx="796925" cy="525463"/>
            </a:xfrm>
            <a:custGeom>
              <a:avLst/>
              <a:gdLst>
                <a:gd name="T0" fmla="*/ 488 w 502"/>
                <a:gd name="T1" fmla="*/ 39 h 331"/>
                <a:gd name="T2" fmla="*/ 484 w 502"/>
                <a:gd name="T3" fmla="*/ 61 h 331"/>
                <a:gd name="T4" fmla="*/ 480 w 502"/>
                <a:gd name="T5" fmla="*/ 70 h 331"/>
                <a:gd name="T6" fmla="*/ 483 w 502"/>
                <a:gd name="T7" fmla="*/ 83 h 331"/>
                <a:gd name="T8" fmla="*/ 452 w 502"/>
                <a:gd name="T9" fmla="*/ 110 h 331"/>
                <a:gd name="T10" fmla="*/ 457 w 502"/>
                <a:gd name="T11" fmla="*/ 128 h 331"/>
                <a:gd name="T12" fmla="*/ 470 w 502"/>
                <a:gd name="T13" fmla="*/ 173 h 331"/>
                <a:gd name="T14" fmla="*/ 459 w 502"/>
                <a:gd name="T15" fmla="*/ 184 h 331"/>
                <a:gd name="T16" fmla="*/ 468 w 502"/>
                <a:gd name="T17" fmla="*/ 202 h 331"/>
                <a:gd name="T18" fmla="*/ 485 w 502"/>
                <a:gd name="T19" fmla="*/ 238 h 331"/>
                <a:gd name="T20" fmla="*/ 484 w 502"/>
                <a:gd name="T21" fmla="*/ 246 h 331"/>
                <a:gd name="T22" fmla="*/ 497 w 502"/>
                <a:gd name="T23" fmla="*/ 255 h 331"/>
                <a:gd name="T24" fmla="*/ 485 w 502"/>
                <a:gd name="T25" fmla="*/ 296 h 331"/>
                <a:gd name="T26" fmla="*/ 477 w 502"/>
                <a:gd name="T27" fmla="*/ 315 h 331"/>
                <a:gd name="T28" fmla="*/ 401 w 502"/>
                <a:gd name="T29" fmla="*/ 302 h 331"/>
                <a:gd name="T30" fmla="*/ 389 w 502"/>
                <a:gd name="T31" fmla="*/ 324 h 331"/>
                <a:gd name="T32" fmla="*/ 346 w 502"/>
                <a:gd name="T33" fmla="*/ 331 h 331"/>
                <a:gd name="T34" fmla="*/ 315 w 502"/>
                <a:gd name="T35" fmla="*/ 308 h 331"/>
                <a:gd name="T36" fmla="*/ 256 w 502"/>
                <a:gd name="T37" fmla="*/ 272 h 331"/>
                <a:gd name="T38" fmla="*/ 243 w 502"/>
                <a:gd name="T39" fmla="*/ 261 h 331"/>
                <a:gd name="T40" fmla="*/ 210 w 502"/>
                <a:gd name="T41" fmla="*/ 248 h 331"/>
                <a:gd name="T42" fmla="*/ 201 w 502"/>
                <a:gd name="T43" fmla="*/ 267 h 331"/>
                <a:gd name="T44" fmla="*/ 165 w 502"/>
                <a:gd name="T45" fmla="*/ 268 h 331"/>
                <a:gd name="T46" fmla="*/ 163 w 502"/>
                <a:gd name="T47" fmla="*/ 253 h 331"/>
                <a:gd name="T48" fmla="*/ 87 w 502"/>
                <a:gd name="T49" fmla="*/ 215 h 331"/>
                <a:gd name="T50" fmla="*/ 44 w 502"/>
                <a:gd name="T51" fmla="*/ 171 h 331"/>
                <a:gd name="T52" fmla="*/ 42 w 502"/>
                <a:gd name="T53" fmla="*/ 167 h 331"/>
                <a:gd name="T54" fmla="*/ 53 w 502"/>
                <a:gd name="T55" fmla="*/ 158 h 331"/>
                <a:gd name="T56" fmla="*/ 30 w 502"/>
                <a:gd name="T57" fmla="*/ 119 h 331"/>
                <a:gd name="T58" fmla="*/ 5 w 502"/>
                <a:gd name="T59" fmla="*/ 100 h 331"/>
                <a:gd name="T60" fmla="*/ 9 w 502"/>
                <a:gd name="T61" fmla="*/ 81 h 331"/>
                <a:gd name="T62" fmla="*/ 10 w 502"/>
                <a:gd name="T63" fmla="*/ 62 h 331"/>
                <a:gd name="T64" fmla="*/ 31 w 502"/>
                <a:gd name="T65" fmla="*/ 63 h 331"/>
                <a:gd name="T66" fmla="*/ 61 w 502"/>
                <a:gd name="T67" fmla="*/ 41 h 331"/>
                <a:gd name="T68" fmla="*/ 122 w 502"/>
                <a:gd name="T69" fmla="*/ 30 h 331"/>
                <a:gd name="T70" fmla="*/ 142 w 502"/>
                <a:gd name="T71" fmla="*/ 45 h 331"/>
                <a:gd name="T72" fmla="*/ 170 w 502"/>
                <a:gd name="T73" fmla="*/ 32 h 331"/>
                <a:gd name="T74" fmla="*/ 206 w 502"/>
                <a:gd name="T75" fmla="*/ 54 h 331"/>
                <a:gd name="T76" fmla="*/ 230 w 502"/>
                <a:gd name="T77" fmla="*/ 64 h 331"/>
                <a:gd name="T78" fmla="*/ 313 w 502"/>
                <a:gd name="T79" fmla="*/ 91 h 331"/>
                <a:gd name="T80" fmla="*/ 313 w 502"/>
                <a:gd name="T81" fmla="*/ 84 h 331"/>
                <a:gd name="T82" fmla="*/ 322 w 502"/>
                <a:gd name="T83" fmla="*/ 69 h 331"/>
                <a:gd name="T84" fmla="*/ 365 w 502"/>
                <a:gd name="T85" fmla="*/ 28 h 331"/>
                <a:gd name="T86" fmla="*/ 387 w 502"/>
                <a:gd name="T87" fmla="*/ 34 h 331"/>
                <a:gd name="T88" fmla="*/ 407 w 502"/>
                <a:gd name="T89" fmla="*/ 39 h 331"/>
                <a:gd name="T90" fmla="*/ 416 w 502"/>
                <a:gd name="T91" fmla="*/ 43 h 331"/>
                <a:gd name="T92" fmla="*/ 422 w 502"/>
                <a:gd name="T93" fmla="*/ 52 h 331"/>
                <a:gd name="T94" fmla="*/ 436 w 502"/>
                <a:gd name="T95" fmla="*/ 56 h 331"/>
                <a:gd name="T96" fmla="*/ 448 w 502"/>
                <a:gd name="T97" fmla="*/ 57 h 331"/>
                <a:gd name="T98" fmla="*/ 455 w 502"/>
                <a:gd name="T99" fmla="*/ 52 h 331"/>
                <a:gd name="T100" fmla="*/ 458 w 502"/>
                <a:gd name="T101" fmla="*/ 40 h 331"/>
                <a:gd name="T102" fmla="*/ 470 w 502"/>
                <a:gd name="T103" fmla="*/ 34 h 331"/>
                <a:gd name="T104" fmla="*/ 474 w 502"/>
                <a:gd name="T105" fmla="*/ 25 h 331"/>
                <a:gd name="T106" fmla="*/ 481 w 502"/>
                <a:gd name="T107" fmla="*/ 13 h 331"/>
                <a:gd name="T108" fmla="*/ 487 w 502"/>
                <a:gd name="T109" fmla="*/ 3 h 331"/>
                <a:gd name="T110" fmla="*/ 496 w 502"/>
                <a:gd name="T111" fmla="*/ 2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2" h="331">
                  <a:moveTo>
                    <a:pt x="502" y="7"/>
                  </a:moveTo>
                  <a:lnTo>
                    <a:pt x="499" y="10"/>
                  </a:lnTo>
                  <a:lnTo>
                    <a:pt x="498" y="13"/>
                  </a:lnTo>
                  <a:lnTo>
                    <a:pt x="494" y="20"/>
                  </a:lnTo>
                  <a:lnTo>
                    <a:pt x="488" y="39"/>
                  </a:lnTo>
                  <a:lnTo>
                    <a:pt x="479" y="49"/>
                  </a:lnTo>
                  <a:lnTo>
                    <a:pt x="479" y="49"/>
                  </a:lnTo>
                  <a:lnTo>
                    <a:pt x="479" y="50"/>
                  </a:lnTo>
                  <a:lnTo>
                    <a:pt x="480" y="54"/>
                  </a:lnTo>
                  <a:lnTo>
                    <a:pt x="484" y="61"/>
                  </a:lnTo>
                  <a:lnTo>
                    <a:pt x="485" y="62"/>
                  </a:lnTo>
                  <a:lnTo>
                    <a:pt x="485" y="63"/>
                  </a:lnTo>
                  <a:lnTo>
                    <a:pt x="484" y="64"/>
                  </a:lnTo>
                  <a:lnTo>
                    <a:pt x="481" y="69"/>
                  </a:lnTo>
                  <a:lnTo>
                    <a:pt x="480" y="70"/>
                  </a:lnTo>
                  <a:lnTo>
                    <a:pt x="480" y="72"/>
                  </a:lnTo>
                  <a:lnTo>
                    <a:pt x="480" y="74"/>
                  </a:lnTo>
                  <a:lnTo>
                    <a:pt x="482" y="77"/>
                  </a:lnTo>
                  <a:lnTo>
                    <a:pt x="483" y="80"/>
                  </a:lnTo>
                  <a:lnTo>
                    <a:pt x="483" y="83"/>
                  </a:lnTo>
                  <a:lnTo>
                    <a:pt x="482" y="85"/>
                  </a:lnTo>
                  <a:lnTo>
                    <a:pt x="462" y="105"/>
                  </a:lnTo>
                  <a:lnTo>
                    <a:pt x="453" y="107"/>
                  </a:lnTo>
                  <a:lnTo>
                    <a:pt x="453" y="108"/>
                  </a:lnTo>
                  <a:lnTo>
                    <a:pt x="452" y="110"/>
                  </a:lnTo>
                  <a:lnTo>
                    <a:pt x="452" y="111"/>
                  </a:lnTo>
                  <a:lnTo>
                    <a:pt x="452" y="113"/>
                  </a:lnTo>
                  <a:lnTo>
                    <a:pt x="457" y="120"/>
                  </a:lnTo>
                  <a:lnTo>
                    <a:pt x="458" y="124"/>
                  </a:lnTo>
                  <a:lnTo>
                    <a:pt x="457" y="128"/>
                  </a:lnTo>
                  <a:lnTo>
                    <a:pt x="457" y="132"/>
                  </a:lnTo>
                  <a:lnTo>
                    <a:pt x="463" y="146"/>
                  </a:lnTo>
                  <a:lnTo>
                    <a:pt x="468" y="167"/>
                  </a:lnTo>
                  <a:lnTo>
                    <a:pt x="470" y="171"/>
                  </a:lnTo>
                  <a:lnTo>
                    <a:pt x="470" y="173"/>
                  </a:lnTo>
                  <a:lnTo>
                    <a:pt x="470" y="174"/>
                  </a:lnTo>
                  <a:lnTo>
                    <a:pt x="470" y="174"/>
                  </a:lnTo>
                  <a:lnTo>
                    <a:pt x="469" y="176"/>
                  </a:lnTo>
                  <a:lnTo>
                    <a:pt x="465" y="178"/>
                  </a:lnTo>
                  <a:lnTo>
                    <a:pt x="459" y="184"/>
                  </a:lnTo>
                  <a:lnTo>
                    <a:pt x="459" y="185"/>
                  </a:lnTo>
                  <a:lnTo>
                    <a:pt x="460" y="195"/>
                  </a:lnTo>
                  <a:lnTo>
                    <a:pt x="464" y="197"/>
                  </a:lnTo>
                  <a:lnTo>
                    <a:pt x="467" y="200"/>
                  </a:lnTo>
                  <a:lnTo>
                    <a:pt x="468" y="202"/>
                  </a:lnTo>
                  <a:lnTo>
                    <a:pt x="469" y="210"/>
                  </a:lnTo>
                  <a:lnTo>
                    <a:pt x="471" y="215"/>
                  </a:lnTo>
                  <a:lnTo>
                    <a:pt x="477" y="221"/>
                  </a:lnTo>
                  <a:lnTo>
                    <a:pt x="485" y="236"/>
                  </a:lnTo>
                  <a:lnTo>
                    <a:pt x="485" y="238"/>
                  </a:lnTo>
                  <a:lnTo>
                    <a:pt x="485" y="238"/>
                  </a:lnTo>
                  <a:lnTo>
                    <a:pt x="484" y="241"/>
                  </a:lnTo>
                  <a:lnTo>
                    <a:pt x="483" y="243"/>
                  </a:lnTo>
                  <a:lnTo>
                    <a:pt x="483" y="245"/>
                  </a:lnTo>
                  <a:lnTo>
                    <a:pt x="484" y="246"/>
                  </a:lnTo>
                  <a:lnTo>
                    <a:pt x="484" y="247"/>
                  </a:lnTo>
                  <a:lnTo>
                    <a:pt x="485" y="248"/>
                  </a:lnTo>
                  <a:lnTo>
                    <a:pt x="492" y="249"/>
                  </a:lnTo>
                  <a:lnTo>
                    <a:pt x="497" y="253"/>
                  </a:lnTo>
                  <a:lnTo>
                    <a:pt x="497" y="255"/>
                  </a:lnTo>
                  <a:lnTo>
                    <a:pt x="498" y="275"/>
                  </a:lnTo>
                  <a:lnTo>
                    <a:pt x="487" y="284"/>
                  </a:lnTo>
                  <a:lnTo>
                    <a:pt x="485" y="289"/>
                  </a:lnTo>
                  <a:lnTo>
                    <a:pt x="484" y="292"/>
                  </a:lnTo>
                  <a:lnTo>
                    <a:pt x="485" y="296"/>
                  </a:lnTo>
                  <a:lnTo>
                    <a:pt x="486" y="300"/>
                  </a:lnTo>
                  <a:lnTo>
                    <a:pt x="487" y="301"/>
                  </a:lnTo>
                  <a:lnTo>
                    <a:pt x="486" y="302"/>
                  </a:lnTo>
                  <a:lnTo>
                    <a:pt x="481" y="314"/>
                  </a:lnTo>
                  <a:lnTo>
                    <a:pt x="477" y="315"/>
                  </a:lnTo>
                  <a:lnTo>
                    <a:pt x="423" y="301"/>
                  </a:lnTo>
                  <a:lnTo>
                    <a:pt x="415" y="306"/>
                  </a:lnTo>
                  <a:lnTo>
                    <a:pt x="413" y="306"/>
                  </a:lnTo>
                  <a:lnTo>
                    <a:pt x="404" y="301"/>
                  </a:lnTo>
                  <a:lnTo>
                    <a:pt x="401" y="302"/>
                  </a:lnTo>
                  <a:lnTo>
                    <a:pt x="399" y="305"/>
                  </a:lnTo>
                  <a:lnTo>
                    <a:pt x="398" y="311"/>
                  </a:lnTo>
                  <a:lnTo>
                    <a:pt x="395" y="320"/>
                  </a:lnTo>
                  <a:lnTo>
                    <a:pt x="394" y="321"/>
                  </a:lnTo>
                  <a:lnTo>
                    <a:pt x="389" y="324"/>
                  </a:lnTo>
                  <a:lnTo>
                    <a:pt x="385" y="324"/>
                  </a:lnTo>
                  <a:lnTo>
                    <a:pt x="380" y="320"/>
                  </a:lnTo>
                  <a:lnTo>
                    <a:pt x="377" y="319"/>
                  </a:lnTo>
                  <a:lnTo>
                    <a:pt x="353" y="323"/>
                  </a:lnTo>
                  <a:lnTo>
                    <a:pt x="346" y="331"/>
                  </a:lnTo>
                  <a:lnTo>
                    <a:pt x="336" y="319"/>
                  </a:lnTo>
                  <a:lnTo>
                    <a:pt x="334" y="314"/>
                  </a:lnTo>
                  <a:lnTo>
                    <a:pt x="331" y="311"/>
                  </a:lnTo>
                  <a:lnTo>
                    <a:pt x="319" y="306"/>
                  </a:lnTo>
                  <a:lnTo>
                    <a:pt x="315" y="308"/>
                  </a:lnTo>
                  <a:lnTo>
                    <a:pt x="310" y="307"/>
                  </a:lnTo>
                  <a:lnTo>
                    <a:pt x="304" y="302"/>
                  </a:lnTo>
                  <a:lnTo>
                    <a:pt x="299" y="292"/>
                  </a:lnTo>
                  <a:lnTo>
                    <a:pt x="291" y="284"/>
                  </a:lnTo>
                  <a:lnTo>
                    <a:pt x="256" y="272"/>
                  </a:lnTo>
                  <a:lnTo>
                    <a:pt x="252" y="274"/>
                  </a:lnTo>
                  <a:lnTo>
                    <a:pt x="249" y="274"/>
                  </a:lnTo>
                  <a:lnTo>
                    <a:pt x="246" y="271"/>
                  </a:lnTo>
                  <a:lnTo>
                    <a:pt x="243" y="264"/>
                  </a:lnTo>
                  <a:lnTo>
                    <a:pt x="243" y="261"/>
                  </a:lnTo>
                  <a:lnTo>
                    <a:pt x="215" y="256"/>
                  </a:lnTo>
                  <a:lnTo>
                    <a:pt x="214" y="255"/>
                  </a:lnTo>
                  <a:lnTo>
                    <a:pt x="212" y="250"/>
                  </a:lnTo>
                  <a:lnTo>
                    <a:pt x="211" y="249"/>
                  </a:lnTo>
                  <a:lnTo>
                    <a:pt x="210" y="248"/>
                  </a:lnTo>
                  <a:lnTo>
                    <a:pt x="205" y="250"/>
                  </a:lnTo>
                  <a:lnTo>
                    <a:pt x="203" y="251"/>
                  </a:lnTo>
                  <a:lnTo>
                    <a:pt x="202" y="253"/>
                  </a:lnTo>
                  <a:lnTo>
                    <a:pt x="202" y="266"/>
                  </a:lnTo>
                  <a:lnTo>
                    <a:pt x="201" y="267"/>
                  </a:lnTo>
                  <a:lnTo>
                    <a:pt x="195" y="272"/>
                  </a:lnTo>
                  <a:lnTo>
                    <a:pt x="178" y="270"/>
                  </a:lnTo>
                  <a:lnTo>
                    <a:pt x="171" y="274"/>
                  </a:lnTo>
                  <a:lnTo>
                    <a:pt x="166" y="270"/>
                  </a:lnTo>
                  <a:lnTo>
                    <a:pt x="165" y="268"/>
                  </a:lnTo>
                  <a:lnTo>
                    <a:pt x="165" y="267"/>
                  </a:lnTo>
                  <a:lnTo>
                    <a:pt x="165" y="256"/>
                  </a:lnTo>
                  <a:lnTo>
                    <a:pt x="165" y="254"/>
                  </a:lnTo>
                  <a:lnTo>
                    <a:pt x="164" y="254"/>
                  </a:lnTo>
                  <a:lnTo>
                    <a:pt x="163" y="253"/>
                  </a:lnTo>
                  <a:lnTo>
                    <a:pt x="137" y="247"/>
                  </a:lnTo>
                  <a:lnTo>
                    <a:pt x="137" y="245"/>
                  </a:lnTo>
                  <a:lnTo>
                    <a:pt x="136" y="243"/>
                  </a:lnTo>
                  <a:lnTo>
                    <a:pt x="132" y="238"/>
                  </a:lnTo>
                  <a:lnTo>
                    <a:pt x="87" y="215"/>
                  </a:lnTo>
                  <a:lnTo>
                    <a:pt x="72" y="217"/>
                  </a:lnTo>
                  <a:lnTo>
                    <a:pt x="43" y="186"/>
                  </a:lnTo>
                  <a:lnTo>
                    <a:pt x="44" y="182"/>
                  </a:lnTo>
                  <a:lnTo>
                    <a:pt x="44" y="173"/>
                  </a:lnTo>
                  <a:lnTo>
                    <a:pt x="44" y="171"/>
                  </a:lnTo>
                  <a:lnTo>
                    <a:pt x="43" y="170"/>
                  </a:lnTo>
                  <a:lnTo>
                    <a:pt x="42" y="169"/>
                  </a:lnTo>
                  <a:lnTo>
                    <a:pt x="42" y="168"/>
                  </a:lnTo>
                  <a:lnTo>
                    <a:pt x="42" y="167"/>
                  </a:lnTo>
                  <a:lnTo>
                    <a:pt x="42" y="167"/>
                  </a:lnTo>
                  <a:lnTo>
                    <a:pt x="42" y="166"/>
                  </a:lnTo>
                  <a:lnTo>
                    <a:pt x="51" y="162"/>
                  </a:lnTo>
                  <a:lnTo>
                    <a:pt x="52" y="161"/>
                  </a:lnTo>
                  <a:lnTo>
                    <a:pt x="52" y="160"/>
                  </a:lnTo>
                  <a:lnTo>
                    <a:pt x="53" y="158"/>
                  </a:lnTo>
                  <a:lnTo>
                    <a:pt x="52" y="134"/>
                  </a:lnTo>
                  <a:lnTo>
                    <a:pt x="52" y="134"/>
                  </a:lnTo>
                  <a:lnTo>
                    <a:pt x="48" y="130"/>
                  </a:lnTo>
                  <a:lnTo>
                    <a:pt x="31" y="121"/>
                  </a:lnTo>
                  <a:lnTo>
                    <a:pt x="30" y="119"/>
                  </a:lnTo>
                  <a:lnTo>
                    <a:pt x="30" y="119"/>
                  </a:lnTo>
                  <a:lnTo>
                    <a:pt x="30" y="111"/>
                  </a:lnTo>
                  <a:lnTo>
                    <a:pt x="30" y="111"/>
                  </a:lnTo>
                  <a:lnTo>
                    <a:pt x="29" y="110"/>
                  </a:lnTo>
                  <a:lnTo>
                    <a:pt x="5" y="100"/>
                  </a:lnTo>
                  <a:lnTo>
                    <a:pt x="0" y="93"/>
                  </a:lnTo>
                  <a:lnTo>
                    <a:pt x="1" y="91"/>
                  </a:lnTo>
                  <a:lnTo>
                    <a:pt x="2" y="85"/>
                  </a:lnTo>
                  <a:lnTo>
                    <a:pt x="3" y="84"/>
                  </a:lnTo>
                  <a:lnTo>
                    <a:pt x="9" y="81"/>
                  </a:lnTo>
                  <a:lnTo>
                    <a:pt x="12" y="77"/>
                  </a:lnTo>
                  <a:lnTo>
                    <a:pt x="13" y="69"/>
                  </a:lnTo>
                  <a:lnTo>
                    <a:pt x="13" y="66"/>
                  </a:lnTo>
                  <a:lnTo>
                    <a:pt x="12" y="64"/>
                  </a:lnTo>
                  <a:lnTo>
                    <a:pt x="10" y="62"/>
                  </a:lnTo>
                  <a:lnTo>
                    <a:pt x="9" y="56"/>
                  </a:lnTo>
                  <a:lnTo>
                    <a:pt x="14" y="55"/>
                  </a:lnTo>
                  <a:lnTo>
                    <a:pt x="21" y="58"/>
                  </a:lnTo>
                  <a:lnTo>
                    <a:pt x="28" y="63"/>
                  </a:lnTo>
                  <a:lnTo>
                    <a:pt x="31" y="63"/>
                  </a:lnTo>
                  <a:lnTo>
                    <a:pt x="43" y="57"/>
                  </a:lnTo>
                  <a:lnTo>
                    <a:pt x="44" y="56"/>
                  </a:lnTo>
                  <a:lnTo>
                    <a:pt x="46" y="48"/>
                  </a:lnTo>
                  <a:lnTo>
                    <a:pt x="47" y="47"/>
                  </a:lnTo>
                  <a:lnTo>
                    <a:pt x="61" y="41"/>
                  </a:lnTo>
                  <a:lnTo>
                    <a:pt x="63" y="42"/>
                  </a:lnTo>
                  <a:lnTo>
                    <a:pt x="69" y="46"/>
                  </a:lnTo>
                  <a:lnTo>
                    <a:pt x="114" y="46"/>
                  </a:lnTo>
                  <a:lnTo>
                    <a:pt x="117" y="42"/>
                  </a:lnTo>
                  <a:lnTo>
                    <a:pt x="122" y="30"/>
                  </a:lnTo>
                  <a:lnTo>
                    <a:pt x="126" y="26"/>
                  </a:lnTo>
                  <a:lnTo>
                    <a:pt x="136" y="26"/>
                  </a:lnTo>
                  <a:lnTo>
                    <a:pt x="137" y="27"/>
                  </a:lnTo>
                  <a:lnTo>
                    <a:pt x="141" y="44"/>
                  </a:lnTo>
                  <a:lnTo>
                    <a:pt x="142" y="45"/>
                  </a:lnTo>
                  <a:lnTo>
                    <a:pt x="147" y="46"/>
                  </a:lnTo>
                  <a:lnTo>
                    <a:pt x="153" y="40"/>
                  </a:lnTo>
                  <a:lnTo>
                    <a:pt x="165" y="39"/>
                  </a:lnTo>
                  <a:lnTo>
                    <a:pt x="168" y="36"/>
                  </a:lnTo>
                  <a:lnTo>
                    <a:pt x="170" y="32"/>
                  </a:lnTo>
                  <a:lnTo>
                    <a:pt x="174" y="27"/>
                  </a:lnTo>
                  <a:lnTo>
                    <a:pt x="177" y="25"/>
                  </a:lnTo>
                  <a:lnTo>
                    <a:pt x="197" y="32"/>
                  </a:lnTo>
                  <a:lnTo>
                    <a:pt x="204" y="42"/>
                  </a:lnTo>
                  <a:lnTo>
                    <a:pt x="206" y="54"/>
                  </a:lnTo>
                  <a:lnTo>
                    <a:pt x="207" y="55"/>
                  </a:lnTo>
                  <a:lnTo>
                    <a:pt x="208" y="56"/>
                  </a:lnTo>
                  <a:lnTo>
                    <a:pt x="226" y="57"/>
                  </a:lnTo>
                  <a:lnTo>
                    <a:pt x="228" y="60"/>
                  </a:lnTo>
                  <a:lnTo>
                    <a:pt x="230" y="64"/>
                  </a:lnTo>
                  <a:lnTo>
                    <a:pt x="265" y="90"/>
                  </a:lnTo>
                  <a:lnTo>
                    <a:pt x="287" y="87"/>
                  </a:lnTo>
                  <a:lnTo>
                    <a:pt x="298" y="93"/>
                  </a:lnTo>
                  <a:lnTo>
                    <a:pt x="311" y="93"/>
                  </a:lnTo>
                  <a:lnTo>
                    <a:pt x="313" y="91"/>
                  </a:lnTo>
                  <a:lnTo>
                    <a:pt x="314" y="90"/>
                  </a:lnTo>
                  <a:lnTo>
                    <a:pt x="315" y="89"/>
                  </a:lnTo>
                  <a:lnTo>
                    <a:pt x="315" y="87"/>
                  </a:lnTo>
                  <a:lnTo>
                    <a:pt x="314" y="86"/>
                  </a:lnTo>
                  <a:lnTo>
                    <a:pt x="313" y="84"/>
                  </a:lnTo>
                  <a:lnTo>
                    <a:pt x="312" y="83"/>
                  </a:lnTo>
                  <a:lnTo>
                    <a:pt x="312" y="81"/>
                  </a:lnTo>
                  <a:lnTo>
                    <a:pt x="312" y="81"/>
                  </a:lnTo>
                  <a:lnTo>
                    <a:pt x="313" y="80"/>
                  </a:lnTo>
                  <a:lnTo>
                    <a:pt x="322" y="69"/>
                  </a:lnTo>
                  <a:lnTo>
                    <a:pt x="324" y="61"/>
                  </a:lnTo>
                  <a:lnTo>
                    <a:pt x="327" y="56"/>
                  </a:lnTo>
                  <a:lnTo>
                    <a:pt x="362" y="37"/>
                  </a:lnTo>
                  <a:lnTo>
                    <a:pt x="365" y="33"/>
                  </a:lnTo>
                  <a:lnTo>
                    <a:pt x="365" y="28"/>
                  </a:lnTo>
                  <a:lnTo>
                    <a:pt x="366" y="27"/>
                  </a:lnTo>
                  <a:lnTo>
                    <a:pt x="366" y="26"/>
                  </a:lnTo>
                  <a:lnTo>
                    <a:pt x="367" y="26"/>
                  </a:lnTo>
                  <a:lnTo>
                    <a:pt x="370" y="26"/>
                  </a:lnTo>
                  <a:lnTo>
                    <a:pt x="387" y="34"/>
                  </a:lnTo>
                  <a:lnTo>
                    <a:pt x="389" y="32"/>
                  </a:lnTo>
                  <a:lnTo>
                    <a:pt x="404" y="32"/>
                  </a:lnTo>
                  <a:lnTo>
                    <a:pt x="404" y="32"/>
                  </a:lnTo>
                  <a:lnTo>
                    <a:pt x="406" y="33"/>
                  </a:lnTo>
                  <a:lnTo>
                    <a:pt x="407" y="39"/>
                  </a:lnTo>
                  <a:lnTo>
                    <a:pt x="411" y="39"/>
                  </a:lnTo>
                  <a:lnTo>
                    <a:pt x="411" y="41"/>
                  </a:lnTo>
                  <a:lnTo>
                    <a:pt x="414" y="40"/>
                  </a:lnTo>
                  <a:lnTo>
                    <a:pt x="414" y="43"/>
                  </a:lnTo>
                  <a:lnTo>
                    <a:pt x="416" y="43"/>
                  </a:lnTo>
                  <a:lnTo>
                    <a:pt x="417" y="48"/>
                  </a:lnTo>
                  <a:lnTo>
                    <a:pt x="419" y="47"/>
                  </a:lnTo>
                  <a:lnTo>
                    <a:pt x="419" y="50"/>
                  </a:lnTo>
                  <a:lnTo>
                    <a:pt x="422" y="49"/>
                  </a:lnTo>
                  <a:lnTo>
                    <a:pt x="422" y="52"/>
                  </a:lnTo>
                  <a:lnTo>
                    <a:pt x="424" y="52"/>
                  </a:lnTo>
                  <a:lnTo>
                    <a:pt x="424" y="54"/>
                  </a:lnTo>
                  <a:lnTo>
                    <a:pt x="434" y="54"/>
                  </a:lnTo>
                  <a:lnTo>
                    <a:pt x="434" y="56"/>
                  </a:lnTo>
                  <a:lnTo>
                    <a:pt x="436" y="56"/>
                  </a:lnTo>
                  <a:lnTo>
                    <a:pt x="436" y="58"/>
                  </a:lnTo>
                  <a:lnTo>
                    <a:pt x="443" y="58"/>
                  </a:lnTo>
                  <a:lnTo>
                    <a:pt x="443" y="60"/>
                  </a:lnTo>
                  <a:lnTo>
                    <a:pt x="448" y="60"/>
                  </a:lnTo>
                  <a:lnTo>
                    <a:pt x="448" y="57"/>
                  </a:lnTo>
                  <a:lnTo>
                    <a:pt x="450" y="57"/>
                  </a:lnTo>
                  <a:lnTo>
                    <a:pt x="450" y="55"/>
                  </a:lnTo>
                  <a:lnTo>
                    <a:pt x="452" y="55"/>
                  </a:lnTo>
                  <a:lnTo>
                    <a:pt x="452" y="52"/>
                  </a:lnTo>
                  <a:lnTo>
                    <a:pt x="455" y="52"/>
                  </a:lnTo>
                  <a:lnTo>
                    <a:pt x="454" y="48"/>
                  </a:lnTo>
                  <a:lnTo>
                    <a:pt x="456" y="47"/>
                  </a:lnTo>
                  <a:lnTo>
                    <a:pt x="456" y="43"/>
                  </a:lnTo>
                  <a:lnTo>
                    <a:pt x="459" y="42"/>
                  </a:lnTo>
                  <a:lnTo>
                    <a:pt x="458" y="40"/>
                  </a:lnTo>
                  <a:lnTo>
                    <a:pt x="465" y="40"/>
                  </a:lnTo>
                  <a:lnTo>
                    <a:pt x="465" y="37"/>
                  </a:lnTo>
                  <a:lnTo>
                    <a:pt x="468" y="37"/>
                  </a:lnTo>
                  <a:lnTo>
                    <a:pt x="468" y="35"/>
                  </a:lnTo>
                  <a:lnTo>
                    <a:pt x="470" y="34"/>
                  </a:lnTo>
                  <a:lnTo>
                    <a:pt x="470" y="32"/>
                  </a:lnTo>
                  <a:lnTo>
                    <a:pt x="472" y="32"/>
                  </a:lnTo>
                  <a:lnTo>
                    <a:pt x="472" y="30"/>
                  </a:lnTo>
                  <a:lnTo>
                    <a:pt x="475" y="30"/>
                  </a:lnTo>
                  <a:lnTo>
                    <a:pt x="474" y="25"/>
                  </a:lnTo>
                  <a:lnTo>
                    <a:pt x="476" y="25"/>
                  </a:lnTo>
                  <a:lnTo>
                    <a:pt x="476" y="18"/>
                  </a:lnTo>
                  <a:lnTo>
                    <a:pt x="478" y="18"/>
                  </a:lnTo>
                  <a:lnTo>
                    <a:pt x="478" y="13"/>
                  </a:lnTo>
                  <a:lnTo>
                    <a:pt x="481" y="13"/>
                  </a:lnTo>
                  <a:lnTo>
                    <a:pt x="480" y="10"/>
                  </a:lnTo>
                  <a:lnTo>
                    <a:pt x="485" y="10"/>
                  </a:lnTo>
                  <a:lnTo>
                    <a:pt x="485" y="8"/>
                  </a:lnTo>
                  <a:lnTo>
                    <a:pt x="487" y="7"/>
                  </a:lnTo>
                  <a:lnTo>
                    <a:pt x="487" y="3"/>
                  </a:lnTo>
                  <a:lnTo>
                    <a:pt x="491" y="3"/>
                  </a:lnTo>
                  <a:lnTo>
                    <a:pt x="491" y="0"/>
                  </a:lnTo>
                  <a:lnTo>
                    <a:pt x="494" y="0"/>
                  </a:lnTo>
                  <a:lnTo>
                    <a:pt x="494" y="2"/>
                  </a:lnTo>
                  <a:lnTo>
                    <a:pt x="496" y="2"/>
                  </a:lnTo>
                  <a:lnTo>
                    <a:pt x="496" y="4"/>
                  </a:lnTo>
                  <a:lnTo>
                    <a:pt x="501" y="4"/>
                  </a:lnTo>
                  <a:lnTo>
                    <a:pt x="501" y="7"/>
                  </a:lnTo>
                  <a:lnTo>
                    <a:pt x="502" y="7"/>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115" name="Freeform 83"/>
            <p:cNvSpPr>
              <a:spLocks/>
            </p:cNvSpPr>
            <p:nvPr/>
          </p:nvSpPr>
          <p:spPr bwMode="auto">
            <a:xfrm>
              <a:off x="4321176" y="5502275"/>
              <a:ext cx="774700" cy="966788"/>
            </a:xfrm>
            <a:custGeom>
              <a:avLst/>
              <a:gdLst>
                <a:gd name="T0" fmla="*/ 349 w 488"/>
                <a:gd name="T1" fmla="*/ 37 h 609"/>
                <a:gd name="T2" fmla="*/ 387 w 488"/>
                <a:gd name="T3" fmla="*/ 41 h 609"/>
                <a:gd name="T4" fmla="*/ 459 w 488"/>
                <a:gd name="T5" fmla="*/ 76 h 609"/>
                <a:gd name="T6" fmla="*/ 486 w 488"/>
                <a:gd name="T7" fmla="*/ 103 h 609"/>
                <a:gd name="T8" fmla="*/ 476 w 488"/>
                <a:gd name="T9" fmla="*/ 151 h 609"/>
                <a:gd name="T10" fmla="*/ 482 w 488"/>
                <a:gd name="T11" fmla="*/ 188 h 609"/>
                <a:gd name="T12" fmla="*/ 437 w 488"/>
                <a:gd name="T13" fmla="*/ 223 h 609"/>
                <a:gd name="T14" fmla="*/ 445 w 488"/>
                <a:gd name="T15" fmla="*/ 234 h 609"/>
                <a:gd name="T16" fmla="*/ 458 w 488"/>
                <a:gd name="T17" fmla="*/ 265 h 609"/>
                <a:gd name="T18" fmla="*/ 458 w 488"/>
                <a:gd name="T19" fmla="*/ 319 h 609"/>
                <a:gd name="T20" fmla="*/ 465 w 488"/>
                <a:gd name="T21" fmla="*/ 374 h 609"/>
                <a:gd name="T22" fmla="*/ 462 w 488"/>
                <a:gd name="T23" fmla="*/ 407 h 609"/>
                <a:gd name="T24" fmla="*/ 449 w 488"/>
                <a:gd name="T25" fmla="*/ 426 h 609"/>
                <a:gd name="T26" fmla="*/ 446 w 488"/>
                <a:gd name="T27" fmla="*/ 446 h 609"/>
                <a:gd name="T28" fmla="*/ 443 w 488"/>
                <a:gd name="T29" fmla="*/ 471 h 609"/>
                <a:gd name="T30" fmla="*/ 426 w 488"/>
                <a:gd name="T31" fmla="*/ 496 h 609"/>
                <a:gd name="T32" fmla="*/ 399 w 488"/>
                <a:gd name="T33" fmla="*/ 520 h 609"/>
                <a:gd name="T34" fmla="*/ 404 w 488"/>
                <a:gd name="T35" fmla="*/ 546 h 609"/>
                <a:gd name="T36" fmla="*/ 380 w 488"/>
                <a:gd name="T37" fmla="*/ 576 h 609"/>
                <a:gd name="T38" fmla="*/ 364 w 488"/>
                <a:gd name="T39" fmla="*/ 595 h 609"/>
                <a:gd name="T40" fmla="*/ 357 w 488"/>
                <a:gd name="T41" fmla="*/ 605 h 609"/>
                <a:gd name="T42" fmla="*/ 340 w 488"/>
                <a:gd name="T43" fmla="*/ 594 h 609"/>
                <a:gd name="T44" fmla="*/ 329 w 488"/>
                <a:gd name="T45" fmla="*/ 583 h 609"/>
                <a:gd name="T46" fmla="*/ 327 w 488"/>
                <a:gd name="T47" fmla="*/ 548 h 609"/>
                <a:gd name="T48" fmla="*/ 307 w 488"/>
                <a:gd name="T49" fmla="*/ 526 h 609"/>
                <a:gd name="T50" fmla="*/ 280 w 488"/>
                <a:gd name="T51" fmla="*/ 515 h 609"/>
                <a:gd name="T52" fmla="*/ 263 w 488"/>
                <a:gd name="T53" fmla="*/ 508 h 609"/>
                <a:gd name="T54" fmla="*/ 248 w 488"/>
                <a:gd name="T55" fmla="*/ 485 h 609"/>
                <a:gd name="T56" fmla="*/ 237 w 488"/>
                <a:gd name="T57" fmla="*/ 471 h 609"/>
                <a:gd name="T58" fmla="*/ 226 w 488"/>
                <a:gd name="T59" fmla="*/ 452 h 609"/>
                <a:gd name="T60" fmla="*/ 207 w 488"/>
                <a:gd name="T61" fmla="*/ 431 h 609"/>
                <a:gd name="T62" fmla="*/ 192 w 488"/>
                <a:gd name="T63" fmla="*/ 401 h 609"/>
                <a:gd name="T64" fmla="*/ 179 w 488"/>
                <a:gd name="T65" fmla="*/ 390 h 609"/>
                <a:gd name="T66" fmla="*/ 155 w 488"/>
                <a:gd name="T67" fmla="*/ 390 h 609"/>
                <a:gd name="T68" fmla="*/ 121 w 488"/>
                <a:gd name="T69" fmla="*/ 380 h 609"/>
                <a:gd name="T70" fmla="*/ 103 w 488"/>
                <a:gd name="T71" fmla="*/ 353 h 609"/>
                <a:gd name="T72" fmla="*/ 81 w 488"/>
                <a:gd name="T73" fmla="*/ 343 h 609"/>
                <a:gd name="T74" fmla="*/ 72 w 488"/>
                <a:gd name="T75" fmla="*/ 318 h 609"/>
                <a:gd name="T76" fmla="*/ 76 w 488"/>
                <a:gd name="T77" fmla="*/ 289 h 609"/>
                <a:gd name="T78" fmla="*/ 61 w 488"/>
                <a:gd name="T79" fmla="*/ 285 h 609"/>
                <a:gd name="T80" fmla="*/ 55 w 488"/>
                <a:gd name="T81" fmla="*/ 267 h 609"/>
                <a:gd name="T82" fmla="*/ 51 w 488"/>
                <a:gd name="T83" fmla="*/ 246 h 609"/>
                <a:gd name="T84" fmla="*/ 46 w 488"/>
                <a:gd name="T85" fmla="*/ 241 h 609"/>
                <a:gd name="T86" fmla="*/ 41 w 488"/>
                <a:gd name="T87" fmla="*/ 233 h 609"/>
                <a:gd name="T88" fmla="*/ 38 w 488"/>
                <a:gd name="T89" fmla="*/ 228 h 609"/>
                <a:gd name="T90" fmla="*/ 42 w 488"/>
                <a:gd name="T91" fmla="*/ 218 h 609"/>
                <a:gd name="T92" fmla="*/ 30 w 488"/>
                <a:gd name="T93" fmla="*/ 206 h 609"/>
                <a:gd name="T94" fmla="*/ 20 w 488"/>
                <a:gd name="T95" fmla="*/ 199 h 609"/>
                <a:gd name="T96" fmla="*/ 5 w 488"/>
                <a:gd name="T97" fmla="*/ 183 h 609"/>
                <a:gd name="T98" fmla="*/ 2 w 488"/>
                <a:gd name="T99" fmla="*/ 169 h 609"/>
                <a:gd name="T100" fmla="*/ 17 w 488"/>
                <a:gd name="T101" fmla="*/ 156 h 609"/>
                <a:gd name="T102" fmla="*/ 29 w 488"/>
                <a:gd name="T103" fmla="*/ 126 h 609"/>
                <a:gd name="T104" fmla="*/ 41 w 488"/>
                <a:gd name="T105" fmla="*/ 115 h 609"/>
                <a:gd name="T106" fmla="*/ 51 w 488"/>
                <a:gd name="T107" fmla="*/ 95 h 609"/>
                <a:gd name="T108" fmla="*/ 95 w 488"/>
                <a:gd name="T109" fmla="*/ 104 h 609"/>
                <a:gd name="T110" fmla="*/ 194 w 488"/>
                <a:gd name="T111" fmla="*/ 72 h 609"/>
                <a:gd name="T112" fmla="*/ 286 w 488"/>
                <a:gd name="T113" fmla="*/ 59 h 609"/>
                <a:gd name="T114" fmla="*/ 332 w 488"/>
                <a:gd name="T115" fmla="*/ 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8" h="609">
                  <a:moveTo>
                    <a:pt x="350" y="10"/>
                  </a:moveTo>
                  <a:lnTo>
                    <a:pt x="355" y="19"/>
                  </a:lnTo>
                  <a:lnTo>
                    <a:pt x="355" y="20"/>
                  </a:lnTo>
                  <a:lnTo>
                    <a:pt x="355" y="22"/>
                  </a:lnTo>
                  <a:lnTo>
                    <a:pt x="355" y="23"/>
                  </a:lnTo>
                  <a:lnTo>
                    <a:pt x="351" y="26"/>
                  </a:lnTo>
                  <a:lnTo>
                    <a:pt x="351" y="27"/>
                  </a:lnTo>
                  <a:lnTo>
                    <a:pt x="349" y="35"/>
                  </a:lnTo>
                  <a:lnTo>
                    <a:pt x="349" y="37"/>
                  </a:lnTo>
                  <a:lnTo>
                    <a:pt x="349" y="38"/>
                  </a:lnTo>
                  <a:lnTo>
                    <a:pt x="351" y="39"/>
                  </a:lnTo>
                  <a:lnTo>
                    <a:pt x="363" y="35"/>
                  </a:lnTo>
                  <a:lnTo>
                    <a:pt x="384" y="36"/>
                  </a:lnTo>
                  <a:lnTo>
                    <a:pt x="386" y="37"/>
                  </a:lnTo>
                  <a:lnTo>
                    <a:pt x="387" y="38"/>
                  </a:lnTo>
                  <a:lnTo>
                    <a:pt x="387" y="39"/>
                  </a:lnTo>
                  <a:lnTo>
                    <a:pt x="387" y="40"/>
                  </a:lnTo>
                  <a:lnTo>
                    <a:pt x="387" y="41"/>
                  </a:lnTo>
                  <a:lnTo>
                    <a:pt x="385" y="43"/>
                  </a:lnTo>
                  <a:lnTo>
                    <a:pt x="385" y="44"/>
                  </a:lnTo>
                  <a:lnTo>
                    <a:pt x="385" y="45"/>
                  </a:lnTo>
                  <a:lnTo>
                    <a:pt x="385" y="46"/>
                  </a:lnTo>
                  <a:lnTo>
                    <a:pt x="406" y="59"/>
                  </a:lnTo>
                  <a:lnTo>
                    <a:pt x="434" y="60"/>
                  </a:lnTo>
                  <a:lnTo>
                    <a:pt x="440" y="66"/>
                  </a:lnTo>
                  <a:lnTo>
                    <a:pt x="445" y="77"/>
                  </a:lnTo>
                  <a:lnTo>
                    <a:pt x="459" y="76"/>
                  </a:lnTo>
                  <a:lnTo>
                    <a:pt x="460" y="77"/>
                  </a:lnTo>
                  <a:lnTo>
                    <a:pt x="461" y="78"/>
                  </a:lnTo>
                  <a:lnTo>
                    <a:pt x="462" y="85"/>
                  </a:lnTo>
                  <a:lnTo>
                    <a:pt x="463" y="86"/>
                  </a:lnTo>
                  <a:lnTo>
                    <a:pt x="464" y="88"/>
                  </a:lnTo>
                  <a:lnTo>
                    <a:pt x="467" y="89"/>
                  </a:lnTo>
                  <a:lnTo>
                    <a:pt x="473" y="88"/>
                  </a:lnTo>
                  <a:lnTo>
                    <a:pt x="484" y="97"/>
                  </a:lnTo>
                  <a:lnTo>
                    <a:pt x="486" y="103"/>
                  </a:lnTo>
                  <a:lnTo>
                    <a:pt x="488" y="124"/>
                  </a:lnTo>
                  <a:lnTo>
                    <a:pt x="488" y="125"/>
                  </a:lnTo>
                  <a:lnTo>
                    <a:pt x="487" y="125"/>
                  </a:lnTo>
                  <a:lnTo>
                    <a:pt x="481" y="129"/>
                  </a:lnTo>
                  <a:lnTo>
                    <a:pt x="480" y="131"/>
                  </a:lnTo>
                  <a:lnTo>
                    <a:pt x="478" y="136"/>
                  </a:lnTo>
                  <a:lnTo>
                    <a:pt x="477" y="139"/>
                  </a:lnTo>
                  <a:lnTo>
                    <a:pt x="476" y="146"/>
                  </a:lnTo>
                  <a:lnTo>
                    <a:pt x="476" y="151"/>
                  </a:lnTo>
                  <a:lnTo>
                    <a:pt x="478" y="154"/>
                  </a:lnTo>
                  <a:lnTo>
                    <a:pt x="479" y="157"/>
                  </a:lnTo>
                  <a:lnTo>
                    <a:pt x="478" y="159"/>
                  </a:lnTo>
                  <a:lnTo>
                    <a:pt x="476" y="162"/>
                  </a:lnTo>
                  <a:lnTo>
                    <a:pt x="475" y="181"/>
                  </a:lnTo>
                  <a:lnTo>
                    <a:pt x="476" y="182"/>
                  </a:lnTo>
                  <a:lnTo>
                    <a:pt x="476" y="183"/>
                  </a:lnTo>
                  <a:lnTo>
                    <a:pt x="479" y="187"/>
                  </a:lnTo>
                  <a:lnTo>
                    <a:pt x="482" y="188"/>
                  </a:lnTo>
                  <a:lnTo>
                    <a:pt x="464" y="201"/>
                  </a:lnTo>
                  <a:lnTo>
                    <a:pt x="453" y="201"/>
                  </a:lnTo>
                  <a:lnTo>
                    <a:pt x="441" y="207"/>
                  </a:lnTo>
                  <a:lnTo>
                    <a:pt x="438" y="210"/>
                  </a:lnTo>
                  <a:lnTo>
                    <a:pt x="433" y="218"/>
                  </a:lnTo>
                  <a:lnTo>
                    <a:pt x="433" y="219"/>
                  </a:lnTo>
                  <a:lnTo>
                    <a:pt x="434" y="221"/>
                  </a:lnTo>
                  <a:lnTo>
                    <a:pt x="435" y="222"/>
                  </a:lnTo>
                  <a:lnTo>
                    <a:pt x="437" y="223"/>
                  </a:lnTo>
                  <a:lnTo>
                    <a:pt x="442" y="221"/>
                  </a:lnTo>
                  <a:lnTo>
                    <a:pt x="444" y="221"/>
                  </a:lnTo>
                  <a:lnTo>
                    <a:pt x="448" y="224"/>
                  </a:lnTo>
                  <a:lnTo>
                    <a:pt x="448" y="225"/>
                  </a:lnTo>
                  <a:lnTo>
                    <a:pt x="449" y="226"/>
                  </a:lnTo>
                  <a:lnTo>
                    <a:pt x="449" y="228"/>
                  </a:lnTo>
                  <a:lnTo>
                    <a:pt x="448" y="228"/>
                  </a:lnTo>
                  <a:lnTo>
                    <a:pt x="446" y="230"/>
                  </a:lnTo>
                  <a:lnTo>
                    <a:pt x="445" y="234"/>
                  </a:lnTo>
                  <a:lnTo>
                    <a:pt x="445" y="238"/>
                  </a:lnTo>
                  <a:lnTo>
                    <a:pt x="444" y="240"/>
                  </a:lnTo>
                  <a:lnTo>
                    <a:pt x="439" y="245"/>
                  </a:lnTo>
                  <a:lnTo>
                    <a:pt x="440" y="249"/>
                  </a:lnTo>
                  <a:lnTo>
                    <a:pt x="446" y="254"/>
                  </a:lnTo>
                  <a:lnTo>
                    <a:pt x="454" y="256"/>
                  </a:lnTo>
                  <a:lnTo>
                    <a:pt x="456" y="258"/>
                  </a:lnTo>
                  <a:lnTo>
                    <a:pt x="457" y="262"/>
                  </a:lnTo>
                  <a:lnTo>
                    <a:pt x="458" y="265"/>
                  </a:lnTo>
                  <a:lnTo>
                    <a:pt x="455" y="277"/>
                  </a:lnTo>
                  <a:lnTo>
                    <a:pt x="456" y="287"/>
                  </a:lnTo>
                  <a:lnTo>
                    <a:pt x="456" y="288"/>
                  </a:lnTo>
                  <a:lnTo>
                    <a:pt x="464" y="297"/>
                  </a:lnTo>
                  <a:lnTo>
                    <a:pt x="464" y="307"/>
                  </a:lnTo>
                  <a:lnTo>
                    <a:pt x="468" y="314"/>
                  </a:lnTo>
                  <a:lnTo>
                    <a:pt x="462" y="316"/>
                  </a:lnTo>
                  <a:lnTo>
                    <a:pt x="459" y="319"/>
                  </a:lnTo>
                  <a:lnTo>
                    <a:pt x="458" y="319"/>
                  </a:lnTo>
                  <a:lnTo>
                    <a:pt x="458" y="321"/>
                  </a:lnTo>
                  <a:lnTo>
                    <a:pt x="458" y="323"/>
                  </a:lnTo>
                  <a:lnTo>
                    <a:pt x="465" y="337"/>
                  </a:lnTo>
                  <a:lnTo>
                    <a:pt x="467" y="343"/>
                  </a:lnTo>
                  <a:lnTo>
                    <a:pt x="468" y="347"/>
                  </a:lnTo>
                  <a:lnTo>
                    <a:pt x="469" y="351"/>
                  </a:lnTo>
                  <a:lnTo>
                    <a:pt x="468" y="354"/>
                  </a:lnTo>
                  <a:lnTo>
                    <a:pt x="460" y="367"/>
                  </a:lnTo>
                  <a:lnTo>
                    <a:pt x="465" y="374"/>
                  </a:lnTo>
                  <a:lnTo>
                    <a:pt x="466" y="380"/>
                  </a:lnTo>
                  <a:lnTo>
                    <a:pt x="470" y="389"/>
                  </a:lnTo>
                  <a:lnTo>
                    <a:pt x="471" y="391"/>
                  </a:lnTo>
                  <a:lnTo>
                    <a:pt x="471" y="393"/>
                  </a:lnTo>
                  <a:lnTo>
                    <a:pt x="470" y="395"/>
                  </a:lnTo>
                  <a:lnTo>
                    <a:pt x="470" y="395"/>
                  </a:lnTo>
                  <a:lnTo>
                    <a:pt x="466" y="397"/>
                  </a:lnTo>
                  <a:lnTo>
                    <a:pt x="462" y="400"/>
                  </a:lnTo>
                  <a:lnTo>
                    <a:pt x="462" y="407"/>
                  </a:lnTo>
                  <a:lnTo>
                    <a:pt x="461" y="408"/>
                  </a:lnTo>
                  <a:lnTo>
                    <a:pt x="461" y="409"/>
                  </a:lnTo>
                  <a:lnTo>
                    <a:pt x="450" y="417"/>
                  </a:lnTo>
                  <a:lnTo>
                    <a:pt x="448" y="421"/>
                  </a:lnTo>
                  <a:lnTo>
                    <a:pt x="448" y="422"/>
                  </a:lnTo>
                  <a:lnTo>
                    <a:pt x="448" y="423"/>
                  </a:lnTo>
                  <a:lnTo>
                    <a:pt x="448" y="423"/>
                  </a:lnTo>
                  <a:lnTo>
                    <a:pt x="449" y="425"/>
                  </a:lnTo>
                  <a:lnTo>
                    <a:pt x="449" y="426"/>
                  </a:lnTo>
                  <a:lnTo>
                    <a:pt x="449" y="427"/>
                  </a:lnTo>
                  <a:lnTo>
                    <a:pt x="449" y="429"/>
                  </a:lnTo>
                  <a:lnTo>
                    <a:pt x="449" y="429"/>
                  </a:lnTo>
                  <a:lnTo>
                    <a:pt x="441" y="436"/>
                  </a:lnTo>
                  <a:lnTo>
                    <a:pt x="441" y="437"/>
                  </a:lnTo>
                  <a:lnTo>
                    <a:pt x="441" y="438"/>
                  </a:lnTo>
                  <a:lnTo>
                    <a:pt x="441" y="441"/>
                  </a:lnTo>
                  <a:lnTo>
                    <a:pt x="446" y="445"/>
                  </a:lnTo>
                  <a:lnTo>
                    <a:pt x="446" y="446"/>
                  </a:lnTo>
                  <a:lnTo>
                    <a:pt x="446" y="447"/>
                  </a:lnTo>
                  <a:lnTo>
                    <a:pt x="446" y="448"/>
                  </a:lnTo>
                  <a:lnTo>
                    <a:pt x="446" y="450"/>
                  </a:lnTo>
                  <a:lnTo>
                    <a:pt x="446" y="450"/>
                  </a:lnTo>
                  <a:lnTo>
                    <a:pt x="438" y="456"/>
                  </a:lnTo>
                  <a:lnTo>
                    <a:pt x="437" y="457"/>
                  </a:lnTo>
                  <a:lnTo>
                    <a:pt x="437" y="459"/>
                  </a:lnTo>
                  <a:lnTo>
                    <a:pt x="438" y="463"/>
                  </a:lnTo>
                  <a:lnTo>
                    <a:pt x="443" y="471"/>
                  </a:lnTo>
                  <a:lnTo>
                    <a:pt x="443" y="473"/>
                  </a:lnTo>
                  <a:lnTo>
                    <a:pt x="443" y="476"/>
                  </a:lnTo>
                  <a:lnTo>
                    <a:pt x="443" y="477"/>
                  </a:lnTo>
                  <a:lnTo>
                    <a:pt x="442" y="478"/>
                  </a:lnTo>
                  <a:lnTo>
                    <a:pt x="438" y="479"/>
                  </a:lnTo>
                  <a:lnTo>
                    <a:pt x="438" y="481"/>
                  </a:lnTo>
                  <a:lnTo>
                    <a:pt x="436" y="490"/>
                  </a:lnTo>
                  <a:lnTo>
                    <a:pt x="435" y="491"/>
                  </a:lnTo>
                  <a:lnTo>
                    <a:pt x="426" y="496"/>
                  </a:lnTo>
                  <a:lnTo>
                    <a:pt x="424" y="500"/>
                  </a:lnTo>
                  <a:lnTo>
                    <a:pt x="415" y="506"/>
                  </a:lnTo>
                  <a:lnTo>
                    <a:pt x="403" y="502"/>
                  </a:lnTo>
                  <a:lnTo>
                    <a:pt x="401" y="503"/>
                  </a:lnTo>
                  <a:lnTo>
                    <a:pt x="400" y="503"/>
                  </a:lnTo>
                  <a:lnTo>
                    <a:pt x="399" y="505"/>
                  </a:lnTo>
                  <a:lnTo>
                    <a:pt x="399" y="506"/>
                  </a:lnTo>
                  <a:lnTo>
                    <a:pt x="399" y="519"/>
                  </a:lnTo>
                  <a:lnTo>
                    <a:pt x="399" y="520"/>
                  </a:lnTo>
                  <a:lnTo>
                    <a:pt x="396" y="526"/>
                  </a:lnTo>
                  <a:lnTo>
                    <a:pt x="396" y="527"/>
                  </a:lnTo>
                  <a:lnTo>
                    <a:pt x="396" y="528"/>
                  </a:lnTo>
                  <a:lnTo>
                    <a:pt x="397" y="529"/>
                  </a:lnTo>
                  <a:lnTo>
                    <a:pt x="400" y="533"/>
                  </a:lnTo>
                  <a:lnTo>
                    <a:pt x="400" y="534"/>
                  </a:lnTo>
                  <a:lnTo>
                    <a:pt x="402" y="539"/>
                  </a:lnTo>
                  <a:lnTo>
                    <a:pt x="403" y="543"/>
                  </a:lnTo>
                  <a:lnTo>
                    <a:pt x="404" y="546"/>
                  </a:lnTo>
                  <a:lnTo>
                    <a:pt x="403" y="548"/>
                  </a:lnTo>
                  <a:lnTo>
                    <a:pt x="403" y="550"/>
                  </a:lnTo>
                  <a:lnTo>
                    <a:pt x="397" y="554"/>
                  </a:lnTo>
                  <a:lnTo>
                    <a:pt x="389" y="556"/>
                  </a:lnTo>
                  <a:lnTo>
                    <a:pt x="386" y="559"/>
                  </a:lnTo>
                  <a:lnTo>
                    <a:pt x="385" y="565"/>
                  </a:lnTo>
                  <a:lnTo>
                    <a:pt x="383" y="568"/>
                  </a:lnTo>
                  <a:lnTo>
                    <a:pt x="382" y="572"/>
                  </a:lnTo>
                  <a:lnTo>
                    <a:pt x="380" y="576"/>
                  </a:lnTo>
                  <a:lnTo>
                    <a:pt x="380" y="577"/>
                  </a:lnTo>
                  <a:lnTo>
                    <a:pt x="380" y="578"/>
                  </a:lnTo>
                  <a:lnTo>
                    <a:pt x="381" y="580"/>
                  </a:lnTo>
                  <a:lnTo>
                    <a:pt x="382" y="582"/>
                  </a:lnTo>
                  <a:lnTo>
                    <a:pt x="382" y="584"/>
                  </a:lnTo>
                  <a:lnTo>
                    <a:pt x="390" y="595"/>
                  </a:lnTo>
                  <a:lnTo>
                    <a:pt x="375" y="596"/>
                  </a:lnTo>
                  <a:lnTo>
                    <a:pt x="375" y="594"/>
                  </a:lnTo>
                  <a:lnTo>
                    <a:pt x="364" y="595"/>
                  </a:lnTo>
                  <a:lnTo>
                    <a:pt x="364" y="607"/>
                  </a:lnTo>
                  <a:lnTo>
                    <a:pt x="362" y="607"/>
                  </a:lnTo>
                  <a:lnTo>
                    <a:pt x="361" y="608"/>
                  </a:lnTo>
                  <a:lnTo>
                    <a:pt x="361" y="608"/>
                  </a:lnTo>
                  <a:lnTo>
                    <a:pt x="362" y="609"/>
                  </a:lnTo>
                  <a:lnTo>
                    <a:pt x="359" y="609"/>
                  </a:lnTo>
                  <a:lnTo>
                    <a:pt x="359" y="607"/>
                  </a:lnTo>
                  <a:lnTo>
                    <a:pt x="357" y="607"/>
                  </a:lnTo>
                  <a:lnTo>
                    <a:pt x="357" y="605"/>
                  </a:lnTo>
                  <a:lnTo>
                    <a:pt x="354" y="605"/>
                  </a:lnTo>
                  <a:lnTo>
                    <a:pt x="354" y="602"/>
                  </a:lnTo>
                  <a:lnTo>
                    <a:pt x="349" y="603"/>
                  </a:lnTo>
                  <a:lnTo>
                    <a:pt x="349" y="598"/>
                  </a:lnTo>
                  <a:lnTo>
                    <a:pt x="347" y="598"/>
                  </a:lnTo>
                  <a:lnTo>
                    <a:pt x="347" y="596"/>
                  </a:lnTo>
                  <a:lnTo>
                    <a:pt x="342" y="596"/>
                  </a:lnTo>
                  <a:lnTo>
                    <a:pt x="342" y="594"/>
                  </a:lnTo>
                  <a:lnTo>
                    <a:pt x="340" y="594"/>
                  </a:lnTo>
                  <a:lnTo>
                    <a:pt x="339" y="592"/>
                  </a:lnTo>
                  <a:lnTo>
                    <a:pt x="335" y="592"/>
                  </a:lnTo>
                  <a:lnTo>
                    <a:pt x="334" y="587"/>
                  </a:lnTo>
                  <a:lnTo>
                    <a:pt x="329" y="587"/>
                  </a:lnTo>
                  <a:lnTo>
                    <a:pt x="329" y="585"/>
                  </a:lnTo>
                  <a:lnTo>
                    <a:pt x="327" y="585"/>
                  </a:lnTo>
                  <a:lnTo>
                    <a:pt x="327" y="584"/>
                  </a:lnTo>
                  <a:lnTo>
                    <a:pt x="334" y="587"/>
                  </a:lnTo>
                  <a:lnTo>
                    <a:pt x="329" y="583"/>
                  </a:lnTo>
                  <a:lnTo>
                    <a:pt x="329" y="583"/>
                  </a:lnTo>
                  <a:lnTo>
                    <a:pt x="329" y="579"/>
                  </a:lnTo>
                  <a:lnTo>
                    <a:pt x="331" y="573"/>
                  </a:lnTo>
                  <a:lnTo>
                    <a:pt x="331" y="571"/>
                  </a:lnTo>
                  <a:lnTo>
                    <a:pt x="329" y="571"/>
                  </a:lnTo>
                  <a:lnTo>
                    <a:pt x="330" y="560"/>
                  </a:lnTo>
                  <a:lnTo>
                    <a:pt x="328" y="558"/>
                  </a:lnTo>
                  <a:lnTo>
                    <a:pt x="329" y="550"/>
                  </a:lnTo>
                  <a:lnTo>
                    <a:pt x="327" y="548"/>
                  </a:lnTo>
                  <a:lnTo>
                    <a:pt x="322" y="546"/>
                  </a:lnTo>
                  <a:lnTo>
                    <a:pt x="322" y="544"/>
                  </a:lnTo>
                  <a:lnTo>
                    <a:pt x="320" y="540"/>
                  </a:lnTo>
                  <a:lnTo>
                    <a:pt x="316" y="538"/>
                  </a:lnTo>
                  <a:lnTo>
                    <a:pt x="314" y="538"/>
                  </a:lnTo>
                  <a:lnTo>
                    <a:pt x="314" y="536"/>
                  </a:lnTo>
                  <a:lnTo>
                    <a:pt x="313" y="533"/>
                  </a:lnTo>
                  <a:lnTo>
                    <a:pt x="313" y="532"/>
                  </a:lnTo>
                  <a:lnTo>
                    <a:pt x="307" y="526"/>
                  </a:lnTo>
                  <a:lnTo>
                    <a:pt x="305" y="526"/>
                  </a:lnTo>
                  <a:lnTo>
                    <a:pt x="302" y="521"/>
                  </a:lnTo>
                  <a:lnTo>
                    <a:pt x="300" y="521"/>
                  </a:lnTo>
                  <a:lnTo>
                    <a:pt x="293" y="513"/>
                  </a:lnTo>
                  <a:lnTo>
                    <a:pt x="290" y="513"/>
                  </a:lnTo>
                  <a:lnTo>
                    <a:pt x="290" y="512"/>
                  </a:lnTo>
                  <a:lnTo>
                    <a:pt x="281" y="513"/>
                  </a:lnTo>
                  <a:lnTo>
                    <a:pt x="280" y="513"/>
                  </a:lnTo>
                  <a:lnTo>
                    <a:pt x="280" y="515"/>
                  </a:lnTo>
                  <a:lnTo>
                    <a:pt x="275" y="516"/>
                  </a:lnTo>
                  <a:lnTo>
                    <a:pt x="271" y="514"/>
                  </a:lnTo>
                  <a:lnTo>
                    <a:pt x="271" y="514"/>
                  </a:lnTo>
                  <a:lnTo>
                    <a:pt x="271" y="514"/>
                  </a:lnTo>
                  <a:lnTo>
                    <a:pt x="267" y="512"/>
                  </a:lnTo>
                  <a:lnTo>
                    <a:pt x="266" y="512"/>
                  </a:lnTo>
                  <a:lnTo>
                    <a:pt x="266" y="512"/>
                  </a:lnTo>
                  <a:lnTo>
                    <a:pt x="265" y="512"/>
                  </a:lnTo>
                  <a:lnTo>
                    <a:pt x="263" y="508"/>
                  </a:lnTo>
                  <a:lnTo>
                    <a:pt x="254" y="499"/>
                  </a:lnTo>
                  <a:lnTo>
                    <a:pt x="254" y="496"/>
                  </a:lnTo>
                  <a:lnTo>
                    <a:pt x="256" y="494"/>
                  </a:lnTo>
                  <a:lnTo>
                    <a:pt x="256" y="488"/>
                  </a:lnTo>
                  <a:lnTo>
                    <a:pt x="254" y="486"/>
                  </a:lnTo>
                  <a:lnTo>
                    <a:pt x="254" y="484"/>
                  </a:lnTo>
                  <a:lnTo>
                    <a:pt x="253" y="487"/>
                  </a:lnTo>
                  <a:lnTo>
                    <a:pt x="253" y="484"/>
                  </a:lnTo>
                  <a:lnTo>
                    <a:pt x="248" y="485"/>
                  </a:lnTo>
                  <a:lnTo>
                    <a:pt x="248" y="482"/>
                  </a:lnTo>
                  <a:lnTo>
                    <a:pt x="245" y="482"/>
                  </a:lnTo>
                  <a:lnTo>
                    <a:pt x="245" y="480"/>
                  </a:lnTo>
                  <a:lnTo>
                    <a:pt x="243" y="480"/>
                  </a:lnTo>
                  <a:lnTo>
                    <a:pt x="242" y="476"/>
                  </a:lnTo>
                  <a:lnTo>
                    <a:pt x="240" y="476"/>
                  </a:lnTo>
                  <a:lnTo>
                    <a:pt x="240" y="473"/>
                  </a:lnTo>
                  <a:lnTo>
                    <a:pt x="238" y="474"/>
                  </a:lnTo>
                  <a:lnTo>
                    <a:pt x="237" y="471"/>
                  </a:lnTo>
                  <a:lnTo>
                    <a:pt x="233" y="471"/>
                  </a:lnTo>
                  <a:lnTo>
                    <a:pt x="232" y="460"/>
                  </a:lnTo>
                  <a:lnTo>
                    <a:pt x="230" y="460"/>
                  </a:lnTo>
                  <a:lnTo>
                    <a:pt x="230" y="458"/>
                  </a:lnTo>
                  <a:lnTo>
                    <a:pt x="227" y="458"/>
                  </a:lnTo>
                  <a:lnTo>
                    <a:pt x="227" y="455"/>
                  </a:lnTo>
                  <a:lnTo>
                    <a:pt x="225" y="456"/>
                  </a:lnTo>
                  <a:lnTo>
                    <a:pt x="225" y="452"/>
                  </a:lnTo>
                  <a:lnTo>
                    <a:pt x="226" y="452"/>
                  </a:lnTo>
                  <a:lnTo>
                    <a:pt x="226" y="447"/>
                  </a:lnTo>
                  <a:lnTo>
                    <a:pt x="224" y="444"/>
                  </a:lnTo>
                  <a:lnTo>
                    <a:pt x="218" y="444"/>
                  </a:lnTo>
                  <a:lnTo>
                    <a:pt x="218" y="442"/>
                  </a:lnTo>
                  <a:lnTo>
                    <a:pt x="216" y="442"/>
                  </a:lnTo>
                  <a:lnTo>
                    <a:pt x="215" y="440"/>
                  </a:lnTo>
                  <a:lnTo>
                    <a:pt x="215" y="434"/>
                  </a:lnTo>
                  <a:lnTo>
                    <a:pt x="207" y="433"/>
                  </a:lnTo>
                  <a:lnTo>
                    <a:pt x="207" y="431"/>
                  </a:lnTo>
                  <a:lnTo>
                    <a:pt x="206" y="431"/>
                  </a:lnTo>
                  <a:lnTo>
                    <a:pt x="205" y="425"/>
                  </a:lnTo>
                  <a:lnTo>
                    <a:pt x="206" y="412"/>
                  </a:lnTo>
                  <a:lnTo>
                    <a:pt x="198" y="411"/>
                  </a:lnTo>
                  <a:lnTo>
                    <a:pt x="198" y="407"/>
                  </a:lnTo>
                  <a:lnTo>
                    <a:pt x="194" y="407"/>
                  </a:lnTo>
                  <a:lnTo>
                    <a:pt x="194" y="405"/>
                  </a:lnTo>
                  <a:lnTo>
                    <a:pt x="192" y="405"/>
                  </a:lnTo>
                  <a:lnTo>
                    <a:pt x="192" y="401"/>
                  </a:lnTo>
                  <a:lnTo>
                    <a:pt x="189" y="401"/>
                  </a:lnTo>
                  <a:lnTo>
                    <a:pt x="188" y="401"/>
                  </a:lnTo>
                  <a:lnTo>
                    <a:pt x="188" y="399"/>
                  </a:lnTo>
                  <a:lnTo>
                    <a:pt x="187" y="399"/>
                  </a:lnTo>
                  <a:lnTo>
                    <a:pt x="187" y="399"/>
                  </a:lnTo>
                  <a:lnTo>
                    <a:pt x="187" y="397"/>
                  </a:lnTo>
                  <a:lnTo>
                    <a:pt x="185" y="395"/>
                  </a:lnTo>
                  <a:lnTo>
                    <a:pt x="181" y="394"/>
                  </a:lnTo>
                  <a:lnTo>
                    <a:pt x="179" y="390"/>
                  </a:lnTo>
                  <a:lnTo>
                    <a:pt x="175" y="390"/>
                  </a:lnTo>
                  <a:lnTo>
                    <a:pt x="175" y="392"/>
                  </a:lnTo>
                  <a:lnTo>
                    <a:pt x="173" y="392"/>
                  </a:lnTo>
                  <a:lnTo>
                    <a:pt x="171" y="390"/>
                  </a:lnTo>
                  <a:lnTo>
                    <a:pt x="165" y="389"/>
                  </a:lnTo>
                  <a:lnTo>
                    <a:pt x="163" y="387"/>
                  </a:lnTo>
                  <a:lnTo>
                    <a:pt x="153" y="386"/>
                  </a:lnTo>
                  <a:lnTo>
                    <a:pt x="153" y="388"/>
                  </a:lnTo>
                  <a:lnTo>
                    <a:pt x="155" y="390"/>
                  </a:lnTo>
                  <a:lnTo>
                    <a:pt x="155" y="394"/>
                  </a:lnTo>
                  <a:lnTo>
                    <a:pt x="155" y="394"/>
                  </a:lnTo>
                  <a:lnTo>
                    <a:pt x="153" y="396"/>
                  </a:lnTo>
                  <a:lnTo>
                    <a:pt x="147" y="392"/>
                  </a:lnTo>
                  <a:lnTo>
                    <a:pt x="145" y="392"/>
                  </a:lnTo>
                  <a:lnTo>
                    <a:pt x="143" y="390"/>
                  </a:lnTo>
                  <a:lnTo>
                    <a:pt x="121" y="386"/>
                  </a:lnTo>
                  <a:lnTo>
                    <a:pt x="121" y="380"/>
                  </a:lnTo>
                  <a:lnTo>
                    <a:pt x="121" y="380"/>
                  </a:lnTo>
                  <a:lnTo>
                    <a:pt x="119" y="377"/>
                  </a:lnTo>
                  <a:lnTo>
                    <a:pt x="117" y="377"/>
                  </a:lnTo>
                  <a:lnTo>
                    <a:pt x="114" y="371"/>
                  </a:lnTo>
                  <a:lnTo>
                    <a:pt x="114" y="361"/>
                  </a:lnTo>
                  <a:lnTo>
                    <a:pt x="110" y="357"/>
                  </a:lnTo>
                  <a:lnTo>
                    <a:pt x="108" y="357"/>
                  </a:lnTo>
                  <a:lnTo>
                    <a:pt x="108" y="355"/>
                  </a:lnTo>
                  <a:lnTo>
                    <a:pt x="103" y="356"/>
                  </a:lnTo>
                  <a:lnTo>
                    <a:pt x="103" y="353"/>
                  </a:lnTo>
                  <a:lnTo>
                    <a:pt x="100" y="353"/>
                  </a:lnTo>
                  <a:lnTo>
                    <a:pt x="100" y="351"/>
                  </a:lnTo>
                  <a:lnTo>
                    <a:pt x="98" y="351"/>
                  </a:lnTo>
                  <a:lnTo>
                    <a:pt x="98" y="347"/>
                  </a:lnTo>
                  <a:lnTo>
                    <a:pt x="88" y="347"/>
                  </a:lnTo>
                  <a:lnTo>
                    <a:pt x="88" y="345"/>
                  </a:lnTo>
                  <a:lnTo>
                    <a:pt x="84" y="345"/>
                  </a:lnTo>
                  <a:lnTo>
                    <a:pt x="84" y="343"/>
                  </a:lnTo>
                  <a:lnTo>
                    <a:pt x="81" y="343"/>
                  </a:lnTo>
                  <a:lnTo>
                    <a:pt x="81" y="332"/>
                  </a:lnTo>
                  <a:lnTo>
                    <a:pt x="79" y="327"/>
                  </a:lnTo>
                  <a:lnTo>
                    <a:pt x="78" y="327"/>
                  </a:lnTo>
                  <a:lnTo>
                    <a:pt x="77" y="322"/>
                  </a:lnTo>
                  <a:lnTo>
                    <a:pt x="76" y="322"/>
                  </a:lnTo>
                  <a:lnTo>
                    <a:pt x="76" y="320"/>
                  </a:lnTo>
                  <a:lnTo>
                    <a:pt x="74" y="318"/>
                  </a:lnTo>
                  <a:lnTo>
                    <a:pt x="72" y="318"/>
                  </a:lnTo>
                  <a:lnTo>
                    <a:pt x="72" y="318"/>
                  </a:lnTo>
                  <a:lnTo>
                    <a:pt x="75" y="317"/>
                  </a:lnTo>
                  <a:lnTo>
                    <a:pt x="75" y="315"/>
                  </a:lnTo>
                  <a:lnTo>
                    <a:pt x="77" y="315"/>
                  </a:lnTo>
                  <a:lnTo>
                    <a:pt x="77" y="308"/>
                  </a:lnTo>
                  <a:lnTo>
                    <a:pt x="76" y="308"/>
                  </a:lnTo>
                  <a:lnTo>
                    <a:pt x="76" y="303"/>
                  </a:lnTo>
                  <a:lnTo>
                    <a:pt x="77" y="303"/>
                  </a:lnTo>
                  <a:lnTo>
                    <a:pt x="78" y="291"/>
                  </a:lnTo>
                  <a:lnTo>
                    <a:pt x="76" y="289"/>
                  </a:lnTo>
                  <a:lnTo>
                    <a:pt x="74" y="289"/>
                  </a:lnTo>
                  <a:lnTo>
                    <a:pt x="72" y="291"/>
                  </a:lnTo>
                  <a:lnTo>
                    <a:pt x="68" y="290"/>
                  </a:lnTo>
                  <a:lnTo>
                    <a:pt x="68" y="289"/>
                  </a:lnTo>
                  <a:lnTo>
                    <a:pt x="67" y="289"/>
                  </a:lnTo>
                  <a:lnTo>
                    <a:pt x="63" y="288"/>
                  </a:lnTo>
                  <a:lnTo>
                    <a:pt x="61" y="288"/>
                  </a:lnTo>
                  <a:lnTo>
                    <a:pt x="61" y="285"/>
                  </a:lnTo>
                  <a:lnTo>
                    <a:pt x="61" y="285"/>
                  </a:lnTo>
                  <a:lnTo>
                    <a:pt x="58" y="283"/>
                  </a:lnTo>
                  <a:lnTo>
                    <a:pt x="58" y="279"/>
                  </a:lnTo>
                  <a:lnTo>
                    <a:pt x="57" y="279"/>
                  </a:lnTo>
                  <a:lnTo>
                    <a:pt x="58" y="276"/>
                  </a:lnTo>
                  <a:lnTo>
                    <a:pt x="56" y="274"/>
                  </a:lnTo>
                  <a:lnTo>
                    <a:pt x="56" y="270"/>
                  </a:lnTo>
                  <a:lnTo>
                    <a:pt x="54" y="268"/>
                  </a:lnTo>
                  <a:lnTo>
                    <a:pt x="54" y="267"/>
                  </a:lnTo>
                  <a:lnTo>
                    <a:pt x="55" y="267"/>
                  </a:lnTo>
                  <a:lnTo>
                    <a:pt x="55" y="262"/>
                  </a:lnTo>
                  <a:lnTo>
                    <a:pt x="57" y="261"/>
                  </a:lnTo>
                  <a:lnTo>
                    <a:pt x="57" y="259"/>
                  </a:lnTo>
                  <a:lnTo>
                    <a:pt x="54" y="256"/>
                  </a:lnTo>
                  <a:lnTo>
                    <a:pt x="54" y="255"/>
                  </a:lnTo>
                  <a:lnTo>
                    <a:pt x="53" y="255"/>
                  </a:lnTo>
                  <a:lnTo>
                    <a:pt x="53" y="255"/>
                  </a:lnTo>
                  <a:lnTo>
                    <a:pt x="53" y="249"/>
                  </a:lnTo>
                  <a:lnTo>
                    <a:pt x="51" y="246"/>
                  </a:lnTo>
                  <a:lnTo>
                    <a:pt x="51" y="246"/>
                  </a:lnTo>
                  <a:lnTo>
                    <a:pt x="51" y="246"/>
                  </a:lnTo>
                  <a:lnTo>
                    <a:pt x="50" y="245"/>
                  </a:lnTo>
                  <a:lnTo>
                    <a:pt x="50" y="244"/>
                  </a:lnTo>
                  <a:lnTo>
                    <a:pt x="51" y="244"/>
                  </a:lnTo>
                  <a:lnTo>
                    <a:pt x="51" y="243"/>
                  </a:lnTo>
                  <a:lnTo>
                    <a:pt x="52" y="243"/>
                  </a:lnTo>
                  <a:lnTo>
                    <a:pt x="52" y="241"/>
                  </a:lnTo>
                  <a:lnTo>
                    <a:pt x="46" y="241"/>
                  </a:lnTo>
                  <a:lnTo>
                    <a:pt x="46" y="241"/>
                  </a:lnTo>
                  <a:lnTo>
                    <a:pt x="41" y="242"/>
                  </a:lnTo>
                  <a:lnTo>
                    <a:pt x="41" y="241"/>
                  </a:lnTo>
                  <a:lnTo>
                    <a:pt x="43" y="241"/>
                  </a:lnTo>
                  <a:lnTo>
                    <a:pt x="43" y="239"/>
                  </a:lnTo>
                  <a:lnTo>
                    <a:pt x="41" y="238"/>
                  </a:lnTo>
                  <a:lnTo>
                    <a:pt x="39" y="237"/>
                  </a:lnTo>
                  <a:lnTo>
                    <a:pt x="39" y="235"/>
                  </a:lnTo>
                  <a:lnTo>
                    <a:pt x="41" y="233"/>
                  </a:lnTo>
                  <a:lnTo>
                    <a:pt x="41" y="231"/>
                  </a:lnTo>
                  <a:lnTo>
                    <a:pt x="41" y="231"/>
                  </a:lnTo>
                  <a:lnTo>
                    <a:pt x="41" y="230"/>
                  </a:lnTo>
                  <a:lnTo>
                    <a:pt x="40" y="230"/>
                  </a:lnTo>
                  <a:lnTo>
                    <a:pt x="40" y="229"/>
                  </a:lnTo>
                  <a:lnTo>
                    <a:pt x="39" y="230"/>
                  </a:lnTo>
                  <a:lnTo>
                    <a:pt x="39" y="230"/>
                  </a:lnTo>
                  <a:lnTo>
                    <a:pt x="37" y="229"/>
                  </a:lnTo>
                  <a:lnTo>
                    <a:pt x="38" y="228"/>
                  </a:lnTo>
                  <a:lnTo>
                    <a:pt x="38" y="228"/>
                  </a:lnTo>
                  <a:lnTo>
                    <a:pt x="38" y="226"/>
                  </a:lnTo>
                  <a:lnTo>
                    <a:pt x="40" y="225"/>
                  </a:lnTo>
                  <a:lnTo>
                    <a:pt x="40" y="224"/>
                  </a:lnTo>
                  <a:lnTo>
                    <a:pt x="41" y="224"/>
                  </a:lnTo>
                  <a:lnTo>
                    <a:pt x="40" y="224"/>
                  </a:lnTo>
                  <a:lnTo>
                    <a:pt x="40" y="221"/>
                  </a:lnTo>
                  <a:lnTo>
                    <a:pt x="42" y="219"/>
                  </a:lnTo>
                  <a:lnTo>
                    <a:pt x="42" y="218"/>
                  </a:lnTo>
                  <a:lnTo>
                    <a:pt x="42" y="218"/>
                  </a:lnTo>
                  <a:lnTo>
                    <a:pt x="42" y="216"/>
                  </a:lnTo>
                  <a:lnTo>
                    <a:pt x="40" y="213"/>
                  </a:lnTo>
                  <a:lnTo>
                    <a:pt x="41" y="208"/>
                  </a:lnTo>
                  <a:lnTo>
                    <a:pt x="39" y="205"/>
                  </a:lnTo>
                  <a:lnTo>
                    <a:pt x="37" y="205"/>
                  </a:lnTo>
                  <a:lnTo>
                    <a:pt x="37" y="207"/>
                  </a:lnTo>
                  <a:lnTo>
                    <a:pt x="31" y="207"/>
                  </a:lnTo>
                  <a:lnTo>
                    <a:pt x="30" y="206"/>
                  </a:lnTo>
                  <a:lnTo>
                    <a:pt x="30" y="205"/>
                  </a:lnTo>
                  <a:lnTo>
                    <a:pt x="28" y="205"/>
                  </a:lnTo>
                  <a:lnTo>
                    <a:pt x="27" y="203"/>
                  </a:lnTo>
                  <a:lnTo>
                    <a:pt x="27" y="203"/>
                  </a:lnTo>
                  <a:lnTo>
                    <a:pt x="25" y="202"/>
                  </a:lnTo>
                  <a:lnTo>
                    <a:pt x="25" y="201"/>
                  </a:lnTo>
                  <a:lnTo>
                    <a:pt x="23" y="201"/>
                  </a:lnTo>
                  <a:lnTo>
                    <a:pt x="20" y="199"/>
                  </a:lnTo>
                  <a:lnTo>
                    <a:pt x="20" y="199"/>
                  </a:lnTo>
                  <a:lnTo>
                    <a:pt x="15" y="199"/>
                  </a:lnTo>
                  <a:lnTo>
                    <a:pt x="15" y="196"/>
                  </a:lnTo>
                  <a:lnTo>
                    <a:pt x="13" y="196"/>
                  </a:lnTo>
                  <a:lnTo>
                    <a:pt x="13" y="192"/>
                  </a:lnTo>
                  <a:lnTo>
                    <a:pt x="10" y="192"/>
                  </a:lnTo>
                  <a:lnTo>
                    <a:pt x="10" y="185"/>
                  </a:lnTo>
                  <a:lnTo>
                    <a:pt x="9" y="185"/>
                  </a:lnTo>
                  <a:lnTo>
                    <a:pt x="9" y="183"/>
                  </a:lnTo>
                  <a:lnTo>
                    <a:pt x="5" y="183"/>
                  </a:lnTo>
                  <a:lnTo>
                    <a:pt x="5" y="181"/>
                  </a:lnTo>
                  <a:lnTo>
                    <a:pt x="4" y="179"/>
                  </a:lnTo>
                  <a:lnTo>
                    <a:pt x="2" y="178"/>
                  </a:lnTo>
                  <a:lnTo>
                    <a:pt x="2" y="176"/>
                  </a:lnTo>
                  <a:lnTo>
                    <a:pt x="2" y="176"/>
                  </a:lnTo>
                  <a:lnTo>
                    <a:pt x="2" y="173"/>
                  </a:lnTo>
                  <a:lnTo>
                    <a:pt x="0" y="171"/>
                  </a:lnTo>
                  <a:lnTo>
                    <a:pt x="0" y="169"/>
                  </a:lnTo>
                  <a:lnTo>
                    <a:pt x="2" y="169"/>
                  </a:lnTo>
                  <a:lnTo>
                    <a:pt x="1" y="167"/>
                  </a:lnTo>
                  <a:lnTo>
                    <a:pt x="2" y="167"/>
                  </a:lnTo>
                  <a:lnTo>
                    <a:pt x="2" y="165"/>
                  </a:lnTo>
                  <a:lnTo>
                    <a:pt x="6" y="164"/>
                  </a:lnTo>
                  <a:lnTo>
                    <a:pt x="6" y="163"/>
                  </a:lnTo>
                  <a:lnTo>
                    <a:pt x="10" y="161"/>
                  </a:lnTo>
                  <a:lnTo>
                    <a:pt x="10" y="161"/>
                  </a:lnTo>
                  <a:lnTo>
                    <a:pt x="17" y="158"/>
                  </a:lnTo>
                  <a:lnTo>
                    <a:pt x="17" y="156"/>
                  </a:lnTo>
                  <a:lnTo>
                    <a:pt x="22" y="156"/>
                  </a:lnTo>
                  <a:lnTo>
                    <a:pt x="22" y="154"/>
                  </a:lnTo>
                  <a:lnTo>
                    <a:pt x="24" y="153"/>
                  </a:lnTo>
                  <a:lnTo>
                    <a:pt x="23" y="141"/>
                  </a:lnTo>
                  <a:lnTo>
                    <a:pt x="25" y="141"/>
                  </a:lnTo>
                  <a:lnTo>
                    <a:pt x="27" y="139"/>
                  </a:lnTo>
                  <a:lnTo>
                    <a:pt x="27" y="131"/>
                  </a:lnTo>
                  <a:lnTo>
                    <a:pt x="25" y="130"/>
                  </a:lnTo>
                  <a:lnTo>
                    <a:pt x="29" y="126"/>
                  </a:lnTo>
                  <a:lnTo>
                    <a:pt x="31" y="126"/>
                  </a:lnTo>
                  <a:lnTo>
                    <a:pt x="31" y="128"/>
                  </a:lnTo>
                  <a:lnTo>
                    <a:pt x="35" y="128"/>
                  </a:lnTo>
                  <a:lnTo>
                    <a:pt x="35" y="119"/>
                  </a:lnTo>
                  <a:lnTo>
                    <a:pt x="36" y="119"/>
                  </a:lnTo>
                  <a:lnTo>
                    <a:pt x="36" y="117"/>
                  </a:lnTo>
                  <a:lnTo>
                    <a:pt x="41" y="117"/>
                  </a:lnTo>
                  <a:lnTo>
                    <a:pt x="40" y="116"/>
                  </a:lnTo>
                  <a:lnTo>
                    <a:pt x="41" y="115"/>
                  </a:lnTo>
                  <a:lnTo>
                    <a:pt x="42" y="112"/>
                  </a:lnTo>
                  <a:lnTo>
                    <a:pt x="43" y="112"/>
                  </a:lnTo>
                  <a:lnTo>
                    <a:pt x="42" y="105"/>
                  </a:lnTo>
                  <a:lnTo>
                    <a:pt x="44" y="104"/>
                  </a:lnTo>
                  <a:lnTo>
                    <a:pt x="44" y="102"/>
                  </a:lnTo>
                  <a:lnTo>
                    <a:pt x="47" y="102"/>
                  </a:lnTo>
                  <a:lnTo>
                    <a:pt x="46" y="100"/>
                  </a:lnTo>
                  <a:lnTo>
                    <a:pt x="51" y="100"/>
                  </a:lnTo>
                  <a:lnTo>
                    <a:pt x="51" y="95"/>
                  </a:lnTo>
                  <a:lnTo>
                    <a:pt x="53" y="95"/>
                  </a:lnTo>
                  <a:lnTo>
                    <a:pt x="53" y="94"/>
                  </a:lnTo>
                  <a:lnTo>
                    <a:pt x="55" y="96"/>
                  </a:lnTo>
                  <a:lnTo>
                    <a:pt x="55" y="97"/>
                  </a:lnTo>
                  <a:lnTo>
                    <a:pt x="68" y="100"/>
                  </a:lnTo>
                  <a:lnTo>
                    <a:pt x="84" y="97"/>
                  </a:lnTo>
                  <a:lnTo>
                    <a:pt x="90" y="98"/>
                  </a:lnTo>
                  <a:lnTo>
                    <a:pt x="94" y="104"/>
                  </a:lnTo>
                  <a:lnTo>
                    <a:pt x="95" y="104"/>
                  </a:lnTo>
                  <a:lnTo>
                    <a:pt x="96" y="104"/>
                  </a:lnTo>
                  <a:lnTo>
                    <a:pt x="99" y="103"/>
                  </a:lnTo>
                  <a:lnTo>
                    <a:pt x="100" y="100"/>
                  </a:lnTo>
                  <a:lnTo>
                    <a:pt x="120" y="88"/>
                  </a:lnTo>
                  <a:lnTo>
                    <a:pt x="182" y="95"/>
                  </a:lnTo>
                  <a:lnTo>
                    <a:pt x="190" y="88"/>
                  </a:lnTo>
                  <a:lnTo>
                    <a:pt x="193" y="82"/>
                  </a:lnTo>
                  <a:lnTo>
                    <a:pt x="194" y="73"/>
                  </a:lnTo>
                  <a:lnTo>
                    <a:pt x="194" y="72"/>
                  </a:lnTo>
                  <a:lnTo>
                    <a:pt x="195" y="71"/>
                  </a:lnTo>
                  <a:lnTo>
                    <a:pt x="217" y="64"/>
                  </a:lnTo>
                  <a:lnTo>
                    <a:pt x="237" y="43"/>
                  </a:lnTo>
                  <a:lnTo>
                    <a:pt x="251" y="44"/>
                  </a:lnTo>
                  <a:lnTo>
                    <a:pt x="277" y="64"/>
                  </a:lnTo>
                  <a:lnTo>
                    <a:pt x="283" y="64"/>
                  </a:lnTo>
                  <a:lnTo>
                    <a:pt x="285" y="61"/>
                  </a:lnTo>
                  <a:lnTo>
                    <a:pt x="286" y="60"/>
                  </a:lnTo>
                  <a:lnTo>
                    <a:pt x="286" y="59"/>
                  </a:lnTo>
                  <a:lnTo>
                    <a:pt x="286" y="57"/>
                  </a:lnTo>
                  <a:lnTo>
                    <a:pt x="284" y="54"/>
                  </a:lnTo>
                  <a:lnTo>
                    <a:pt x="284" y="51"/>
                  </a:lnTo>
                  <a:lnTo>
                    <a:pt x="284" y="43"/>
                  </a:lnTo>
                  <a:lnTo>
                    <a:pt x="285" y="41"/>
                  </a:lnTo>
                  <a:lnTo>
                    <a:pt x="286" y="40"/>
                  </a:lnTo>
                  <a:lnTo>
                    <a:pt x="307" y="23"/>
                  </a:lnTo>
                  <a:lnTo>
                    <a:pt x="312" y="0"/>
                  </a:lnTo>
                  <a:lnTo>
                    <a:pt x="332" y="9"/>
                  </a:lnTo>
                  <a:lnTo>
                    <a:pt x="340" y="16"/>
                  </a:lnTo>
                  <a:lnTo>
                    <a:pt x="343" y="17"/>
                  </a:lnTo>
                  <a:lnTo>
                    <a:pt x="348" y="13"/>
                  </a:lnTo>
                  <a:lnTo>
                    <a:pt x="350" y="10"/>
                  </a:lnTo>
                  <a:close/>
                </a:path>
              </a:pathLst>
            </a:custGeom>
            <a:solidFill>
              <a:srgbClr val="FBF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116" name="Freeform 84"/>
            <p:cNvSpPr>
              <a:spLocks/>
            </p:cNvSpPr>
            <p:nvPr/>
          </p:nvSpPr>
          <p:spPr bwMode="auto">
            <a:xfrm>
              <a:off x="4321176" y="5502275"/>
              <a:ext cx="774700" cy="966788"/>
            </a:xfrm>
            <a:custGeom>
              <a:avLst/>
              <a:gdLst>
                <a:gd name="T0" fmla="*/ 349 w 488"/>
                <a:gd name="T1" fmla="*/ 37 h 609"/>
                <a:gd name="T2" fmla="*/ 387 w 488"/>
                <a:gd name="T3" fmla="*/ 41 h 609"/>
                <a:gd name="T4" fmla="*/ 459 w 488"/>
                <a:gd name="T5" fmla="*/ 76 h 609"/>
                <a:gd name="T6" fmla="*/ 486 w 488"/>
                <a:gd name="T7" fmla="*/ 103 h 609"/>
                <a:gd name="T8" fmla="*/ 476 w 488"/>
                <a:gd name="T9" fmla="*/ 151 h 609"/>
                <a:gd name="T10" fmla="*/ 482 w 488"/>
                <a:gd name="T11" fmla="*/ 188 h 609"/>
                <a:gd name="T12" fmla="*/ 437 w 488"/>
                <a:gd name="T13" fmla="*/ 223 h 609"/>
                <a:gd name="T14" fmla="*/ 445 w 488"/>
                <a:gd name="T15" fmla="*/ 234 h 609"/>
                <a:gd name="T16" fmla="*/ 458 w 488"/>
                <a:gd name="T17" fmla="*/ 265 h 609"/>
                <a:gd name="T18" fmla="*/ 458 w 488"/>
                <a:gd name="T19" fmla="*/ 319 h 609"/>
                <a:gd name="T20" fmla="*/ 465 w 488"/>
                <a:gd name="T21" fmla="*/ 374 h 609"/>
                <a:gd name="T22" fmla="*/ 462 w 488"/>
                <a:gd name="T23" fmla="*/ 407 h 609"/>
                <a:gd name="T24" fmla="*/ 449 w 488"/>
                <a:gd name="T25" fmla="*/ 426 h 609"/>
                <a:gd name="T26" fmla="*/ 446 w 488"/>
                <a:gd name="T27" fmla="*/ 446 h 609"/>
                <a:gd name="T28" fmla="*/ 443 w 488"/>
                <a:gd name="T29" fmla="*/ 471 h 609"/>
                <a:gd name="T30" fmla="*/ 426 w 488"/>
                <a:gd name="T31" fmla="*/ 496 h 609"/>
                <a:gd name="T32" fmla="*/ 399 w 488"/>
                <a:gd name="T33" fmla="*/ 520 h 609"/>
                <a:gd name="T34" fmla="*/ 404 w 488"/>
                <a:gd name="T35" fmla="*/ 546 h 609"/>
                <a:gd name="T36" fmla="*/ 380 w 488"/>
                <a:gd name="T37" fmla="*/ 576 h 609"/>
                <a:gd name="T38" fmla="*/ 364 w 488"/>
                <a:gd name="T39" fmla="*/ 595 h 609"/>
                <a:gd name="T40" fmla="*/ 357 w 488"/>
                <a:gd name="T41" fmla="*/ 605 h 609"/>
                <a:gd name="T42" fmla="*/ 340 w 488"/>
                <a:gd name="T43" fmla="*/ 594 h 609"/>
                <a:gd name="T44" fmla="*/ 329 w 488"/>
                <a:gd name="T45" fmla="*/ 583 h 609"/>
                <a:gd name="T46" fmla="*/ 327 w 488"/>
                <a:gd name="T47" fmla="*/ 548 h 609"/>
                <a:gd name="T48" fmla="*/ 307 w 488"/>
                <a:gd name="T49" fmla="*/ 526 h 609"/>
                <a:gd name="T50" fmla="*/ 280 w 488"/>
                <a:gd name="T51" fmla="*/ 515 h 609"/>
                <a:gd name="T52" fmla="*/ 263 w 488"/>
                <a:gd name="T53" fmla="*/ 508 h 609"/>
                <a:gd name="T54" fmla="*/ 248 w 488"/>
                <a:gd name="T55" fmla="*/ 485 h 609"/>
                <a:gd name="T56" fmla="*/ 237 w 488"/>
                <a:gd name="T57" fmla="*/ 471 h 609"/>
                <a:gd name="T58" fmla="*/ 226 w 488"/>
                <a:gd name="T59" fmla="*/ 452 h 609"/>
                <a:gd name="T60" fmla="*/ 207 w 488"/>
                <a:gd name="T61" fmla="*/ 431 h 609"/>
                <a:gd name="T62" fmla="*/ 192 w 488"/>
                <a:gd name="T63" fmla="*/ 401 h 609"/>
                <a:gd name="T64" fmla="*/ 179 w 488"/>
                <a:gd name="T65" fmla="*/ 390 h 609"/>
                <a:gd name="T66" fmla="*/ 155 w 488"/>
                <a:gd name="T67" fmla="*/ 390 h 609"/>
                <a:gd name="T68" fmla="*/ 121 w 488"/>
                <a:gd name="T69" fmla="*/ 380 h 609"/>
                <a:gd name="T70" fmla="*/ 103 w 488"/>
                <a:gd name="T71" fmla="*/ 353 h 609"/>
                <a:gd name="T72" fmla="*/ 81 w 488"/>
                <a:gd name="T73" fmla="*/ 343 h 609"/>
                <a:gd name="T74" fmla="*/ 72 w 488"/>
                <a:gd name="T75" fmla="*/ 318 h 609"/>
                <a:gd name="T76" fmla="*/ 76 w 488"/>
                <a:gd name="T77" fmla="*/ 289 h 609"/>
                <a:gd name="T78" fmla="*/ 61 w 488"/>
                <a:gd name="T79" fmla="*/ 285 h 609"/>
                <a:gd name="T80" fmla="*/ 55 w 488"/>
                <a:gd name="T81" fmla="*/ 267 h 609"/>
                <a:gd name="T82" fmla="*/ 51 w 488"/>
                <a:gd name="T83" fmla="*/ 246 h 609"/>
                <a:gd name="T84" fmla="*/ 46 w 488"/>
                <a:gd name="T85" fmla="*/ 241 h 609"/>
                <a:gd name="T86" fmla="*/ 41 w 488"/>
                <a:gd name="T87" fmla="*/ 233 h 609"/>
                <a:gd name="T88" fmla="*/ 38 w 488"/>
                <a:gd name="T89" fmla="*/ 228 h 609"/>
                <a:gd name="T90" fmla="*/ 42 w 488"/>
                <a:gd name="T91" fmla="*/ 218 h 609"/>
                <a:gd name="T92" fmla="*/ 30 w 488"/>
                <a:gd name="T93" fmla="*/ 206 h 609"/>
                <a:gd name="T94" fmla="*/ 20 w 488"/>
                <a:gd name="T95" fmla="*/ 199 h 609"/>
                <a:gd name="T96" fmla="*/ 5 w 488"/>
                <a:gd name="T97" fmla="*/ 183 h 609"/>
                <a:gd name="T98" fmla="*/ 2 w 488"/>
                <a:gd name="T99" fmla="*/ 169 h 609"/>
                <a:gd name="T100" fmla="*/ 17 w 488"/>
                <a:gd name="T101" fmla="*/ 156 h 609"/>
                <a:gd name="T102" fmla="*/ 29 w 488"/>
                <a:gd name="T103" fmla="*/ 126 h 609"/>
                <a:gd name="T104" fmla="*/ 41 w 488"/>
                <a:gd name="T105" fmla="*/ 115 h 609"/>
                <a:gd name="T106" fmla="*/ 51 w 488"/>
                <a:gd name="T107" fmla="*/ 95 h 609"/>
                <a:gd name="T108" fmla="*/ 95 w 488"/>
                <a:gd name="T109" fmla="*/ 104 h 609"/>
                <a:gd name="T110" fmla="*/ 194 w 488"/>
                <a:gd name="T111" fmla="*/ 72 h 609"/>
                <a:gd name="T112" fmla="*/ 286 w 488"/>
                <a:gd name="T113" fmla="*/ 59 h 609"/>
                <a:gd name="T114" fmla="*/ 332 w 488"/>
                <a:gd name="T115" fmla="*/ 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8" h="609">
                  <a:moveTo>
                    <a:pt x="350" y="10"/>
                  </a:moveTo>
                  <a:lnTo>
                    <a:pt x="355" y="19"/>
                  </a:lnTo>
                  <a:lnTo>
                    <a:pt x="355" y="20"/>
                  </a:lnTo>
                  <a:lnTo>
                    <a:pt x="355" y="22"/>
                  </a:lnTo>
                  <a:lnTo>
                    <a:pt x="355" y="23"/>
                  </a:lnTo>
                  <a:lnTo>
                    <a:pt x="351" y="26"/>
                  </a:lnTo>
                  <a:lnTo>
                    <a:pt x="351" y="27"/>
                  </a:lnTo>
                  <a:lnTo>
                    <a:pt x="349" y="35"/>
                  </a:lnTo>
                  <a:lnTo>
                    <a:pt x="349" y="37"/>
                  </a:lnTo>
                  <a:lnTo>
                    <a:pt x="349" y="38"/>
                  </a:lnTo>
                  <a:lnTo>
                    <a:pt x="351" y="39"/>
                  </a:lnTo>
                  <a:lnTo>
                    <a:pt x="363" y="35"/>
                  </a:lnTo>
                  <a:lnTo>
                    <a:pt x="384" y="36"/>
                  </a:lnTo>
                  <a:lnTo>
                    <a:pt x="386" y="37"/>
                  </a:lnTo>
                  <a:lnTo>
                    <a:pt x="387" y="38"/>
                  </a:lnTo>
                  <a:lnTo>
                    <a:pt x="387" y="39"/>
                  </a:lnTo>
                  <a:lnTo>
                    <a:pt x="387" y="40"/>
                  </a:lnTo>
                  <a:lnTo>
                    <a:pt x="387" y="41"/>
                  </a:lnTo>
                  <a:lnTo>
                    <a:pt x="385" y="43"/>
                  </a:lnTo>
                  <a:lnTo>
                    <a:pt x="385" y="44"/>
                  </a:lnTo>
                  <a:lnTo>
                    <a:pt x="385" y="45"/>
                  </a:lnTo>
                  <a:lnTo>
                    <a:pt x="385" y="46"/>
                  </a:lnTo>
                  <a:lnTo>
                    <a:pt x="406" y="59"/>
                  </a:lnTo>
                  <a:lnTo>
                    <a:pt x="434" y="60"/>
                  </a:lnTo>
                  <a:lnTo>
                    <a:pt x="440" y="66"/>
                  </a:lnTo>
                  <a:lnTo>
                    <a:pt x="445" y="77"/>
                  </a:lnTo>
                  <a:lnTo>
                    <a:pt x="459" y="76"/>
                  </a:lnTo>
                  <a:lnTo>
                    <a:pt x="460" y="77"/>
                  </a:lnTo>
                  <a:lnTo>
                    <a:pt x="461" y="78"/>
                  </a:lnTo>
                  <a:lnTo>
                    <a:pt x="462" y="85"/>
                  </a:lnTo>
                  <a:lnTo>
                    <a:pt x="463" y="86"/>
                  </a:lnTo>
                  <a:lnTo>
                    <a:pt x="464" y="88"/>
                  </a:lnTo>
                  <a:lnTo>
                    <a:pt x="467" y="89"/>
                  </a:lnTo>
                  <a:lnTo>
                    <a:pt x="473" y="88"/>
                  </a:lnTo>
                  <a:lnTo>
                    <a:pt x="484" y="97"/>
                  </a:lnTo>
                  <a:lnTo>
                    <a:pt x="486" y="103"/>
                  </a:lnTo>
                  <a:lnTo>
                    <a:pt x="488" y="124"/>
                  </a:lnTo>
                  <a:lnTo>
                    <a:pt x="488" y="125"/>
                  </a:lnTo>
                  <a:lnTo>
                    <a:pt x="487" y="125"/>
                  </a:lnTo>
                  <a:lnTo>
                    <a:pt x="481" y="129"/>
                  </a:lnTo>
                  <a:lnTo>
                    <a:pt x="480" y="131"/>
                  </a:lnTo>
                  <a:lnTo>
                    <a:pt x="478" y="136"/>
                  </a:lnTo>
                  <a:lnTo>
                    <a:pt x="477" y="139"/>
                  </a:lnTo>
                  <a:lnTo>
                    <a:pt x="476" y="146"/>
                  </a:lnTo>
                  <a:lnTo>
                    <a:pt x="476" y="151"/>
                  </a:lnTo>
                  <a:lnTo>
                    <a:pt x="478" y="154"/>
                  </a:lnTo>
                  <a:lnTo>
                    <a:pt x="479" y="157"/>
                  </a:lnTo>
                  <a:lnTo>
                    <a:pt x="478" y="159"/>
                  </a:lnTo>
                  <a:lnTo>
                    <a:pt x="476" y="162"/>
                  </a:lnTo>
                  <a:lnTo>
                    <a:pt x="475" y="181"/>
                  </a:lnTo>
                  <a:lnTo>
                    <a:pt x="476" y="182"/>
                  </a:lnTo>
                  <a:lnTo>
                    <a:pt x="476" y="183"/>
                  </a:lnTo>
                  <a:lnTo>
                    <a:pt x="479" y="187"/>
                  </a:lnTo>
                  <a:lnTo>
                    <a:pt x="482" y="188"/>
                  </a:lnTo>
                  <a:lnTo>
                    <a:pt x="464" y="201"/>
                  </a:lnTo>
                  <a:lnTo>
                    <a:pt x="453" y="201"/>
                  </a:lnTo>
                  <a:lnTo>
                    <a:pt x="441" y="207"/>
                  </a:lnTo>
                  <a:lnTo>
                    <a:pt x="438" y="210"/>
                  </a:lnTo>
                  <a:lnTo>
                    <a:pt x="433" y="218"/>
                  </a:lnTo>
                  <a:lnTo>
                    <a:pt x="433" y="219"/>
                  </a:lnTo>
                  <a:lnTo>
                    <a:pt x="434" y="221"/>
                  </a:lnTo>
                  <a:lnTo>
                    <a:pt x="435" y="222"/>
                  </a:lnTo>
                  <a:lnTo>
                    <a:pt x="437" y="223"/>
                  </a:lnTo>
                  <a:lnTo>
                    <a:pt x="442" y="221"/>
                  </a:lnTo>
                  <a:lnTo>
                    <a:pt x="444" y="221"/>
                  </a:lnTo>
                  <a:lnTo>
                    <a:pt x="448" y="224"/>
                  </a:lnTo>
                  <a:lnTo>
                    <a:pt x="448" y="225"/>
                  </a:lnTo>
                  <a:lnTo>
                    <a:pt x="449" y="226"/>
                  </a:lnTo>
                  <a:lnTo>
                    <a:pt x="449" y="228"/>
                  </a:lnTo>
                  <a:lnTo>
                    <a:pt x="448" y="228"/>
                  </a:lnTo>
                  <a:lnTo>
                    <a:pt x="446" y="230"/>
                  </a:lnTo>
                  <a:lnTo>
                    <a:pt x="445" y="234"/>
                  </a:lnTo>
                  <a:lnTo>
                    <a:pt x="445" y="238"/>
                  </a:lnTo>
                  <a:lnTo>
                    <a:pt x="444" y="240"/>
                  </a:lnTo>
                  <a:lnTo>
                    <a:pt x="439" y="245"/>
                  </a:lnTo>
                  <a:lnTo>
                    <a:pt x="440" y="249"/>
                  </a:lnTo>
                  <a:lnTo>
                    <a:pt x="446" y="254"/>
                  </a:lnTo>
                  <a:lnTo>
                    <a:pt x="454" y="256"/>
                  </a:lnTo>
                  <a:lnTo>
                    <a:pt x="456" y="258"/>
                  </a:lnTo>
                  <a:lnTo>
                    <a:pt x="457" y="262"/>
                  </a:lnTo>
                  <a:lnTo>
                    <a:pt x="458" y="265"/>
                  </a:lnTo>
                  <a:lnTo>
                    <a:pt x="455" y="277"/>
                  </a:lnTo>
                  <a:lnTo>
                    <a:pt x="456" y="287"/>
                  </a:lnTo>
                  <a:lnTo>
                    <a:pt x="456" y="288"/>
                  </a:lnTo>
                  <a:lnTo>
                    <a:pt x="464" y="297"/>
                  </a:lnTo>
                  <a:lnTo>
                    <a:pt x="464" y="307"/>
                  </a:lnTo>
                  <a:lnTo>
                    <a:pt x="468" y="314"/>
                  </a:lnTo>
                  <a:lnTo>
                    <a:pt x="462" y="316"/>
                  </a:lnTo>
                  <a:lnTo>
                    <a:pt x="459" y="319"/>
                  </a:lnTo>
                  <a:lnTo>
                    <a:pt x="458" y="319"/>
                  </a:lnTo>
                  <a:lnTo>
                    <a:pt x="458" y="321"/>
                  </a:lnTo>
                  <a:lnTo>
                    <a:pt x="458" y="323"/>
                  </a:lnTo>
                  <a:lnTo>
                    <a:pt x="465" y="337"/>
                  </a:lnTo>
                  <a:lnTo>
                    <a:pt x="467" y="343"/>
                  </a:lnTo>
                  <a:lnTo>
                    <a:pt x="468" y="347"/>
                  </a:lnTo>
                  <a:lnTo>
                    <a:pt x="469" y="351"/>
                  </a:lnTo>
                  <a:lnTo>
                    <a:pt x="468" y="354"/>
                  </a:lnTo>
                  <a:lnTo>
                    <a:pt x="460" y="367"/>
                  </a:lnTo>
                  <a:lnTo>
                    <a:pt x="465" y="374"/>
                  </a:lnTo>
                  <a:lnTo>
                    <a:pt x="466" y="380"/>
                  </a:lnTo>
                  <a:lnTo>
                    <a:pt x="470" y="389"/>
                  </a:lnTo>
                  <a:lnTo>
                    <a:pt x="471" y="391"/>
                  </a:lnTo>
                  <a:lnTo>
                    <a:pt x="471" y="393"/>
                  </a:lnTo>
                  <a:lnTo>
                    <a:pt x="470" y="395"/>
                  </a:lnTo>
                  <a:lnTo>
                    <a:pt x="470" y="395"/>
                  </a:lnTo>
                  <a:lnTo>
                    <a:pt x="466" y="397"/>
                  </a:lnTo>
                  <a:lnTo>
                    <a:pt x="462" y="400"/>
                  </a:lnTo>
                  <a:lnTo>
                    <a:pt x="462" y="407"/>
                  </a:lnTo>
                  <a:lnTo>
                    <a:pt x="461" y="408"/>
                  </a:lnTo>
                  <a:lnTo>
                    <a:pt x="461" y="409"/>
                  </a:lnTo>
                  <a:lnTo>
                    <a:pt x="450" y="417"/>
                  </a:lnTo>
                  <a:lnTo>
                    <a:pt x="448" y="421"/>
                  </a:lnTo>
                  <a:lnTo>
                    <a:pt x="448" y="422"/>
                  </a:lnTo>
                  <a:lnTo>
                    <a:pt x="448" y="423"/>
                  </a:lnTo>
                  <a:lnTo>
                    <a:pt x="448" y="423"/>
                  </a:lnTo>
                  <a:lnTo>
                    <a:pt x="449" y="425"/>
                  </a:lnTo>
                  <a:lnTo>
                    <a:pt x="449" y="426"/>
                  </a:lnTo>
                  <a:lnTo>
                    <a:pt x="449" y="427"/>
                  </a:lnTo>
                  <a:lnTo>
                    <a:pt x="449" y="429"/>
                  </a:lnTo>
                  <a:lnTo>
                    <a:pt x="449" y="429"/>
                  </a:lnTo>
                  <a:lnTo>
                    <a:pt x="441" y="436"/>
                  </a:lnTo>
                  <a:lnTo>
                    <a:pt x="441" y="437"/>
                  </a:lnTo>
                  <a:lnTo>
                    <a:pt x="441" y="438"/>
                  </a:lnTo>
                  <a:lnTo>
                    <a:pt x="441" y="441"/>
                  </a:lnTo>
                  <a:lnTo>
                    <a:pt x="446" y="445"/>
                  </a:lnTo>
                  <a:lnTo>
                    <a:pt x="446" y="446"/>
                  </a:lnTo>
                  <a:lnTo>
                    <a:pt x="446" y="447"/>
                  </a:lnTo>
                  <a:lnTo>
                    <a:pt x="446" y="448"/>
                  </a:lnTo>
                  <a:lnTo>
                    <a:pt x="446" y="450"/>
                  </a:lnTo>
                  <a:lnTo>
                    <a:pt x="446" y="450"/>
                  </a:lnTo>
                  <a:lnTo>
                    <a:pt x="438" y="456"/>
                  </a:lnTo>
                  <a:lnTo>
                    <a:pt x="437" y="457"/>
                  </a:lnTo>
                  <a:lnTo>
                    <a:pt x="437" y="459"/>
                  </a:lnTo>
                  <a:lnTo>
                    <a:pt x="438" y="463"/>
                  </a:lnTo>
                  <a:lnTo>
                    <a:pt x="443" y="471"/>
                  </a:lnTo>
                  <a:lnTo>
                    <a:pt x="443" y="473"/>
                  </a:lnTo>
                  <a:lnTo>
                    <a:pt x="443" y="476"/>
                  </a:lnTo>
                  <a:lnTo>
                    <a:pt x="443" y="477"/>
                  </a:lnTo>
                  <a:lnTo>
                    <a:pt x="442" y="478"/>
                  </a:lnTo>
                  <a:lnTo>
                    <a:pt x="438" y="479"/>
                  </a:lnTo>
                  <a:lnTo>
                    <a:pt x="438" y="481"/>
                  </a:lnTo>
                  <a:lnTo>
                    <a:pt x="436" y="490"/>
                  </a:lnTo>
                  <a:lnTo>
                    <a:pt x="435" y="491"/>
                  </a:lnTo>
                  <a:lnTo>
                    <a:pt x="426" y="496"/>
                  </a:lnTo>
                  <a:lnTo>
                    <a:pt x="424" y="500"/>
                  </a:lnTo>
                  <a:lnTo>
                    <a:pt x="415" y="506"/>
                  </a:lnTo>
                  <a:lnTo>
                    <a:pt x="403" y="502"/>
                  </a:lnTo>
                  <a:lnTo>
                    <a:pt x="401" y="503"/>
                  </a:lnTo>
                  <a:lnTo>
                    <a:pt x="400" y="503"/>
                  </a:lnTo>
                  <a:lnTo>
                    <a:pt x="399" y="505"/>
                  </a:lnTo>
                  <a:lnTo>
                    <a:pt x="399" y="506"/>
                  </a:lnTo>
                  <a:lnTo>
                    <a:pt x="399" y="519"/>
                  </a:lnTo>
                  <a:lnTo>
                    <a:pt x="399" y="520"/>
                  </a:lnTo>
                  <a:lnTo>
                    <a:pt x="396" y="526"/>
                  </a:lnTo>
                  <a:lnTo>
                    <a:pt x="396" y="527"/>
                  </a:lnTo>
                  <a:lnTo>
                    <a:pt x="396" y="528"/>
                  </a:lnTo>
                  <a:lnTo>
                    <a:pt x="397" y="529"/>
                  </a:lnTo>
                  <a:lnTo>
                    <a:pt x="400" y="533"/>
                  </a:lnTo>
                  <a:lnTo>
                    <a:pt x="400" y="534"/>
                  </a:lnTo>
                  <a:lnTo>
                    <a:pt x="402" y="539"/>
                  </a:lnTo>
                  <a:lnTo>
                    <a:pt x="403" y="543"/>
                  </a:lnTo>
                  <a:lnTo>
                    <a:pt x="404" y="546"/>
                  </a:lnTo>
                  <a:lnTo>
                    <a:pt x="403" y="548"/>
                  </a:lnTo>
                  <a:lnTo>
                    <a:pt x="403" y="550"/>
                  </a:lnTo>
                  <a:lnTo>
                    <a:pt x="397" y="554"/>
                  </a:lnTo>
                  <a:lnTo>
                    <a:pt x="389" y="556"/>
                  </a:lnTo>
                  <a:lnTo>
                    <a:pt x="386" y="559"/>
                  </a:lnTo>
                  <a:lnTo>
                    <a:pt x="385" y="565"/>
                  </a:lnTo>
                  <a:lnTo>
                    <a:pt x="383" y="568"/>
                  </a:lnTo>
                  <a:lnTo>
                    <a:pt x="382" y="572"/>
                  </a:lnTo>
                  <a:lnTo>
                    <a:pt x="380" y="576"/>
                  </a:lnTo>
                  <a:lnTo>
                    <a:pt x="380" y="577"/>
                  </a:lnTo>
                  <a:lnTo>
                    <a:pt x="380" y="578"/>
                  </a:lnTo>
                  <a:lnTo>
                    <a:pt x="381" y="580"/>
                  </a:lnTo>
                  <a:lnTo>
                    <a:pt x="382" y="582"/>
                  </a:lnTo>
                  <a:lnTo>
                    <a:pt x="382" y="584"/>
                  </a:lnTo>
                  <a:lnTo>
                    <a:pt x="390" y="595"/>
                  </a:lnTo>
                  <a:lnTo>
                    <a:pt x="375" y="596"/>
                  </a:lnTo>
                  <a:lnTo>
                    <a:pt x="375" y="594"/>
                  </a:lnTo>
                  <a:lnTo>
                    <a:pt x="364" y="595"/>
                  </a:lnTo>
                  <a:lnTo>
                    <a:pt x="364" y="607"/>
                  </a:lnTo>
                  <a:lnTo>
                    <a:pt x="362" y="607"/>
                  </a:lnTo>
                  <a:lnTo>
                    <a:pt x="361" y="608"/>
                  </a:lnTo>
                  <a:lnTo>
                    <a:pt x="361" y="608"/>
                  </a:lnTo>
                  <a:lnTo>
                    <a:pt x="362" y="609"/>
                  </a:lnTo>
                  <a:lnTo>
                    <a:pt x="359" y="609"/>
                  </a:lnTo>
                  <a:lnTo>
                    <a:pt x="359" y="607"/>
                  </a:lnTo>
                  <a:lnTo>
                    <a:pt x="357" y="607"/>
                  </a:lnTo>
                  <a:lnTo>
                    <a:pt x="357" y="605"/>
                  </a:lnTo>
                  <a:lnTo>
                    <a:pt x="354" y="605"/>
                  </a:lnTo>
                  <a:lnTo>
                    <a:pt x="354" y="602"/>
                  </a:lnTo>
                  <a:lnTo>
                    <a:pt x="349" y="603"/>
                  </a:lnTo>
                  <a:lnTo>
                    <a:pt x="349" y="598"/>
                  </a:lnTo>
                  <a:lnTo>
                    <a:pt x="347" y="598"/>
                  </a:lnTo>
                  <a:lnTo>
                    <a:pt x="347" y="596"/>
                  </a:lnTo>
                  <a:lnTo>
                    <a:pt x="342" y="596"/>
                  </a:lnTo>
                  <a:lnTo>
                    <a:pt x="342" y="594"/>
                  </a:lnTo>
                  <a:lnTo>
                    <a:pt x="340" y="594"/>
                  </a:lnTo>
                  <a:lnTo>
                    <a:pt x="339" y="592"/>
                  </a:lnTo>
                  <a:lnTo>
                    <a:pt x="335" y="592"/>
                  </a:lnTo>
                  <a:lnTo>
                    <a:pt x="334" y="587"/>
                  </a:lnTo>
                  <a:lnTo>
                    <a:pt x="329" y="587"/>
                  </a:lnTo>
                  <a:lnTo>
                    <a:pt x="329" y="585"/>
                  </a:lnTo>
                  <a:lnTo>
                    <a:pt x="327" y="585"/>
                  </a:lnTo>
                  <a:lnTo>
                    <a:pt x="327" y="584"/>
                  </a:lnTo>
                  <a:lnTo>
                    <a:pt x="334" y="587"/>
                  </a:lnTo>
                  <a:lnTo>
                    <a:pt x="329" y="583"/>
                  </a:lnTo>
                  <a:lnTo>
                    <a:pt x="329" y="583"/>
                  </a:lnTo>
                  <a:lnTo>
                    <a:pt x="329" y="579"/>
                  </a:lnTo>
                  <a:lnTo>
                    <a:pt x="331" y="573"/>
                  </a:lnTo>
                  <a:lnTo>
                    <a:pt x="331" y="571"/>
                  </a:lnTo>
                  <a:lnTo>
                    <a:pt x="329" y="571"/>
                  </a:lnTo>
                  <a:lnTo>
                    <a:pt x="330" y="560"/>
                  </a:lnTo>
                  <a:lnTo>
                    <a:pt x="328" y="558"/>
                  </a:lnTo>
                  <a:lnTo>
                    <a:pt x="329" y="550"/>
                  </a:lnTo>
                  <a:lnTo>
                    <a:pt x="327" y="548"/>
                  </a:lnTo>
                  <a:lnTo>
                    <a:pt x="322" y="546"/>
                  </a:lnTo>
                  <a:lnTo>
                    <a:pt x="322" y="544"/>
                  </a:lnTo>
                  <a:lnTo>
                    <a:pt x="320" y="540"/>
                  </a:lnTo>
                  <a:lnTo>
                    <a:pt x="316" y="538"/>
                  </a:lnTo>
                  <a:lnTo>
                    <a:pt x="314" y="538"/>
                  </a:lnTo>
                  <a:lnTo>
                    <a:pt x="314" y="536"/>
                  </a:lnTo>
                  <a:lnTo>
                    <a:pt x="313" y="533"/>
                  </a:lnTo>
                  <a:lnTo>
                    <a:pt x="313" y="532"/>
                  </a:lnTo>
                  <a:lnTo>
                    <a:pt x="307" y="526"/>
                  </a:lnTo>
                  <a:lnTo>
                    <a:pt x="305" y="526"/>
                  </a:lnTo>
                  <a:lnTo>
                    <a:pt x="302" y="521"/>
                  </a:lnTo>
                  <a:lnTo>
                    <a:pt x="300" y="521"/>
                  </a:lnTo>
                  <a:lnTo>
                    <a:pt x="293" y="513"/>
                  </a:lnTo>
                  <a:lnTo>
                    <a:pt x="290" y="513"/>
                  </a:lnTo>
                  <a:lnTo>
                    <a:pt x="290" y="512"/>
                  </a:lnTo>
                  <a:lnTo>
                    <a:pt x="281" y="513"/>
                  </a:lnTo>
                  <a:lnTo>
                    <a:pt x="280" y="513"/>
                  </a:lnTo>
                  <a:lnTo>
                    <a:pt x="280" y="515"/>
                  </a:lnTo>
                  <a:lnTo>
                    <a:pt x="275" y="516"/>
                  </a:lnTo>
                  <a:lnTo>
                    <a:pt x="271" y="514"/>
                  </a:lnTo>
                  <a:lnTo>
                    <a:pt x="271" y="514"/>
                  </a:lnTo>
                  <a:lnTo>
                    <a:pt x="271" y="514"/>
                  </a:lnTo>
                  <a:lnTo>
                    <a:pt x="267" y="512"/>
                  </a:lnTo>
                  <a:lnTo>
                    <a:pt x="266" y="512"/>
                  </a:lnTo>
                  <a:lnTo>
                    <a:pt x="266" y="512"/>
                  </a:lnTo>
                  <a:lnTo>
                    <a:pt x="265" y="512"/>
                  </a:lnTo>
                  <a:lnTo>
                    <a:pt x="263" y="508"/>
                  </a:lnTo>
                  <a:lnTo>
                    <a:pt x="254" y="499"/>
                  </a:lnTo>
                  <a:lnTo>
                    <a:pt x="254" y="496"/>
                  </a:lnTo>
                  <a:lnTo>
                    <a:pt x="256" y="494"/>
                  </a:lnTo>
                  <a:lnTo>
                    <a:pt x="256" y="488"/>
                  </a:lnTo>
                  <a:lnTo>
                    <a:pt x="254" y="486"/>
                  </a:lnTo>
                  <a:lnTo>
                    <a:pt x="254" y="484"/>
                  </a:lnTo>
                  <a:lnTo>
                    <a:pt x="253" y="487"/>
                  </a:lnTo>
                  <a:lnTo>
                    <a:pt x="253" y="484"/>
                  </a:lnTo>
                  <a:lnTo>
                    <a:pt x="248" y="485"/>
                  </a:lnTo>
                  <a:lnTo>
                    <a:pt x="248" y="482"/>
                  </a:lnTo>
                  <a:lnTo>
                    <a:pt x="245" y="482"/>
                  </a:lnTo>
                  <a:lnTo>
                    <a:pt x="245" y="480"/>
                  </a:lnTo>
                  <a:lnTo>
                    <a:pt x="243" y="480"/>
                  </a:lnTo>
                  <a:lnTo>
                    <a:pt x="242" y="476"/>
                  </a:lnTo>
                  <a:lnTo>
                    <a:pt x="240" y="476"/>
                  </a:lnTo>
                  <a:lnTo>
                    <a:pt x="240" y="473"/>
                  </a:lnTo>
                  <a:lnTo>
                    <a:pt x="238" y="474"/>
                  </a:lnTo>
                  <a:lnTo>
                    <a:pt x="237" y="471"/>
                  </a:lnTo>
                  <a:lnTo>
                    <a:pt x="233" y="471"/>
                  </a:lnTo>
                  <a:lnTo>
                    <a:pt x="232" y="460"/>
                  </a:lnTo>
                  <a:lnTo>
                    <a:pt x="230" y="460"/>
                  </a:lnTo>
                  <a:lnTo>
                    <a:pt x="230" y="458"/>
                  </a:lnTo>
                  <a:lnTo>
                    <a:pt x="227" y="458"/>
                  </a:lnTo>
                  <a:lnTo>
                    <a:pt x="227" y="455"/>
                  </a:lnTo>
                  <a:lnTo>
                    <a:pt x="225" y="456"/>
                  </a:lnTo>
                  <a:lnTo>
                    <a:pt x="225" y="452"/>
                  </a:lnTo>
                  <a:lnTo>
                    <a:pt x="226" y="452"/>
                  </a:lnTo>
                  <a:lnTo>
                    <a:pt x="226" y="447"/>
                  </a:lnTo>
                  <a:lnTo>
                    <a:pt x="224" y="444"/>
                  </a:lnTo>
                  <a:lnTo>
                    <a:pt x="218" y="444"/>
                  </a:lnTo>
                  <a:lnTo>
                    <a:pt x="218" y="442"/>
                  </a:lnTo>
                  <a:lnTo>
                    <a:pt x="216" y="442"/>
                  </a:lnTo>
                  <a:lnTo>
                    <a:pt x="215" y="440"/>
                  </a:lnTo>
                  <a:lnTo>
                    <a:pt x="215" y="434"/>
                  </a:lnTo>
                  <a:lnTo>
                    <a:pt x="207" y="433"/>
                  </a:lnTo>
                  <a:lnTo>
                    <a:pt x="207" y="431"/>
                  </a:lnTo>
                  <a:lnTo>
                    <a:pt x="206" y="431"/>
                  </a:lnTo>
                  <a:lnTo>
                    <a:pt x="205" y="425"/>
                  </a:lnTo>
                  <a:lnTo>
                    <a:pt x="206" y="412"/>
                  </a:lnTo>
                  <a:lnTo>
                    <a:pt x="198" y="411"/>
                  </a:lnTo>
                  <a:lnTo>
                    <a:pt x="198" y="407"/>
                  </a:lnTo>
                  <a:lnTo>
                    <a:pt x="194" y="407"/>
                  </a:lnTo>
                  <a:lnTo>
                    <a:pt x="194" y="405"/>
                  </a:lnTo>
                  <a:lnTo>
                    <a:pt x="192" y="405"/>
                  </a:lnTo>
                  <a:lnTo>
                    <a:pt x="192" y="401"/>
                  </a:lnTo>
                  <a:lnTo>
                    <a:pt x="189" y="401"/>
                  </a:lnTo>
                  <a:lnTo>
                    <a:pt x="188" y="401"/>
                  </a:lnTo>
                  <a:lnTo>
                    <a:pt x="188" y="399"/>
                  </a:lnTo>
                  <a:lnTo>
                    <a:pt x="187" y="399"/>
                  </a:lnTo>
                  <a:lnTo>
                    <a:pt x="187" y="399"/>
                  </a:lnTo>
                  <a:lnTo>
                    <a:pt x="187" y="397"/>
                  </a:lnTo>
                  <a:lnTo>
                    <a:pt x="185" y="395"/>
                  </a:lnTo>
                  <a:lnTo>
                    <a:pt x="181" y="394"/>
                  </a:lnTo>
                  <a:lnTo>
                    <a:pt x="179" y="390"/>
                  </a:lnTo>
                  <a:lnTo>
                    <a:pt x="175" y="390"/>
                  </a:lnTo>
                  <a:lnTo>
                    <a:pt x="175" y="392"/>
                  </a:lnTo>
                  <a:lnTo>
                    <a:pt x="173" y="392"/>
                  </a:lnTo>
                  <a:lnTo>
                    <a:pt x="171" y="390"/>
                  </a:lnTo>
                  <a:lnTo>
                    <a:pt x="165" y="389"/>
                  </a:lnTo>
                  <a:lnTo>
                    <a:pt x="163" y="387"/>
                  </a:lnTo>
                  <a:lnTo>
                    <a:pt x="153" y="386"/>
                  </a:lnTo>
                  <a:lnTo>
                    <a:pt x="153" y="388"/>
                  </a:lnTo>
                  <a:lnTo>
                    <a:pt x="155" y="390"/>
                  </a:lnTo>
                  <a:lnTo>
                    <a:pt x="155" y="394"/>
                  </a:lnTo>
                  <a:lnTo>
                    <a:pt x="155" y="394"/>
                  </a:lnTo>
                  <a:lnTo>
                    <a:pt x="153" y="396"/>
                  </a:lnTo>
                  <a:lnTo>
                    <a:pt x="147" y="392"/>
                  </a:lnTo>
                  <a:lnTo>
                    <a:pt x="145" y="392"/>
                  </a:lnTo>
                  <a:lnTo>
                    <a:pt x="143" y="390"/>
                  </a:lnTo>
                  <a:lnTo>
                    <a:pt x="121" y="386"/>
                  </a:lnTo>
                  <a:lnTo>
                    <a:pt x="121" y="380"/>
                  </a:lnTo>
                  <a:lnTo>
                    <a:pt x="121" y="380"/>
                  </a:lnTo>
                  <a:lnTo>
                    <a:pt x="119" y="377"/>
                  </a:lnTo>
                  <a:lnTo>
                    <a:pt x="117" y="377"/>
                  </a:lnTo>
                  <a:lnTo>
                    <a:pt x="114" y="371"/>
                  </a:lnTo>
                  <a:lnTo>
                    <a:pt x="114" y="361"/>
                  </a:lnTo>
                  <a:lnTo>
                    <a:pt x="110" y="357"/>
                  </a:lnTo>
                  <a:lnTo>
                    <a:pt x="108" y="357"/>
                  </a:lnTo>
                  <a:lnTo>
                    <a:pt x="108" y="355"/>
                  </a:lnTo>
                  <a:lnTo>
                    <a:pt x="103" y="356"/>
                  </a:lnTo>
                  <a:lnTo>
                    <a:pt x="103" y="353"/>
                  </a:lnTo>
                  <a:lnTo>
                    <a:pt x="100" y="353"/>
                  </a:lnTo>
                  <a:lnTo>
                    <a:pt x="100" y="351"/>
                  </a:lnTo>
                  <a:lnTo>
                    <a:pt x="98" y="351"/>
                  </a:lnTo>
                  <a:lnTo>
                    <a:pt x="98" y="347"/>
                  </a:lnTo>
                  <a:lnTo>
                    <a:pt x="88" y="347"/>
                  </a:lnTo>
                  <a:lnTo>
                    <a:pt x="88" y="345"/>
                  </a:lnTo>
                  <a:lnTo>
                    <a:pt x="84" y="345"/>
                  </a:lnTo>
                  <a:lnTo>
                    <a:pt x="84" y="343"/>
                  </a:lnTo>
                  <a:lnTo>
                    <a:pt x="81" y="343"/>
                  </a:lnTo>
                  <a:lnTo>
                    <a:pt x="81" y="332"/>
                  </a:lnTo>
                  <a:lnTo>
                    <a:pt x="79" y="327"/>
                  </a:lnTo>
                  <a:lnTo>
                    <a:pt x="78" y="327"/>
                  </a:lnTo>
                  <a:lnTo>
                    <a:pt x="77" y="322"/>
                  </a:lnTo>
                  <a:lnTo>
                    <a:pt x="76" y="322"/>
                  </a:lnTo>
                  <a:lnTo>
                    <a:pt x="76" y="320"/>
                  </a:lnTo>
                  <a:lnTo>
                    <a:pt x="74" y="318"/>
                  </a:lnTo>
                  <a:lnTo>
                    <a:pt x="72" y="318"/>
                  </a:lnTo>
                  <a:lnTo>
                    <a:pt x="72" y="318"/>
                  </a:lnTo>
                  <a:lnTo>
                    <a:pt x="75" y="317"/>
                  </a:lnTo>
                  <a:lnTo>
                    <a:pt x="75" y="315"/>
                  </a:lnTo>
                  <a:lnTo>
                    <a:pt x="77" y="315"/>
                  </a:lnTo>
                  <a:lnTo>
                    <a:pt x="77" y="308"/>
                  </a:lnTo>
                  <a:lnTo>
                    <a:pt x="76" y="308"/>
                  </a:lnTo>
                  <a:lnTo>
                    <a:pt x="76" y="303"/>
                  </a:lnTo>
                  <a:lnTo>
                    <a:pt x="77" y="303"/>
                  </a:lnTo>
                  <a:lnTo>
                    <a:pt x="78" y="291"/>
                  </a:lnTo>
                  <a:lnTo>
                    <a:pt x="76" y="289"/>
                  </a:lnTo>
                  <a:lnTo>
                    <a:pt x="74" y="289"/>
                  </a:lnTo>
                  <a:lnTo>
                    <a:pt x="72" y="291"/>
                  </a:lnTo>
                  <a:lnTo>
                    <a:pt x="68" y="290"/>
                  </a:lnTo>
                  <a:lnTo>
                    <a:pt x="68" y="289"/>
                  </a:lnTo>
                  <a:lnTo>
                    <a:pt x="67" y="289"/>
                  </a:lnTo>
                  <a:lnTo>
                    <a:pt x="63" y="288"/>
                  </a:lnTo>
                  <a:lnTo>
                    <a:pt x="61" y="288"/>
                  </a:lnTo>
                  <a:lnTo>
                    <a:pt x="61" y="285"/>
                  </a:lnTo>
                  <a:lnTo>
                    <a:pt x="61" y="285"/>
                  </a:lnTo>
                  <a:lnTo>
                    <a:pt x="58" y="283"/>
                  </a:lnTo>
                  <a:lnTo>
                    <a:pt x="58" y="279"/>
                  </a:lnTo>
                  <a:lnTo>
                    <a:pt x="57" y="279"/>
                  </a:lnTo>
                  <a:lnTo>
                    <a:pt x="58" y="276"/>
                  </a:lnTo>
                  <a:lnTo>
                    <a:pt x="56" y="274"/>
                  </a:lnTo>
                  <a:lnTo>
                    <a:pt x="56" y="270"/>
                  </a:lnTo>
                  <a:lnTo>
                    <a:pt x="54" y="268"/>
                  </a:lnTo>
                  <a:lnTo>
                    <a:pt x="54" y="267"/>
                  </a:lnTo>
                  <a:lnTo>
                    <a:pt x="55" y="267"/>
                  </a:lnTo>
                  <a:lnTo>
                    <a:pt x="55" y="262"/>
                  </a:lnTo>
                  <a:lnTo>
                    <a:pt x="57" y="261"/>
                  </a:lnTo>
                  <a:lnTo>
                    <a:pt x="57" y="259"/>
                  </a:lnTo>
                  <a:lnTo>
                    <a:pt x="54" y="256"/>
                  </a:lnTo>
                  <a:lnTo>
                    <a:pt x="54" y="255"/>
                  </a:lnTo>
                  <a:lnTo>
                    <a:pt x="53" y="255"/>
                  </a:lnTo>
                  <a:lnTo>
                    <a:pt x="53" y="255"/>
                  </a:lnTo>
                  <a:lnTo>
                    <a:pt x="53" y="249"/>
                  </a:lnTo>
                  <a:lnTo>
                    <a:pt x="51" y="246"/>
                  </a:lnTo>
                  <a:lnTo>
                    <a:pt x="51" y="246"/>
                  </a:lnTo>
                  <a:lnTo>
                    <a:pt x="51" y="246"/>
                  </a:lnTo>
                  <a:lnTo>
                    <a:pt x="50" y="245"/>
                  </a:lnTo>
                  <a:lnTo>
                    <a:pt x="50" y="244"/>
                  </a:lnTo>
                  <a:lnTo>
                    <a:pt x="51" y="244"/>
                  </a:lnTo>
                  <a:lnTo>
                    <a:pt x="51" y="243"/>
                  </a:lnTo>
                  <a:lnTo>
                    <a:pt x="52" y="243"/>
                  </a:lnTo>
                  <a:lnTo>
                    <a:pt x="52" y="241"/>
                  </a:lnTo>
                  <a:lnTo>
                    <a:pt x="46" y="241"/>
                  </a:lnTo>
                  <a:lnTo>
                    <a:pt x="46" y="241"/>
                  </a:lnTo>
                  <a:lnTo>
                    <a:pt x="41" y="242"/>
                  </a:lnTo>
                  <a:lnTo>
                    <a:pt x="41" y="241"/>
                  </a:lnTo>
                  <a:lnTo>
                    <a:pt x="43" y="241"/>
                  </a:lnTo>
                  <a:lnTo>
                    <a:pt x="43" y="239"/>
                  </a:lnTo>
                  <a:lnTo>
                    <a:pt x="41" y="238"/>
                  </a:lnTo>
                  <a:lnTo>
                    <a:pt x="39" y="237"/>
                  </a:lnTo>
                  <a:lnTo>
                    <a:pt x="39" y="235"/>
                  </a:lnTo>
                  <a:lnTo>
                    <a:pt x="41" y="233"/>
                  </a:lnTo>
                  <a:lnTo>
                    <a:pt x="41" y="231"/>
                  </a:lnTo>
                  <a:lnTo>
                    <a:pt x="41" y="231"/>
                  </a:lnTo>
                  <a:lnTo>
                    <a:pt x="41" y="230"/>
                  </a:lnTo>
                  <a:lnTo>
                    <a:pt x="40" y="230"/>
                  </a:lnTo>
                  <a:lnTo>
                    <a:pt x="40" y="229"/>
                  </a:lnTo>
                  <a:lnTo>
                    <a:pt x="39" y="230"/>
                  </a:lnTo>
                  <a:lnTo>
                    <a:pt x="39" y="230"/>
                  </a:lnTo>
                  <a:lnTo>
                    <a:pt x="37" y="229"/>
                  </a:lnTo>
                  <a:lnTo>
                    <a:pt x="38" y="228"/>
                  </a:lnTo>
                  <a:lnTo>
                    <a:pt x="38" y="228"/>
                  </a:lnTo>
                  <a:lnTo>
                    <a:pt x="38" y="226"/>
                  </a:lnTo>
                  <a:lnTo>
                    <a:pt x="40" y="225"/>
                  </a:lnTo>
                  <a:lnTo>
                    <a:pt x="40" y="224"/>
                  </a:lnTo>
                  <a:lnTo>
                    <a:pt x="41" y="224"/>
                  </a:lnTo>
                  <a:lnTo>
                    <a:pt x="40" y="224"/>
                  </a:lnTo>
                  <a:lnTo>
                    <a:pt x="40" y="221"/>
                  </a:lnTo>
                  <a:lnTo>
                    <a:pt x="42" y="219"/>
                  </a:lnTo>
                  <a:lnTo>
                    <a:pt x="42" y="218"/>
                  </a:lnTo>
                  <a:lnTo>
                    <a:pt x="42" y="218"/>
                  </a:lnTo>
                  <a:lnTo>
                    <a:pt x="42" y="216"/>
                  </a:lnTo>
                  <a:lnTo>
                    <a:pt x="40" y="213"/>
                  </a:lnTo>
                  <a:lnTo>
                    <a:pt x="41" y="208"/>
                  </a:lnTo>
                  <a:lnTo>
                    <a:pt x="39" y="205"/>
                  </a:lnTo>
                  <a:lnTo>
                    <a:pt x="37" y="205"/>
                  </a:lnTo>
                  <a:lnTo>
                    <a:pt x="37" y="207"/>
                  </a:lnTo>
                  <a:lnTo>
                    <a:pt x="31" y="207"/>
                  </a:lnTo>
                  <a:lnTo>
                    <a:pt x="30" y="206"/>
                  </a:lnTo>
                  <a:lnTo>
                    <a:pt x="30" y="205"/>
                  </a:lnTo>
                  <a:lnTo>
                    <a:pt x="28" y="205"/>
                  </a:lnTo>
                  <a:lnTo>
                    <a:pt x="27" y="203"/>
                  </a:lnTo>
                  <a:lnTo>
                    <a:pt x="27" y="203"/>
                  </a:lnTo>
                  <a:lnTo>
                    <a:pt x="25" y="202"/>
                  </a:lnTo>
                  <a:lnTo>
                    <a:pt x="25" y="201"/>
                  </a:lnTo>
                  <a:lnTo>
                    <a:pt x="23" y="201"/>
                  </a:lnTo>
                  <a:lnTo>
                    <a:pt x="20" y="199"/>
                  </a:lnTo>
                  <a:lnTo>
                    <a:pt x="20" y="199"/>
                  </a:lnTo>
                  <a:lnTo>
                    <a:pt x="15" y="199"/>
                  </a:lnTo>
                  <a:lnTo>
                    <a:pt x="15" y="196"/>
                  </a:lnTo>
                  <a:lnTo>
                    <a:pt x="13" y="196"/>
                  </a:lnTo>
                  <a:lnTo>
                    <a:pt x="13" y="192"/>
                  </a:lnTo>
                  <a:lnTo>
                    <a:pt x="10" y="192"/>
                  </a:lnTo>
                  <a:lnTo>
                    <a:pt x="10" y="185"/>
                  </a:lnTo>
                  <a:lnTo>
                    <a:pt x="9" y="185"/>
                  </a:lnTo>
                  <a:lnTo>
                    <a:pt x="9" y="183"/>
                  </a:lnTo>
                  <a:lnTo>
                    <a:pt x="5" y="183"/>
                  </a:lnTo>
                  <a:lnTo>
                    <a:pt x="5" y="181"/>
                  </a:lnTo>
                  <a:lnTo>
                    <a:pt x="4" y="179"/>
                  </a:lnTo>
                  <a:lnTo>
                    <a:pt x="2" y="178"/>
                  </a:lnTo>
                  <a:lnTo>
                    <a:pt x="2" y="176"/>
                  </a:lnTo>
                  <a:lnTo>
                    <a:pt x="2" y="176"/>
                  </a:lnTo>
                  <a:lnTo>
                    <a:pt x="2" y="173"/>
                  </a:lnTo>
                  <a:lnTo>
                    <a:pt x="0" y="171"/>
                  </a:lnTo>
                  <a:lnTo>
                    <a:pt x="0" y="169"/>
                  </a:lnTo>
                  <a:lnTo>
                    <a:pt x="2" y="169"/>
                  </a:lnTo>
                  <a:lnTo>
                    <a:pt x="1" y="167"/>
                  </a:lnTo>
                  <a:lnTo>
                    <a:pt x="2" y="167"/>
                  </a:lnTo>
                  <a:lnTo>
                    <a:pt x="2" y="165"/>
                  </a:lnTo>
                  <a:lnTo>
                    <a:pt x="6" y="164"/>
                  </a:lnTo>
                  <a:lnTo>
                    <a:pt x="6" y="163"/>
                  </a:lnTo>
                  <a:lnTo>
                    <a:pt x="10" y="161"/>
                  </a:lnTo>
                  <a:lnTo>
                    <a:pt x="10" y="161"/>
                  </a:lnTo>
                  <a:lnTo>
                    <a:pt x="17" y="158"/>
                  </a:lnTo>
                  <a:lnTo>
                    <a:pt x="17" y="156"/>
                  </a:lnTo>
                  <a:lnTo>
                    <a:pt x="22" y="156"/>
                  </a:lnTo>
                  <a:lnTo>
                    <a:pt x="22" y="154"/>
                  </a:lnTo>
                  <a:lnTo>
                    <a:pt x="24" y="153"/>
                  </a:lnTo>
                  <a:lnTo>
                    <a:pt x="23" y="141"/>
                  </a:lnTo>
                  <a:lnTo>
                    <a:pt x="25" y="141"/>
                  </a:lnTo>
                  <a:lnTo>
                    <a:pt x="27" y="139"/>
                  </a:lnTo>
                  <a:lnTo>
                    <a:pt x="27" y="131"/>
                  </a:lnTo>
                  <a:lnTo>
                    <a:pt x="25" y="130"/>
                  </a:lnTo>
                  <a:lnTo>
                    <a:pt x="29" y="126"/>
                  </a:lnTo>
                  <a:lnTo>
                    <a:pt x="31" y="126"/>
                  </a:lnTo>
                  <a:lnTo>
                    <a:pt x="31" y="128"/>
                  </a:lnTo>
                  <a:lnTo>
                    <a:pt x="35" y="128"/>
                  </a:lnTo>
                  <a:lnTo>
                    <a:pt x="35" y="119"/>
                  </a:lnTo>
                  <a:lnTo>
                    <a:pt x="36" y="119"/>
                  </a:lnTo>
                  <a:lnTo>
                    <a:pt x="36" y="117"/>
                  </a:lnTo>
                  <a:lnTo>
                    <a:pt x="41" y="117"/>
                  </a:lnTo>
                  <a:lnTo>
                    <a:pt x="40" y="116"/>
                  </a:lnTo>
                  <a:lnTo>
                    <a:pt x="41" y="115"/>
                  </a:lnTo>
                  <a:lnTo>
                    <a:pt x="42" y="112"/>
                  </a:lnTo>
                  <a:lnTo>
                    <a:pt x="43" y="112"/>
                  </a:lnTo>
                  <a:lnTo>
                    <a:pt x="42" y="105"/>
                  </a:lnTo>
                  <a:lnTo>
                    <a:pt x="44" y="104"/>
                  </a:lnTo>
                  <a:lnTo>
                    <a:pt x="44" y="102"/>
                  </a:lnTo>
                  <a:lnTo>
                    <a:pt x="47" y="102"/>
                  </a:lnTo>
                  <a:lnTo>
                    <a:pt x="46" y="100"/>
                  </a:lnTo>
                  <a:lnTo>
                    <a:pt x="51" y="100"/>
                  </a:lnTo>
                  <a:lnTo>
                    <a:pt x="51" y="95"/>
                  </a:lnTo>
                  <a:lnTo>
                    <a:pt x="53" y="95"/>
                  </a:lnTo>
                  <a:lnTo>
                    <a:pt x="53" y="94"/>
                  </a:lnTo>
                  <a:lnTo>
                    <a:pt x="55" y="96"/>
                  </a:lnTo>
                  <a:lnTo>
                    <a:pt x="55" y="97"/>
                  </a:lnTo>
                  <a:lnTo>
                    <a:pt x="68" y="100"/>
                  </a:lnTo>
                  <a:lnTo>
                    <a:pt x="84" y="97"/>
                  </a:lnTo>
                  <a:lnTo>
                    <a:pt x="90" y="98"/>
                  </a:lnTo>
                  <a:lnTo>
                    <a:pt x="94" y="104"/>
                  </a:lnTo>
                  <a:lnTo>
                    <a:pt x="95" y="104"/>
                  </a:lnTo>
                  <a:lnTo>
                    <a:pt x="96" y="104"/>
                  </a:lnTo>
                  <a:lnTo>
                    <a:pt x="99" y="103"/>
                  </a:lnTo>
                  <a:lnTo>
                    <a:pt x="100" y="100"/>
                  </a:lnTo>
                  <a:lnTo>
                    <a:pt x="120" y="88"/>
                  </a:lnTo>
                  <a:lnTo>
                    <a:pt x="182" y="95"/>
                  </a:lnTo>
                  <a:lnTo>
                    <a:pt x="190" y="88"/>
                  </a:lnTo>
                  <a:lnTo>
                    <a:pt x="193" y="82"/>
                  </a:lnTo>
                  <a:lnTo>
                    <a:pt x="194" y="73"/>
                  </a:lnTo>
                  <a:lnTo>
                    <a:pt x="194" y="72"/>
                  </a:lnTo>
                  <a:lnTo>
                    <a:pt x="195" y="71"/>
                  </a:lnTo>
                  <a:lnTo>
                    <a:pt x="217" y="64"/>
                  </a:lnTo>
                  <a:lnTo>
                    <a:pt x="237" y="43"/>
                  </a:lnTo>
                  <a:lnTo>
                    <a:pt x="251" y="44"/>
                  </a:lnTo>
                  <a:lnTo>
                    <a:pt x="277" y="64"/>
                  </a:lnTo>
                  <a:lnTo>
                    <a:pt x="283" y="64"/>
                  </a:lnTo>
                  <a:lnTo>
                    <a:pt x="285" y="61"/>
                  </a:lnTo>
                  <a:lnTo>
                    <a:pt x="286" y="60"/>
                  </a:lnTo>
                  <a:lnTo>
                    <a:pt x="286" y="59"/>
                  </a:lnTo>
                  <a:lnTo>
                    <a:pt x="286" y="57"/>
                  </a:lnTo>
                  <a:lnTo>
                    <a:pt x="284" y="54"/>
                  </a:lnTo>
                  <a:lnTo>
                    <a:pt x="284" y="51"/>
                  </a:lnTo>
                  <a:lnTo>
                    <a:pt x="284" y="43"/>
                  </a:lnTo>
                  <a:lnTo>
                    <a:pt x="285" y="41"/>
                  </a:lnTo>
                  <a:lnTo>
                    <a:pt x="286" y="40"/>
                  </a:lnTo>
                  <a:lnTo>
                    <a:pt x="307" y="23"/>
                  </a:lnTo>
                  <a:lnTo>
                    <a:pt x="312" y="0"/>
                  </a:lnTo>
                  <a:lnTo>
                    <a:pt x="332" y="9"/>
                  </a:lnTo>
                  <a:lnTo>
                    <a:pt x="340" y="16"/>
                  </a:lnTo>
                  <a:lnTo>
                    <a:pt x="343" y="17"/>
                  </a:lnTo>
                  <a:lnTo>
                    <a:pt x="348" y="13"/>
                  </a:lnTo>
                  <a:lnTo>
                    <a:pt x="350" y="1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117" name="Freeform 85"/>
            <p:cNvSpPr>
              <a:spLocks noEditPoints="1"/>
            </p:cNvSpPr>
            <p:nvPr/>
          </p:nvSpPr>
          <p:spPr bwMode="auto">
            <a:xfrm>
              <a:off x="4875213" y="5091113"/>
              <a:ext cx="1128713" cy="915988"/>
            </a:xfrm>
            <a:custGeom>
              <a:avLst/>
              <a:gdLst>
                <a:gd name="T0" fmla="*/ 670 w 711"/>
                <a:gd name="T1" fmla="*/ 287 h 577"/>
                <a:gd name="T2" fmla="*/ 688 w 711"/>
                <a:gd name="T3" fmla="*/ 321 h 577"/>
                <a:gd name="T4" fmla="*/ 711 w 711"/>
                <a:gd name="T5" fmla="*/ 368 h 577"/>
                <a:gd name="T6" fmla="*/ 700 w 711"/>
                <a:gd name="T7" fmla="*/ 379 h 577"/>
                <a:gd name="T8" fmla="*/ 690 w 711"/>
                <a:gd name="T9" fmla="*/ 402 h 577"/>
                <a:gd name="T10" fmla="*/ 660 w 711"/>
                <a:gd name="T11" fmla="*/ 429 h 577"/>
                <a:gd name="T12" fmla="*/ 593 w 711"/>
                <a:gd name="T13" fmla="*/ 477 h 577"/>
                <a:gd name="T14" fmla="*/ 613 w 711"/>
                <a:gd name="T15" fmla="*/ 512 h 577"/>
                <a:gd name="T16" fmla="*/ 526 w 711"/>
                <a:gd name="T17" fmla="*/ 526 h 577"/>
                <a:gd name="T18" fmla="*/ 525 w 711"/>
                <a:gd name="T19" fmla="*/ 540 h 577"/>
                <a:gd name="T20" fmla="*/ 490 w 711"/>
                <a:gd name="T21" fmla="*/ 544 h 577"/>
                <a:gd name="T22" fmla="*/ 454 w 711"/>
                <a:gd name="T23" fmla="*/ 523 h 577"/>
                <a:gd name="T24" fmla="*/ 430 w 711"/>
                <a:gd name="T25" fmla="*/ 560 h 577"/>
                <a:gd name="T26" fmla="*/ 367 w 711"/>
                <a:gd name="T27" fmla="*/ 559 h 577"/>
                <a:gd name="T28" fmla="*/ 287 w 711"/>
                <a:gd name="T29" fmla="*/ 547 h 577"/>
                <a:gd name="T30" fmla="*/ 216 w 711"/>
                <a:gd name="T31" fmla="*/ 557 h 577"/>
                <a:gd name="T32" fmla="*/ 186 w 711"/>
                <a:gd name="T33" fmla="*/ 572 h 577"/>
                <a:gd name="T34" fmla="*/ 131 w 711"/>
                <a:gd name="T35" fmla="*/ 569 h 577"/>
                <a:gd name="T36" fmla="*/ 108 w 711"/>
                <a:gd name="T37" fmla="*/ 521 h 577"/>
                <a:gd name="T38" fmla="*/ 96 w 711"/>
                <a:gd name="T39" fmla="*/ 493 h 577"/>
                <a:gd name="T40" fmla="*/ 93 w 711"/>
                <a:gd name="T41" fmla="*/ 480 h 577"/>
                <a:gd name="T42" fmla="*/ 104 w 711"/>
                <a:gd name="T43" fmla="*/ 460 h 577"/>
                <a:gd name="T44" fmla="*/ 129 w 711"/>
                <a:gd name="T45" fmla="*/ 418 h 577"/>
                <a:gd name="T46" fmla="*/ 132 w 711"/>
                <a:gd name="T47" fmla="*/ 388 h 577"/>
                <a:gd name="T48" fmla="*/ 115 w 711"/>
                <a:gd name="T49" fmla="*/ 347 h 577"/>
                <a:gd name="T50" fmla="*/ 85 w 711"/>
                <a:gd name="T51" fmla="*/ 319 h 577"/>
                <a:gd name="T52" fmla="*/ 38 w 711"/>
                <a:gd name="T53" fmla="*/ 298 h 577"/>
                <a:gd name="T54" fmla="*/ 0 w 711"/>
                <a:gd name="T55" fmla="*/ 294 h 577"/>
                <a:gd name="T56" fmla="*/ 21 w 711"/>
                <a:gd name="T57" fmla="*/ 256 h 577"/>
                <a:gd name="T58" fmla="*/ 80 w 711"/>
                <a:gd name="T59" fmla="*/ 205 h 577"/>
                <a:gd name="T60" fmla="*/ 142 w 711"/>
                <a:gd name="T61" fmla="*/ 188 h 577"/>
                <a:gd name="T62" fmla="*/ 186 w 711"/>
                <a:gd name="T63" fmla="*/ 165 h 577"/>
                <a:gd name="T64" fmla="*/ 197 w 711"/>
                <a:gd name="T65" fmla="*/ 147 h 577"/>
                <a:gd name="T66" fmla="*/ 321 w 711"/>
                <a:gd name="T67" fmla="*/ 138 h 577"/>
                <a:gd name="T68" fmla="*/ 324 w 711"/>
                <a:gd name="T69" fmla="*/ 100 h 577"/>
                <a:gd name="T70" fmla="*/ 359 w 711"/>
                <a:gd name="T71" fmla="*/ 73 h 577"/>
                <a:gd name="T72" fmla="*/ 392 w 711"/>
                <a:gd name="T73" fmla="*/ 59 h 577"/>
                <a:gd name="T74" fmla="*/ 434 w 711"/>
                <a:gd name="T75" fmla="*/ 66 h 577"/>
                <a:gd name="T76" fmla="*/ 498 w 711"/>
                <a:gd name="T77" fmla="*/ 17 h 577"/>
                <a:gd name="T78" fmla="*/ 568 w 711"/>
                <a:gd name="T79" fmla="*/ 39 h 577"/>
                <a:gd name="T80" fmla="*/ 572 w 711"/>
                <a:gd name="T81" fmla="*/ 62 h 577"/>
                <a:gd name="T82" fmla="*/ 585 w 711"/>
                <a:gd name="T83" fmla="*/ 106 h 577"/>
                <a:gd name="T84" fmla="*/ 589 w 711"/>
                <a:gd name="T85" fmla="*/ 144 h 577"/>
                <a:gd name="T86" fmla="*/ 652 w 711"/>
                <a:gd name="T87" fmla="*/ 168 h 577"/>
                <a:gd name="T88" fmla="*/ 660 w 711"/>
                <a:gd name="T89" fmla="*/ 202 h 577"/>
                <a:gd name="T90" fmla="*/ 656 w 711"/>
                <a:gd name="T91" fmla="*/ 243 h 577"/>
                <a:gd name="T92" fmla="*/ 399 w 711"/>
                <a:gd name="T93" fmla="*/ 252 h 577"/>
                <a:gd name="T94" fmla="*/ 437 w 711"/>
                <a:gd name="T95" fmla="*/ 281 h 577"/>
                <a:gd name="T96" fmla="*/ 415 w 711"/>
                <a:gd name="T97" fmla="*/ 294 h 577"/>
                <a:gd name="T98" fmla="*/ 406 w 711"/>
                <a:gd name="T99" fmla="*/ 324 h 577"/>
                <a:gd name="T100" fmla="*/ 317 w 711"/>
                <a:gd name="T101" fmla="*/ 351 h 577"/>
                <a:gd name="T102" fmla="*/ 312 w 711"/>
                <a:gd name="T103" fmla="*/ 328 h 577"/>
                <a:gd name="T104" fmla="*/ 284 w 711"/>
                <a:gd name="T105" fmla="*/ 291 h 577"/>
                <a:gd name="T106" fmla="*/ 295 w 711"/>
                <a:gd name="T107" fmla="*/ 281 h 577"/>
                <a:gd name="T108" fmla="*/ 313 w 711"/>
                <a:gd name="T109" fmla="*/ 260 h 577"/>
                <a:gd name="T110" fmla="*/ 359 w 711"/>
                <a:gd name="T111" fmla="*/ 235 h 577"/>
                <a:gd name="T112" fmla="*/ 397 w 711"/>
                <a:gd name="T113" fmla="*/ 248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1" h="577">
                  <a:moveTo>
                    <a:pt x="679" y="268"/>
                  </a:moveTo>
                  <a:lnTo>
                    <a:pt x="672" y="265"/>
                  </a:lnTo>
                  <a:lnTo>
                    <a:pt x="667" y="266"/>
                  </a:lnTo>
                  <a:lnTo>
                    <a:pt x="668" y="272"/>
                  </a:lnTo>
                  <a:lnTo>
                    <a:pt x="670" y="274"/>
                  </a:lnTo>
                  <a:lnTo>
                    <a:pt x="671" y="276"/>
                  </a:lnTo>
                  <a:lnTo>
                    <a:pt x="671" y="279"/>
                  </a:lnTo>
                  <a:lnTo>
                    <a:pt x="670" y="287"/>
                  </a:lnTo>
                  <a:lnTo>
                    <a:pt x="667" y="291"/>
                  </a:lnTo>
                  <a:lnTo>
                    <a:pt x="661" y="294"/>
                  </a:lnTo>
                  <a:lnTo>
                    <a:pt x="660" y="295"/>
                  </a:lnTo>
                  <a:lnTo>
                    <a:pt x="659" y="301"/>
                  </a:lnTo>
                  <a:lnTo>
                    <a:pt x="658" y="303"/>
                  </a:lnTo>
                  <a:lnTo>
                    <a:pt x="663" y="310"/>
                  </a:lnTo>
                  <a:lnTo>
                    <a:pt x="687" y="320"/>
                  </a:lnTo>
                  <a:lnTo>
                    <a:pt x="688" y="321"/>
                  </a:lnTo>
                  <a:lnTo>
                    <a:pt x="688" y="321"/>
                  </a:lnTo>
                  <a:lnTo>
                    <a:pt x="688" y="329"/>
                  </a:lnTo>
                  <a:lnTo>
                    <a:pt x="688" y="329"/>
                  </a:lnTo>
                  <a:lnTo>
                    <a:pt x="689" y="331"/>
                  </a:lnTo>
                  <a:lnTo>
                    <a:pt x="706" y="340"/>
                  </a:lnTo>
                  <a:lnTo>
                    <a:pt x="710" y="344"/>
                  </a:lnTo>
                  <a:lnTo>
                    <a:pt x="710" y="344"/>
                  </a:lnTo>
                  <a:lnTo>
                    <a:pt x="711" y="368"/>
                  </a:lnTo>
                  <a:lnTo>
                    <a:pt x="710" y="370"/>
                  </a:lnTo>
                  <a:lnTo>
                    <a:pt x="710" y="371"/>
                  </a:lnTo>
                  <a:lnTo>
                    <a:pt x="709" y="372"/>
                  </a:lnTo>
                  <a:lnTo>
                    <a:pt x="700" y="376"/>
                  </a:lnTo>
                  <a:lnTo>
                    <a:pt x="700" y="377"/>
                  </a:lnTo>
                  <a:lnTo>
                    <a:pt x="700" y="377"/>
                  </a:lnTo>
                  <a:lnTo>
                    <a:pt x="700" y="378"/>
                  </a:lnTo>
                  <a:lnTo>
                    <a:pt x="700" y="379"/>
                  </a:lnTo>
                  <a:lnTo>
                    <a:pt x="701" y="380"/>
                  </a:lnTo>
                  <a:lnTo>
                    <a:pt x="702" y="381"/>
                  </a:lnTo>
                  <a:lnTo>
                    <a:pt x="702" y="383"/>
                  </a:lnTo>
                  <a:lnTo>
                    <a:pt x="702" y="392"/>
                  </a:lnTo>
                  <a:lnTo>
                    <a:pt x="701" y="396"/>
                  </a:lnTo>
                  <a:lnTo>
                    <a:pt x="695" y="398"/>
                  </a:lnTo>
                  <a:lnTo>
                    <a:pt x="692" y="401"/>
                  </a:lnTo>
                  <a:lnTo>
                    <a:pt x="690" y="402"/>
                  </a:lnTo>
                  <a:lnTo>
                    <a:pt x="681" y="399"/>
                  </a:lnTo>
                  <a:lnTo>
                    <a:pt x="680" y="401"/>
                  </a:lnTo>
                  <a:lnTo>
                    <a:pt x="680" y="401"/>
                  </a:lnTo>
                  <a:lnTo>
                    <a:pt x="677" y="414"/>
                  </a:lnTo>
                  <a:lnTo>
                    <a:pt x="678" y="423"/>
                  </a:lnTo>
                  <a:lnTo>
                    <a:pt x="676" y="426"/>
                  </a:lnTo>
                  <a:lnTo>
                    <a:pt x="675" y="428"/>
                  </a:lnTo>
                  <a:lnTo>
                    <a:pt x="660" y="429"/>
                  </a:lnTo>
                  <a:lnTo>
                    <a:pt x="655" y="436"/>
                  </a:lnTo>
                  <a:lnTo>
                    <a:pt x="609" y="446"/>
                  </a:lnTo>
                  <a:lnTo>
                    <a:pt x="608" y="447"/>
                  </a:lnTo>
                  <a:lnTo>
                    <a:pt x="605" y="454"/>
                  </a:lnTo>
                  <a:lnTo>
                    <a:pt x="605" y="463"/>
                  </a:lnTo>
                  <a:lnTo>
                    <a:pt x="604" y="465"/>
                  </a:lnTo>
                  <a:lnTo>
                    <a:pt x="594" y="476"/>
                  </a:lnTo>
                  <a:lnTo>
                    <a:pt x="593" y="477"/>
                  </a:lnTo>
                  <a:lnTo>
                    <a:pt x="593" y="488"/>
                  </a:lnTo>
                  <a:lnTo>
                    <a:pt x="595" y="490"/>
                  </a:lnTo>
                  <a:lnTo>
                    <a:pt x="597" y="493"/>
                  </a:lnTo>
                  <a:lnTo>
                    <a:pt x="612" y="500"/>
                  </a:lnTo>
                  <a:lnTo>
                    <a:pt x="613" y="501"/>
                  </a:lnTo>
                  <a:lnTo>
                    <a:pt x="613" y="502"/>
                  </a:lnTo>
                  <a:lnTo>
                    <a:pt x="614" y="507"/>
                  </a:lnTo>
                  <a:lnTo>
                    <a:pt x="613" y="512"/>
                  </a:lnTo>
                  <a:lnTo>
                    <a:pt x="609" y="520"/>
                  </a:lnTo>
                  <a:lnTo>
                    <a:pt x="595" y="528"/>
                  </a:lnTo>
                  <a:lnTo>
                    <a:pt x="589" y="529"/>
                  </a:lnTo>
                  <a:lnTo>
                    <a:pt x="587" y="530"/>
                  </a:lnTo>
                  <a:lnTo>
                    <a:pt x="584" y="531"/>
                  </a:lnTo>
                  <a:lnTo>
                    <a:pt x="580" y="529"/>
                  </a:lnTo>
                  <a:lnTo>
                    <a:pt x="537" y="530"/>
                  </a:lnTo>
                  <a:lnTo>
                    <a:pt x="526" y="526"/>
                  </a:lnTo>
                  <a:lnTo>
                    <a:pt x="523" y="527"/>
                  </a:lnTo>
                  <a:lnTo>
                    <a:pt x="522" y="528"/>
                  </a:lnTo>
                  <a:lnTo>
                    <a:pt x="522" y="529"/>
                  </a:lnTo>
                  <a:lnTo>
                    <a:pt x="521" y="531"/>
                  </a:lnTo>
                  <a:lnTo>
                    <a:pt x="522" y="533"/>
                  </a:lnTo>
                  <a:lnTo>
                    <a:pt x="523" y="535"/>
                  </a:lnTo>
                  <a:lnTo>
                    <a:pt x="524" y="536"/>
                  </a:lnTo>
                  <a:lnTo>
                    <a:pt x="525" y="540"/>
                  </a:lnTo>
                  <a:lnTo>
                    <a:pt x="525" y="541"/>
                  </a:lnTo>
                  <a:lnTo>
                    <a:pt x="524" y="541"/>
                  </a:lnTo>
                  <a:lnTo>
                    <a:pt x="523" y="542"/>
                  </a:lnTo>
                  <a:lnTo>
                    <a:pt x="511" y="544"/>
                  </a:lnTo>
                  <a:lnTo>
                    <a:pt x="510" y="545"/>
                  </a:lnTo>
                  <a:lnTo>
                    <a:pt x="510" y="547"/>
                  </a:lnTo>
                  <a:lnTo>
                    <a:pt x="510" y="561"/>
                  </a:lnTo>
                  <a:lnTo>
                    <a:pt x="490" y="544"/>
                  </a:lnTo>
                  <a:lnTo>
                    <a:pt x="489" y="541"/>
                  </a:lnTo>
                  <a:lnTo>
                    <a:pt x="489" y="536"/>
                  </a:lnTo>
                  <a:lnTo>
                    <a:pt x="489" y="535"/>
                  </a:lnTo>
                  <a:lnTo>
                    <a:pt x="485" y="532"/>
                  </a:lnTo>
                  <a:lnTo>
                    <a:pt x="482" y="532"/>
                  </a:lnTo>
                  <a:lnTo>
                    <a:pt x="480" y="533"/>
                  </a:lnTo>
                  <a:lnTo>
                    <a:pt x="475" y="533"/>
                  </a:lnTo>
                  <a:lnTo>
                    <a:pt x="454" y="523"/>
                  </a:lnTo>
                  <a:lnTo>
                    <a:pt x="451" y="523"/>
                  </a:lnTo>
                  <a:lnTo>
                    <a:pt x="444" y="529"/>
                  </a:lnTo>
                  <a:lnTo>
                    <a:pt x="439" y="539"/>
                  </a:lnTo>
                  <a:lnTo>
                    <a:pt x="439" y="542"/>
                  </a:lnTo>
                  <a:lnTo>
                    <a:pt x="441" y="554"/>
                  </a:lnTo>
                  <a:lnTo>
                    <a:pt x="440" y="556"/>
                  </a:lnTo>
                  <a:lnTo>
                    <a:pt x="437" y="559"/>
                  </a:lnTo>
                  <a:lnTo>
                    <a:pt x="430" y="560"/>
                  </a:lnTo>
                  <a:lnTo>
                    <a:pt x="413" y="576"/>
                  </a:lnTo>
                  <a:lnTo>
                    <a:pt x="410" y="575"/>
                  </a:lnTo>
                  <a:lnTo>
                    <a:pt x="409" y="575"/>
                  </a:lnTo>
                  <a:lnTo>
                    <a:pt x="408" y="572"/>
                  </a:lnTo>
                  <a:lnTo>
                    <a:pt x="407" y="571"/>
                  </a:lnTo>
                  <a:lnTo>
                    <a:pt x="390" y="562"/>
                  </a:lnTo>
                  <a:lnTo>
                    <a:pt x="377" y="564"/>
                  </a:lnTo>
                  <a:lnTo>
                    <a:pt x="367" y="559"/>
                  </a:lnTo>
                  <a:lnTo>
                    <a:pt x="357" y="559"/>
                  </a:lnTo>
                  <a:lnTo>
                    <a:pt x="352" y="563"/>
                  </a:lnTo>
                  <a:lnTo>
                    <a:pt x="338" y="554"/>
                  </a:lnTo>
                  <a:lnTo>
                    <a:pt x="321" y="563"/>
                  </a:lnTo>
                  <a:lnTo>
                    <a:pt x="309" y="563"/>
                  </a:lnTo>
                  <a:lnTo>
                    <a:pt x="290" y="547"/>
                  </a:lnTo>
                  <a:lnTo>
                    <a:pt x="289" y="547"/>
                  </a:lnTo>
                  <a:lnTo>
                    <a:pt x="287" y="547"/>
                  </a:lnTo>
                  <a:lnTo>
                    <a:pt x="284" y="548"/>
                  </a:lnTo>
                  <a:lnTo>
                    <a:pt x="270" y="550"/>
                  </a:lnTo>
                  <a:lnTo>
                    <a:pt x="266" y="555"/>
                  </a:lnTo>
                  <a:lnTo>
                    <a:pt x="264" y="559"/>
                  </a:lnTo>
                  <a:lnTo>
                    <a:pt x="262" y="560"/>
                  </a:lnTo>
                  <a:lnTo>
                    <a:pt x="220" y="562"/>
                  </a:lnTo>
                  <a:lnTo>
                    <a:pt x="217" y="558"/>
                  </a:lnTo>
                  <a:lnTo>
                    <a:pt x="216" y="557"/>
                  </a:lnTo>
                  <a:lnTo>
                    <a:pt x="216" y="553"/>
                  </a:lnTo>
                  <a:lnTo>
                    <a:pt x="215" y="552"/>
                  </a:lnTo>
                  <a:lnTo>
                    <a:pt x="214" y="551"/>
                  </a:lnTo>
                  <a:lnTo>
                    <a:pt x="207" y="550"/>
                  </a:lnTo>
                  <a:lnTo>
                    <a:pt x="199" y="554"/>
                  </a:lnTo>
                  <a:lnTo>
                    <a:pt x="195" y="563"/>
                  </a:lnTo>
                  <a:lnTo>
                    <a:pt x="188" y="568"/>
                  </a:lnTo>
                  <a:lnTo>
                    <a:pt x="186" y="572"/>
                  </a:lnTo>
                  <a:lnTo>
                    <a:pt x="185" y="572"/>
                  </a:lnTo>
                  <a:lnTo>
                    <a:pt x="177" y="572"/>
                  </a:lnTo>
                  <a:lnTo>
                    <a:pt x="168" y="577"/>
                  </a:lnTo>
                  <a:lnTo>
                    <a:pt x="157" y="572"/>
                  </a:lnTo>
                  <a:lnTo>
                    <a:pt x="151" y="566"/>
                  </a:lnTo>
                  <a:lnTo>
                    <a:pt x="147" y="566"/>
                  </a:lnTo>
                  <a:lnTo>
                    <a:pt x="139" y="571"/>
                  </a:lnTo>
                  <a:lnTo>
                    <a:pt x="131" y="569"/>
                  </a:lnTo>
                  <a:lnTo>
                    <a:pt x="119" y="573"/>
                  </a:lnTo>
                  <a:lnTo>
                    <a:pt x="115" y="566"/>
                  </a:lnTo>
                  <a:lnTo>
                    <a:pt x="115" y="556"/>
                  </a:lnTo>
                  <a:lnTo>
                    <a:pt x="107" y="547"/>
                  </a:lnTo>
                  <a:lnTo>
                    <a:pt x="107" y="546"/>
                  </a:lnTo>
                  <a:lnTo>
                    <a:pt x="106" y="536"/>
                  </a:lnTo>
                  <a:lnTo>
                    <a:pt x="109" y="524"/>
                  </a:lnTo>
                  <a:lnTo>
                    <a:pt x="108" y="521"/>
                  </a:lnTo>
                  <a:lnTo>
                    <a:pt x="107" y="517"/>
                  </a:lnTo>
                  <a:lnTo>
                    <a:pt x="105" y="515"/>
                  </a:lnTo>
                  <a:lnTo>
                    <a:pt x="97" y="513"/>
                  </a:lnTo>
                  <a:lnTo>
                    <a:pt x="91" y="508"/>
                  </a:lnTo>
                  <a:lnTo>
                    <a:pt x="90" y="504"/>
                  </a:lnTo>
                  <a:lnTo>
                    <a:pt x="95" y="499"/>
                  </a:lnTo>
                  <a:lnTo>
                    <a:pt x="96" y="497"/>
                  </a:lnTo>
                  <a:lnTo>
                    <a:pt x="96" y="493"/>
                  </a:lnTo>
                  <a:lnTo>
                    <a:pt x="97" y="489"/>
                  </a:lnTo>
                  <a:lnTo>
                    <a:pt x="99" y="487"/>
                  </a:lnTo>
                  <a:lnTo>
                    <a:pt x="100" y="487"/>
                  </a:lnTo>
                  <a:lnTo>
                    <a:pt x="100" y="485"/>
                  </a:lnTo>
                  <a:lnTo>
                    <a:pt x="99" y="484"/>
                  </a:lnTo>
                  <a:lnTo>
                    <a:pt x="99" y="483"/>
                  </a:lnTo>
                  <a:lnTo>
                    <a:pt x="95" y="480"/>
                  </a:lnTo>
                  <a:lnTo>
                    <a:pt x="93" y="480"/>
                  </a:lnTo>
                  <a:lnTo>
                    <a:pt x="88" y="482"/>
                  </a:lnTo>
                  <a:lnTo>
                    <a:pt x="86" y="481"/>
                  </a:lnTo>
                  <a:lnTo>
                    <a:pt x="85" y="480"/>
                  </a:lnTo>
                  <a:lnTo>
                    <a:pt x="84" y="478"/>
                  </a:lnTo>
                  <a:lnTo>
                    <a:pt x="84" y="477"/>
                  </a:lnTo>
                  <a:lnTo>
                    <a:pt x="89" y="469"/>
                  </a:lnTo>
                  <a:lnTo>
                    <a:pt x="92" y="466"/>
                  </a:lnTo>
                  <a:lnTo>
                    <a:pt x="104" y="460"/>
                  </a:lnTo>
                  <a:lnTo>
                    <a:pt x="115" y="460"/>
                  </a:lnTo>
                  <a:lnTo>
                    <a:pt x="133" y="447"/>
                  </a:lnTo>
                  <a:lnTo>
                    <a:pt x="130" y="446"/>
                  </a:lnTo>
                  <a:lnTo>
                    <a:pt x="127" y="442"/>
                  </a:lnTo>
                  <a:lnTo>
                    <a:pt x="127" y="441"/>
                  </a:lnTo>
                  <a:lnTo>
                    <a:pt x="126" y="440"/>
                  </a:lnTo>
                  <a:lnTo>
                    <a:pt x="127" y="421"/>
                  </a:lnTo>
                  <a:lnTo>
                    <a:pt x="129" y="418"/>
                  </a:lnTo>
                  <a:lnTo>
                    <a:pt x="130" y="416"/>
                  </a:lnTo>
                  <a:lnTo>
                    <a:pt x="129" y="413"/>
                  </a:lnTo>
                  <a:lnTo>
                    <a:pt x="127" y="410"/>
                  </a:lnTo>
                  <a:lnTo>
                    <a:pt x="127" y="405"/>
                  </a:lnTo>
                  <a:lnTo>
                    <a:pt x="128" y="398"/>
                  </a:lnTo>
                  <a:lnTo>
                    <a:pt x="129" y="395"/>
                  </a:lnTo>
                  <a:lnTo>
                    <a:pt x="131" y="390"/>
                  </a:lnTo>
                  <a:lnTo>
                    <a:pt x="132" y="388"/>
                  </a:lnTo>
                  <a:lnTo>
                    <a:pt x="138" y="384"/>
                  </a:lnTo>
                  <a:lnTo>
                    <a:pt x="139" y="384"/>
                  </a:lnTo>
                  <a:lnTo>
                    <a:pt x="139" y="383"/>
                  </a:lnTo>
                  <a:lnTo>
                    <a:pt x="137" y="362"/>
                  </a:lnTo>
                  <a:lnTo>
                    <a:pt x="135" y="356"/>
                  </a:lnTo>
                  <a:lnTo>
                    <a:pt x="124" y="347"/>
                  </a:lnTo>
                  <a:lnTo>
                    <a:pt x="118" y="348"/>
                  </a:lnTo>
                  <a:lnTo>
                    <a:pt x="115" y="347"/>
                  </a:lnTo>
                  <a:lnTo>
                    <a:pt x="114" y="345"/>
                  </a:lnTo>
                  <a:lnTo>
                    <a:pt x="113" y="344"/>
                  </a:lnTo>
                  <a:lnTo>
                    <a:pt x="112" y="337"/>
                  </a:lnTo>
                  <a:lnTo>
                    <a:pt x="111" y="336"/>
                  </a:lnTo>
                  <a:lnTo>
                    <a:pt x="110" y="335"/>
                  </a:lnTo>
                  <a:lnTo>
                    <a:pt x="96" y="336"/>
                  </a:lnTo>
                  <a:lnTo>
                    <a:pt x="91" y="325"/>
                  </a:lnTo>
                  <a:lnTo>
                    <a:pt x="85" y="319"/>
                  </a:lnTo>
                  <a:lnTo>
                    <a:pt x="57" y="318"/>
                  </a:lnTo>
                  <a:lnTo>
                    <a:pt x="36" y="305"/>
                  </a:lnTo>
                  <a:lnTo>
                    <a:pt x="36" y="304"/>
                  </a:lnTo>
                  <a:lnTo>
                    <a:pt x="36" y="303"/>
                  </a:lnTo>
                  <a:lnTo>
                    <a:pt x="36" y="302"/>
                  </a:lnTo>
                  <a:lnTo>
                    <a:pt x="38" y="300"/>
                  </a:lnTo>
                  <a:lnTo>
                    <a:pt x="38" y="299"/>
                  </a:lnTo>
                  <a:lnTo>
                    <a:pt x="38" y="298"/>
                  </a:lnTo>
                  <a:lnTo>
                    <a:pt x="38" y="297"/>
                  </a:lnTo>
                  <a:lnTo>
                    <a:pt x="37" y="296"/>
                  </a:lnTo>
                  <a:lnTo>
                    <a:pt x="35" y="295"/>
                  </a:lnTo>
                  <a:lnTo>
                    <a:pt x="14" y="294"/>
                  </a:lnTo>
                  <a:lnTo>
                    <a:pt x="2" y="298"/>
                  </a:lnTo>
                  <a:lnTo>
                    <a:pt x="0" y="297"/>
                  </a:lnTo>
                  <a:lnTo>
                    <a:pt x="0" y="296"/>
                  </a:lnTo>
                  <a:lnTo>
                    <a:pt x="0" y="294"/>
                  </a:lnTo>
                  <a:lnTo>
                    <a:pt x="2" y="286"/>
                  </a:lnTo>
                  <a:lnTo>
                    <a:pt x="2" y="285"/>
                  </a:lnTo>
                  <a:lnTo>
                    <a:pt x="6" y="282"/>
                  </a:lnTo>
                  <a:lnTo>
                    <a:pt x="6" y="281"/>
                  </a:lnTo>
                  <a:lnTo>
                    <a:pt x="6" y="279"/>
                  </a:lnTo>
                  <a:lnTo>
                    <a:pt x="6" y="278"/>
                  </a:lnTo>
                  <a:lnTo>
                    <a:pt x="1" y="269"/>
                  </a:lnTo>
                  <a:lnTo>
                    <a:pt x="21" y="256"/>
                  </a:lnTo>
                  <a:lnTo>
                    <a:pt x="23" y="252"/>
                  </a:lnTo>
                  <a:lnTo>
                    <a:pt x="27" y="247"/>
                  </a:lnTo>
                  <a:lnTo>
                    <a:pt x="27" y="246"/>
                  </a:lnTo>
                  <a:lnTo>
                    <a:pt x="29" y="241"/>
                  </a:lnTo>
                  <a:lnTo>
                    <a:pt x="32" y="235"/>
                  </a:lnTo>
                  <a:lnTo>
                    <a:pt x="49" y="220"/>
                  </a:lnTo>
                  <a:lnTo>
                    <a:pt x="69" y="217"/>
                  </a:lnTo>
                  <a:lnTo>
                    <a:pt x="80" y="205"/>
                  </a:lnTo>
                  <a:lnTo>
                    <a:pt x="88" y="201"/>
                  </a:lnTo>
                  <a:lnTo>
                    <a:pt x="115" y="204"/>
                  </a:lnTo>
                  <a:lnTo>
                    <a:pt x="116" y="203"/>
                  </a:lnTo>
                  <a:lnTo>
                    <a:pt x="116" y="202"/>
                  </a:lnTo>
                  <a:lnTo>
                    <a:pt x="118" y="198"/>
                  </a:lnTo>
                  <a:lnTo>
                    <a:pt x="118" y="197"/>
                  </a:lnTo>
                  <a:lnTo>
                    <a:pt x="136" y="187"/>
                  </a:lnTo>
                  <a:lnTo>
                    <a:pt x="142" y="188"/>
                  </a:lnTo>
                  <a:lnTo>
                    <a:pt x="148" y="193"/>
                  </a:lnTo>
                  <a:lnTo>
                    <a:pt x="156" y="194"/>
                  </a:lnTo>
                  <a:lnTo>
                    <a:pt x="156" y="185"/>
                  </a:lnTo>
                  <a:lnTo>
                    <a:pt x="157" y="182"/>
                  </a:lnTo>
                  <a:lnTo>
                    <a:pt x="158" y="180"/>
                  </a:lnTo>
                  <a:lnTo>
                    <a:pt x="183" y="173"/>
                  </a:lnTo>
                  <a:lnTo>
                    <a:pt x="185" y="171"/>
                  </a:lnTo>
                  <a:lnTo>
                    <a:pt x="186" y="165"/>
                  </a:lnTo>
                  <a:lnTo>
                    <a:pt x="187" y="164"/>
                  </a:lnTo>
                  <a:lnTo>
                    <a:pt x="198" y="162"/>
                  </a:lnTo>
                  <a:lnTo>
                    <a:pt x="199" y="162"/>
                  </a:lnTo>
                  <a:lnTo>
                    <a:pt x="200" y="160"/>
                  </a:lnTo>
                  <a:lnTo>
                    <a:pt x="200" y="158"/>
                  </a:lnTo>
                  <a:lnTo>
                    <a:pt x="200" y="156"/>
                  </a:lnTo>
                  <a:lnTo>
                    <a:pt x="198" y="152"/>
                  </a:lnTo>
                  <a:lnTo>
                    <a:pt x="197" y="147"/>
                  </a:lnTo>
                  <a:lnTo>
                    <a:pt x="198" y="145"/>
                  </a:lnTo>
                  <a:lnTo>
                    <a:pt x="198" y="144"/>
                  </a:lnTo>
                  <a:lnTo>
                    <a:pt x="202" y="141"/>
                  </a:lnTo>
                  <a:lnTo>
                    <a:pt x="252" y="149"/>
                  </a:lnTo>
                  <a:lnTo>
                    <a:pt x="266" y="142"/>
                  </a:lnTo>
                  <a:lnTo>
                    <a:pt x="284" y="148"/>
                  </a:lnTo>
                  <a:lnTo>
                    <a:pt x="292" y="139"/>
                  </a:lnTo>
                  <a:lnTo>
                    <a:pt x="321" y="138"/>
                  </a:lnTo>
                  <a:lnTo>
                    <a:pt x="322" y="138"/>
                  </a:lnTo>
                  <a:lnTo>
                    <a:pt x="325" y="132"/>
                  </a:lnTo>
                  <a:lnTo>
                    <a:pt x="325" y="119"/>
                  </a:lnTo>
                  <a:lnTo>
                    <a:pt x="324" y="117"/>
                  </a:lnTo>
                  <a:lnTo>
                    <a:pt x="323" y="115"/>
                  </a:lnTo>
                  <a:lnTo>
                    <a:pt x="323" y="104"/>
                  </a:lnTo>
                  <a:lnTo>
                    <a:pt x="323" y="101"/>
                  </a:lnTo>
                  <a:lnTo>
                    <a:pt x="324" y="100"/>
                  </a:lnTo>
                  <a:lnTo>
                    <a:pt x="338" y="99"/>
                  </a:lnTo>
                  <a:lnTo>
                    <a:pt x="339" y="98"/>
                  </a:lnTo>
                  <a:lnTo>
                    <a:pt x="344" y="92"/>
                  </a:lnTo>
                  <a:lnTo>
                    <a:pt x="358" y="87"/>
                  </a:lnTo>
                  <a:lnTo>
                    <a:pt x="359" y="87"/>
                  </a:lnTo>
                  <a:lnTo>
                    <a:pt x="359" y="86"/>
                  </a:lnTo>
                  <a:lnTo>
                    <a:pt x="360" y="83"/>
                  </a:lnTo>
                  <a:lnTo>
                    <a:pt x="359" y="73"/>
                  </a:lnTo>
                  <a:lnTo>
                    <a:pt x="359" y="71"/>
                  </a:lnTo>
                  <a:lnTo>
                    <a:pt x="355" y="66"/>
                  </a:lnTo>
                  <a:lnTo>
                    <a:pt x="355" y="65"/>
                  </a:lnTo>
                  <a:lnTo>
                    <a:pt x="355" y="64"/>
                  </a:lnTo>
                  <a:lnTo>
                    <a:pt x="356" y="61"/>
                  </a:lnTo>
                  <a:lnTo>
                    <a:pt x="364" y="60"/>
                  </a:lnTo>
                  <a:lnTo>
                    <a:pt x="368" y="62"/>
                  </a:lnTo>
                  <a:lnTo>
                    <a:pt x="392" y="59"/>
                  </a:lnTo>
                  <a:lnTo>
                    <a:pt x="393" y="61"/>
                  </a:lnTo>
                  <a:lnTo>
                    <a:pt x="394" y="62"/>
                  </a:lnTo>
                  <a:lnTo>
                    <a:pt x="394" y="70"/>
                  </a:lnTo>
                  <a:lnTo>
                    <a:pt x="395" y="70"/>
                  </a:lnTo>
                  <a:lnTo>
                    <a:pt x="397" y="73"/>
                  </a:lnTo>
                  <a:lnTo>
                    <a:pt x="398" y="74"/>
                  </a:lnTo>
                  <a:lnTo>
                    <a:pt x="434" y="67"/>
                  </a:lnTo>
                  <a:lnTo>
                    <a:pt x="434" y="66"/>
                  </a:lnTo>
                  <a:lnTo>
                    <a:pt x="437" y="61"/>
                  </a:lnTo>
                  <a:lnTo>
                    <a:pt x="443" y="55"/>
                  </a:lnTo>
                  <a:lnTo>
                    <a:pt x="464" y="54"/>
                  </a:lnTo>
                  <a:lnTo>
                    <a:pt x="481" y="37"/>
                  </a:lnTo>
                  <a:lnTo>
                    <a:pt x="481" y="36"/>
                  </a:lnTo>
                  <a:lnTo>
                    <a:pt x="482" y="30"/>
                  </a:lnTo>
                  <a:lnTo>
                    <a:pt x="486" y="24"/>
                  </a:lnTo>
                  <a:lnTo>
                    <a:pt x="498" y="17"/>
                  </a:lnTo>
                  <a:lnTo>
                    <a:pt x="501" y="13"/>
                  </a:lnTo>
                  <a:lnTo>
                    <a:pt x="502" y="8"/>
                  </a:lnTo>
                  <a:lnTo>
                    <a:pt x="506" y="0"/>
                  </a:lnTo>
                  <a:lnTo>
                    <a:pt x="519" y="8"/>
                  </a:lnTo>
                  <a:lnTo>
                    <a:pt x="535" y="11"/>
                  </a:lnTo>
                  <a:lnTo>
                    <a:pt x="567" y="36"/>
                  </a:lnTo>
                  <a:lnTo>
                    <a:pt x="567" y="37"/>
                  </a:lnTo>
                  <a:lnTo>
                    <a:pt x="568" y="39"/>
                  </a:lnTo>
                  <a:lnTo>
                    <a:pt x="569" y="45"/>
                  </a:lnTo>
                  <a:lnTo>
                    <a:pt x="572" y="48"/>
                  </a:lnTo>
                  <a:lnTo>
                    <a:pt x="580" y="51"/>
                  </a:lnTo>
                  <a:lnTo>
                    <a:pt x="573" y="56"/>
                  </a:lnTo>
                  <a:lnTo>
                    <a:pt x="572" y="57"/>
                  </a:lnTo>
                  <a:lnTo>
                    <a:pt x="571" y="59"/>
                  </a:lnTo>
                  <a:lnTo>
                    <a:pt x="571" y="60"/>
                  </a:lnTo>
                  <a:lnTo>
                    <a:pt x="572" y="62"/>
                  </a:lnTo>
                  <a:lnTo>
                    <a:pt x="573" y="65"/>
                  </a:lnTo>
                  <a:lnTo>
                    <a:pt x="579" y="71"/>
                  </a:lnTo>
                  <a:lnTo>
                    <a:pt x="580" y="73"/>
                  </a:lnTo>
                  <a:lnTo>
                    <a:pt x="581" y="88"/>
                  </a:lnTo>
                  <a:lnTo>
                    <a:pt x="586" y="98"/>
                  </a:lnTo>
                  <a:lnTo>
                    <a:pt x="586" y="104"/>
                  </a:lnTo>
                  <a:lnTo>
                    <a:pt x="586" y="105"/>
                  </a:lnTo>
                  <a:lnTo>
                    <a:pt x="585" y="106"/>
                  </a:lnTo>
                  <a:lnTo>
                    <a:pt x="581" y="111"/>
                  </a:lnTo>
                  <a:lnTo>
                    <a:pt x="579" y="118"/>
                  </a:lnTo>
                  <a:lnTo>
                    <a:pt x="575" y="122"/>
                  </a:lnTo>
                  <a:lnTo>
                    <a:pt x="574" y="123"/>
                  </a:lnTo>
                  <a:lnTo>
                    <a:pt x="574" y="124"/>
                  </a:lnTo>
                  <a:lnTo>
                    <a:pt x="575" y="131"/>
                  </a:lnTo>
                  <a:lnTo>
                    <a:pt x="585" y="145"/>
                  </a:lnTo>
                  <a:lnTo>
                    <a:pt x="589" y="144"/>
                  </a:lnTo>
                  <a:lnTo>
                    <a:pt x="599" y="148"/>
                  </a:lnTo>
                  <a:lnTo>
                    <a:pt x="602" y="151"/>
                  </a:lnTo>
                  <a:lnTo>
                    <a:pt x="602" y="153"/>
                  </a:lnTo>
                  <a:lnTo>
                    <a:pt x="603" y="166"/>
                  </a:lnTo>
                  <a:lnTo>
                    <a:pt x="604" y="167"/>
                  </a:lnTo>
                  <a:lnTo>
                    <a:pt x="606" y="169"/>
                  </a:lnTo>
                  <a:lnTo>
                    <a:pt x="636" y="174"/>
                  </a:lnTo>
                  <a:lnTo>
                    <a:pt x="652" y="168"/>
                  </a:lnTo>
                  <a:lnTo>
                    <a:pt x="657" y="171"/>
                  </a:lnTo>
                  <a:lnTo>
                    <a:pt x="659" y="173"/>
                  </a:lnTo>
                  <a:lnTo>
                    <a:pt x="662" y="189"/>
                  </a:lnTo>
                  <a:lnTo>
                    <a:pt x="662" y="191"/>
                  </a:lnTo>
                  <a:lnTo>
                    <a:pt x="661" y="192"/>
                  </a:lnTo>
                  <a:lnTo>
                    <a:pt x="660" y="195"/>
                  </a:lnTo>
                  <a:lnTo>
                    <a:pt x="659" y="198"/>
                  </a:lnTo>
                  <a:lnTo>
                    <a:pt x="660" y="202"/>
                  </a:lnTo>
                  <a:lnTo>
                    <a:pt x="660" y="204"/>
                  </a:lnTo>
                  <a:lnTo>
                    <a:pt x="664" y="209"/>
                  </a:lnTo>
                  <a:lnTo>
                    <a:pt x="665" y="210"/>
                  </a:lnTo>
                  <a:lnTo>
                    <a:pt x="665" y="228"/>
                  </a:lnTo>
                  <a:lnTo>
                    <a:pt x="664" y="229"/>
                  </a:lnTo>
                  <a:lnTo>
                    <a:pt x="657" y="237"/>
                  </a:lnTo>
                  <a:lnTo>
                    <a:pt x="656" y="239"/>
                  </a:lnTo>
                  <a:lnTo>
                    <a:pt x="656" y="243"/>
                  </a:lnTo>
                  <a:lnTo>
                    <a:pt x="657" y="246"/>
                  </a:lnTo>
                  <a:lnTo>
                    <a:pt x="660" y="249"/>
                  </a:lnTo>
                  <a:lnTo>
                    <a:pt x="675" y="253"/>
                  </a:lnTo>
                  <a:lnTo>
                    <a:pt x="679" y="258"/>
                  </a:lnTo>
                  <a:lnTo>
                    <a:pt x="679" y="258"/>
                  </a:lnTo>
                  <a:lnTo>
                    <a:pt x="679" y="268"/>
                  </a:lnTo>
                  <a:close/>
                  <a:moveTo>
                    <a:pt x="397" y="248"/>
                  </a:moveTo>
                  <a:lnTo>
                    <a:pt x="399" y="252"/>
                  </a:lnTo>
                  <a:lnTo>
                    <a:pt x="419" y="259"/>
                  </a:lnTo>
                  <a:lnTo>
                    <a:pt x="419" y="259"/>
                  </a:lnTo>
                  <a:lnTo>
                    <a:pt x="420" y="260"/>
                  </a:lnTo>
                  <a:lnTo>
                    <a:pt x="421" y="264"/>
                  </a:lnTo>
                  <a:lnTo>
                    <a:pt x="421" y="265"/>
                  </a:lnTo>
                  <a:lnTo>
                    <a:pt x="434" y="273"/>
                  </a:lnTo>
                  <a:lnTo>
                    <a:pt x="437" y="278"/>
                  </a:lnTo>
                  <a:lnTo>
                    <a:pt x="437" y="281"/>
                  </a:lnTo>
                  <a:lnTo>
                    <a:pt x="437" y="282"/>
                  </a:lnTo>
                  <a:lnTo>
                    <a:pt x="436" y="284"/>
                  </a:lnTo>
                  <a:lnTo>
                    <a:pt x="435" y="285"/>
                  </a:lnTo>
                  <a:lnTo>
                    <a:pt x="416" y="290"/>
                  </a:lnTo>
                  <a:lnTo>
                    <a:pt x="415" y="291"/>
                  </a:lnTo>
                  <a:lnTo>
                    <a:pt x="415" y="291"/>
                  </a:lnTo>
                  <a:lnTo>
                    <a:pt x="414" y="293"/>
                  </a:lnTo>
                  <a:lnTo>
                    <a:pt x="415" y="294"/>
                  </a:lnTo>
                  <a:lnTo>
                    <a:pt x="415" y="296"/>
                  </a:lnTo>
                  <a:lnTo>
                    <a:pt x="419" y="299"/>
                  </a:lnTo>
                  <a:lnTo>
                    <a:pt x="420" y="302"/>
                  </a:lnTo>
                  <a:lnTo>
                    <a:pt x="420" y="302"/>
                  </a:lnTo>
                  <a:lnTo>
                    <a:pt x="420" y="312"/>
                  </a:lnTo>
                  <a:lnTo>
                    <a:pt x="419" y="314"/>
                  </a:lnTo>
                  <a:lnTo>
                    <a:pt x="412" y="323"/>
                  </a:lnTo>
                  <a:lnTo>
                    <a:pt x="406" y="324"/>
                  </a:lnTo>
                  <a:lnTo>
                    <a:pt x="404" y="323"/>
                  </a:lnTo>
                  <a:lnTo>
                    <a:pt x="401" y="319"/>
                  </a:lnTo>
                  <a:lnTo>
                    <a:pt x="380" y="318"/>
                  </a:lnTo>
                  <a:lnTo>
                    <a:pt x="332" y="341"/>
                  </a:lnTo>
                  <a:lnTo>
                    <a:pt x="332" y="342"/>
                  </a:lnTo>
                  <a:lnTo>
                    <a:pt x="330" y="345"/>
                  </a:lnTo>
                  <a:lnTo>
                    <a:pt x="327" y="350"/>
                  </a:lnTo>
                  <a:lnTo>
                    <a:pt x="317" y="351"/>
                  </a:lnTo>
                  <a:lnTo>
                    <a:pt x="314" y="351"/>
                  </a:lnTo>
                  <a:lnTo>
                    <a:pt x="312" y="348"/>
                  </a:lnTo>
                  <a:lnTo>
                    <a:pt x="311" y="346"/>
                  </a:lnTo>
                  <a:lnTo>
                    <a:pt x="311" y="344"/>
                  </a:lnTo>
                  <a:lnTo>
                    <a:pt x="314" y="333"/>
                  </a:lnTo>
                  <a:lnTo>
                    <a:pt x="314" y="330"/>
                  </a:lnTo>
                  <a:lnTo>
                    <a:pt x="313" y="329"/>
                  </a:lnTo>
                  <a:lnTo>
                    <a:pt x="312" y="328"/>
                  </a:lnTo>
                  <a:lnTo>
                    <a:pt x="304" y="324"/>
                  </a:lnTo>
                  <a:lnTo>
                    <a:pt x="303" y="324"/>
                  </a:lnTo>
                  <a:lnTo>
                    <a:pt x="303" y="322"/>
                  </a:lnTo>
                  <a:lnTo>
                    <a:pt x="302" y="312"/>
                  </a:lnTo>
                  <a:lnTo>
                    <a:pt x="302" y="311"/>
                  </a:lnTo>
                  <a:lnTo>
                    <a:pt x="295" y="306"/>
                  </a:lnTo>
                  <a:lnTo>
                    <a:pt x="284" y="292"/>
                  </a:lnTo>
                  <a:lnTo>
                    <a:pt x="284" y="291"/>
                  </a:lnTo>
                  <a:lnTo>
                    <a:pt x="284" y="290"/>
                  </a:lnTo>
                  <a:lnTo>
                    <a:pt x="284" y="289"/>
                  </a:lnTo>
                  <a:lnTo>
                    <a:pt x="284" y="288"/>
                  </a:lnTo>
                  <a:lnTo>
                    <a:pt x="294" y="284"/>
                  </a:lnTo>
                  <a:lnTo>
                    <a:pt x="294" y="284"/>
                  </a:lnTo>
                  <a:lnTo>
                    <a:pt x="295" y="282"/>
                  </a:lnTo>
                  <a:lnTo>
                    <a:pt x="295" y="282"/>
                  </a:lnTo>
                  <a:lnTo>
                    <a:pt x="295" y="281"/>
                  </a:lnTo>
                  <a:lnTo>
                    <a:pt x="294" y="281"/>
                  </a:lnTo>
                  <a:lnTo>
                    <a:pt x="281" y="269"/>
                  </a:lnTo>
                  <a:lnTo>
                    <a:pt x="280" y="268"/>
                  </a:lnTo>
                  <a:lnTo>
                    <a:pt x="280" y="267"/>
                  </a:lnTo>
                  <a:lnTo>
                    <a:pt x="280" y="267"/>
                  </a:lnTo>
                  <a:lnTo>
                    <a:pt x="281" y="265"/>
                  </a:lnTo>
                  <a:lnTo>
                    <a:pt x="303" y="258"/>
                  </a:lnTo>
                  <a:lnTo>
                    <a:pt x="313" y="260"/>
                  </a:lnTo>
                  <a:lnTo>
                    <a:pt x="317" y="258"/>
                  </a:lnTo>
                  <a:lnTo>
                    <a:pt x="318" y="257"/>
                  </a:lnTo>
                  <a:lnTo>
                    <a:pt x="320" y="250"/>
                  </a:lnTo>
                  <a:lnTo>
                    <a:pt x="321" y="248"/>
                  </a:lnTo>
                  <a:lnTo>
                    <a:pt x="336" y="247"/>
                  </a:lnTo>
                  <a:lnTo>
                    <a:pt x="345" y="240"/>
                  </a:lnTo>
                  <a:lnTo>
                    <a:pt x="354" y="238"/>
                  </a:lnTo>
                  <a:lnTo>
                    <a:pt x="359" y="235"/>
                  </a:lnTo>
                  <a:lnTo>
                    <a:pt x="379" y="232"/>
                  </a:lnTo>
                  <a:lnTo>
                    <a:pt x="379" y="232"/>
                  </a:lnTo>
                  <a:lnTo>
                    <a:pt x="380" y="232"/>
                  </a:lnTo>
                  <a:lnTo>
                    <a:pt x="382" y="237"/>
                  </a:lnTo>
                  <a:lnTo>
                    <a:pt x="384" y="240"/>
                  </a:lnTo>
                  <a:lnTo>
                    <a:pt x="395" y="245"/>
                  </a:lnTo>
                  <a:lnTo>
                    <a:pt x="397" y="247"/>
                  </a:lnTo>
                  <a:lnTo>
                    <a:pt x="397" y="248"/>
                  </a:lnTo>
                  <a:close/>
                </a:path>
              </a:pathLst>
            </a:custGeom>
            <a:solidFill>
              <a:srgbClr val="E2E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118" name="Freeform 86"/>
            <p:cNvSpPr>
              <a:spLocks/>
            </p:cNvSpPr>
            <p:nvPr/>
          </p:nvSpPr>
          <p:spPr bwMode="auto">
            <a:xfrm>
              <a:off x="4875213" y="5091113"/>
              <a:ext cx="1128713" cy="915988"/>
            </a:xfrm>
            <a:custGeom>
              <a:avLst/>
              <a:gdLst>
                <a:gd name="T0" fmla="*/ 671 w 711"/>
                <a:gd name="T1" fmla="*/ 276 h 577"/>
                <a:gd name="T2" fmla="*/ 659 w 711"/>
                <a:gd name="T3" fmla="*/ 301 h 577"/>
                <a:gd name="T4" fmla="*/ 688 w 711"/>
                <a:gd name="T5" fmla="*/ 329 h 577"/>
                <a:gd name="T6" fmla="*/ 711 w 711"/>
                <a:gd name="T7" fmla="*/ 368 h 577"/>
                <a:gd name="T8" fmla="*/ 700 w 711"/>
                <a:gd name="T9" fmla="*/ 377 h 577"/>
                <a:gd name="T10" fmla="*/ 702 w 711"/>
                <a:gd name="T11" fmla="*/ 392 h 577"/>
                <a:gd name="T12" fmla="*/ 680 w 711"/>
                <a:gd name="T13" fmla="*/ 401 h 577"/>
                <a:gd name="T14" fmla="*/ 660 w 711"/>
                <a:gd name="T15" fmla="*/ 429 h 577"/>
                <a:gd name="T16" fmla="*/ 604 w 711"/>
                <a:gd name="T17" fmla="*/ 465 h 577"/>
                <a:gd name="T18" fmla="*/ 612 w 711"/>
                <a:gd name="T19" fmla="*/ 500 h 577"/>
                <a:gd name="T20" fmla="*/ 595 w 711"/>
                <a:gd name="T21" fmla="*/ 528 h 577"/>
                <a:gd name="T22" fmla="*/ 526 w 711"/>
                <a:gd name="T23" fmla="*/ 526 h 577"/>
                <a:gd name="T24" fmla="*/ 523 w 711"/>
                <a:gd name="T25" fmla="*/ 535 h 577"/>
                <a:gd name="T26" fmla="*/ 511 w 711"/>
                <a:gd name="T27" fmla="*/ 544 h 577"/>
                <a:gd name="T28" fmla="*/ 489 w 711"/>
                <a:gd name="T29" fmla="*/ 536 h 577"/>
                <a:gd name="T30" fmla="*/ 454 w 711"/>
                <a:gd name="T31" fmla="*/ 523 h 577"/>
                <a:gd name="T32" fmla="*/ 440 w 711"/>
                <a:gd name="T33" fmla="*/ 556 h 577"/>
                <a:gd name="T34" fmla="*/ 408 w 711"/>
                <a:gd name="T35" fmla="*/ 572 h 577"/>
                <a:gd name="T36" fmla="*/ 352 w 711"/>
                <a:gd name="T37" fmla="*/ 563 h 577"/>
                <a:gd name="T38" fmla="*/ 287 w 711"/>
                <a:gd name="T39" fmla="*/ 547 h 577"/>
                <a:gd name="T40" fmla="*/ 220 w 711"/>
                <a:gd name="T41" fmla="*/ 562 h 577"/>
                <a:gd name="T42" fmla="*/ 207 w 711"/>
                <a:gd name="T43" fmla="*/ 550 h 577"/>
                <a:gd name="T44" fmla="*/ 177 w 711"/>
                <a:gd name="T45" fmla="*/ 572 h 577"/>
                <a:gd name="T46" fmla="*/ 131 w 711"/>
                <a:gd name="T47" fmla="*/ 569 h 577"/>
                <a:gd name="T48" fmla="*/ 106 w 711"/>
                <a:gd name="T49" fmla="*/ 536 h 577"/>
                <a:gd name="T50" fmla="*/ 91 w 711"/>
                <a:gd name="T51" fmla="*/ 508 h 577"/>
                <a:gd name="T52" fmla="*/ 99 w 711"/>
                <a:gd name="T53" fmla="*/ 487 h 577"/>
                <a:gd name="T54" fmla="*/ 93 w 711"/>
                <a:gd name="T55" fmla="*/ 480 h 577"/>
                <a:gd name="T56" fmla="*/ 89 w 711"/>
                <a:gd name="T57" fmla="*/ 469 h 577"/>
                <a:gd name="T58" fmla="*/ 127 w 711"/>
                <a:gd name="T59" fmla="*/ 442 h 577"/>
                <a:gd name="T60" fmla="*/ 129 w 711"/>
                <a:gd name="T61" fmla="*/ 413 h 577"/>
                <a:gd name="T62" fmla="*/ 132 w 711"/>
                <a:gd name="T63" fmla="*/ 388 h 577"/>
                <a:gd name="T64" fmla="*/ 124 w 711"/>
                <a:gd name="T65" fmla="*/ 347 h 577"/>
                <a:gd name="T66" fmla="*/ 111 w 711"/>
                <a:gd name="T67" fmla="*/ 336 h 577"/>
                <a:gd name="T68" fmla="*/ 36 w 711"/>
                <a:gd name="T69" fmla="*/ 305 h 577"/>
                <a:gd name="T70" fmla="*/ 38 w 711"/>
                <a:gd name="T71" fmla="*/ 298 h 577"/>
                <a:gd name="T72" fmla="*/ 0 w 711"/>
                <a:gd name="T73" fmla="*/ 297 h 577"/>
                <a:gd name="T74" fmla="*/ 6 w 711"/>
                <a:gd name="T75" fmla="*/ 281 h 577"/>
                <a:gd name="T76" fmla="*/ 27 w 711"/>
                <a:gd name="T77" fmla="*/ 247 h 577"/>
                <a:gd name="T78" fmla="*/ 80 w 711"/>
                <a:gd name="T79" fmla="*/ 205 h 577"/>
                <a:gd name="T80" fmla="*/ 118 w 711"/>
                <a:gd name="T81" fmla="*/ 197 h 577"/>
                <a:gd name="T82" fmla="*/ 157 w 711"/>
                <a:gd name="T83" fmla="*/ 182 h 577"/>
                <a:gd name="T84" fmla="*/ 198 w 711"/>
                <a:gd name="T85" fmla="*/ 162 h 577"/>
                <a:gd name="T86" fmla="*/ 197 w 711"/>
                <a:gd name="T87" fmla="*/ 147 h 577"/>
                <a:gd name="T88" fmla="*/ 284 w 711"/>
                <a:gd name="T89" fmla="*/ 148 h 577"/>
                <a:gd name="T90" fmla="*/ 324 w 711"/>
                <a:gd name="T91" fmla="*/ 117 h 577"/>
                <a:gd name="T92" fmla="*/ 339 w 711"/>
                <a:gd name="T93" fmla="*/ 98 h 577"/>
                <a:gd name="T94" fmla="*/ 359 w 711"/>
                <a:gd name="T95" fmla="*/ 73 h 577"/>
                <a:gd name="T96" fmla="*/ 364 w 711"/>
                <a:gd name="T97" fmla="*/ 60 h 577"/>
                <a:gd name="T98" fmla="*/ 395 w 711"/>
                <a:gd name="T99" fmla="*/ 70 h 577"/>
                <a:gd name="T100" fmla="*/ 443 w 711"/>
                <a:gd name="T101" fmla="*/ 55 h 577"/>
                <a:gd name="T102" fmla="*/ 498 w 711"/>
                <a:gd name="T103" fmla="*/ 17 h 577"/>
                <a:gd name="T104" fmla="*/ 567 w 711"/>
                <a:gd name="T105" fmla="*/ 36 h 577"/>
                <a:gd name="T106" fmla="*/ 573 w 711"/>
                <a:gd name="T107" fmla="*/ 56 h 577"/>
                <a:gd name="T108" fmla="*/ 579 w 711"/>
                <a:gd name="T109" fmla="*/ 71 h 577"/>
                <a:gd name="T110" fmla="*/ 585 w 711"/>
                <a:gd name="T111" fmla="*/ 106 h 577"/>
                <a:gd name="T112" fmla="*/ 575 w 711"/>
                <a:gd name="T113" fmla="*/ 131 h 577"/>
                <a:gd name="T114" fmla="*/ 603 w 711"/>
                <a:gd name="T115" fmla="*/ 166 h 577"/>
                <a:gd name="T116" fmla="*/ 659 w 711"/>
                <a:gd name="T117" fmla="*/ 173 h 577"/>
                <a:gd name="T118" fmla="*/ 660 w 711"/>
                <a:gd name="T119" fmla="*/ 202 h 577"/>
                <a:gd name="T120" fmla="*/ 657 w 711"/>
                <a:gd name="T121" fmla="*/ 237 h 577"/>
                <a:gd name="T122" fmla="*/ 679 w 711"/>
                <a:gd name="T123" fmla="*/ 258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1" h="577">
                  <a:moveTo>
                    <a:pt x="679" y="268"/>
                  </a:moveTo>
                  <a:lnTo>
                    <a:pt x="672" y="265"/>
                  </a:lnTo>
                  <a:lnTo>
                    <a:pt x="667" y="266"/>
                  </a:lnTo>
                  <a:lnTo>
                    <a:pt x="668" y="272"/>
                  </a:lnTo>
                  <a:lnTo>
                    <a:pt x="670" y="274"/>
                  </a:lnTo>
                  <a:lnTo>
                    <a:pt x="671" y="276"/>
                  </a:lnTo>
                  <a:lnTo>
                    <a:pt x="671" y="279"/>
                  </a:lnTo>
                  <a:lnTo>
                    <a:pt x="670" y="287"/>
                  </a:lnTo>
                  <a:lnTo>
                    <a:pt x="667" y="291"/>
                  </a:lnTo>
                  <a:lnTo>
                    <a:pt x="661" y="294"/>
                  </a:lnTo>
                  <a:lnTo>
                    <a:pt x="660" y="295"/>
                  </a:lnTo>
                  <a:lnTo>
                    <a:pt x="659" y="301"/>
                  </a:lnTo>
                  <a:lnTo>
                    <a:pt x="658" y="303"/>
                  </a:lnTo>
                  <a:lnTo>
                    <a:pt x="663" y="310"/>
                  </a:lnTo>
                  <a:lnTo>
                    <a:pt x="687" y="320"/>
                  </a:lnTo>
                  <a:lnTo>
                    <a:pt x="688" y="321"/>
                  </a:lnTo>
                  <a:lnTo>
                    <a:pt x="688" y="321"/>
                  </a:lnTo>
                  <a:lnTo>
                    <a:pt x="688" y="329"/>
                  </a:lnTo>
                  <a:lnTo>
                    <a:pt x="688" y="329"/>
                  </a:lnTo>
                  <a:lnTo>
                    <a:pt x="689" y="331"/>
                  </a:lnTo>
                  <a:lnTo>
                    <a:pt x="706" y="340"/>
                  </a:lnTo>
                  <a:lnTo>
                    <a:pt x="710" y="344"/>
                  </a:lnTo>
                  <a:lnTo>
                    <a:pt x="710" y="344"/>
                  </a:lnTo>
                  <a:lnTo>
                    <a:pt x="711" y="368"/>
                  </a:lnTo>
                  <a:lnTo>
                    <a:pt x="710" y="370"/>
                  </a:lnTo>
                  <a:lnTo>
                    <a:pt x="710" y="371"/>
                  </a:lnTo>
                  <a:lnTo>
                    <a:pt x="709" y="372"/>
                  </a:lnTo>
                  <a:lnTo>
                    <a:pt x="700" y="376"/>
                  </a:lnTo>
                  <a:lnTo>
                    <a:pt x="700" y="377"/>
                  </a:lnTo>
                  <a:lnTo>
                    <a:pt x="700" y="377"/>
                  </a:lnTo>
                  <a:lnTo>
                    <a:pt x="700" y="378"/>
                  </a:lnTo>
                  <a:lnTo>
                    <a:pt x="700" y="379"/>
                  </a:lnTo>
                  <a:lnTo>
                    <a:pt x="701" y="380"/>
                  </a:lnTo>
                  <a:lnTo>
                    <a:pt x="702" y="381"/>
                  </a:lnTo>
                  <a:lnTo>
                    <a:pt x="702" y="383"/>
                  </a:lnTo>
                  <a:lnTo>
                    <a:pt x="702" y="392"/>
                  </a:lnTo>
                  <a:lnTo>
                    <a:pt x="701" y="396"/>
                  </a:lnTo>
                  <a:lnTo>
                    <a:pt x="695" y="398"/>
                  </a:lnTo>
                  <a:lnTo>
                    <a:pt x="692" y="401"/>
                  </a:lnTo>
                  <a:lnTo>
                    <a:pt x="690" y="402"/>
                  </a:lnTo>
                  <a:lnTo>
                    <a:pt x="681" y="399"/>
                  </a:lnTo>
                  <a:lnTo>
                    <a:pt x="680" y="401"/>
                  </a:lnTo>
                  <a:lnTo>
                    <a:pt x="680" y="401"/>
                  </a:lnTo>
                  <a:lnTo>
                    <a:pt x="677" y="414"/>
                  </a:lnTo>
                  <a:lnTo>
                    <a:pt x="678" y="423"/>
                  </a:lnTo>
                  <a:lnTo>
                    <a:pt x="676" y="426"/>
                  </a:lnTo>
                  <a:lnTo>
                    <a:pt x="675" y="428"/>
                  </a:lnTo>
                  <a:lnTo>
                    <a:pt x="660" y="429"/>
                  </a:lnTo>
                  <a:lnTo>
                    <a:pt x="655" y="436"/>
                  </a:lnTo>
                  <a:lnTo>
                    <a:pt x="609" y="446"/>
                  </a:lnTo>
                  <a:lnTo>
                    <a:pt x="608" y="447"/>
                  </a:lnTo>
                  <a:lnTo>
                    <a:pt x="605" y="454"/>
                  </a:lnTo>
                  <a:lnTo>
                    <a:pt x="605" y="463"/>
                  </a:lnTo>
                  <a:lnTo>
                    <a:pt x="604" y="465"/>
                  </a:lnTo>
                  <a:lnTo>
                    <a:pt x="594" y="476"/>
                  </a:lnTo>
                  <a:lnTo>
                    <a:pt x="593" y="477"/>
                  </a:lnTo>
                  <a:lnTo>
                    <a:pt x="593" y="488"/>
                  </a:lnTo>
                  <a:lnTo>
                    <a:pt x="595" y="490"/>
                  </a:lnTo>
                  <a:lnTo>
                    <a:pt x="597" y="493"/>
                  </a:lnTo>
                  <a:lnTo>
                    <a:pt x="612" y="500"/>
                  </a:lnTo>
                  <a:lnTo>
                    <a:pt x="613" y="501"/>
                  </a:lnTo>
                  <a:lnTo>
                    <a:pt x="613" y="502"/>
                  </a:lnTo>
                  <a:lnTo>
                    <a:pt x="614" y="507"/>
                  </a:lnTo>
                  <a:lnTo>
                    <a:pt x="613" y="512"/>
                  </a:lnTo>
                  <a:lnTo>
                    <a:pt x="609" y="520"/>
                  </a:lnTo>
                  <a:lnTo>
                    <a:pt x="595" y="528"/>
                  </a:lnTo>
                  <a:lnTo>
                    <a:pt x="589" y="529"/>
                  </a:lnTo>
                  <a:lnTo>
                    <a:pt x="587" y="530"/>
                  </a:lnTo>
                  <a:lnTo>
                    <a:pt x="584" y="531"/>
                  </a:lnTo>
                  <a:lnTo>
                    <a:pt x="580" y="529"/>
                  </a:lnTo>
                  <a:lnTo>
                    <a:pt x="537" y="530"/>
                  </a:lnTo>
                  <a:lnTo>
                    <a:pt x="526" y="526"/>
                  </a:lnTo>
                  <a:lnTo>
                    <a:pt x="523" y="527"/>
                  </a:lnTo>
                  <a:lnTo>
                    <a:pt x="522" y="528"/>
                  </a:lnTo>
                  <a:lnTo>
                    <a:pt x="522" y="529"/>
                  </a:lnTo>
                  <a:lnTo>
                    <a:pt x="521" y="531"/>
                  </a:lnTo>
                  <a:lnTo>
                    <a:pt x="522" y="533"/>
                  </a:lnTo>
                  <a:lnTo>
                    <a:pt x="523" y="535"/>
                  </a:lnTo>
                  <a:lnTo>
                    <a:pt x="524" y="536"/>
                  </a:lnTo>
                  <a:lnTo>
                    <a:pt x="525" y="540"/>
                  </a:lnTo>
                  <a:lnTo>
                    <a:pt x="525" y="541"/>
                  </a:lnTo>
                  <a:lnTo>
                    <a:pt x="524" y="541"/>
                  </a:lnTo>
                  <a:lnTo>
                    <a:pt x="523" y="542"/>
                  </a:lnTo>
                  <a:lnTo>
                    <a:pt x="511" y="544"/>
                  </a:lnTo>
                  <a:lnTo>
                    <a:pt x="510" y="545"/>
                  </a:lnTo>
                  <a:lnTo>
                    <a:pt x="510" y="547"/>
                  </a:lnTo>
                  <a:lnTo>
                    <a:pt x="510" y="561"/>
                  </a:lnTo>
                  <a:lnTo>
                    <a:pt x="490" y="544"/>
                  </a:lnTo>
                  <a:lnTo>
                    <a:pt x="489" y="541"/>
                  </a:lnTo>
                  <a:lnTo>
                    <a:pt x="489" y="536"/>
                  </a:lnTo>
                  <a:lnTo>
                    <a:pt x="489" y="535"/>
                  </a:lnTo>
                  <a:lnTo>
                    <a:pt x="485" y="532"/>
                  </a:lnTo>
                  <a:lnTo>
                    <a:pt x="482" y="532"/>
                  </a:lnTo>
                  <a:lnTo>
                    <a:pt x="480" y="533"/>
                  </a:lnTo>
                  <a:lnTo>
                    <a:pt x="475" y="533"/>
                  </a:lnTo>
                  <a:lnTo>
                    <a:pt x="454" y="523"/>
                  </a:lnTo>
                  <a:lnTo>
                    <a:pt x="451" y="523"/>
                  </a:lnTo>
                  <a:lnTo>
                    <a:pt x="444" y="529"/>
                  </a:lnTo>
                  <a:lnTo>
                    <a:pt x="439" y="539"/>
                  </a:lnTo>
                  <a:lnTo>
                    <a:pt x="439" y="542"/>
                  </a:lnTo>
                  <a:lnTo>
                    <a:pt x="441" y="554"/>
                  </a:lnTo>
                  <a:lnTo>
                    <a:pt x="440" y="556"/>
                  </a:lnTo>
                  <a:lnTo>
                    <a:pt x="437" y="559"/>
                  </a:lnTo>
                  <a:lnTo>
                    <a:pt x="430" y="560"/>
                  </a:lnTo>
                  <a:lnTo>
                    <a:pt x="413" y="576"/>
                  </a:lnTo>
                  <a:lnTo>
                    <a:pt x="410" y="575"/>
                  </a:lnTo>
                  <a:lnTo>
                    <a:pt x="409" y="575"/>
                  </a:lnTo>
                  <a:lnTo>
                    <a:pt x="408" y="572"/>
                  </a:lnTo>
                  <a:lnTo>
                    <a:pt x="407" y="571"/>
                  </a:lnTo>
                  <a:lnTo>
                    <a:pt x="390" y="562"/>
                  </a:lnTo>
                  <a:lnTo>
                    <a:pt x="377" y="564"/>
                  </a:lnTo>
                  <a:lnTo>
                    <a:pt x="367" y="559"/>
                  </a:lnTo>
                  <a:lnTo>
                    <a:pt x="357" y="559"/>
                  </a:lnTo>
                  <a:lnTo>
                    <a:pt x="352" y="563"/>
                  </a:lnTo>
                  <a:lnTo>
                    <a:pt x="338" y="554"/>
                  </a:lnTo>
                  <a:lnTo>
                    <a:pt x="321" y="563"/>
                  </a:lnTo>
                  <a:lnTo>
                    <a:pt x="309" y="563"/>
                  </a:lnTo>
                  <a:lnTo>
                    <a:pt x="290" y="547"/>
                  </a:lnTo>
                  <a:lnTo>
                    <a:pt x="289" y="547"/>
                  </a:lnTo>
                  <a:lnTo>
                    <a:pt x="287" y="547"/>
                  </a:lnTo>
                  <a:lnTo>
                    <a:pt x="284" y="548"/>
                  </a:lnTo>
                  <a:lnTo>
                    <a:pt x="270" y="550"/>
                  </a:lnTo>
                  <a:lnTo>
                    <a:pt x="266" y="555"/>
                  </a:lnTo>
                  <a:lnTo>
                    <a:pt x="264" y="559"/>
                  </a:lnTo>
                  <a:lnTo>
                    <a:pt x="262" y="560"/>
                  </a:lnTo>
                  <a:lnTo>
                    <a:pt x="220" y="562"/>
                  </a:lnTo>
                  <a:lnTo>
                    <a:pt x="217" y="558"/>
                  </a:lnTo>
                  <a:lnTo>
                    <a:pt x="216" y="557"/>
                  </a:lnTo>
                  <a:lnTo>
                    <a:pt x="216" y="553"/>
                  </a:lnTo>
                  <a:lnTo>
                    <a:pt x="215" y="552"/>
                  </a:lnTo>
                  <a:lnTo>
                    <a:pt x="214" y="551"/>
                  </a:lnTo>
                  <a:lnTo>
                    <a:pt x="207" y="550"/>
                  </a:lnTo>
                  <a:lnTo>
                    <a:pt x="199" y="554"/>
                  </a:lnTo>
                  <a:lnTo>
                    <a:pt x="195" y="563"/>
                  </a:lnTo>
                  <a:lnTo>
                    <a:pt x="188" y="568"/>
                  </a:lnTo>
                  <a:lnTo>
                    <a:pt x="186" y="572"/>
                  </a:lnTo>
                  <a:lnTo>
                    <a:pt x="185" y="572"/>
                  </a:lnTo>
                  <a:lnTo>
                    <a:pt x="177" y="572"/>
                  </a:lnTo>
                  <a:lnTo>
                    <a:pt x="168" y="577"/>
                  </a:lnTo>
                  <a:lnTo>
                    <a:pt x="157" y="572"/>
                  </a:lnTo>
                  <a:lnTo>
                    <a:pt x="151" y="566"/>
                  </a:lnTo>
                  <a:lnTo>
                    <a:pt x="147" y="566"/>
                  </a:lnTo>
                  <a:lnTo>
                    <a:pt x="139" y="571"/>
                  </a:lnTo>
                  <a:lnTo>
                    <a:pt x="131" y="569"/>
                  </a:lnTo>
                  <a:lnTo>
                    <a:pt x="119" y="573"/>
                  </a:lnTo>
                  <a:lnTo>
                    <a:pt x="115" y="566"/>
                  </a:lnTo>
                  <a:lnTo>
                    <a:pt x="115" y="556"/>
                  </a:lnTo>
                  <a:lnTo>
                    <a:pt x="107" y="547"/>
                  </a:lnTo>
                  <a:lnTo>
                    <a:pt x="107" y="546"/>
                  </a:lnTo>
                  <a:lnTo>
                    <a:pt x="106" y="536"/>
                  </a:lnTo>
                  <a:lnTo>
                    <a:pt x="109" y="524"/>
                  </a:lnTo>
                  <a:lnTo>
                    <a:pt x="108" y="521"/>
                  </a:lnTo>
                  <a:lnTo>
                    <a:pt x="107" y="517"/>
                  </a:lnTo>
                  <a:lnTo>
                    <a:pt x="105" y="515"/>
                  </a:lnTo>
                  <a:lnTo>
                    <a:pt x="97" y="513"/>
                  </a:lnTo>
                  <a:lnTo>
                    <a:pt x="91" y="508"/>
                  </a:lnTo>
                  <a:lnTo>
                    <a:pt x="90" y="504"/>
                  </a:lnTo>
                  <a:lnTo>
                    <a:pt x="95" y="499"/>
                  </a:lnTo>
                  <a:lnTo>
                    <a:pt x="96" y="497"/>
                  </a:lnTo>
                  <a:lnTo>
                    <a:pt x="96" y="493"/>
                  </a:lnTo>
                  <a:lnTo>
                    <a:pt x="97" y="489"/>
                  </a:lnTo>
                  <a:lnTo>
                    <a:pt x="99" y="487"/>
                  </a:lnTo>
                  <a:lnTo>
                    <a:pt x="100" y="487"/>
                  </a:lnTo>
                  <a:lnTo>
                    <a:pt x="100" y="485"/>
                  </a:lnTo>
                  <a:lnTo>
                    <a:pt x="99" y="484"/>
                  </a:lnTo>
                  <a:lnTo>
                    <a:pt x="99" y="483"/>
                  </a:lnTo>
                  <a:lnTo>
                    <a:pt x="95" y="480"/>
                  </a:lnTo>
                  <a:lnTo>
                    <a:pt x="93" y="480"/>
                  </a:lnTo>
                  <a:lnTo>
                    <a:pt x="88" y="482"/>
                  </a:lnTo>
                  <a:lnTo>
                    <a:pt x="86" y="481"/>
                  </a:lnTo>
                  <a:lnTo>
                    <a:pt x="85" y="480"/>
                  </a:lnTo>
                  <a:lnTo>
                    <a:pt x="84" y="478"/>
                  </a:lnTo>
                  <a:lnTo>
                    <a:pt x="84" y="477"/>
                  </a:lnTo>
                  <a:lnTo>
                    <a:pt x="89" y="469"/>
                  </a:lnTo>
                  <a:lnTo>
                    <a:pt x="92" y="466"/>
                  </a:lnTo>
                  <a:lnTo>
                    <a:pt x="104" y="460"/>
                  </a:lnTo>
                  <a:lnTo>
                    <a:pt x="115" y="460"/>
                  </a:lnTo>
                  <a:lnTo>
                    <a:pt x="133" y="447"/>
                  </a:lnTo>
                  <a:lnTo>
                    <a:pt x="130" y="446"/>
                  </a:lnTo>
                  <a:lnTo>
                    <a:pt x="127" y="442"/>
                  </a:lnTo>
                  <a:lnTo>
                    <a:pt x="127" y="441"/>
                  </a:lnTo>
                  <a:lnTo>
                    <a:pt x="126" y="440"/>
                  </a:lnTo>
                  <a:lnTo>
                    <a:pt x="127" y="421"/>
                  </a:lnTo>
                  <a:lnTo>
                    <a:pt x="129" y="418"/>
                  </a:lnTo>
                  <a:lnTo>
                    <a:pt x="130" y="416"/>
                  </a:lnTo>
                  <a:lnTo>
                    <a:pt x="129" y="413"/>
                  </a:lnTo>
                  <a:lnTo>
                    <a:pt x="127" y="410"/>
                  </a:lnTo>
                  <a:lnTo>
                    <a:pt x="127" y="405"/>
                  </a:lnTo>
                  <a:lnTo>
                    <a:pt x="128" y="398"/>
                  </a:lnTo>
                  <a:lnTo>
                    <a:pt x="129" y="395"/>
                  </a:lnTo>
                  <a:lnTo>
                    <a:pt x="131" y="390"/>
                  </a:lnTo>
                  <a:lnTo>
                    <a:pt x="132" y="388"/>
                  </a:lnTo>
                  <a:lnTo>
                    <a:pt x="138" y="384"/>
                  </a:lnTo>
                  <a:lnTo>
                    <a:pt x="139" y="384"/>
                  </a:lnTo>
                  <a:lnTo>
                    <a:pt x="139" y="383"/>
                  </a:lnTo>
                  <a:lnTo>
                    <a:pt x="137" y="362"/>
                  </a:lnTo>
                  <a:lnTo>
                    <a:pt x="135" y="356"/>
                  </a:lnTo>
                  <a:lnTo>
                    <a:pt x="124" y="347"/>
                  </a:lnTo>
                  <a:lnTo>
                    <a:pt x="118" y="348"/>
                  </a:lnTo>
                  <a:lnTo>
                    <a:pt x="115" y="347"/>
                  </a:lnTo>
                  <a:lnTo>
                    <a:pt x="114" y="345"/>
                  </a:lnTo>
                  <a:lnTo>
                    <a:pt x="113" y="344"/>
                  </a:lnTo>
                  <a:lnTo>
                    <a:pt x="112" y="337"/>
                  </a:lnTo>
                  <a:lnTo>
                    <a:pt x="111" y="336"/>
                  </a:lnTo>
                  <a:lnTo>
                    <a:pt x="110" y="335"/>
                  </a:lnTo>
                  <a:lnTo>
                    <a:pt x="96" y="336"/>
                  </a:lnTo>
                  <a:lnTo>
                    <a:pt x="91" y="325"/>
                  </a:lnTo>
                  <a:lnTo>
                    <a:pt x="85" y="319"/>
                  </a:lnTo>
                  <a:lnTo>
                    <a:pt x="57" y="318"/>
                  </a:lnTo>
                  <a:lnTo>
                    <a:pt x="36" y="305"/>
                  </a:lnTo>
                  <a:lnTo>
                    <a:pt x="36" y="304"/>
                  </a:lnTo>
                  <a:lnTo>
                    <a:pt x="36" y="303"/>
                  </a:lnTo>
                  <a:lnTo>
                    <a:pt x="36" y="302"/>
                  </a:lnTo>
                  <a:lnTo>
                    <a:pt x="38" y="300"/>
                  </a:lnTo>
                  <a:lnTo>
                    <a:pt x="38" y="299"/>
                  </a:lnTo>
                  <a:lnTo>
                    <a:pt x="38" y="298"/>
                  </a:lnTo>
                  <a:lnTo>
                    <a:pt x="38" y="297"/>
                  </a:lnTo>
                  <a:lnTo>
                    <a:pt x="37" y="296"/>
                  </a:lnTo>
                  <a:lnTo>
                    <a:pt x="35" y="295"/>
                  </a:lnTo>
                  <a:lnTo>
                    <a:pt x="14" y="294"/>
                  </a:lnTo>
                  <a:lnTo>
                    <a:pt x="2" y="298"/>
                  </a:lnTo>
                  <a:lnTo>
                    <a:pt x="0" y="297"/>
                  </a:lnTo>
                  <a:lnTo>
                    <a:pt x="0" y="296"/>
                  </a:lnTo>
                  <a:lnTo>
                    <a:pt x="0" y="294"/>
                  </a:lnTo>
                  <a:lnTo>
                    <a:pt x="2" y="286"/>
                  </a:lnTo>
                  <a:lnTo>
                    <a:pt x="2" y="285"/>
                  </a:lnTo>
                  <a:lnTo>
                    <a:pt x="6" y="282"/>
                  </a:lnTo>
                  <a:lnTo>
                    <a:pt x="6" y="281"/>
                  </a:lnTo>
                  <a:lnTo>
                    <a:pt x="6" y="279"/>
                  </a:lnTo>
                  <a:lnTo>
                    <a:pt x="6" y="278"/>
                  </a:lnTo>
                  <a:lnTo>
                    <a:pt x="1" y="269"/>
                  </a:lnTo>
                  <a:lnTo>
                    <a:pt x="21" y="256"/>
                  </a:lnTo>
                  <a:lnTo>
                    <a:pt x="23" y="252"/>
                  </a:lnTo>
                  <a:lnTo>
                    <a:pt x="27" y="247"/>
                  </a:lnTo>
                  <a:lnTo>
                    <a:pt x="27" y="246"/>
                  </a:lnTo>
                  <a:lnTo>
                    <a:pt x="29" y="241"/>
                  </a:lnTo>
                  <a:lnTo>
                    <a:pt x="32" y="235"/>
                  </a:lnTo>
                  <a:lnTo>
                    <a:pt x="49" y="220"/>
                  </a:lnTo>
                  <a:lnTo>
                    <a:pt x="69" y="217"/>
                  </a:lnTo>
                  <a:lnTo>
                    <a:pt x="80" y="205"/>
                  </a:lnTo>
                  <a:lnTo>
                    <a:pt x="88" y="201"/>
                  </a:lnTo>
                  <a:lnTo>
                    <a:pt x="115" y="204"/>
                  </a:lnTo>
                  <a:lnTo>
                    <a:pt x="116" y="203"/>
                  </a:lnTo>
                  <a:lnTo>
                    <a:pt x="116" y="202"/>
                  </a:lnTo>
                  <a:lnTo>
                    <a:pt x="118" y="198"/>
                  </a:lnTo>
                  <a:lnTo>
                    <a:pt x="118" y="197"/>
                  </a:lnTo>
                  <a:lnTo>
                    <a:pt x="136" y="187"/>
                  </a:lnTo>
                  <a:lnTo>
                    <a:pt x="142" y="188"/>
                  </a:lnTo>
                  <a:lnTo>
                    <a:pt x="148" y="193"/>
                  </a:lnTo>
                  <a:lnTo>
                    <a:pt x="156" y="194"/>
                  </a:lnTo>
                  <a:lnTo>
                    <a:pt x="156" y="185"/>
                  </a:lnTo>
                  <a:lnTo>
                    <a:pt x="157" y="182"/>
                  </a:lnTo>
                  <a:lnTo>
                    <a:pt x="158" y="180"/>
                  </a:lnTo>
                  <a:lnTo>
                    <a:pt x="183" y="173"/>
                  </a:lnTo>
                  <a:lnTo>
                    <a:pt x="185" y="171"/>
                  </a:lnTo>
                  <a:lnTo>
                    <a:pt x="186" y="165"/>
                  </a:lnTo>
                  <a:lnTo>
                    <a:pt x="187" y="164"/>
                  </a:lnTo>
                  <a:lnTo>
                    <a:pt x="198" y="162"/>
                  </a:lnTo>
                  <a:lnTo>
                    <a:pt x="199" y="162"/>
                  </a:lnTo>
                  <a:lnTo>
                    <a:pt x="200" y="160"/>
                  </a:lnTo>
                  <a:lnTo>
                    <a:pt x="200" y="158"/>
                  </a:lnTo>
                  <a:lnTo>
                    <a:pt x="200" y="156"/>
                  </a:lnTo>
                  <a:lnTo>
                    <a:pt x="198" y="152"/>
                  </a:lnTo>
                  <a:lnTo>
                    <a:pt x="197" y="147"/>
                  </a:lnTo>
                  <a:lnTo>
                    <a:pt x="198" y="145"/>
                  </a:lnTo>
                  <a:lnTo>
                    <a:pt x="198" y="144"/>
                  </a:lnTo>
                  <a:lnTo>
                    <a:pt x="202" y="141"/>
                  </a:lnTo>
                  <a:lnTo>
                    <a:pt x="252" y="149"/>
                  </a:lnTo>
                  <a:lnTo>
                    <a:pt x="266" y="142"/>
                  </a:lnTo>
                  <a:lnTo>
                    <a:pt x="284" y="148"/>
                  </a:lnTo>
                  <a:lnTo>
                    <a:pt x="292" y="139"/>
                  </a:lnTo>
                  <a:lnTo>
                    <a:pt x="321" y="138"/>
                  </a:lnTo>
                  <a:lnTo>
                    <a:pt x="322" y="138"/>
                  </a:lnTo>
                  <a:lnTo>
                    <a:pt x="325" y="132"/>
                  </a:lnTo>
                  <a:lnTo>
                    <a:pt x="325" y="119"/>
                  </a:lnTo>
                  <a:lnTo>
                    <a:pt x="324" y="117"/>
                  </a:lnTo>
                  <a:lnTo>
                    <a:pt x="323" y="115"/>
                  </a:lnTo>
                  <a:lnTo>
                    <a:pt x="323" y="104"/>
                  </a:lnTo>
                  <a:lnTo>
                    <a:pt x="323" y="101"/>
                  </a:lnTo>
                  <a:lnTo>
                    <a:pt x="324" y="100"/>
                  </a:lnTo>
                  <a:lnTo>
                    <a:pt x="338" y="99"/>
                  </a:lnTo>
                  <a:lnTo>
                    <a:pt x="339" y="98"/>
                  </a:lnTo>
                  <a:lnTo>
                    <a:pt x="344" y="92"/>
                  </a:lnTo>
                  <a:lnTo>
                    <a:pt x="358" y="87"/>
                  </a:lnTo>
                  <a:lnTo>
                    <a:pt x="359" y="87"/>
                  </a:lnTo>
                  <a:lnTo>
                    <a:pt x="359" y="86"/>
                  </a:lnTo>
                  <a:lnTo>
                    <a:pt x="360" y="83"/>
                  </a:lnTo>
                  <a:lnTo>
                    <a:pt x="359" y="73"/>
                  </a:lnTo>
                  <a:lnTo>
                    <a:pt x="359" y="71"/>
                  </a:lnTo>
                  <a:lnTo>
                    <a:pt x="355" y="66"/>
                  </a:lnTo>
                  <a:lnTo>
                    <a:pt x="355" y="65"/>
                  </a:lnTo>
                  <a:lnTo>
                    <a:pt x="355" y="64"/>
                  </a:lnTo>
                  <a:lnTo>
                    <a:pt x="356" y="61"/>
                  </a:lnTo>
                  <a:lnTo>
                    <a:pt x="364" y="60"/>
                  </a:lnTo>
                  <a:lnTo>
                    <a:pt x="368" y="62"/>
                  </a:lnTo>
                  <a:lnTo>
                    <a:pt x="392" y="59"/>
                  </a:lnTo>
                  <a:lnTo>
                    <a:pt x="393" y="61"/>
                  </a:lnTo>
                  <a:lnTo>
                    <a:pt x="394" y="62"/>
                  </a:lnTo>
                  <a:lnTo>
                    <a:pt x="394" y="70"/>
                  </a:lnTo>
                  <a:lnTo>
                    <a:pt x="395" y="70"/>
                  </a:lnTo>
                  <a:lnTo>
                    <a:pt x="397" y="73"/>
                  </a:lnTo>
                  <a:lnTo>
                    <a:pt x="398" y="74"/>
                  </a:lnTo>
                  <a:lnTo>
                    <a:pt x="434" y="67"/>
                  </a:lnTo>
                  <a:lnTo>
                    <a:pt x="434" y="66"/>
                  </a:lnTo>
                  <a:lnTo>
                    <a:pt x="437" y="61"/>
                  </a:lnTo>
                  <a:lnTo>
                    <a:pt x="443" y="55"/>
                  </a:lnTo>
                  <a:lnTo>
                    <a:pt x="464" y="54"/>
                  </a:lnTo>
                  <a:lnTo>
                    <a:pt x="481" y="37"/>
                  </a:lnTo>
                  <a:lnTo>
                    <a:pt x="481" y="36"/>
                  </a:lnTo>
                  <a:lnTo>
                    <a:pt x="482" y="30"/>
                  </a:lnTo>
                  <a:lnTo>
                    <a:pt x="486" y="24"/>
                  </a:lnTo>
                  <a:lnTo>
                    <a:pt x="498" y="17"/>
                  </a:lnTo>
                  <a:lnTo>
                    <a:pt x="501" y="13"/>
                  </a:lnTo>
                  <a:lnTo>
                    <a:pt x="502" y="8"/>
                  </a:lnTo>
                  <a:lnTo>
                    <a:pt x="506" y="0"/>
                  </a:lnTo>
                  <a:lnTo>
                    <a:pt x="519" y="8"/>
                  </a:lnTo>
                  <a:lnTo>
                    <a:pt x="535" y="11"/>
                  </a:lnTo>
                  <a:lnTo>
                    <a:pt x="567" y="36"/>
                  </a:lnTo>
                  <a:lnTo>
                    <a:pt x="567" y="37"/>
                  </a:lnTo>
                  <a:lnTo>
                    <a:pt x="568" y="39"/>
                  </a:lnTo>
                  <a:lnTo>
                    <a:pt x="569" y="45"/>
                  </a:lnTo>
                  <a:lnTo>
                    <a:pt x="572" y="48"/>
                  </a:lnTo>
                  <a:lnTo>
                    <a:pt x="580" y="51"/>
                  </a:lnTo>
                  <a:lnTo>
                    <a:pt x="573" y="56"/>
                  </a:lnTo>
                  <a:lnTo>
                    <a:pt x="572" y="57"/>
                  </a:lnTo>
                  <a:lnTo>
                    <a:pt x="571" y="59"/>
                  </a:lnTo>
                  <a:lnTo>
                    <a:pt x="571" y="60"/>
                  </a:lnTo>
                  <a:lnTo>
                    <a:pt x="572" y="62"/>
                  </a:lnTo>
                  <a:lnTo>
                    <a:pt x="573" y="65"/>
                  </a:lnTo>
                  <a:lnTo>
                    <a:pt x="579" y="71"/>
                  </a:lnTo>
                  <a:lnTo>
                    <a:pt x="580" y="73"/>
                  </a:lnTo>
                  <a:lnTo>
                    <a:pt x="581" y="88"/>
                  </a:lnTo>
                  <a:lnTo>
                    <a:pt x="586" y="98"/>
                  </a:lnTo>
                  <a:lnTo>
                    <a:pt x="586" y="104"/>
                  </a:lnTo>
                  <a:lnTo>
                    <a:pt x="586" y="105"/>
                  </a:lnTo>
                  <a:lnTo>
                    <a:pt x="585" y="106"/>
                  </a:lnTo>
                  <a:lnTo>
                    <a:pt x="581" y="111"/>
                  </a:lnTo>
                  <a:lnTo>
                    <a:pt x="579" y="118"/>
                  </a:lnTo>
                  <a:lnTo>
                    <a:pt x="575" y="122"/>
                  </a:lnTo>
                  <a:lnTo>
                    <a:pt x="574" y="123"/>
                  </a:lnTo>
                  <a:lnTo>
                    <a:pt x="574" y="124"/>
                  </a:lnTo>
                  <a:lnTo>
                    <a:pt x="575" y="131"/>
                  </a:lnTo>
                  <a:lnTo>
                    <a:pt x="585" y="145"/>
                  </a:lnTo>
                  <a:lnTo>
                    <a:pt x="589" y="144"/>
                  </a:lnTo>
                  <a:lnTo>
                    <a:pt x="599" y="148"/>
                  </a:lnTo>
                  <a:lnTo>
                    <a:pt x="602" y="151"/>
                  </a:lnTo>
                  <a:lnTo>
                    <a:pt x="602" y="153"/>
                  </a:lnTo>
                  <a:lnTo>
                    <a:pt x="603" y="166"/>
                  </a:lnTo>
                  <a:lnTo>
                    <a:pt x="604" y="167"/>
                  </a:lnTo>
                  <a:lnTo>
                    <a:pt x="606" y="169"/>
                  </a:lnTo>
                  <a:lnTo>
                    <a:pt x="636" y="174"/>
                  </a:lnTo>
                  <a:lnTo>
                    <a:pt x="652" y="168"/>
                  </a:lnTo>
                  <a:lnTo>
                    <a:pt x="657" y="171"/>
                  </a:lnTo>
                  <a:lnTo>
                    <a:pt x="659" y="173"/>
                  </a:lnTo>
                  <a:lnTo>
                    <a:pt x="662" y="189"/>
                  </a:lnTo>
                  <a:lnTo>
                    <a:pt x="662" y="191"/>
                  </a:lnTo>
                  <a:lnTo>
                    <a:pt x="661" y="192"/>
                  </a:lnTo>
                  <a:lnTo>
                    <a:pt x="660" y="195"/>
                  </a:lnTo>
                  <a:lnTo>
                    <a:pt x="659" y="198"/>
                  </a:lnTo>
                  <a:lnTo>
                    <a:pt x="660" y="202"/>
                  </a:lnTo>
                  <a:lnTo>
                    <a:pt x="660" y="204"/>
                  </a:lnTo>
                  <a:lnTo>
                    <a:pt x="664" y="209"/>
                  </a:lnTo>
                  <a:lnTo>
                    <a:pt x="665" y="210"/>
                  </a:lnTo>
                  <a:lnTo>
                    <a:pt x="665" y="228"/>
                  </a:lnTo>
                  <a:lnTo>
                    <a:pt x="664" y="229"/>
                  </a:lnTo>
                  <a:lnTo>
                    <a:pt x="657" y="237"/>
                  </a:lnTo>
                  <a:lnTo>
                    <a:pt x="656" y="239"/>
                  </a:lnTo>
                  <a:lnTo>
                    <a:pt x="656" y="243"/>
                  </a:lnTo>
                  <a:lnTo>
                    <a:pt x="657" y="246"/>
                  </a:lnTo>
                  <a:lnTo>
                    <a:pt x="660" y="249"/>
                  </a:lnTo>
                  <a:lnTo>
                    <a:pt x="675" y="253"/>
                  </a:lnTo>
                  <a:lnTo>
                    <a:pt x="679" y="258"/>
                  </a:lnTo>
                  <a:lnTo>
                    <a:pt x="679" y="258"/>
                  </a:lnTo>
                  <a:lnTo>
                    <a:pt x="679" y="268"/>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119" name="Freeform 87"/>
            <p:cNvSpPr>
              <a:spLocks/>
            </p:cNvSpPr>
            <p:nvPr/>
          </p:nvSpPr>
          <p:spPr bwMode="auto">
            <a:xfrm>
              <a:off x="5319713" y="5459413"/>
              <a:ext cx="249238" cy="188913"/>
            </a:xfrm>
            <a:custGeom>
              <a:avLst/>
              <a:gdLst>
                <a:gd name="T0" fmla="*/ 119 w 157"/>
                <a:gd name="T1" fmla="*/ 20 h 119"/>
                <a:gd name="T2" fmla="*/ 139 w 157"/>
                <a:gd name="T3" fmla="*/ 27 h 119"/>
                <a:gd name="T4" fmla="*/ 141 w 157"/>
                <a:gd name="T5" fmla="*/ 32 h 119"/>
                <a:gd name="T6" fmla="*/ 154 w 157"/>
                <a:gd name="T7" fmla="*/ 41 h 119"/>
                <a:gd name="T8" fmla="*/ 157 w 157"/>
                <a:gd name="T9" fmla="*/ 49 h 119"/>
                <a:gd name="T10" fmla="*/ 156 w 157"/>
                <a:gd name="T11" fmla="*/ 52 h 119"/>
                <a:gd name="T12" fmla="*/ 136 w 157"/>
                <a:gd name="T13" fmla="*/ 58 h 119"/>
                <a:gd name="T14" fmla="*/ 135 w 157"/>
                <a:gd name="T15" fmla="*/ 59 h 119"/>
                <a:gd name="T16" fmla="*/ 135 w 157"/>
                <a:gd name="T17" fmla="*/ 62 h 119"/>
                <a:gd name="T18" fmla="*/ 139 w 157"/>
                <a:gd name="T19" fmla="*/ 67 h 119"/>
                <a:gd name="T20" fmla="*/ 140 w 157"/>
                <a:gd name="T21" fmla="*/ 70 h 119"/>
                <a:gd name="T22" fmla="*/ 139 w 157"/>
                <a:gd name="T23" fmla="*/ 82 h 119"/>
                <a:gd name="T24" fmla="*/ 126 w 157"/>
                <a:gd name="T25" fmla="*/ 92 h 119"/>
                <a:gd name="T26" fmla="*/ 121 w 157"/>
                <a:gd name="T27" fmla="*/ 87 h 119"/>
                <a:gd name="T28" fmla="*/ 52 w 157"/>
                <a:gd name="T29" fmla="*/ 109 h 119"/>
                <a:gd name="T30" fmla="*/ 50 w 157"/>
                <a:gd name="T31" fmla="*/ 113 h 119"/>
                <a:gd name="T32" fmla="*/ 37 w 157"/>
                <a:gd name="T33" fmla="*/ 119 h 119"/>
                <a:gd name="T34" fmla="*/ 32 w 157"/>
                <a:gd name="T35" fmla="*/ 116 h 119"/>
                <a:gd name="T36" fmla="*/ 31 w 157"/>
                <a:gd name="T37" fmla="*/ 112 h 119"/>
                <a:gd name="T38" fmla="*/ 34 w 157"/>
                <a:gd name="T39" fmla="*/ 98 h 119"/>
                <a:gd name="T40" fmla="*/ 32 w 157"/>
                <a:gd name="T41" fmla="*/ 96 h 119"/>
                <a:gd name="T42" fmla="*/ 23 w 157"/>
                <a:gd name="T43" fmla="*/ 92 h 119"/>
                <a:gd name="T44" fmla="*/ 22 w 157"/>
                <a:gd name="T45" fmla="*/ 80 h 119"/>
                <a:gd name="T46" fmla="*/ 15 w 157"/>
                <a:gd name="T47" fmla="*/ 74 h 119"/>
                <a:gd name="T48" fmla="*/ 4 w 157"/>
                <a:gd name="T49" fmla="*/ 59 h 119"/>
                <a:gd name="T50" fmla="*/ 4 w 157"/>
                <a:gd name="T51" fmla="*/ 57 h 119"/>
                <a:gd name="T52" fmla="*/ 14 w 157"/>
                <a:gd name="T53" fmla="*/ 52 h 119"/>
                <a:gd name="T54" fmla="*/ 15 w 157"/>
                <a:gd name="T55" fmla="*/ 50 h 119"/>
                <a:gd name="T56" fmla="*/ 15 w 157"/>
                <a:gd name="T57" fmla="*/ 49 h 119"/>
                <a:gd name="T58" fmla="*/ 1 w 157"/>
                <a:gd name="T59" fmla="*/ 37 h 119"/>
                <a:gd name="T60" fmla="*/ 0 w 157"/>
                <a:gd name="T61" fmla="*/ 35 h 119"/>
                <a:gd name="T62" fmla="*/ 1 w 157"/>
                <a:gd name="T63" fmla="*/ 33 h 119"/>
                <a:gd name="T64" fmla="*/ 33 w 157"/>
                <a:gd name="T65" fmla="*/ 28 h 119"/>
                <a:gd name="T66" fmla="*/ 38 w 157"/>
                <a:gd name="T67" fmla="*/ 25 h 119"/>
                <a:gd name="T68" fmla="*/ 41 w 157"/>
                <a:gd name="T69" fmla="*/ 16 h 119"/>
                <a:gd name="T70" fmla="*/ 65 w 157"/>
                <a:gd name="T71" fmla="*/ 8 h 119"/>
                <a:gd name="T72" fmla="*/ 79 w 157"/>
                <a:gd name="T73" fmla="*/ 3 h 119"/>
                <a:gd name="T74" fmla="*/ 99 w 157"/>
                <a:gd name="T75" fmla="*/ 0 h 119"/>
                <a:gd name="T76" fmla="*/ 102 w 157"/>
                <a:gd name="T77" fmla="*/ 5 h 119"/>
                <a:gd name="T78" fmla="*/ 115 w 157"/>
                <a:gd name="T79" fmla="*/ 13 h 119"/>
                <a:gd name="T80" fmla="*/ 117 w 157"/>
                <a:gd name="T81" fmla="*/ 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7" h="119">
                  <a:moveTo>
                    <a:pt x="117" y="16"/>
                  </a:moveTo>
                  <a:lnTo>
                    <a:pt x="119" y="20"/>
                  </a:lnTo>
                  <a:lnTo>
                    <a:pt x="139" y="27"/>
                  </a:lnTo>
                  <a:lnTo>
                    <a:pt x="139" y="27"/>
                  </a:lnTo>
                  <a:lnTo>
                    <a:pt x="140" y="28"/>
                  </a:lnTo>
                  <a:lnTo>
                    <a:pt x="141" y="32"/>
                  </a:lnTo>
                  <a:lnTo>
                    <a:pt x="141" y="33"/>
                  </a:lnTo>
                  <a:lnTo>
                    <a:pt x="154" y="41"/>
                  </a:lnTo>
                  <a:lnTo>
                    <a:pt x="157" y="46"/>
                  </a:lnTo>
                  <a:lnTo>
                    <a:pt x="157" y="49"/>
                  </a:lnTo>
                  <a:lnTo>
                    <a:pt x="157" y="50"/>
                  </a:lnTo>
                  <a:lnTo>
                    <a:pt x="156" y="52"/>
                  </a:lnTo>
                  <a:lnTo>
                    <a:pt x="155" y="53"/>
                  </a:lnTo>
                  <a:lnTo>
                    <a:pt x="136" y="58"/>
                  </a:lnTo>
                  <a:lnTo>
                    <a:pt x="135" y="59"/>
                  </a:lnTo>
                  <a:lnTo>
                    <a:pt x="135" y="59"/>
                  </a:lnTo>
                  <a:lnTo>
                    <a:pt x="134" y="61"/>
                  </a:lnTo>
                  <a:lnTo>
                    <a:pt x="135" y="62"/>
                  </a:lnTo>
                  <a:lnTo>
                    <a:pt x="135" y="64"/>
                  </a:lnTo>
                  <a:lnTo>
                    <a:pt x="139" y="67"/>
                  </a:lnTo>
                  <a:lnTo>
                    <a:pt x="140" y="70"/>
                  </a:lnTo>
                  <a:lnTo>
                    <a:pt x="140" y="70"/>
                  </a:lnTo>
                  <a:lnTo>
                    <a:pt x="140" y="80"/>
                  </a:lnTo>
                  <a:lnTo>
                    <a:pt x="139" y="82"/>
                  </a:lnTo>
                  <a:lnTo>
                    <a:pt x="132" y="91"/>
                  </a:lnTo>
                  <a:lnTo>
                    <a:pt x="126" y="92"/>
                  </a:lnTo>
                  <a:lnTo>
                    <a:pt x="124" y="91"/>
                  </a:lnTo>
                  <a:lnTo>
                    <a:pt x="121" y="87"/>
                  </a:lnTo>
                  <a:lnTo>
                    <a:pt x="100" y="86"/>
                  </a:lnTo>
                  <a:lnTo>
                    <a:pt x="52" y="109"/>
                  </a:lnTo>
                  <a:lnTo>
                    <a:pt x="52" y="110"/>
                  </a:lnTo>
                  <a:lnTo>
                    <a:pt x="50" y="113"/>
                  </a:lnTo>
                  <a:lnTo>
                    <a:pt x="47" y="118"/>
                  </a:lnTo>
                  <a:lnTo>
                    <a:pt x="37" y="119"/>
                  </a:lnTo>
                  <a:lnTo>
                    <a:pt x="34" y="119"/>
                  </a:lnTo>
                  <a:lnTo>
                    <a:pt x="32" y="116"/>
                  </a:lnTo>
                  <a:lnTo>
                    <a:pt x="31" y="114"/>
                  </a:lnTo>
                  <a:lnTo>
                    <a:pt x="31" y="112"/>
                  </a:lnTo>
                  <a:lnTo>
                    <a:pt x="34" y="101"/>
                  </a:lnTo>
                  <a:lnTo>
                    <a:pt x="34" y="98"/>
                  </a:lnTo>
                  <a:lnTo>
                    <a:pt x="33" y="97"/>
                  </a:lnTo>
                  <a:lnTo>
                    <a:pt x="32" y="96"/>
                  </a:lnTo>
                  <a:lnTo>
                    <a:pt x="24" y="92"/>
                  </a:lnTo>
                  <a:lnTo>
                    <a:pt x="23" y="92"/>
                  </a:lnTo>
                  <a:lnTo>
                    <a:pt x="23" y="90"/>
                  </a:lnTo>
                  <a:lnTo>
                    <a:pt x="22" y="80"/>
                  </a:lnTo>
                  <a:lnTo>
                    <a:pt x="22" y="79"/>
                  </a:lnTo>
                  <a:lnTo>
                    <a:pt x="15" y="74"/>
                  </a:lnTo>
                  <a:lnTo>
                    <a:pt x="4" y="60"/>
                  </a:lnTo>
                  <a:lnTo>
                    <a:pt x="4" y="59"/>
                  </a:lnTo>
                  <a:lnTo>
                    <a:pt x="4" y="58"/>
                  </a:lnTo>
                  <a:lnTo>
                    <a:pt x="4" y="57"/>
                  </a:lnTo>
                  <a:lnTo>
                    <a:pt x="4" y="56"/>
                  </a:lnTo>
                  <a:lnTo>
                    <a:pt x="14" y="52"/>
                  </a:lnTo>
                  <a:lnTo>
                    <a:pt x="14" y="52"/>
                  </a:lnTo>
                  <a:lnTo>
                    <a:pt x="15" y="50"/>
                  </a:lnTo>
                  <a:lnTo>
                    <a:pt x="15" y="50"/>
                  </a:lnTo>
                  <a:lnTo>
                    <a:pt x="15" y="49"/>
                  </a:lnTo>
                  <a:lnTo>
                    <a:pt x="14" y="49"/>
                  </a:lnTo>
                  <a:lnTo>
                    <a:pt x="1" y="37"/>
                  </a:lnTo>
                  <a:lnTo>
                    <a:pt x="0" y="36"/>
                  </a:lnTo>
                  <a:lnTo>
                    <a:pt x="0" y="35"/>
                  </a:lnTo>
                  <a:lnTo>
                    <a:pt x="0" y="35"/>
                  </a:lnTo>
                  <a:lnTo>
                    <a:pt x="1" y="33"/>
                  </a:lnTo>
                  <a:lnTo>
                    <a:pt x="23" y="26"/>
                  </a:lnTo>
                  <a:lnTo>
                    <a:pt x="33" y="28"/>
                  </a:lnTo>
                  <a:lnTo>
                    <a:pt x="37" y="26"/>
                  </a:lnTo>
                  <a:lnTo>
                    <a:pt x="38" y="25"/>
                  </a:lnTo>
                  <a:lnTo>
                    <a:pt x="40" y="18"/>
                  </a:lnTo>
                  <a:lnTo>
                    <a:pt x="41" y="16"/>
                  </a:lnTo>
                  <a:lnTo>
                    <a:pt x="56" y="15"/>
                  </a:lnTo>
                  <a:lnTo>
                    <a:pt x="65" y="8"/>
                  </a:lnTo>
                  <a:lnTo>
                    <a:pt x="74" y="6"/>
                  </a:lnTo>
                  <a:lnTo>
                    <a:pt x="79" y="3"/>
                  </a:lnTo>
                  <a:lnTo>
                    <a:pt x="99" y="0"/>
                  </a:lnTo>
                  <a:lnTo>
                    <a:pt x="99" y="0"/>
                  </a:lnTo>
                  <a:lnTo>
                    <a:pt x="100" y="0"/>
                  </a:lnTo>
                  <a:lnTo>
                    <a:pt x="102" y="5"/>
                  </a:lnTo>
                  <a:lnTo>
                    <a:pt x="104" y="8"/>
                  </a:lnTo>
                  <a:lnTo>
                    <a:pt x="115" y="13"/>
                  </a:lnTo>
                  <a:lnTo>
                    <a:pt x="117" y="15"/>
                  </a:lnTo>
                  <a:lnTo>
                    <a:pt x="117" y="16"/>
                  </a:lnTo>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120" name="Freeform 88"/>
            <p:cNvSpPr>
              <a:spLocks/>
            </p:cNvSpPr>
            <p:nvPr/>
          </p:nvSpPr>
          <p:spPr bwMode="auto">
            <a:xfrm>
              <a:off x="4652963" y="4724400"/>
              <a:ext cx="889000" cy="804863"/>
            </a:xfrm>
            <a:custGeom>
              <a:avLst/>
              <a:gdLst>
                <a:gd name="T0" fmla="*/ 497 w 560"/>
                <a:gd name="T1" fmla="*/ 133 h 507"/>
                <a:gd name="T2" fmla="*/ 485 w 560"/>
                <a:gd name="T3" fmla="*/ 168 h 507"/>
                <a:gd name="T4" fmla="*/ 471 w 560"/>
                <a:gd name="T5" fmla="*/ 182 h 507"/>
                <a:gd name="T6" fmla="*/ 494 w 560"/>
                <a:gd name="T7" fmla="*/ 289 h 507"/>
                <a:gd name="T8" fmla="*/ 499 w 560"/>
                <a:gd name="T9" fmla="*/ 317 h 507"/>
                <a:gd name="T10" fmla="*/ 463 w 560"/>
                <a:gd name="T11" fmla="*/ 346 h 507"/>
                <a:gd name="T12" fmla="*/ 392 w 560"/>
                <a:gd name="T13" fmla="*/ 380 h 507"/>
                <a:gd name="T14" fmla="*/ 339 w 560"/>
                <a:gd name="T15" fmla="*/ 393 h 507"/>
                <a:gd name="T16" fmla="*/ 296 w 560"/>
                <a:gd name="T17" fmla="*/ 425 h 507"/>
                <a:gd name="T18" fmla="*/ 228 w 560"/>
                <a:gd name="T19" fmla="*/ 432 h 507"/>
                <a:gd name="T20" fmla="*/ 161 w 560"/>
                <a:gd name="T21" fmla="*/ 487 h 507"/>
                <a:gd name="T22" fmla="*/ 87 w 560"/>
                <a:gd name="T23" fmla="*/ 480 h 507"/>
                <a:gd name="T24" fmla="*/ 102 w 560"/>
                <a:gd name="T25" fmla="*/ 462 h 507"/>
                <a:gd name="T26" fmla="*/ 92 w 560"/>
                <a:gd name="T27" fmla="*/ 427 h 507"/>
                <a:gd name="T28" fmla="*/ 87 w 560"/>
                <a:gd name="T29" fmla="*/ 410 h 507"/>
                <a:gd name="T30" fmla="*/ 83 w 560"/>
                <a:gd name="T31" fmla="*/ 382 h 507"/>
                <a:gd name="T32" fmla="*/ 72 w 560"/>
                <a:gd name="T33" fmla="*/ 361 h 507"/>
                <a:gd name="T34" fmla="*/ 6 w 560"/>
                <a:gd name="T35" fmla="*/ 336 h 507"/>
                <a:gd name="T36" fmla="*/ 4 w 560"/>
                <a:gd name="T37" fmla="*/ 313 h 507"/>
                <a:gd name="T38" fmla="*/ 18 w 560"/>
                <a:gd name="T39" fmla="*/ 282 h 507"/>
                <a:gd name="T40" fmla="*/ 44 w 560"/>
                <a:gd name="T41" fmla="*/ 278 h 507"/>
                <a:gd name="T42" fmla="*/ 63 w 560"/>
                <a:gd name="T43" fmla="*/ 279 h 507"/>
                <a:gd name="T44" fmla="*/ 78 w 560"/>
                <a:gd name="T45" fmla="*/ 268 h 507"/>
                <a:gd name="T46" fmla="*/ 81 w 560"/>
                <a:gd name="T47" fmla="*/ 252 h 507"/>
                <a:gd name="T48" fmla="*/ 90 w 560"/>
                <a:gd name="T49" fmla="*/ 237 h 507"/>
                <a:gd name="T50" fmla="*/ 105 w 560"/>
                <a:gd name="T51" fmla="*/ 243 h 507"/>
                <a:gd name="T52" fmla="*/ 122 w 560"/>
                <a:gd name="T53" fmla="*/ 225 h 507"/>
                <a:gd name="T54" fmla="*/ 133 w 560"/>
                <a:gd name="T55" fmla="*/ 208 h 507"/>
                <a:gd name="T56" fmla="*/ 143 w 560"/>
                <a:gd name="T57" fmla="*/ 212 h 507"/>
                <a:gd name="T58" fmla="*/ 153 w 560"/>
                <a:gd name="T59" fmla="*/ 229 h 507"/>
                <a:gd name="T60" fmla="*/ 167 w 560"/>
                <a:gd name="T61" fmla="*/ 226 h 507"/>
                <a:gd name="T62" fmla="*/ 181 w 560"/>
                <a:gd name="T63" fmla="*/ 215 h 507"/>
                <a:gd name="T64" fmla="*/ 184 w 560"/>
                <a:gd name="T65" fmla="*/ 197 h 507"/>
                <a:gd name="T66" fmla="*/ 190 w 560"/>
                <a:gd name="T67" fmla="*/ 179 h 507"/>
                <a:gd name="T68" fmla="*/ 220 w 560"/>
                <a:gd name="T69" fmla="*/ 171 h 507"/>
                <a:gd name="T70" fmla="*/ 232 w 560"/>
                <a:gd name="T71" fmla="*/ 163 h 507"/>
                <a:gd name="T72" fmla="*/ 246 w 560"/>
                <a:gd name="T73" fmla="*/ 171 h 507"/>
                <a:gd name="T74" fmla="*/ 286 w 560"/>
                <a:gd name="T75" fmla="*/ 172 h 507"/>
                <a:gd name="T76" fmla="*/ 309 w 560"/>
                <a:gd name="T77" fmla="*/ 158 h 507"/>
                <a:gd name="T78" fmla="*/ 321 w 560"/>
                <a:gd name="T79" fmla="*/ 140 h 507"/>
                <a:gd name="T80" fmla="*/ 341 w 560"/>
                <a:gd name="T81" fmla="*/ 129 h 507"/>
                <a:gd name="T82" fmla="*/ 364 w 560"/>
                <a:gd name="T83" fmla="*/ 129 h 507"/>
                <a:gd name="T84" fmla="*/ 382 w 560"/>
                <a:gd name="T85" fmla="*/ 119 h 507"/>
                <a:gd name="T86" fmla="*/ 413 w 560"/>
                <a:gd name="T87" fmla="*/ 105 h 507"/>
                <a:gd name="T88" fmla="*/ 434 w 560"/>
                <a:gd name="T89" fmla="*/ 90 h 507"/>
                <a:gd name="T90" fmla="*/ 467 w 560"/>
                <a:gd name="T91" fmla="*/ 87 h 507"/>
                <a:gd name="T92" fmla="*/ 477 w 560"/>
                <a:gd name="T93" fmla="*/ 66 h 507"/>
                <a:gd name="T94" fmla="*/ 451 w 560"/>
                <a:gd name="T95" fmla="*/ 51 h 507"/>
                <a:gd name="T96" fmla="*/ 430 w 560"/>
                <a:gd name="T97" fmla="*/ 42 h 507"/>
                <a:gd name="T98" fmla="*/ 430 w 560"/>
                <a:gd name="T99" fmla="*/ 29 h 507"/>
                <a:gd name="T100" fmla="*/ 439 w 560"/>
                <a:gd name="T101" fmla="*/ 14 h 507"/>
                <a:gd name="T102" fmla="*/ 447 w 560"/>
                <a:gd name="T103" fmla="*/ 9 h 507"/>
                <a:gd name="T104" fmla="*/ 467 w 560"/>
                <a:gd name="T105" fmla="*/ 15 h 507"/>
                <a:gd name="T106" fmla="*/ 500 w 560"/>
                <a:gd name="T107" fmla="*/ 19 h 507"/>
                <a:gd name="T108" fmla="*/ 509 w 560"/>
                <a:gd name="T109" fmla="*/ 12 h 507"/>
                <a:gd name="T110" fmla="*/ 522 w 560"/>
                <a:gd name="T111" fmla="*/ 28 h 507"/>
                <a:gd name="T112" fmla="*/ 539 w 560"/>
                <a:gd name="T113" fmla="*/ 36 h 507"/>
                <a:gd name="T114" fmla="*/ 538 w 560"/>
                <a:gd name="T115" fmla="*/ 55 h 507"/>
                <a:gd name="T116" fmla="*/ 529 w 560"/>
                <a:gd name="T117" fmla="*/ 69 h 507"/>
                <a:gd name="T118" fmla="*/ 557 w 560"/>
                <a:gd name="T119" fmla="*/ 63 h 507"/>
                <a:gd name="T120" fmla="*/ 550 w 560"/>
                <a:gd name="T121" fmla="*/ 9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0" h="507">
                  <a:moveTo>
                    <a:pt x="556" y="109"/>
                  </a:moveTo>
                  <a:lnTo>
                    <a:pt x="534" y="125"/>
                  </a:lnTo>
                  <a:lnTo>
                    <a:pt x="531" y="131"/>
                  </a:lnTo>
                  <a:lnTo>
                    <a:pt x="529" y="139"/>
                  </a:lnTo>
                  <a:lnTo>
                    <a:pt x="528" y="140"/>
                  </a:lnTo>
                  <a:lnTo>
                    <a:pt x="524" y="144"/>
                  </a:lnTo>
                  <a:lnTo>
                    <a:pt x="515" y="144"/>
                  </a:lnTo>
                  <a:lnTo>
                    <a:pt x="499" y="133"/>
                  </a:lnTo>
                  <a:lnTo>
                    <a:pt x="497" y="133"/>
                  </a:lnTo>
                  <a:lnTo>
                    <a:pt x="495" y="134"/>
                  </a:lnTo>
                  <a:lnTo>
                    <a:pt x="493" y="136"/>
                  </a:lnTo>
                  <a:lnTo>
                    <a:pt x="493" y="140"/>
                  </a:lnTo>
                  <a:lnTo>
                    <a:pt x="493" y="152"/>
                  </a:lnTo>
                  <a:lnTo>
                    <a:pt x="493" y="154"/>
                  </a:lnTo>
                  <a:lnTo>
                    <a:pt x="485" y="165"/>
                  </a:lnTo>
                  <a:lnTo>
                    <a:pt x="485" y="166"/>
                  </a:lnTo>
                  <a:lnTo>
                    <a:pt x="485" y="167"/>
                  </a:lnTo>
                  <a:lnTo>
                    <a:pt x="485" y="168"/>
                  </a:lnTo>
                  <a:lnTo>
                    <a:pt x="487" y="170"/>
                  </a:lnTo>
                  <a:lnTo>
                    <a:pt x="487" y="172"/>
                  </a:lnTo>
                  <a:lnTo>
                    <a:pt x="487" y="174"/>
                  </a:lnTo>
                  <a:lnTo>
                    <a:pt x="487" y="176"/>
                  </a:lnTo>
                  <a:lnTo>
                    <a:pt x="486" y="177"/>
                  </a:lnTo>
                  <a:lnTo>
                    <a:pt x="481" y="180"/>
                  </a:lnTo>
                  <a:lnTo>
                    <a:pt x="474" y="179"/>
                  </a:lnTo>
                  <a:lnTo>
                    <a:pt x="471" y="182"/>
                  </a:lnTo>
                  <a:lnTo>
                    <a:pt x="471" y="182"/>
                  </a:lnTo>
                  <a:lnTo>
                    <a:pt x="467" y="205"/>
                  </a:lnTo>
                  <a:lnTo>
                    <a:pt x="457" y="215"/>
                  </a:lnTo>
                  <a:lnTo>
                    <a:pt x="481" y="271"/>
                  </a:lnTo>
                  <a:lnTo>
                    <a:pt x="485" y="277"/>
                  </a:lnTo>
                  <a:lnTo>
                    <a:pt x="485" y="278"/>
                  </a:lnTo>
                  <a:lnTo>
                    <a:pt x="486" y="282"/>
                  </a:lnTo>
                  <a:lnTo>
                    <a:pt x="487" y="283"/>
                  </a:lnTo>
                  <a:lnTo>
                    <a:pt x="490" y="286"/>
                  </a:lnTo>
                  <a:lnTo>
                    <a:pt x="494" y="289"/>
                  </a:lnTo>
                  <a:lnTo>
                    <a:pt x="495" y="290"/>
                  </a:lnTo>
                  <a:lnTo>
                    <a:pt x="496" y="292"/>
                  </a:lnTo>
                  <a:lnTo>
                    <a:pt x="495" y="295"/>
                  </a:lnTo>
                  <a:lnTo>
                    <a:pt x="495" y="296"/>
                  </a:lnTo>
                  <a:lnTo>
                    <a:pt x="495" y="297"/>
                  </a:lnTo>
                  <a:lnTo>
                    <a:pt x="499" y="302"/>
                  </a:lnTo>
                  <a:lnTo>
                    <a:pt x="499" y="304"/>
                  </a:lnTo>
                  <a:lnTo>
                    <a:pt x="500" y="314"/>
                  </a:lnTo>
                  <a:lnTo>
                    <a:pt x="499" y="317"/>
                  </a:lnTo>
                  <a:lnTo>
                    <a:pt x="499" y="318"/>
                  </a:lnTo>
                  <a:lnTo>
                    <a:pt x="498" y="318"/>
                  </a:lnTo>
                  <a:lnTo>
                    <a:pt x="484" y="323"/>
                  </a:lnTo>
                  <a:lnTo>
                    <a:pt x="479" y="329"/>
                  </a:lnTo>
                  <a:lnTo>
                    <a:pt x="478" y="330"/>
                  </a:lnTo>
                  <a:lnTo>
                    <a:pt x="464" y="331"/>
                  </a:lnTo>
                  <a:lnTo>
                    <a:pt x="463" y="332"/>
                  </a:lnTo>
                  <a:lnTo>
                    <a:pt x="463" y="335"/>
                  </a:lnTo>
                  <a:lnTo>
                    <a:pt x="463" y="346"/>
                  </a:lnTo>
                  <a:lnTo>
                    <a:pt x="464" y="348"/>
                  </a:lnTo>
                  <a:lnTo>
                    <a:pt x="465" y="350"/>
                  </a:lnTo>
                  <a:lnTo>
                    <a:pt x="465" y="363"/>
                  </a:lnTo>
                  <a:lnTo>
                    <a:pt x="462" y="369"/>
                  </a:lnTo>
                  <a:lnTo>
                    <a:pt x="461" y="369"/>
                  </a:lnTo>
                  <a:lnTo>
                    <a:pt x="432" y="370"/>
                  </a:lnTo>
                  <a:lnTo>
                    <a:pt x="424" y="379"/>
                  </a:lnTo>
                  <a:lnTo>
                    <a:pt x="406" y="373"/>
                  </a:lnTo>
                  <a:lnTo>
                    <a:pt x="392" y="380"/>
                  </a:lnTo>
                  <a:lnTo>
                    <a:pt x="342" y="372"/>
                  </a:lnTo>
                  <a:lnTo>
                    <a:pt x="338" y="375"/>
                  </a:lnTo>
                  <a:lnTo>
                    <a:pt x="338" y="376"/>
                  </a:lnTo>
                  <a:lnTo>
                    <a:pt x="337" y="378"/>
                  </a:lnTo>
                  <a:lnTo>
                    <a:pt x="338" y="383"/>
                  </a:lnTo>
                  <a:lnTo>
                    <a:pt x="340" y="387"/>
                  </a:lnTo>
                  <a:lnTo>
                    <a:pt x="340" y="389"/>
                  </a:lnTo>
                  <a:lnTo>
                    <a:pt x="340" y="391"/>
                  </a:lnTo>
                  <a:lnTo>
                    <a:pt x="339" y="393"/>
                  </a:lnTo>
                  <a:lnTo>
                    <a:pt x="338" y="393"/>
                  </a:lnTo>
                  <a:lnTo>
                    <a:pt x="327" y="395"/>
                  </a:lnTo>
                  <a:lnTo>
                    <a:pt x="326" y="396"/>
                  </a:lnTo>
                  <a:lnTo>
                    <a:pt x="325" y="402"/>
                  </a:lnTo>
                  <a:lnTo>
                    <a:pt x="323" y="404"/>
                  </a:lnTo>
                  <a:lnTo>
                    <a:pt x="298" y="411"/>
                  </a:lnTo>
                  <a:lnTo>
                    <a:pt x="297" y="413"/>
                  </a:lnTo>
                  <a:lnTo>
                    <a:pt x="296" y="416"/>
                  </a:lnTo>
                  <a:lnTo>
                    <a:pt x="296" y="425"/>
                  </a:lnTo>
                  <a:lnTo>
                    <a:pt x="288" y="424"/>
                  </a:lnTo>
                  <a:lnTo>
                    <a:pt x="282" y="419"/>
                  </a:lnTo>
                  <a:lnTo>
                    <a:pt x="276" y="418"/>
                  </a:lnTo>
                  <a:lnTo>
                    <a:pt x="258" y="428"/>
                  </a:lnTo>
                  <a:lnTo>
                    <a:pt x="258" y="429"/>
                  </a:lnTo>
                  <a:lnTo>
                    <a:pt x="256" y="433"/>
                  </a:lnTo>
                  <a:lnTo>
                    <a:pt x="256" y="434"/>
                  </a:lnTo>
                  <a:lnTo>
                    <a:pt x="255" y="435"/>
                  </a:lnTo>
                  <a:lnTo>
                    <a:pt x="228" y="432"/>
                  </a:lnTo>
                  <a:lnTo>
                    <a:pt x="220" y="436"/>
                  </a:lnTo>
                  <a:lnTo>
                    <a:pt x="209" y="448"/>
                  </a:lnTo>
                  <a:lnTo>
                    <a:pt x="189" y="451"/>
                  </a:lnTo>
                  <a:lnTo>
                    <a:pt x="172" y="466"/>
                  </a:lnTo>
                  <a:lnTo>
                    <a:pt x="169" y="472"/>
                  </a:lnTo>
                  <a:lnTo>
                    <a:pt x="167" y="477"/>
                  </a:lnTo>
                  <a:lnTo>
                    <a:pt x="167" y="478"/>
                  </a:lnTo>
                  <a:lnTo>
                    <a:pt x="163" y="483"/>
                  </a:lnTo>
                  <a:lnTo>
                    <a:pt x="161" y="487"/>
                  </a:lnTo>
                  <a:lnTo>
                    <a:pt x="141" y="500"/>
                  </a:lnTo>
                  <a:lnTo>
                    <a:pt x="139" y="503"/>
                  </a:lnTo>
                  <a:lnTo>
                    <a:pt x="134" y="507"/>
                  </a:lnTo>
                  <a:lnTo>
                    <a:pt x="131" y="506"/>
                  </a:lnTo>
                  <a:lnTo>
                    <a:pt x="123" y="499"/>
                  </a:lnTo>
                  <a:lnTo>
                    <a:pt x="103" y="490"/>
                  </a:lnTo>
                  <a:lnTo>
                    <a:pt x="103" y="488"/>
                  </a:lnTo>
                  <a:lnTo>
                    <a:pt x="102" y="484"/>
                  </a:lnTo>
                  <a:lnTo>
                    <a:pt x="87" y="480"/>
                  </a:lnTo>
                  <a:lnTo>
                    <a:pt x="86" y="478"/>
                  </a:lnTo>
                  <a:lnTo>
                    <a:pt x="85" y="477"/>
                  </a:lnTo>
                  <a:lnTo>
                    <a:pt x="86" y="476"/>
                  </a:lnTo>
                  <a:lnTo>
                    <a:pt x="86" y="475"/>
                  </a:lnTo>
                  <a:lnTo>
                    <a:pt x="89" y="469"/>
                  </a:lnTo>
                  <a:lnTo>
                    <a:pt x="90" y="469"/>
                  </a:lnTo>
                  <a:lnTo>
                    <a:pt x="96" y="469"/>
                  </a:lnTo>
                  <a:lnTo>
                    <a:pt x="99" y="468"/>
                  </a:lnTo>
                  <a:lnTo>
                    <a:pt x="102" y="462"/>
                  </a:lnTo>
                  <a:lnTo>
                    <a:pt x="102" y="460"/>
                  </a:lnTo>
                  <a:lnTo>
                    <a:pt x="102" y="459"/>
                  </a:lnTo>
                  <a:lnTo>
                    <a:pt x="102" y="457"/>
                  </a:lnTo>
                  <a:lnTo>
                    <a:pt x="90" y="438"/>
                  </a:lnTo>
                  <a:lnTo>
                    <a:pt x="90" y="437"/>
                  </a:lnTo>
                  <a:lnTo>
                    <a:pt x="90" y="435"/>
                  </a:lnTo>
                  <a:lnTo>
                    <a:pt x="92" y="433"/>
                  </a:lnTo>
                  <a:lnTo>
                    <a:pt x="92" y="430"/>
                  </a:lnTo>
                  <a:lnTo>
                    <a:pt x="92" y="427"/>
                  </a:lnTo>
                  <a:lnTo>
                    <a:pt x="91" y="424"/>
                  </a:lnTo>
                  <a:lnTo>
                    <a:pt x="86" y="422"/>
                  </a:lnTo>
                  <a:lnTo>
                    <a:pt x="85" y="421"/>
                  </a:lnTo>
                  <a:lnTo>
                    <a:pt x="84" y="420"/>
                  </a:lnTo>
                  <a:lnTo>
                    <a:pt x="84" y="419"/>
                  </a:lnTo>
                  <a:lnTo>
                    <a:pt x="84" y="418"/>
                  </a:lnTo>
                  <a:lnTo>
                    <a:pt x="87" y="415"/>
                  </a:lnTo>
                  <a:lnTo>
                    <a:pt x="87" y="413"/>
                  </a:lnTo>
                  <a:lnTo>
                    <a:pt x="87" y="410"/>
                  </a:lnTo>
                  <a:lnTo>
                    <a:pt x="82" y="401"/>
                  </a:lnTo>
                  <a:lnTo>
                    <a:pt x="82" y="400"/>
                  </a:lnTo>
                  <a:lnTo>
                    <a:pt x="82" y="399"/>
                  </a:lnTo>
                  <a:lnTo>
                    <a:pt x="83" y="397"/>
                  </a:lnTo>
                  <a:lnTo>
                    <a:pt x="84" y="396"/>
                  </a:lnTo>
                  <a:lnTo>
                    <a:pt x="84" y="394"/>
                  </a:lnTo>
                  <a:lnTo>
                    <a:pt x="84" y="387"/>
                  </a:lnTo>
                  <a:lnTo>
                    <a:pt x="83" y="383"/>
                  </a:lnTo>
                  <a:lnTo>
                    <a:pt x="83" y="382"/>
                  </a:lnTo>
                  <a:lnTo>
                    <a:pt x="83" y="381"/>
                  </a:lnTo>
                  <a:lnTo>
                    <a:pt x="84" y="380"/>
                  </a:lnTo>
                  <a:lnTo>
                    <a:pt x="87" y="378"/>
                  </a:lnTo>
                  <a:lnTo>
                    <a:pt x="88" y="376"/>
                  </a:lnTo>
                  <a:lnTo>
                    <a:pt x="89" y="375"/>
                  </a:lnTo>
                  <a:lnTo>
                    <a:pt x="88" y="369"/>
                  </a:lnTo>
                  <a:lnTo>
                    <a:pt x="82" y="361"/>
                  </a:lnTo>
                  <a:lnTo>
                    <a:pt x="78" y="359"/>
                  </a:lnTo>
                  <a:lnTo>
                    <a:pt x="72" y="361"/>
                  </a:lnTo>
                  <a:lnTo>
                    <a:pt x="54" y="359"/>
                  </a:lnTo>
                  <a:lnTo>
                    <a:pt x="48" y="361"/>
                  </a:lnTo>
                  <a:lnTo>
                    <a:pt x="46" y="360"/>
                  </a:lnTo>
                  <a:lnTo>
                    <a:pt x="44" y="357"/>
                  </a:lnTo>
                  <a:lnTo>
                    <a:pt x="44" y="356"/>
                  </a:lnTo>
                  <a:lnTo>
                    <a:pt x="43" y="352"/>
                  </a:lnTo>
                  <a:lnTo>
                    <a:pt x="42" y="350"/>
                  </a:lnTo>
                  <a:lnTo>
                    <a:pt x="34" y="344"/>
                  </a:lnTo>
                  <a:lnTo>
                    <a:pt x="6" y="336"/>
                  </a:lnTo>
                  <a:lnTo>
                    <a:pt x="5" y="335"/>
                  </a:lnTo>
                  <a:lnTo>
                    <a:pt x="1" y="324"/>
                  </a:lnTo>
                  <a:lnTo>
                    <a:pt x="1" y="324"/>
                  </a:lnTo>
                  <a:lnTo>
                    <a:pt x="0" y="321"/>
                  </a:lnTo>
                  <a:lnTo>
                    <a:pt x="1" y="321"/>
                  </a:lnTo>
                  <a:lnTo>
                    <a:pt x="1" y="318"/>
                  </a:lnTo>
                  <a:lnTo>
                    <a:pt x="4" y="318"/>
                  </a:lnTo>
                  <a:lnTo>
                    <a:pt x="3" y="314"/>
                  </a:lnTo>
                  <a:lnTo>
                    <a:pt x="4" y="313"/>
                  </a:lnTo>
                  <a:lnTo>
                    <a:pt x="11" y="309"/>
                  </a:lnTo>
                  <a:lnTo>
                    <a:pt x="11" y="308"/>
                  </a:lnTo>
                  <a:lnTo>
                    <a:pt x="12" y="308"/>
                  </a:lnTo>
                  <a:lnTo>
                    <a:pt x="12" y="306"/>
                  </a:lnTo>
                  <a:lnTo>
                    <a:pt x="15" y="306"/>
                  </a:lnTo>
                  <a:lnTo>
                    <a:pt x="14" y="292"/>
                  </a:lnTo>
                  <a:lnTo>
                    <a:pt x="16" y="292"/>
                  </a:lnTo>
                  <a:lnTo>
                    <a:pt x="15" y="282"/>
                  </a:lnTo>
                  <a:lnTo>
                    <a:pt x="18" y="282"/>
                  </a:lnTo>
                  <a:lnTo>
                    <a:pt x="17" y="275"/>
                  </a:lnTo>
                  <a:lnTo>
                    <a:pt x="22" y="274"/>
                  </a:lnTo>
                  <a:lnTo>
                    <a:pt x="24" y="274"/>
                  </a:lnTo>
                  <a:lnTo>
                    <a:pt x="25" y="279"/>
                  </a:lnTo>
                  <a:lnTo>
                    <a:pt x="29" y="279"/>
                  </a:lnTo>
                  <a:lnTo>
                    <a:pt x="30" y="281"/>
                  </a:lnTo>
                  <a:lnTo>
                    <a:pt x="36" y="281"/>
                  </a:lnTo>
                  <a:lnTo>
                    <a:pt x="36" y="278"/>
                  </a:lnTo>
                  <a:lnTo>
                    <a:pt x="44" y="278"/>
                  </a:lnTo>
                  <a:lnTo>
                    <a:pt x="43" y="275"/>
                  </a:lnTo>
                  <a:lnTo>
                    <a:pt x="48" y="275"/>
                  </a:lnTo>
                  <a:lnTo>
                    <a:pt x="48" y="273"/>
                  </a:lnTo>
                  <a:lnTo>
                    <a:pt x="51" y="272"/>
                  </a:lnTo>
                  <a:lnTo>
                    <a:pt x="52" y="275"/>
                  </a:lnTo>
                  <a:lnTo>
                    <a:pt x="52" y="279"/>
                  </a:lnTo>
                  <a:lnTo>
                    <a:pt x="54" y="277"/>
                  </a:lnTo>
                  <a:lnTo>
                    <a:pt x="62" y="278"/>
                  </a:lnTo>
                  <a:lnTo>
                    <a:pt x="63" y="279"/>
                  </a:lnTo>
                  <a:lnTo>
                    <a:pt x="65" y="278"/>
                  </a:lnTo>
                  <a:lnTo>
                    <a:pt x="64" y="280"/>
                  </a:lnTo>
                  <a:lnTo>
                    <a:pt x="71" y="281"/>
                  </a:lnTo>
                  <a:lnTo>
                    <a:pt x="72" y="273"/>
                  </a:lnTo>
                  <a:lnTo>
                    <a:pt x="74" y="272"/>
                  </a:lnTo>
                  <a:lnTo>
                    <a:pt x="74" y="271"/>
                  </a:lnTo>
                  <a:lnTo>
                    <a:pt x="76" y="271"/>
                  </a:lnTo>
                  <a:lnTo>
                    <a:pt x="76" y="268"/>
                  </a:lnTo>
                  <a:lnTo>
                    <a:pt x="78" y="268"/>
                  </a:lnTo>
                  <a:lnTo>
                    <a:pt x="78" y="263"/>
                  </a:lnTo>
                  <a:lnTo>
                    <a:pt x="80" y="263"/>
                  </a:lnTo>
                  <a:lnTo>
                    <a:pt x="80" y="261"/>
                  </a:lnTo>
                  <a:lnTo>
                    <a:pt x="80" y="261"/>
                  </a:lnTo>
                  <a:lnTo>
                    <a:pt x="83" y="261"/>
                  </a:lnTo>
                  <a:lnTo>
                    <a:pt x="82" y="258"/>
                  </a:lnTo>
                  <a:lnTo>
                    <a:pt x="83" y="258"/>
                  </a:lnTo>
                  <a:lnTo>
                    <a:pt x="83" y="252"/>
                  </a:lnTo>
                  <a:lnTo>
                    <a:pt x="81" y="252"/>
                  </a:lnTo>
                  <a:lnTo>
                    <a:pt x="81" y="250"/>
                  </a:lnTo>
                  <a:lnTo>
                    <a:pt x="83" y="249"/>
                  </a:lnTo>
                  <a:lnTo>
                    <a:pt x="84" y="249"/>
                  </a:lnTo>
                  <a:lnTo>
                    <a:pt x="84" y="247"/>
                  </a:lnTo>
                  <a:lnTo>
                    <a:pt x="86" y="247"/>
                  </a:lnTo>
                  <a:lnTo>
                    <a:pt x="86" y="241"/>
                  </a:lnTo>
                  <a:lnTo>
                    <a:pt x="88" y="239"/>
                  </a:lnTo>
                  <a:lnTo>
                    <a:pt x="88" y="237"/>
                  </a:lnTo>
                  <a:lnTo>
                    <a:pt x="90" y="237"/>
                  </a:lnTo>
                  <a:lnTo>
                    <a:pt x="90" y="233"/>
                  </a:lnTo>
                  <a:lnTo>
                    <a:pt x="92" y="233"/>
                  </a:lnTo>
                  <a:lnTo>
                    <a:pt x="92" y="232"/>
                  </a:lnTo>
                  <a:lnTo>
                    <a:pt x="95" y="232"/>
                  </a:lnTo>
                  <a:lnTo>
                    <a:pt x="95" y="234"/>
                  </a:lnTo>
                  <a:lnTo>
                    <a:pt x="102" y="234"/>
                  </a:lnTo>
                  <a:lnTo>
                    <a:pt x="102" y="241"/>
                  </a:lnTo>
                  <a:lnTo>
                    <a:pt x="105" y="240"/>
                  </a:lnTo>
                  <a:lnTo>
                    <a:pt x="105" y="243"/>
                  </a:lnTo>
                  <a:lnTo>
                    <a:pt x="107" y="242"/>
                  </a:lnTo>
                  <a:lnTo>
                    <a:pt x="107" y="240"/>
                  </a:lnTo>
                  <a:lnTo>
                    <a:pt x="116" y="239"/>
                  </a:lnTo>
                  <a:lnTo>
                    <a:pt x="116" y="229"/>
                  </a:lnTo>
                  <a:lnTo>
                    <a:pt x="120" y="227"/>
                  </a:lnTo>
                  <a:lnTo>
                    <a:pt x="120" y="226"/>
                  </a:lnTo>
                  <a:lnTo>
                    <a:pt x="120" y="226"/>
                  </a:lnTo>
                  <a:lnTo>
                    <a:pt x="120" y="225"/>
                  </a:lnTo>
                  <a:lnTo>
                    <a:pt x="122" y="225"/>
                  </a:lnTo>
                  <a:lnTo>
                    <a:pt x="122" y="223"/>
                  </a:lnTo>
                  <a:lnTo>
                    <a:pt x="129" y="222"/>
                  </a:lnTo>
                  <a:lnTo>
                    <a:pt x="129" y="220"/>
                  </a:lnTo>
                  <a:lnTo>
                    <a:pt x="131" y="220"/>
                  </a:lnTo>
                  <a:lnTo>
                    <a:pt x="131" y="219"/>
                  </a:lnTo>
                  <a:lnTo>
                    <a:pt x="133" y="219"/>
                  </a:lnTo>
                  <a:lnTo>
                    <a:pt x="134" y="217"/>
                  </a:lnTo>
                  <a:lnTo>
                    <a:pt x="134" y="216"/>
                  </a:lnTo>
                  <a:lnTo>
                    <a:pt x="133" y="208"/>
                  </a:lnTo>
                  <a:lnTo>
                    <a:pt x="135" y="208"/>
                  </a:lnTo>
                  <a:lnTo>
                    <a:pt x="137" y="210"/>
                  </a:lnTo>
                  <a:lnTo>
                    <a:pt x="137" y="208"/>
                  </a:lnTo>
                  <a:lnTo>
                    <a:pt x="138" y="208"/>
                  </a:lnTo>
                  <a:lnTo>
                    <a:pt x="138" y="210"/>
                  </a:lnTo>
                  <a:lnTo>
                    <a:pt x="140" y="209"/>
                  </a:lnTo>
                  <a:lnTo>
                    <a:pt x="140" y="212"/>
                  </a:lnTo>
                  <a:lnTo>
                    <a:pt x="141" y="212"/>
                  </a:lnTo>
                  <a:lnTo>
                    <a:pt x="143" y="212"/>
                  </a:lnTo>
                  <a:lnTo>
                    <a:pt x="143" y="214"/>
                  </a:lnTo>
                  <a:lnTo>
                    <a:pt x="145" y="214"/>
                  </a:lnTo>
                  <a:lnTo>
                    <a:pt x="144" y="218"/>
                  </a:lnTo>
                  <a:lnTo>
                    <a:pt x="146" y="220"/>
                  </a:lnTo>
                  <a:lnTo>
                    <a:pt x="146" y="224"/>
                  </a:lnTo>
                  <a:lnTo>
                    <a:pt x="150" y="224"/>
                  </a:lnTo>
                  <a:lnTo>
                    <a:pt x="149" y="226"/>
                  </a:lnTo>
                  <a:lnTo>
                    <a:pt x="151" y="226"/>
                  </a:lnTo>
                  <a:lnTo>
                    <a:pt x="153" y="229"/>
                  </a:lnTo>
                  <a:lnTo>
                    <a:pt x="157" y="229"/>
                  </a:lnTo>
                  <a:lnTo>
                    <a:pt x="159" y="231"/>
                  </a:lnTo>
                  <a:lnTo>
                    <a:pt x="163" y="233"/>
                  </a:lnTo>
                  <a:lnTo>
                    <a:pt x="163" y="229"/>
                  </a:lnTo>
                  <a:lnTo>
                    <a:pt x="163" y="229"/>
                  </a:lnTo>
                  <a:lnTo>
                    <a:pt x="165" y="229"/>
                  </a:lnTo>
                  <a:lnTo>
                    <a:pt x="165" y="227"/>
                  </a:lnTo>
                  <a:lnTo>
                    <a:pt x="166" y="227"/>
                  </a:lnTo>
                  <a:lnTo>
                    <a:pt x="167" y="226"/>
                  </a:lnTo>
                  <a:lnTo>
                    <a:pt x="167" y="224"/>
                  </a:lnTo>
                  <a:lnTo>
                    <a:pt x="171" y="220"/>
                  </a:lnTo>
                  <a:lnTo>
                    <a:pt x="172" y="218"/>
                  </a:lnTo>
                  <a:lnTo>
                    <a:pt x="173" y="218"/>
                  </a:lnTo>
                  <a:lnTo>
                    <a:pt x="173" y="217"/>
                  </a:lnTo>
                  <a:lnTo>
                    <a:pt x="176" y="217"/>
                  </a:lnTo>
                  <a:lnTo>
                    <a:pt x="176" y="216"/>
                  </a:lnTo>
                  <a:lnTo>
                    <a:pt x="179" y="215"/>
                  </a:lnTo>
                  <a:lnTo>
                    <a:pt x="181" y="215"/>
                  </a:lnTo>
                  <a:lnTo>
                    <a:pt x="184" y="213"/>
                  </a:lnTo>
                  <a:lnTo>
                    <a:pt x="184" y="208"/>
                  </a:lnTo>
                  <a:lnTo>
                    <a:pt x="182" y="209"/>
                  </a:lnTo>
                  <a:lnTo>
                    <a:pt x="180" y="207"/>
                  </a:lnTo>
                  <a:lnTo>
                    <a:pt x="180" y="202"/>
                  </a:lnTo>
                  <a:lnTo>
                    <a:pt x="182" y="202"/>
                  </a:lnTo>
                  <a:lnTo>
                    <a:pt x="182" y="200"/>
                  </a:lnTo>
                  <a:lnTo>
                    <a:pt x="184" y="199"/>
                  </a:lnTo>
                  <a:lnTo>
                    <a:pt x="184" y="197"/>
                  </a:lnTo>
                  <a:lnTo>
                    <a:pt x="189" y="197"/>
                  </a:lnTo>
                  <a:lnTo>
                    <a:pt x="189" y="196"/>
                  </a:lnTo>
                  <a:lnTo>
                    <a:pt x="190" y="194"/>
                  </a:lnTo>
                  <a:lnTo>
                    <a:pt x="190" y="192"/>
                  </a:lnTo>
                  <a:lnTo>
                    <a:pt x="191" y="192"/>
                  </a:lnTo>
                  <a:lnTo>
                    <a:pt x="191" y="185"/>
                  </a:lnTo>
                  <a:lnTo>
                    <a:pt x="188" y="185"/>
                  </a:lnTo>
                  <a:lnTo>
                    <a:pt x="188" y="178"/>
                  </a:lnTo>
                  <a:lnTo>
                    <a:pt x="190" y="179"/>
                  </a:lnTo>
                  <a:lnTo>
                    <a:pt x="192" y="177"/>
                  </a:lnTo>
                  <a:lnTo>
                    <a:pt x="192" y="175"/>
                  </a:lnTo>
                  <a:lnTo>
                    <a:pt x="192" y="175"/>
                  </a:lnTo>
                  <a:lnTo>
                    <a:pt x="192" y="173"/>
                  </a:lnTo>
                  <a:lnTo>
                    <a:pt x="202" y="172"/>
                  </a:lnTo>
                  <a:lnTo>
                    <a:pt x="202" y="174"/>
                  </a:lnTo>
                  <a:lnTo>
                    <a:pt x="216" y="174"/>
                  </a:lnTo>
                  <a:lnTo>
                    <a:pt x="215" y="171"/>
                  </a:lnTo>
                  <a:lnTo>
                    <a:pt x="220" y="171"/>
                  </a:lnTo>
                  <a:lnTo>
                    <a:pt x="220" y="170"/>
                  </a:lnTo>
                  <a:lnTo>
                    <a:pt x="221" y="169"/>
                  </a:lnTo>
                  <a:lnTo>
                    <a:pt x="223" y="170"/>
                  </a:lnTo>
                  <a:lnTo>
                    <a:pt x="223" y="167"/>
                  </a:lnTo>
                  <a:lnTo>
                    <a:pt x="227" y="168"/>
                  </a:lnTo>
                  <a:lnTo>
                    <a:pt x="225" y="166"/>
                  </a:lnTo>
                  <a:lnTo>
                    <a:pt x="227" y="166"/>
                  </a:lnTo>
                  <a:lnTo>
                    <a:pt x="227" y="163"/>
                  </a:lnTo>
                  <a:lnTo>
                    <a:pt x="232" y="163"/>
                  </a:lnTo>
                  <a:lnTo>
                    <a:pt x="232" y="165"/>
                  </a:lnTo>
                  <a:lnTo>
                    <a:pt x="234" y="165"/>
                  </a:lnTo>
                  <a:lnTo>
                    <a:pt x="234" y="168"/>
                  </a:lnTo>
                  <a:lnTo>
                    <a:pt x="237" y="167"/>
                  </a:lnTo>
                  <a:lnTo>
                    <a:pt x="237" y="170"/>
                  </a:lnTo>
                  <a:lnTo>
                    <a:pt x="239" y="170"/>
                  </a:lnTo>
                  <a:lnTo>
                    <a:pt x="239" y="172"/>
                  </a:lnTo>
                  <a:lnTo>
                    <a:pt x="246" y="171"/>
                  </a:lnTo>
                  <a:lnTo>
                    <a:pt x="246" y="171"/>
                  </a:lnTo>
                  <a:lnTo>
                    <a:pt x="250" y="168"/>
                  </a:lnTo>
                  <a:lnTo>
                    <a:pt x="252" y="168"/>
                  </a:lnTo>
                  <a:lnTo>
                    <a:pt x="254" y="170"/>
                  </a:lnTo>
                  <a:lnTo>
                    <a:pt x="258" y="170"/>
                  </a:lnTo>
                  <a:lnTo>
                    <a:pt x="262" y="167"/>
                  </a:lnTo>
                  <a:lnTo>
                    <a:pt x="273" y="167"/>
                  </a:lnTo>
                  <a:lnTo>
                    <a:pt x="281" y="172"/>
                  </a:lnTo>
                  <a:lnTo>
                    <a:pt x="283" y="174"/>
                  </a:lnTo>
                  <a:lnTo>
                    <a:pt x="286" y="172"/>
                  </a:lnTo>
                  <a:lnTo>
                    <a:pt x="292" y="173"/>
                  </a:lnTo>
                  <a:lnTo>
                    <a:pt x="294" y="171"/>
                  </a:lnTo>
                  <a:lnTo>
                    <a:pt x="295" y="166"/>
                  </a:lnTo>
                  <a:lnTo>
                    <a:pt x="295" y="166"/>
                  </a:lnTo>
                  <a:lnTo>
                    <a:pt x="295" y="163"/>
                  </a:lnTo>
                  <a:lnTo>
                    <a:pt x="297" y="163"/>
                  </a:lnTo>
                  <a:lnTo>
                    <a:pt x="297" y="161"/>
                  </a:lnTo>
                  <a:lnTo>
                    <a:pt x="309" y="160"/>
                  </a:lnTo>
                  <a:lnTo>
                    <a:pt x="309" y="158"/>
                  </a:lnTo>
                  <a:lnTo>
                    <a:pt x="305" y="154"/>
                  </a:lnTo>
                  <a:lnTo>
                    <a:pt x="303" y="150"/>
                  </a:lnTo>
                  <a:lnTo>
                    <a:pt x="306" y="148"/>
                  </a:lnTo>
                  <a:lnTo>
                    <a:pt x="306" y="144"/>
                  </a:lnTo>
                  <a:lnTo>
                    <a:pt x="308" y="144"/>
                  </a:lnTo>
                  <a:lnTo>
                    <a:pt x="308" y="141"/>
                  </a:lnTo>
                  <a:lnTo>
                    <a:pt x="308" y="141"/>
                  </a:lnTo>
                  <a:lnTo>
                    <a:pt x="308" y="139"/>
                  </a:lnTo>
                  <a:lnTo>
                    <a:pt x="321" y="140"/>
                  </a:lnTo>
                  <a:lnTo>
                    <a:pt x="325" y="138"/>
                  </a:lnTo>
                  <a:lnTo>
                    <a:pt x="326" y="131"/>
                  </a:lnTo>
                  <a:lnTo>
                    <a:pt x="328" y="129"/>
                  </a:lnTo>
                  <a:lnTo>
                    <a:pt x="332" y="129"/>
                  </a:lnTo>
                  <a:lnTo>
                    <a:pt x="336" y="127"/>
                  </a:lnTo>
                  <a:lnTo>
                    <a:pt x="338" y="128"/>
                  </a:lnTo>
                  <a:lnTo>
                    <a:pt x="338" y="126"/>
                  </a:lnTo>
                  <a:lnTo>
                    <a:pt x="341" y="128"/>
                  </a:lnTo>
                  <a:lnTo>
                    <a:pt x="341" y="129"/>
                  </a:lnTo>
                  <a:lnTo>
                    <a:pt x="347" y="130"/>
                  </a:lnTo>
                  <a:lnTo>
                    <a:pt x="349" y="132"/>
                  </a:lnTo>
                  <a:lnTo>
                    <a:pt x="351" y="132"/>
                  </a:lnTo>
                  <a:lnTo>
                    <a:pt x="351" y="134"/>
                  </a:lnTo>
                  <a:lnTo>
                    <a:pt x="357" y="129"/>
                  </a:lnTo>
                  <a:lnTo>
                    <a:pt x="359" y="129"/>
                  </a:lnTo>
                  <a:lnTo>
                    <a:pt x="359" y="131"/>
                  </a:lnTo>
                  <a:lnTo>
                    <a:pt x="362" y="131"/>
                  </a:lnTo>
                  <a:lnTo>
                    <a:pt x="364" y="129"/>
                  </a:lnTo>
                  <a:lnTo>
                    <a:pt x="366" y="129"/>
                  </a:lnTo>
                  <a:lnTo>
                    <a:pt x="366" y="126"/>
                  </a:lnTo>
                  <a:lnTo>
                    <a:pt x="368" y="124"/>
                  </a:lnTo>
                  <a:lnTo>
                    <a:pt x="370" y="124"/>
                  </a:lnTo>
                  <a:lnTo>
                    <a:pt x="372" y="122"/>
                  </a:lnTo>
                  <a:lnTo>
                    <a:pt x="374" y="122"/>
                  </a:lnTo>
                  <a:lnTo>
                    <a:pt x="376" y="120"/>
                  </a:lnTo>
                  <a:lnTo>
                    <a:pt x="378" y="120"/>
                  </a:lnTo>
                  <a:lnTo>
                    <a:pt x="382" y="119"/>
                  </a:lnTo>
                  <a:lnTo>
                    <a:pt x="384" y="119"/>
                  </a:lnTo>
                  <a:lnTo>
                    <a:pt x="390" y="114"/>
                  </a:lnTo>
                  <a:lnTo>
                    <a:pt x="392" y="114"/>
                  </a:lnTo>
                  <a:lnTo>
                    <a:pt x="394" y="112"/>
                  </a:lnTo>
                  <a:lnTo>
                    <a:pt x="407" y="111"/>
                  </a:lnTo>
                  <a:lnTo>
                    <a:pt x="408" y="109"/>
                  </a:lnTo>
                  <a:lnTo>
                    <a:pt x="410" y="109"/>
                  </a:lnTo>
                  <a:lnTo>
                    <a:pt x="411" y="105"/>
                  </a:lnTo>
                  <a:lnTo>
                    <a:pt x="413" y="105"/>
                  </a:lnTo>
                  <a:lnTo>
                    <a:pt x="413" y="107"/>
                  </a:lnTo>
                  <a:lnTo>
                    <a:pt x="416" y="106"/>
                  </a:lnTo>
                  <a:lnTo>
                    <a:pt x="418" y="100"/>
                  </a:lnTo>
                  <a:lnTo>
                    <a:pt x="418" y="92"/>
                  </a:lnTo>
                  <a:lnTo>
                    <a:pt x="424" y="93"/>
                  </a:lnTo>
                  <a:lnTo>
                    <a:pt x="426" y="91"/>
                  </a:lnTo>
                  <a:lnTo>
                    <a:pt x="428" y="87"/>
                  </a:lnTo>
                  <a:lnTo>
                    <a:pt x="430" y="87"/>
                  </a:lnTo>
                  <a:lnTo>
                    <a:pt x="434" y="90"/>
                  </a:lnTo>
                  <a:lnTo>
                    <a:pt x="436" y="93"/>
                  </a:lnTo>
                  <a:lnTo>
                    <a:pt x="441" y="93"/>
                  </a:lnTo>
                  <a:lnTo>
                    <a:pt x="443" y="92"/>
                  </a:lnTo>
                  <a:lnTo>
                    <a:pt x="445" y="92"/>
                  </a:lnTo>
                  <a:lnTo>
                    <a:pt x="449" y="90"/>
                  </a:lnTo>
                  <a:lnTo>
                    <a:pt x="453" y="90"/>
                  </a:lnTo>
                  <a:lnTo>
                    <a:pt x="455" y="88"/>
                  </a:lnTo>
                  <a:lnTo>
                    <a:pt x="455" y="86"/>
                  </a:lnTo>
                  <a:lnTo>
                    <a:pt x="467" y="87"/>
                  </a:lnTo>
                  <a:lnTo>
                    <a:pt x="469" y="85"/>
                  </a:lnTo>
                  <a:lnTo>
                    <a:pt x="469" y="81"/>
                  </a:lnTo>
                  <a:lnTo>
                    <a:pt x="471" y="80"/>
                  </a:lnTo>
                  <a:lnTo>
                    <a:pt x="471" y="78"/>
                  </a:lnTo>
                  <a:lnTo>
                    <a:pt x="473" y="78"/>
                  </a:lnTo>
                  <a:lnTo>
                    <a:pt x="473" y="71"/>
                  </a:lnTo>
                  <a:lnTo>
                    <a:pt x="475" y="71"/>
                  </a:lnTo>
                  <a:lnTo>
                    <a:pt x="475" y="66"/>
                  </a:lnTo>
                  <a:lnTo>
                    <a:pt x="477" y="66"/>
                  </a:lnTo>
                  <a:lnTo>
                    <a:pt x="477" y="59"/>
                  </a:lnTo>
                  <a:lnTo>
                    <a:pt x="472" y="59"/>
                  </a:lnTo>
                  <a:lnTo>
                    <a:pt x="472" y="57"/>
                  </a:lnTo>
                  <a:lnTo>
                    <a:pt x="463" y="57"/>
                  </a:lnTo>
                  <a:lnTo>
                    <a:pt x="463" y="55"/>
                  </a:lnTo>
                  <a:lnTo>
                    <a:pt x="458" y="56"/>
                  </a:lnTo>
                  <a:lnTo>
                    <a:pt x="458" y="53"/>
                  </a:lnTo>
                  <a:lnTo>
                    <a:pt x="451" y="54"/>
                  </a:lnTo>
                  <a:lnTo>
                    <a:pt x="451" y="51"/>
                  </a:lnTo>
                  <a:lnTo>
                    <a:pt x="448" y="51"/>
                  </a:lnTo>
                  <a:lnTo>
                    <a:pt x="448" y="48"/>
                  </a:lnTo>
                  <a:lnTo>
                    <a:pt x="449" y="49"/>
                  </a:lnTo>
                  <a:lnTo>
                    <a:pt x="447" y="45"/>
                  </a:lnTo>
                  <a:lnTo>
                    <a:pt x="447" y="43"/>
                  </a:lnTo>
                  <a:lnTo>
                    <a:pt x="443" y="43"/>
                  </a:lnTo>
                  <a:lnTo>
                    <a:pt x="437" y="47"/>
                  </a:lnTo>
                  <a:lnTo>
                    <a:pt x="434" y="46"/>
                  </a:lnTo>
                  <a:lnTo>
                    <a:pt x="430" y="42"/>
                  </a:lnTo>
                  <a:lnTo>
                    <a:pt x="426" y="42"/>
                  </a:lnTo>
                  <a:lnTo>
                    <a:pt x="426" y="40"/>
                  </a:lnTo>
                  <a:lnTo>
                    <a:pt x="428" y="36"/>
                  </a:lnTo>
                  <a:lnTo>
                    <a:pt x="428" y="34"/>
                  </a:lnTo>
                  <a:lnTo>
                    <a:pt x="427" y="34"/>
                  </a:lnTo>
                  <a:lnTo>
                    <a:pt x="427" y="31"/>
                  </a:lnTo>
                  <a:lnTo>
                    <a:pt x="428" y="31"/>
                  </a:lnTo>
                  <a:lnTo>
                    <a:pt x="430" y="29"/>
                  </a:lnTo>
                  <a:lnTo>
                    <a:pt x="430" y="29"/>
                  </a:lnTo>
                  <a:lnTo>
                    <a:pt x="433" y="29"/>
                  </a:lnTo>
                  <a:lnTo>
                    <a:pt x="432" y="24"/>
                  </a:lnTo>
                  <a:lnTo>
                    <a:pt x="430" y="24"/>
                  </a:lnTo>
                  <a:lnTo>
                    <a:pt x="430" y="22"/>
                  </a:lnTo>
                  <a:lnTo>
                    <a:pt x="432" y="22"/>
                  </a:lnTo>
                  <a:lnTo>
                    <a:pt x="432" y="19"/>
                  </a:lnTo>
                  <a:lnTo>
                    <a:pt x="437" y="19"/>
                  </a:lnTo>
                  <a:lnTo>
                    <a:pt x="436" y="14"/>
                  </a:lnTo>
                  <a:lnTo>
                    <a:pt x="439" y="14"/>
                  </a:lnTo>
                  <a:lnTo>
                    <a:pt x="438" y="5"/>
                  </a:lnTo>
                  <a:lnTo>
                    <a:pt x="440" y="5"/>
                  </a:lnTo>
                  <a:lnTo>
                    <a:pt x="440" y="2"/>
                  </a:lnTo>
                  <a:lnTo>
                    <a:pt x="443" y="2"/>
                  </a:lnTo>
                  <a:lnTo>
                    <a:pt x="442" y="0"/>
                  </a:lnTo>
                  <a:lnTo>
                    <a:pt x="444" y="0"/>
                  </a:lnTo>
                  <a:lnTo>
                    <a:pt x="446" y="1"/>
                  </a:lnTo>
                  <a:lnTo>
                    <a:pt x="445" y="7"/>
                  </a:lnTo>
                  <a:lnTo>
                    <a:pt x="447" y="9"/>
                  </a:lnTo>
                  <a:lnTo>
                    <a:pt x="449" y="13"/>
                  </a:lnTo>
                  <a:lnTo>
                    <a:pt x="451" y="15"/>
                  </a:lnTo>
                  <a:lnTo>
                    <a:pt x="455" y="15"/>
                  </a:lnTo>
                  <a:lnTo>
                    <a:pt x="457" y="13"/>
                  </a:lnTo>
                  <a:lnTo>
                    <a:pt x="459" y="13"/>
                  </a:lnTo>
                  <a:lnTo>
                    <a:pt x="461" y="10"/>
                  </a:lnTo>
                  <a:lnTo>
                    <a:pt x="461" y="13"/>
                  </a:lnTo>
                  <a:lnTo>
                    <a:pt x="465" y="15"/>
                  </a:lnTo>
                  <a:lnTo>
                    <a:pt x="467" y="15"/>
                  </a:lnTo>
                  <a:lnTo>
                    <a:pt x="466" y="21"/>
                  </a:lnTo>
                  <a:lnTo>
                    <a:pt x="470" y="22"/>
                  </a:lnTo>
                  <a:lnTo>
                    <a:pt x="472" y="22"/>
                  </a:lnTo>
                  <a:lnTo>
                    <a:pt x="476" y="24"/>
                  </a:lnTo>
                  <a:lnTo>
                    <a:pt x="480" y="24"/>
                  </a:lnTo>
                  <a:lnTo>
                    <a:pt x="493" y="13"/>
                  </a:lnTo>
                  <a:lnTo>
                    <a:pt x="497" y="13"/>
                  </a:lnTo>
                  <a:lnTo>
                    <a:pt x="501" y="16"/>
                  </a:lnTo>
                  <a:lnTo>
                    <a:pt x="500" y="19"/>
                  </a:lnTo>
                  <a:lnTo>
                    <a:pt x="507" y="18"/>
                  </a:lnTo>
                  <a:lnTo>
                    <a:pt x="510" y="7"/>
                  </a:lnTo>
                  <a:lnTo>
                    <a:pt x="507" y="8"/>
                  </a:lnTo>
                  <a:lnTo>
                    <a:pt x="508" y="5"/>
                  </a:lnTo>
                  <a:lnTo>
                    <a:pt x="509" y="5"/>
                  </a:lnTo>
                  <a:lnTo>
                    <a:pt x="508" y="2"/>
                  </a:lnTo>
                  <a:lnTo>
                    <a:pt x="511" y="2"/>
                  </a:lnTo>
                  <a:lnTo>
                    <a:pt x="511" y="12"/>
                  </a:lnTo>
                  <a:lnTo>
                    <a:pt x="509" y="12"/>
                  </a:lnTo>
                  <a:lnTo>
                    <a:pt x="510" y="16"/>
                  </a:lnTo>
                  <a:lnTo>
                    <a:pt x="510" y="16"/>
                  </a:lnTo>
                  <a:lnTo>
                    <a:pt x="509" y="18"/>
                  </a:lnTo>
                  <a:lnTo>
                    <a:pt x="511" y="20"/>
                  </a:lnTo>
                  <a:lnTo>
                    <a:pt x="523" y="22"/>
                  </a:lnTo>
                  <a:lnTo>
                    <a:pt x="523" y="24"/>
                  </a:lnTo>
                  <a:lnTo>
                    <a:pt x="520" y="26"/>
                  </a:lnTo>
                  <a:lnTo>
                    <a:pt x="520" y="28"/>
                  </a:lnTo>
                  <a:lnTo>
                    <a:pt x="522" y="28"/>
                  </a:lnTo>
                  <a:lnTo>
                    <a:pt x="526" y="26"/>
                  </a:lnTo>
                  <a:lnTo>
                    <a:pt x="530" y="26"/>
                  </a:lnTo>
                  <a:lnTo>
                    <a:pt x="532" y="28"/>
                  </a:lnTo>
                  <a:lnTo>
                    <a:pt x="535" y="30"/>
                  </a:lnTo>
                  <a:lnTo>
                    <a:pt x="535" y="31"/>
                  </a:lnTo>
                  <a:lnTo>
                    <a:pt x="536" y="31"/>
                  </a:lnTo>
                  <a:lnTo>
                    <a:pt x="537" y="33"/>
                  </a:lnTo>
                  <a:lnTo>
                    <a:pt x="539" y="33"/>
                  </a:lnTo>
                  <a:lnTo>
                    <a:pt x="539" y="36"/>
                  </a:lnTo>
                  <a:lnTo>
                    <a:pt x="541" y="36"/>
                  </a:lnTo>
                  <a:lnTo>
                    <a:pt x="542" y="45"/>
                  </a:lnTo>
                  <a:lnTo>
                    <a:pt x="540" y="45"/>
                  </a:lnTo>
                  <a:lnTo>
                    <a:pt x="540" y="47"/>
                  </a:lnTo>
                  <a:lnTo>
                    <a:pt x="540" y="50"/>
                  </a:lnTo>
                  <a:lnTo>
                    <a:pt x="538" y="50"/>
                  </a:lnTo>
                  <a:lnTo>
                    <a:pt x="538" y="51"/>
                  </a:lnTo>
                  <a:lnTo>
                    <a:pt x="538" y="52"/>
                  </a:lnTo>
                  <a:lnTo>
                    <a:pt x="538" y="55"/>
                  </a:lnTo>
                  <a:lnTo>
                    <a:pt x="536" y="55"/>
                  </a:lnTo>
                  <a:lnTo>
                    <a:pt x="535" y="55"/>
                  </a:lnTo>
                  <a:lnTo>
                    <a:pt x="535" y="57"/>
                  </a:lnTo>
                  <a:lnTo>
                    <a:pt x="533" y="59"/>
                  </a:lnTo>
                  <a:lnTo>
                    <a:pt x="533" y="61"/>
                  </a:lnTo>
                  <a:lnTo>
                    <a:pt x="531" y="63"/>
                  </a:lnTo>
                  <a:lnTo>
                    <a:pt x="531" y="67"/>
                  </a:lnTo>
                  <a:lnTo>
                    <a:pt x="529" y="67"/>
                  </a:lnTo>
                  <a:lnTo>
                    <a:pt x="529" y="69"/>
                  </a:lnTo>
                  <a:lnTo>
                    <a:pt x="532" y="69"/>
                  </a:lnTo>
                  <a:lnTo>
                    <a:pt x="532" y="72"/>
                  </a:lnTo>
                  <a:lnTo>
                    <a:pt x="543" y="71"/>
                  </a:lnTo>
                  <a:lnTo>
                    <a:pt x="543" y="68"/>
                  </a:lnTo>
                  <a:lnTo>
                    <a:pt x="550" y="68"/>
                  </a:lnTo>
                  <a:lnTo>
                    <a:pt x="550" y="66"/>
                  </a:lnTo>
                  <a:lnTo>
                    <a:pt x="553" y="65"/>
                  </a:lnTo>
                  <a:lnTo>
                    <a:pt x="552" y="63"/>
                  </a:lnTo>
                  <a:lnTo>
                    <a:pt x="557" y="63"/>
                  </a:lnTo>
                  <a:lnTo>
                    <a:pt x="557" y="65"/>
                  </a:lnTo>
                  <a:lnTo>
                    <a:pt x="559" y="65"/>
                  </a:lnTo>
                  <a:lnTo>
                    <a:pt x="560" y="74"/>
                  </a:lnTo>
                  <a:lnTo>
                    <a:pt x="558" y="75"/>
                  </a:lnTo>
                  <a:lnTo>
                    <a:pt x="558" y="77"/>
                  </a:lnTo>
                  <a:lnTo>
                    <a:pt x="557" y="77"/>
                  </a:lnTo>
                  <a:lnTo>
                    <a:pt x="557" y="79"/>
                  </a:lnTo>
                  <a:lnTo>
                    <a:pt x="551" y="83"/>
                  </a:lnTo>
                  <a:lnTo>
                    <a:pt x="550" y="90"/>
                  </a:lnTo>
                  <a:lnTo>
                    <a:pt x="549" y="92"/>
                  </a:lnTo>
                  <a:lnTo>
                    <a:pt x="549" y="96"/>
                  </a:lnTo>
                  <a:lnTo>
                    <a:pt x="546" y="98"/>
                  </a:lnTo>
                  <a:lnTo>
                    <a:pt x="544" y="102"/>
                  </a:lnTo>
                  <a:lnTo>
                    <a:pt x="546" y="105"/>
                  </a:lnTo>
                  <a:lnTo>
                    <a:pt x="548" y="105"/>
                  </a:lnTo>
                  <a:lnTo>
                    <a:pt x="556" y="109"/>
                  </a:lnTo>
                  <a:close/>
                </a:path>
              </a:pathLst>
            </a:custGeom>
            <a:solidFill>
              <a:srgbClr val="ED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121" name="Freeform 89"/>
            <p:cNvSpPr>
              <a:spLocks/>
            </p:cNvSpPr>
            <p:nvPr/>
          </p:nvSpPr>
          <p:spPr bwMode="auto">
            <a:xfrm>
              <a:off x="4652963" y="4724400"/>
              <a:ext cx="889000" cy="804863"/>
            </a:xfrm>
            <a:custGeom>
              <a:avLst/>
              <a:gdLst>
                <a:gd name="T0" fmla="*/ 497 w 560"/>
                <a:gd name="T1" fmla="*/ 133 h 507"/>
                <a:gd name="T2" fmla="*/ 485 w 560"/>
                <a:gd name="T3" fmla="*/ 168 h 507"/>
                <a:gd name="T4" fmla="*/ 471 w 560"/>
                <a:gd name="T5" fmla="*/ 182 h 507"/>
                <a:gd name="T6" fmla="*/ 494 w 560"/>
                <a:gd name="T7" fmla="*/ 289 h 507"/>
                <a:gd name="T8" fmla="*/ 499 w 560"/>
                <a:gd name="T9" fmla="*/ 317 h 507"/>
                <a:gd name="T10" fmla="*/ 463 w 560"/>
                <a:gd name="T11" fmla="*/ 346 h 507"/>
                <a:gd name="T12" fmla="*/ 392 w 560"/>
                <a:gd name="T13" fmla="*/ 380 h 507"/>
                <a:gd name="T14" fmla="*/ 339 w 560"/>
                <a:gd name="T15" fmla="*/ 393 h 507"/>
                <a:gd name="T16" fmla="*/ 296 w 560"/>
                <a:gd name="T17" fmla="*/ 425 h 507"/>
                <a:gd name="T18" fmla="*/ 228 w 560"/>
                <a:gd name="T19" fmla="*/ 432 h 507"/>
                <a:gd name="T20" fmla="*/ 161 w 560"/>
                <a:gd name="T21" fmla="*/ 487 h 507"/>
                <a:gd name="T22" fmla="*/ 87 w 560"/>
                <a:gd name="T23" fmla="*/ 480 h 507"/>
                <a:gd name="T24" fmla="*/ 102 w 560"/>
                <a:gd name="T25" fmla="*/ 462 h 507"/>
                <a:gd name="T26" fmla="*/ 92 w 560"/>
                <a:gd name="T27" fmla="*/ 427 h 507"/>
                <a:gd name="T28" fmla="*/ 87 w 560"/>
                <a:gd name="T29" fmla="*/ 410 h 507"/>
                <a:gd name="T30" fmla="*/ 83 w 560"/>
                <a:gd name="T31" fmla="*/ 382 h 507"/>
                <a:gd name="T32" fmla="*/ 72 w 560"/>
                <a:gd name="T33" fmla="*/ 361 h 507"/>
                <a:gd name="T34" fmla="*/ 6 w 560"/>
                <a:gd name="T35" fmla="*/ 336 h 507"/>
                <a:gd name="T36" fmla="*/ 4 w 560"/>
                <a:gd name="T37" fmla="*/ 313 h 507"/>
                <a:gd name="T38" fmla="*/ 18 w 560"/>
                <a:gd name="T39" fmla="*/ 282 h 507"/>
                <a:gd name="T40" fmla="*/ 44 w 560"/>
                <a:gd name="T41" fmla="*/ 278 h 507"/>
                <a:gd name="T42" fmla="*/ 63 w 560"/>
                <a:gd name="T43" fmla="*/ 279 h 507"/>
                <a:gd name="T44" fmla="*/ 78 w 560"/>
                <a:gd name="T45" fmla="*/ 268 h 507"/>
                <a:gd name="T46" fmla="*/ 81 w 560"/>
                <a:gd name="T47" fmla="*/ 252 h 507"/>
                <a:gd name="T48" fmla="*/ 90 w 560"/>
                <a:gd name="T49" fmla="*/ 237 h 507"/>
                <a:gd name="T50" fmla="*/ 105 w 560"/>
                <a:gd name="T51" fmla="*/ 243 h 507"/>
                <a:gd name="T52" fmla="*/ 122 w 560"/>
                <a:gd name="T53" fmla="*/ 225 h 507"/>
                <a:gd name="T54" fmla="*/ 133 w 560"/>
                <a:gd name="T55" fmla="*/ 208 h 507"/>
                <a:gd name="T56" fmla="*/ 143 w 560"/>
                <a:gd name="T57" fmla="*/ 212 h 507"/>
                <a:gd name="T58" fmla="*/ 153 w 560"/>
                <a:gd name="T59" fmla="*/ 229 h 507"/>
                <a:gd name="T60" fmla="*/ 167 w 560"/>
                <a:gd name="T61" fmla="*/ 226 h 507"/>
                <a:gd name="T62" fmla="*/ 181 w 560"/>
                <a:gd name="T63" fmla="*/ 215 h 507"/>
                <a:gd name="T64" fmla="*/ 184 w 560"/>
                <a:gd name="T65" fmla="*/ 197 h 507"/>
                <a:gd name="T66" fmla="*/ 190 w 560"/>
                <a:gd name="T67" fmla="*/ 179 h 507"/>
                <a:gd name="T68" fmla="*/ 220 w 560"/>
                <a:gd name="T69" fmla="*/ 171 h 507"/>
                <a:gd name="T70" fmla="*/ 232 w 560"/>
                <a:gd name="T71" fmla="*/ 163 h 507"/>
                <a:gd name="T72" fmla="*/ 246 w 560"/>
                <a:gd name="T73" fmla="*/ 171 h 507"/>
                <a:gd name="T74" fmla="*/ 286 w 560"/>
                <a:gd name="T75" fmla="*/ 172 h 507"/>
                <a:gd name="T76" fmla="*/ 309 w 560"/>
                <a:gd name="T77" fmla="*/ 158 h 507"/>
                <a:gd name="T78" fmla="*/ 321 w 560"/>
                <a:gd name="T79" fmla="*/ 140 h 507"/>
                <a:gd name="T80" fmla="*/ 341 w 560"/>
                <a:gd name="T81" fmla="*/ 129 h 507"/>
                <a:gd name="T82" fmla="*/ 364 w 560"/>
                <a:gd name="T83" fmla="*/ 129 h 507"/>
                <a:gd name="T84" fmla="*/ 382 w 560"/>
                <a:gd name="T85" fmla="*/ 119 h 507"/>
                <a:gd name="T86" fmla="*/ 413 w 560"/>
                <a:gd name="T87" fmla="*/ 105 h 507"/>
                <a:gd name="T88" fmla="*/ 434 w 560"/>
                <a:gd name="T89" fmla="*/ 90 h 507"/>
                <a:gd name="T90" fmla="*/ 467 w 560"/>
                <a:gd name="T91" fmla="*/ 87 h 507"/>
                <a:gd name="T92" fmla="*/ 477 w 560"/>
                <a:gd name="T93" fmla="*/ 66 h 507"/>
                <a:gd name="T94" fmla="*/ 451 w 560"/>
                <a:gd name="T95" fmla="*/ 51 h 507"/>
                <a:gd name="T96" fmla="*/ 430 w 560"/>
                <a:gd name="T97" fmla="*/ 42 h 507"/>
                <a:gd name="T98" fmla="*/ 430 w 560"/>
                <a:gd name="T99" fmla="*/ 29 h 507"/>
                <a:gd name="T100" fmla="*/ 439 w 560"/>
                <a:gd name="T101" fmla="*/ 14 h 507"/>
                <a:gd name="T102" fmla="*/ 447 w 560"/>
                <a:gd name="T103" fmla="*/ 9 h 507"/>
                <a:gd name="T104" fmla="*/ 467 w 560"/>
                <a:gd name="T105" fmla="*/ 15 h 507"/>
                <a:gd name="T106" fmla="*/ 500 w 560"/>
                <a:gd name="T107" fmla="*/ 19 h 507"/>
                <a:gd name="T108" fmla="*/ 509 w 560"/>
                <a:gd name="T109" fmla="*/ 12 h 507"/>
                <a:gd name="T110" fmla="*/ 522 w 560"/>
                <a:gd name="T111" fmla="*/ 28 h 507"/>
                <a:gd name="T112" fmla="*/ 539 w 560"/>
                <a:gd name="T113" fmla="*/ 36 h 507"/>
                <a:gd name="T114" fmla="*/ 538 w 560"/>
                <a:gd name="T115" fmla="*/ 55 h 507"/>
                <a:gd name="T116" fmla="*/ 529 w 560"/>
                <a:gd name="T117" fmla="*/ 69 h 507"/>
                <a:gd name="T118" fmla="*/ 557 w 560"/>
                <a:gd name="T119" fmla="*/ 63 h 507"/>
                <a:gd name="T120" fmla="*/ 550 w 560"/>
                <a:gd name="T121" fmla="*/ 9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0" h="507">
                  <a:moveTo>
                    <a:pt x="556" y="109"/>
                  </a:moveTo>
                  <a:lnTo>
                    <a:pt x="534" y="125"/>
                  </a:lnTo>
                  <a:lnTo>
                    <a:pt x="531" y="131"/>
                  </a:lnTo>
                  <a:lnTo>
                    <a:pt x="529" y="139"/>
                  </a:lnTo>
                  <a:lnTo>
                    <a:pt x="528" y="140"/>
                  </a:lnTo>
                  <a:lnTo>
                    <a:pt x="524" y="144"/>
                  </a:lnTo>
                  <a:lnTo>
                    <a:pt x="515" y="144"/>
                  </a:lnTo>
                  <a:lnTo>
                    <a:pt x="499" y="133"/>
                  </a:lnTo>
                  <a:lnTo>
                    <a:pt x="497" y="133"/>
                  </a:lnTo>
                  <a:lnTo>
                    <a:pt x="495" y="134"/>
                  </a:lnTo>
                  <a:lnTo>
                    <a:pt x="493" y="136"/>
                  </a:lnTo>
                  <a:lnTo>
                    <a:pt x="493" y="140"/>
                  </a:lnTo>
                  <a:lnTo>
                    <a:pt x="493" y="152"/>
                  </a:lnTo>
                  <a:lnTo>
                    <a:pt x="493" y="154"/>
                  </a:lnTo>
                  <a:lnTo>
                    <a:pt x="485" y="165"/>
                  </a:lnTo>
                  <a:lnTo>
                    <a:pt x="485" y="166"/>
                  </a:lnTo>
                  <a:lnTo>
                    <a:pt x="485" y="167"/>
                  </a:lnTo>
                  <a:lnTo>
                    <a:pt x="485" y="168"/>
                  </a:lnTo>
                  <a:lnTo>
                    <a:pt x="487" y="170"/>
                  </a:lnTo>
                  <a:lnTo>
                    <a:pt x="487" y="172"/>
                  </a:lnTo>
                  <a:lnTo>
                    <a:pt x="487" y="174"/>
                  </a:lnTo>
                  <a:lnTo>
                    <a:pt x="487" y="176"/>
                  </a:lnTo>
                  <a:lnTo>
                    <a:pt x="486" y="177"/>
                  </a:lnTo>
                  <a:lnTo>
                    <a:pt x="481" y="180"/>
                  </a:lnTo>
                  <a:lnTo>
                    <a:pt x="474" y="179"/>
                  </a:lnTo>
                  <a:lnTo>
                    <a:pt x="471" y="182"/>
                  </a:lnTo>
                  <a:lnTo>
                    <a:pt x="471" y="182"/>
                  </a:lnTo>
                  <a:lnTo>
                    <a:pt x="467" y="205"/>
                  </a:lnTo>
                  <a:lnTo>
                    <a:pt x="457" y="215"/>
                  </a:lnTo>
                  <a:lnTo>
                    <a:pt x="481" y="271"/>
                  </a:lnTo>
                  <a:lnTo>
                    <a:pt x="485" y="277"/>
                  </a:lnTo>
                  <a:lnTo>
                    <a:pt x="485" y="278"/>
                  </a:lnTo>
                  <a:lnTo>
                    <a:pt x="486" y="282"/>
                  </a:lnTo>
                  <a:lnTo>
                    <a:pt x="487" y="283"/>
                  </a:lnTo>
                  <a:lnTo>
                    <a:pt x="490" y="286"/>
                  </a:lnTo>
                  <a:lnTo>
                    <a:pt x="494" y="289"/>
                  </a:lnTo>
                  <a:lnTo>
                    <a:pt x="495" y="290"/>
                  </a:lnTo>
                  <a:lnTo>
                    <a:pt x="496" y="292"/>
                  </a:lnTo>
                  <a:lnTo>
                    <a:pt x="495" y="295"/>
                  </a:lnTo>
                  <a:lnTo>
                    <a:pt x="495" y="296"/>
                  </a:lnTo>
                  <a:lnTo>
                    <a:pt x="495" y="297"/>
                  </a:lnTo>
                  <a:lnTo>
                    <a:pt x="499" y="302"/>
                  </a:lnTo>
                  <a:lnTo>
                    <a:pt x="499" y="304"/>
                  </a:lnTo>
                  <a:lnTo>
                    <a:pt x="500" y="314"/>
                  </a:lnTo>
                  <a:lnTo>
                    <a:pt x="499" y="317"/>
                  </a:lnTo>
                  <a:lnTo>
                    <a:pt x="499" y="318"/>
                  </a:lnTo>
                  <a:lnTo>
                    <a:pt x="498" y="318"/>
                  </a:lnTo>
                  <a:lnTo>
                    <a:pt x="484" y="323"/>
                  </a:lnTo>
                  <a:lnTo>
                    <a:pt x="479" y="329"/>
                  </a:lnTo>
                  <a:lnTo>
                    <a:pt x="478" y="330"/>
                  </a:lnTo>
                  <a:lnTo>
                    <a:pt x="464" y="331"/>
                  </a:lnTo>
                  <a:lnTo>
                    <a:pt x="463" y="332"/>
                  </a:lnTo>
                  <a:lnTo>
                    <a:pt x="463" y="335"/>
                  </a:lnTo>
                  <a:lnTo>
                    <a:pt x="463" y="346"/>
                  </a:lnTo>
                  <a:lnTo>
                    <a:pt x="464" y="348"/>
                  </a:lnTo>
                  <a:lnTo>
                    <a:pt x="465" y="350"/>
                  </a:lnTo>
                  <a:lnTo>
                    <a:pt x="465" y="363"/>
                  </a:lnTo>
                  <a:lnTo>
                    <a:pt x="462" y="369"/>
                  </a:lnTo>
                  <a:lnTo>
                    <a:pt x="461" y="369"/>
                  </a:lnTo>
                  <a:lnTo>
                    <a:pt x="432" y="370"/>
                  </a:lnTo>
                  <a:lnTo>
                    <a:pt x="424" y="379"/>
                  </a:lnTo>
                  <a:lnTo>
                    <a:pt x="406" y="373"/>
                  </a:lnTo>
                  <a:lnTo>
                    <a:pt x="392" y="380"/>
                  </a:lnTo>
                  <a:lnTo>
                    <a:pt x="342" y="372"/>
                  </a:lnTo>
                  <a:lnTo>
                    <a:pt x="338" y="375"/>
                  </a:lnTo>
                  <a:lnTo>
                    <a:pt x="338" y="376"/>
                  </a:lnTo>
                  <a:lnTo>
                    <a:pt x="337" y="378"/>
                  </a:lnTo>
                  <a:lnTo>
                    <a:pt x="338" y="383"/>
                  </a:lnTo>
                  <a:lnTo>
                    <a:pt x="340" y="387"/>
                  </a:lnTo>
                  <a:lnTo>
                    <a:pt x="340" y="389"/>
                  </a:lnTo>
                  <a:lnTo>
                    <a:pt x="340" y="391"/>
                  </a:lnTo>
                  <a:lnTo>
                    <a:pt x="339" y="393"/>
                  </a:lnTo>
                  <a:lnTo>
                    <a:pt x="338" y="393"/>
                  </a:lnTo>
                  <a:lnTo>
                    <a:pt x="327" y="395"/>
                  </a:lnTo>
                  <a:lnTo>
                    <a:pt x="326" y="396"/>
                  </a:lnTo>
                  <a:lnTo>
                    <a:pt x="325" y="402"/>
                  </a:lnTo>
                  <a:lnTo>
                    <a:pt x="323" y="404"/>
                  </a:lnTo>
                  <a:lnTo>
                    <a:pt x="298" y="411"/>
                  </a:lnTo>
                  <a:lnTo>
                    <a:pt x="297" y="413"/>
                  </a:lnTo>
                  <a:lnTo>
                    <a:pt x="296" y="416"/>
                  </a:lnTo>
                  <a:lnTo>
                    <a:pt x="296" y="425"/>
                  </a:lnTo>
                  <a:lnTo>
                    <a:pt x="288" y="424"/>
                  </a:lnTo>
                  <a:lnTo>
                    <a:pt x="282" y="419"/>
                  </a:lnTo>
                  <a:lnTo>
                    <a:pt x="276" y="418"/>
                  </a:lnTo>
                  <a:lnTo>
                    <a:pt x="258" y="428"/>
                  </a:lnTo>
                  <a:lnTo>
                    <a:pt x="258" y="429"/>
                  </a:lnTo>
                  <a:lnTo>
                    <a:pt x="256" y="433"/>
                  </a:lnTo>
                  <a:lnTo>
                    <a:pt x="256" y="434"/>
                  </a:lnTo>
                  <a:lnTo>
                    <a:pt x="255" y="435"/>
                  </a:lnTo>
                  <a:lnTo>
                    <a:pt x="228" y="432"/>
                  </a:lnTo>
                  <a:lnTo>
                    <a:pt x="220" y="436"/>
                  </a:lnTo>
                  <a:lnTo>
                    <a:pt x="209" y="448"/>
                  </a:lnTo>
                  <a:lnTo>
                    <a:pt x="189" y="451"/>
                  </a:lnTo>
                  <a:lnTo>
                    <a:pt x="172" y="466"/>
                  </a:lnTo>
                  <a:lnTo>
                    <a:pt x="169" y="472"/>
                  </a:lnTo>
                  <a:lnTo>
                    <a:pt x="167" y="477"/>
                  </a:lnTo>
                  <a:lnTo>
                    <a:pt x="167" y="478"/>
                  </a:lnTo>
                  <a:lnTo>
                    <a:pt x="163" y="483"/>
                  </a:lnTo>
                  <a:lnTo>
                    <a:pt x="161" y="487"/>
                  </a:lnTo>
                  <a:lnTo>
                    <a:pt x="141" y="500"/>
                  </a:lnTo>
                  <a:lnTo>
                    <a:pt x="139" y="503"/>
                  </a:lnTo>
                  <a:lnTo>
                    <a:pt x="134" y="507"/>
                  </a:lnTo>
                  <a:lnTo>
                    <a:pt x="131" y="506"/>
                  </a:lnTo>
                  <a:lnTo>
                    <a:pt x="123" y="499"/>
                  </a:lnTo>
                  <a:lnTo>
                    <a:pt x="103" y="490"/>
                  </a:lnTo>
                  <a:lnTo>
                    <a:pt x="103" y="488"/>
                  </a:lnTo>
                  <a:lnTo>
                    <a:pt x="102" y="484"/>
                  </a:lnTo>
                  <a:lnTo>
                    <a:pt x="87" y="480"/>
                  </a:lnTo>
                  <a:lnTo>
                    <a:pt x="86" y="478"/>
                  </a:lnTo>
                  <a:lnTo>
                    <a:pt x="85" y="477"/>
                  </a:lnTo>
                  <a:lnTo>
                    <a:pt x="86" y="476"/>
                  </a:lnTo>
                  <a:lnTo>
                    <a:pt x="86" y="475"/>
                  </a:lnTo>
                  <a:lnTo>
                    <a:pt x="89" y="469"/>
                  </a:lnTo>
                  <a:lnTo>
                    <a:pt x="90" y="469"/>
                  </a:lnTo>
                  <a:lnTo>
                    <a:pt x="96" y="469"/>
                  </a:lnTo>
                  <a:lnTo>
                    <a:pt x="99" y="468"/>
                  </a:lnTo>
                  <a:lnTo>
                    <a:pt x="102" y="462"/>
                  </a:lnTo>
                  <a:lnTo>
                    <a:pt x="102" y="460"/>
                  </a:lnTo>
                  <a:lnTo>
                    <a:pt x="102" y="459"/>
                  </a:lnTo>
                  <a:lnTo>
                    <a:pt x="102" y="457"/>
                  </a:lnTo>
                  <a:lnTo>
                    <a:pt x="90" y="438"/>
                  </a:lnTo>
                  <a:lnTo>
                    <a:pt x="90" y="437"/>
                  </a:lnTo>
                  <a:lnTo>
                    <a:pt x="90" y="435"/>
                  </a:lnTo>
                  <a:lnTo>
                    <a:pt x="92" y="433"/>
                  </a:lnTo>
                  <a:lnTo>
                    <a:pt x="92" y="430"/>
                  </a:lnTo>
                  <a:lnTo>
                    <a:pt x="92" y="427"/>
                  </a:lnTo>
                  <a:lnTo>
                    <a:pt x="91" y="424"/>
                  </a:lnTo>
                  <a:lnTo>
                    <a:pt x="86" y="422"/>
                  </a:lnTo>
                  <a:lnTo>
                    <a:pt x="85" y="421"/>
                  </a:lnTo>
                  <a:lnTo>
                    <a:pt x="84" y="420"/>
                  </a:lnTo>
                  <a:lnTo>
                    <a:pt x="84" y="419"/>
                  </a:lnTo>
                  <a:lnTo>
                    <a:pt x="84" y="418"/>
                  </a:lnTo>
                  <a:lnTo>
                    <a:pt x="87" y="415"/>
                  </a:lnTo>
                  <a:lnTo>
                    <a:pt x="87" y="413"/>
                  </a:lnTo>
                  <a:lnTo>
                    <a:pt x="87" y="410"/>
                  </a:lnTo>
                  <a:lnTo>
                    <a:pt x="82" y="401"/>
                  </a:lnTo>
                  <a:lnTo>
                    <a:pt x="82" y="400"/>
                  </a:lnTo>
                  <a:lnTo>
                    <a:pt x="82" y="399"/>
                  </a:lnTo>
                  <a:lnTo>
                    <a:pt x="83" y="397"/>
                  </a:lnTo>
                  <a:lnTo>
                    <a:pt x="84" y="396"/>
                  </a:lnTo>
                  <a:lnTo>
                    <a:pt x="84" y="394"/>
                  </a:lnTo>
                  <a:lnTo>
                    <a:pt x="84" y="387"/>
                  </a:lnTo>
                  <a:lnTo>
                    <a:pt x="83" y="383"/>
                  </a:lnTo>
                  <a:lnTo>
                    <a:pt x="83" y="382"/>
                  </a:lnTo>
                  <a:lnTo>
                    <a:pt x="83" y="381"/>
                  </a:lnTo>
                  <a:lnTo>
                    <a:pt x="84" y="380"/>
                  </a:lnTo>
                  <a:lnTo>
                    <a:pt x="87" y="378"/>
                  </a:lnTo>
                  <a:lnTo>
                    <a:pt x="88" y="376"/>
                  </a:lnTo>
                  <a:lnTo>
                    <a:pt x="89" y="375"/>
                  </a:lnTo>
                  <a:lnTo>
                    <a:pt x="88" y="369"/>
                  </a:lnTo>
                  <a:lnTo>
                    <a:pt x="82" y="361"/>
                  </a:lnTo>
                  <a:lnTo>
                    <a:pt x="78" y="359"/>
                  </a:lnTo>
                  <a:lnTo>
                    <a:pt x="72" y="361"/>
                  </a:lnTo>
                  <a:lnTo>
                    <a:pt x="54" y="359"/>
                  </a:lnTo>
                  <a:lnTo>
                    <a:pt x="48" y="361"/>
                  </a:lnTo>
                  <a:lnTo>
                    <a:pt x="46" y="360"/>
                  </a:lnTo>
                  <a:lnTo>
                    <a:pt x="44" y="357"/>
                  </a:lnTo>
                  <a:lnTo>
                    <a:pt x="44" y="356"/>
                  </a:lnTo>
                  <a:lnTo>
                    <a:pt x="43" y="352"/>
                  </a:lnTo>
                  <a:lnTo>
                    <a:pt x="42" y="350"/>
                  </a:lnTo>
                  <a:lnTo>
                    <a:pt x="34" y="344"/>
                  </a:lnTo>
                  <a:lnTo>
                    <a:pt x="6" y="336"/>
                  </a:lnTo>
                  <a:lnTo>
                    <a:pt x="5" y="335"/>
                  </a:lnTo>
                  <a:lnTo>
                    <a:pt x="1" y="324"/>
                  </a:lnTo>
                  <a:lnTo>
                    <a:pt x="1" y="324"/>
                  </a:lnTo>
                  <a:lnTo>
                    <a:pt x="0" y="321"/>
                  </a:lnTo>
                  <a:lnTo>
                    <a:pt x="1" y="321"/>
                  </a:lnTo>
                  <a:lnTo>
                    <a:pt x="1" y="318"/>
                  </a:lnTo>
                  <a:lnTo>
                    <a:pt x="4" y="318"/>
                  </a:lnTo>
                  <a:lnTo>
                    <a:pt x="3" y="314"/>
                  </a:lnTo>
                  <a:lnTo>
                    <a:pt x="4" y="313"/>
                  </a:lnTo>
                  <a:lnTo>
                    <a:pt x="11" y="309"/>
                  </a:lnTo>
                  <a:lnTo>
                    <a:pt x="11" y="308"/>
                  </a:lnTo>
                  <a:lnTo>
                    <a:pt x="12" y="308"/>
                  </a:lnTo>
                  <a:lnTo>
                    <a:pt x="12" y="306"/>
                  </a:lnTo>
                  <a:lnTo>
                    <a:pt x="15" y="306"/>
                  </a:lnTo>
                  <a:lnTo>
                    <a:pt x="14" y="292"/>
                  </a:lnTo>
                  <a:lnTo>
                    <a:pt x="16" y="292"/>
                  </a:lnTo>
                  <a:lnTo>
                    <a:pt x="15" y="282"/>
                  </a:lnTo>
                  <a:lnTo>
                    <a:pt x="18" y="282"/>
                  </a:lnTo>
                  <a:lnTo>
                    <a:pt x="17" y="275"/>
                  </a:lnTo>
                  <a:lnTo>
                    <a:pt x="22" y="274"/>
                  </a:lnTo>
                  <a:lnTo>
                    <a:pt x="24" y="274"/>
                  </a:lnTo>
                  <a:lnTo>
                    <a:pt x="25" y="279"/>
                  </a:lnTo>
                  <a:lnTo>
                    <a:pt x="29" y="279"/>
                  </a:lnTo>
                  <a:lnTo>
                    <a:pt x="30" y="281"/>
                  </a:lnTo>
                  <a:lnTo>
                    <a:pt x="36" y="281"/>
                  </a:lnTo>
                  <a:lnTo>
                    <a:pt x="36" y="278"/>
                  </a:lnTo>
                  <a:lnTo>
                    <a:pt x="44" y="278"/>
                  </a:lnTo>
                  <a:lnTo>
                    <a:pt x="43" y="275"/>
                  </a:lnTo>
                  <a:lnTo>
                    <a:pt x="48" y="275"/>
                  </a:lnTo>
                  <a:lnTo>
                    <a:pt x="48" y="273"/>
                  </a:lnTo>
                  <a:lnTo>
                    <a:pt x="51" y="272"/>
                  </a:lnTo>
                  <a:lnTo>
                    <a:pt x="52" y="275"/>
                  </a:lnTo>
                  <a:lnTo>
                    <a:pt x="52" y="279"/>
                  </a:lnTo>
                  <a:lnTo>
                    <a:pt x="54" y="277"/>
                  </a:lnTo>
                  <a:lnTo>
                    <a:pt x="62" y="278"/>
                  </a:lnTo>
                  <a:lnTo>
                    <a:pt x="63" y="279"/>
                  </a:lnTo>
                  <a:lnTo>
                    <a:pt x="65" y="278"/>
                  </a:lnTo>
                  <a:lnTo>
                    <a:pt x="64" y="280"/>
                  </a:lnTo>
                  <a:lnTo>
                    <a:pt x="71" y="281"/>
                  </a:lnTo>
                  <a:lnTo>
                    <a:pt x="72" y="273"/>
                  </a:lnTo>
                  <a:lnTo>
                    <a:pt x="74" y="272"/>
                  </a:lnTo>
                  <a:lnTo>
                    <a:pt x="74" y="271"/>
                  </a:lnTo>
                  <a:lnTo>
                    <a:pt x="76" y="271"/>
                  </a:lnTo>
                  <a:lnTo>
                    <a:pt x="76" y="268"/>
                  </a:lnTo>
                  <a:lnTo>
                    <a:pt x="78" y="268"/>
                  </a:lnTo>
                  <a:lnTo>
                    <a:pt x="78" y="263"/>
                  </a:lnTo>
                  <a:lnTo>
                    <a:pt x="80" y="263"/>
                  </a:lnTo>
                  <a:lnTo>
                    <a:pt x="80" y="261"/>
                  </a:lnTo>
                  <a:lnTo>
                    <a:pt x="80" y="261"/>
                  </a:lnTo>
                  <a:lnTo>
                    <a:pt x="83" y="261"/>
                  </a:lnTo>
                  <a:lnTo>
                    <a:pt x="82" y="258"/>
                  </a:lnTo>
                  <a:lnTo>
                    <a:pt x="83" y="258"/>
                  </a:lnTo>
                  <a:lnTo>
                    <a:pt x="83" y="252"/>
                  </a:lnTo>
                  <a:lnTo>
                    <a:pt x="81" y="252"/>
                  </a:lnTo>
                  <a:lnTo>
                    <a:pt x="81" y="250"/>
                  </a:lnTo>
                  <a:lnTo>
                    <a:pt x="83" y="249"/>
                  </a:lnTo>
                  <a:lnTo>
                    <a:pt x="84" y="249"/>
                  </a:lnTo>
                  <a:lnTo>
                    <a:pt x="84" y="247"/>
                  </a:lnTo>
                  <a:lnTo>
                    <a:pt x="86" y="247"/>
                  </a:lnTo>
                  <a:lnTo>
                    <a:pt x="86" y="241"/>
                  </a:lnTo>
                  <a:lnTo>
                    <a:pt x="88" y="239"/>
                  </a:lnTo>
                  <a:lnTo>
                    <a:pt x="88" y="237"/>
                  </a:lnTo>
                  <a:lnTo>
                    <a:pt x="90" y="237"/>
                  </a:lnTo>
                  <a:lnTo>
                    <a:pt x="90" y="233"/>
                  </a:lnTo>
                  <a:lnTo>
                    <a:pt x="92" y="233"/>
                  </a:lnTo>
                  <a:lnTo>
                    <a:pt x="92" y="232"/>
                  </a:lnTo>
                  <a:lnTo>
                    <a:pt x="95" y="232"/>
                  </a:lnTo>
                  <a:lnTo>
                    <a:pt x="95" y="234"/>
                  </a:lnTo>
                  <a:lnTo>
                    <a:pt x="102" y="234"/>
                  </a:lnTo>
                  <a:lnTo>
                    <a:pt x="102" y="241"/>
                  </a:lnTo>
                  <a:lnTo>
                    <a:pt x="105" y="240"/>
                  </a:lnTo>
                  <a:lnTo>
                    <a:pt x="105" y="243"/>
                  </a:lnTo>
                  <a:lnTo>
                    <a:pt x="107" y="242"/>
                  </a:lnTo>
                  <a:lnTo>
                    <a:pt x="107" y="240"/>
                  </a:lnTo>
                  <a:lnTo>
                    <a:pt x="116" y="239"/>
                  </a:lnTo>
                  <a:lnTo>
                    <a:pt x="116" y="229"/>
                  </a:lnTo>
                  <a:lnTo>
                    <a:pt x="120" y="227"/>
                  </a:lnTo>
                  <a:lnTo>
                    <a:pt x="120" y="226"/>
                  </a:lnTo>
                  <a:lnTo>
                    <a:pt x="120" y="226"/>
                  </a:lnTo>
                  <a:lnTo>
                    <a:pt x="120" y="225"/>
                  </a:lnTo>
                  <a:lnTo>
                    <a:pt x="122" y="225"/>
                  </a:lnTo>
                  <a:lnTo>
                    <a:pt x="122" y="223"/>
                  </a:lnTo>
                  <a:lnTo>
                    <a:pt x="129" y="222"/>
                  </a:lnTo>
                  <a:lnTo>
                    <a:pt x="129" y="220"/>
                  </a:lnTo>
                  <a:lnTo>
                    <a:pt x="131" y="220"/>
                  </a:lnTo>
                  <a:lnTo>
                    <a:pt x="131" y="219"/>
                  </a:lnTo>
                  <a:lnTo>
                    <a:pt x="133" y="219"/>
                  </a:lnTo>
                  <a:lnTo>
                    <a:pt x="134" y="217"/>
                  </a:lnTo>
                  <a:lnTo>
                    <a:pt x="134" y="216"/>
                  </a:lnTo>
                  <a:lnTo>
                    <a:pt x="133" y="208"/>
                  </a:lnTo>
                  <a:lnTo>
                    <a:pt x="135" y="208"/>
                  </a:lnTo>
                  <a:lnTo>
                    <a:pt x="137" y="210"/>
                  </a:lnTo>
                  <a:lnTo>
                    <a:pt x="137" y="208"/>
                  </a:lnTo>
                  <a:lnTo>
                    <a:pt x="138" y="208"/>
                  </a:lnTo>
                  <a:lnTo>
                    <a:pt x="138" y="210"/>
                  </a:lnTo>
                  <a:lnTo>
                    <a:pt x="140" y="209"/>
                  </a:lnTo>
                  <a:lnTo>
                    <a:pt x="140" y="212"/>
                  </a:lnTo>
                  <a:lnTo>
                    <a:pt x="141" y="212"/>
                  </a:lnTo>
                  <a:lnTo>
                    <a:pt x="143" y="212"/>
                  </a:lnTo>
                  <a:lnTo>
                    <a:pt x="143" y="214"/>
                  </a:lnTo>
                  <a:lnTo>
                    <a:pt x="145" y="214"/>
                  </a:lnTo>
                  <a:lnTo>
                    <a:pt x="144" y="218"/>
                  </a:lnTo>
                  <a:lnTo>
                    <a:pt x="146" y="220"/>
                  </a:lnTo>
                  <a:lnTo>
                    <a:pt x="146" y="224"/>
                  </a:lnTo>
                  <a:lnTo>
                    <a:pt x="150" y="224"/>
                  </a:lnTo>
                  <a:lnTo>
                    <a:pt x="149" y="226"/>
                  </a:lnTo>
                  <a:lnTo>
                    <a:pt x="151" y="226"/>
                  </a:lnTo>
                  <a:lnTo>
                    <a:pt x="153" y="229"/>
                  </a:lnTo>
                  <a:lnTo>
                    <a:pt x="157" y="229"/>
                  </a:lnTo>
                  <a:lnTo>
                    <a:pt x="159" y="231"/>
                  </a:lnTo>
                  <a:lnTo>
                    <a:pt x="163" y="233"/>
                  </a:lnTo>
                  <a:lnTo>
                    <a:pt x="163" y="229"/>
                  </a:lnTo>
                  <a:lnTo>
                    <a:pt x="163" y="229"/>
                  </a:lnTo>
                  <a:lnTo>
                    <a:pt x="165" y="229"/>
                  </a:lnTo>
                  <a:lnTo>
                    <a:pt x="165" y="227"/>
                  </a:lnTo>
                  <a:lnTo>
                    <a:pt x="166" y="227"/>
                  </a:lnTo>
                  <a:lnTo>
                    <a:pt x="167" y="226"/>
                  </a:lnTo>
                  <a:lnTo>
                    <a:pt x="167" y="224"/>
                  </a:lnTo>
                  <a:lnTo>
                    <a:pt x="171" y="220"/>
                  </a:lnTo>
                  <a:lnTo>
                    <a:pt x="172" y="218"/>
                  </a:lnTo>
                  <a:lnTo>
                    <a:pt x="173" y="218"/>
                  </a:lnTo>
                  <a:lnTo>
                    <a:pt x="173" y="217"/>
                  </a:lnTo>
                  <a:lnTo>
                    <a:pt x="176" y="217"/>
                  </a:lnTo>
                  <a:lnTo>
                    <a:pt x="176" y="216"/>
                  </a:lnTo>
                  <a:lnTo>
                    <a:pt x="179" y="215"/>
                  </a:lnTo>
                  <a:lnTo>
                    <a:pt x="181" y="215"/>
                  </a:lnTo>
                  <a:lnTo>
                    <a:pt x="184" y="213"/>
                  </a:lnTo>
                  <a:lnTo>
                    <a:pt x="184" y="208"/>
                  </a:lnTo>
                  <a:lnTo>
                    <a:pt x="182" y="209"/>
                  </a:lnTo>
                  <a:lnTo>
                    <a:pt x="180" y="207"/>
                  </a:lnTo>
                  <a:lnTo>
                    <a:pt x="180" y="202"/>
                  </a:lnTo>
                  <a:lnTo>
                    <a:pt x="182" y="202"/>
                  </a:lnTo>
                  <a:lnTo>
                    <a:pt x="182" y="200"/>
                  </a:lnTo>
                  <a:lnTo>
                    <a:pt x="184" y="199"/>
                  </a:lnTo>
                  <a:lnTo>
                    <a:pt x="184" y="197"/>
                  </a:lnTo>
                  <a:lnTo>
                    <a:pt x="189" y="197"/>
                  </a:lnTo>
                  <a:lnTo>
                    <a:pt x="189" y="196"/>
                  </a:lnTo>
                  <a:lnTo>
                    <a:pt x="190" y="194"/>
                  </a:lnTo>
                  <a:lnTo>
                    <a:pt x="190" y="192"/>
                  </a:lnTo>
                  <a:lnTo>
                    <a:pt x="191" y="192"/>
                  </a:lnTo>
                  <a:lnTo>
                    <a:pt x="191" y="185"/>
                  </a:lnTo>
                  <a:lnTo>
                    <a:pt x="188" y="185"/>
                  </a:lnTo>
                  <a:lnTo>
                    <a:pt x="188" y="178"/>
                  </a:lnTo>
                  <a:lnTo>
                    <a:pt x="190" y="179"/>
                  </a:lnTo>
                  <a:lnTo>
                    <a:pt x="192" y="177"/>
                  </a:lnTo>
                  <a:lnTo>
                    <a:pt x="192" y="175"/>
                  </a:lnTo>
                  <a:lnTo>
                    <a:pt x="192" y="175"/>
                  </a:lnTo>
                  <a:lnTo>
                    <a:pt x="192" y="173"/>
                  </a:lnTo>
                  <a:lnTo>
                    <a:pt x="202" y="172"/>
                  </a:lnTo>
                  <a:lnTo>
                    <a:pt x="202" y="174"/>
                  </a:lnTo>
                  <a:lnTo>
                    <a:pt x="216" y="174"/>
                  </a:lnTo>
                  <a:lnTo>
                    <a:pt x="215" y="171"/>
                  </a:lnTo>
                  <a:lnTo>
                    <a:pt x="220" y="171"/>
                  </a:lnTo>
                  <a:lnTo>
                    <a:pt x="220" y="170"/>
                  </a:lnTo>
                  <a:lnTo>
                    <a:pt x="221" y="169"/>
                  </a:lnTo>
                  <a:lnTo>
                    <a:pt x="223" y="170"/>
                  </a:lnTo>
                  <a:lnTo>
                    <a:pt x="223" y="167"/>
                  </a:lnTo>
                  <a:lnTo>
                    <a:pt x="227" y="168"/>
                  </a:lnTo>
                  <a:lnTo>
                    <a:pt x="225" y="166"/>
                  </a:lnTo>
                  <a:lnTo>
                    <a:pt x="227" y="166"/>
                  </a:lnTo>
                  <a:lnTo>
                    <a:pt x="227" y="163"/>
                  </a:lnTo>
                  <a:lnTo>
                    <a:pt x="232" y="163"/>
                  </a:lnTo>
                  <a:lnTo>
                    <a:pt x="232" y="165"/>
                  </a:lnTo>
                  <a:lnTo>
                    <a:pt x="234" y="165"/>
                  </a:lnTo>
                  <a:lnTo>
                    <a:pt x="234" y="168"/>
                  </a:lnTo>
                  <a:lnTo>
                    <a:pt x="237" y="167"/>
                  </a:lnTo>
                  <a:lnTo>
                    <a:pt x="237" y="170"/>
                  </a:lnTo>
                  <a:lnTo>
                    <a:pt x="239" y="170"/>
                  </a:lnTo>
                  <a:lnTo>
                    <a:pt x="239" y="172"/>
                  </a:lnTo>
                  <a:lnTo>
                    <a:pt x="246" y="171"/>
                  </a:lnTo>
                  <a:lnTo>
                    <a:pt x="246" y="171"/>
                  </a:lnTo>
                  <a:lnTo>
                    <a:pt x="250" y="168"/>
                  </a:lnTo>
                  <a:lnTo>
                    <a:pt x="252" y="168"/>
                  </a:lnTo>
                  <a:lnTo>
                    <a:pt x="254" y="170"/>
                  </a:lnTo>
                  <a:lnTo>
                    <a:pt x="258" y="170"/>
                  </a:lnTo>
                  <a:lnTo>
                    <a:pt x="262" y="167"/>
                  </a:lnTo>
                  <a:lnTo>
                    <a:pt x="273" y="167"/>
                  </a:lnTo>
                  <a:lnTo>
                    <a:pt x="281" y="172"/>
                  </a:lnTo>
                  <a:lnTo>
                    <a:pt x="283" y="174"/>
                  </a:lnTo>
                  <a:lnTo>
                    <a:pt x="286" y="172"/>
                  </a:lnTo>
                  <a:lnTo>
                    <a:pt x="292" y="173"/>
                  </a:lnTo>
                  <a:lnTo>
                    <a:pt x="294" y="171"/>
                  </a:lnTo>
                  <a:lnTo>
                    <a:pt x="295" y="166"/>
                  </a:lnTo>
                  <a:lnTo>
                    <a:pt x="295" y="166"/>
                  </a:lnTo>
                  <a:lnTo>
                    <a:pt x="295" y="163"/>
                  </a:lnTo>
                  <a:lnTo>
                    <a:pt x="297" y="163"/>
                  </a:lnTo>
                  <a:lnTo>
                    <a:pt x="297" y="161"/>
                  </a:lnTo>
                  <a:lnTo>
                    <a:pt x="309" y="160"/>
                  </a:lnTo>
                  <a:lnTo>
                    <a:pt x="309" y="158"/>
                  </a:lnTo>
                  <a:lnTo>
                    <a:pt x="305" y="154"/>
                  </a:lnTo>
                  <a:lnTo>
                    <a:pt x="303" y="150"/>
                  </a:lnTo>
                  <a:lnTo>
                    <a:pt x="306" y="148"/>
                  </a:lnTo>
                  <a:lnTo>
                    <a:pt x="306" y="144"/>
                  </a:lnTo>
                  <a:lnTo>
                    <a:pt x="308" y="144"/>
                  </a:lnTo>
                  <a:lnTo>
                    <a:pt x="308" y="141"/>
                  </a:lnTo>
                  <a:lnTo>
                    <a:pt x="308" y="141"/>
                  </a:lnTo>
                  <a:lnTo>
                    <a:pt x="308" y="139"/>
                  </a:lnTo>
                  <a:lnTo>
                    <a:pt x="321" y="140"/>
                  </a:lnTo>
                  <a:lnTo>
                    <a:pt x="325" y="138"/>
                  </a:lnTo>
                  <a:lnTo>
                    <a:pt x="326" y="131"/>
                  </a:lnTo>
                  <a:lnTo>
                    <a:pt x="328" y="129"/>
                  </a:lnTo>
                  <a:lnTo>
                    <a:pt x="332" y="129"/>
                  </a:lnTo>
                  <a:lnTo>
                    <a:pt x="336" y="127"/>
                  </a:lnTo>
                  <a:lnTo>
                    <a:pt x="338" y="128"/>
                  </a:lnTo>
                  <a:lnTo>
                    <a:pt x="338" y="126"/>
                  </a:lnTo>
                  <a:lnTo>
                    <a:pt x="341" y="128"/>
                  </a:lnTo>
                  <a:lnTo>
                    <a:pt x="341" y="129"/>
                  </a:lnTo>
                  <a:lnTo>
                    <a:pt x="347" y="130"/>
                  </a:lnTo>
                  <a:lnTo>
                    <a:pt x="349" y="132"/>
                  </a:lnTo>
                  <a:lnTo>
                    <a:pt x="351" y="132"/>
                  </a:lnTo>
                  <a:lnTo>
                    <a:pt x="351" y="134"/>
                  </a:lnTo>
                  <a:lnTo>
                    <a:pt x="357" y="129"/>
                  </a:lnTo>
                  <a:lnTo>
                    <a:pt x="359" y="129"/>
                  </a:lnTo>
                  <a:lnTo>
                    <a:pt x="359" y="131"/>
                  </a:lnTo>
                  <a:lnTo>
                    <a:pt x="362" y="131"/>
                  </a:lnTo>
                  <a:lnTo>
                    <a:pt x="364" y="129"/>
                  </a:lnTo>
                  <a:lnTo>
                    <a:pt x="366" y="129"/>
                  </a:lnTo>
                  <a:lnTo>
                    <a:pt x="366" y="126"/>
                  </a:lnTo>
                  <a:lnTo>
                    <a:pt x="368" y="124"/>
                  </a:lnTo>
                  <a:lnTo>
                    <a:pt x="370" y="124"/>
                  </a:lnTo>
                  <a:lnTo>
                    <a:pt x="372" y="122"/>
                  </a:lnTo>
                  <a:lnTo>
                    <a:pt x="374" y="122"/>
                  </a:lnTo>
                  <a:lnTo>
                    <a:pt x="376" y="120"/>
                  </a:lnTo>
                  <a:lnTo>
                    <a:pt x="378" y="120"/>
                  </a:lnTo>
                  <a:lnTo>
                    <a:pt x="382" y="119"/>
                  </a:lnTo>
                  <a:lnTo>
                    <a:pt x="384" y="119"/>
                  </a:lnTo>
                  <a:lnTo>
                    <a:pt x="390" y="114"/>
                  </a:lnTo>
                  <a:lnTo>
                    <a:pt x="392" y="114"/>
                  </a:lnTo>
                  <a:lnTo>
                    <a:pt x="394" y="112"/>
                  </a:lnTo>
                  <a:lnTo>
                    <a:pt x="407" y="111"/>
                  </a:lnTo>
                  <a:lnTo>
                    <a:pt x="408" y="109"/>
                  </a:lnTo>
                  <a:lnTo>
                    <a:pt x="410" y="109"/>
                  </a:lnTo>
                  <a:lnTo>
                    <a:pt x="411" y="105"/>
                  </a:lnTo>
                  <a:lnTo>
                    <a:pt x="413" y="105"/>
                  </a:lnTo>
                  <a:lnTo>
                    <a:pt x="413" y="107"/>
                  </a:lnTo>
                  <a:lnTo>
                    <a:pt x="416" y="106"/>
                  </a:lnTo>
                  <a:lnTo>
                    <a:pt x="418" y="100"/>
                  </a:lnTo>
                  <a:lnTo>
                    <a:pt x="418" y="92"/>
                  </a:lnTo>
                  <a:lnTo>
                    <a:pt x="424" y="93"/>
                  </a:lnTo>
                  <a:lnTo>
                    <a:pt x="426" y="91"/>
                  </a:lnTo>
                  <a:lnTo>
                    <a:pt x="428" y="87"/>
                  </a:lnTo>
                  <a:lnTo>
                    <a:pt x="430" y="87"/>
                  </a:lnTo>
                  <a:lnTo>
                    <a:pt x="434" y="90"/>
                  </a:lnTo>
                  <a:lnTo>
                    <a:pt x="436" y="93"/>
                  </a:lnTo>
                  <a:lnTo>
                    <a:pt x="441" y="93"/>
                  </a:lnTo>
                  <a:lnTo>
                    <a:pt x="443" y="92"/>
                  </a:lnTo>
                  <a:lnTo>
                    <a:pt x="445" y="92"/>
                  </a:lnTo>
                  <a:lnTo>
                    <a:pt x="449" y="90"/>
                  </a:lnTo>
                  <a:lnTo>
                    <a:pt x="453" y="90"/>
                  </a:lnTo>
                  <a:lnTo>
                    <a:pt x="455" y="88"/>
                  </a:lnTo>
                  <a:lnTo>
                    <a:pt x="455" y="86"/>
                  </a:lnTo>
                  <a:lnTo>
                    <a:pt x="467" y="87"/>
                  </a:lnTo>
                  <a:lnTo>
                    <a:pt x="469" y="85"/>
                  </a:lnTo>
                  <a:lnTo>
                    <a:pt x="469" y="81"/>
                  </a:lnTo>
                  <a:lnTo>
                    <a:pt x="471" y="80"/>
                  </a:lnTo>
                  <a:lnTo>
                    <a:pt x="471" y="78"/>
                  </a:lnTo>
                  <a:lnTo>
                    <a:pt x="473" y="78"/>
                  </a:lnTo>
                  <a:lnTo>
                    <a:pt x="473" y="71"/>
                  </a:lnTo>
                  <a:lnTo>
                    <a:pt x="475" y="71"/>
                  </a:lnTo>
                  <a:lnTo>
                    <a:pt x="475" y="66"/>
                  </a:lnTo>
                  <a:lnTo>
                    <a:pt x="477" y="66"/>
                  </a:lnTo>
                  <a:lnTo>
                    <a:pt x="477" y="59"/>
                  </a:lnTo>
                  <a:lnTo>
                    <a:pt x="472" y="59"/>
                  </a:lnTo>
                  <a:lnTo>
                    <a:pt x="472" y="57"/>
                  </a:lnTo>
                  <a:lnTo>
                    <a:pt x="463" y="57"/>
                  </a:lnTo>
                  <a:lnTo>
                    <a:pt x="463" y="55"/>
                  </a:lnTo>
                  <a:lnTo>
                    <a:pt x="458" y="56"/>
                  </a:lnTo>
                  <a:lnTo>
                    <a:pt x="458" y="53"/>
                  </a:lnTo>
                  <a:lnTo>
                    <a:pt x="451" y="54"/>
                  </a:lnTo>
                  <a:lnTo>
                    <a:pt x="451" y="51"/>
                  </a:lnTo>
                  <a:lnTo>
                    <a:pt x="448" y="51"/>
                  </a:lnTo>
                  <a:lnTo>
                    <a:pt x="448" y="48"/>
                  </a:lnTo>
                  <a:lnTo>
                    <a:pt x="449" y="49"/>
                  </a:lnTo>
                  <a:lnTo>
                    <a:pt x="447" y="45"/>
                  </a:lnTo>
                  <a:lnTo>
                    <a:pt x="447" y="43"/>
                  </a:lnTo>
                  <a:lnTo>
                    <a:pt x="443" y="43"/>
                  </a:lnTo>
                  <a:lnTo>
                    <a:pt x="437" y="47"/>
                  </a:lnTo>
                  <a:lnTo>
                    <a:pt x="434" y="46"/>
                  </a:lnTo>
                  <a:lnTo>
                    <a:pt x="430" y="42"/>
                  </a:lnTo>
                  <a:lnTo>
                    <a:pt x="426" y="42"/>
                  </a:lnTo>
                  <a:lnTo>
                    <a:pt x="426" y="40"/>
                  </a:lnTo>
                  <a:lnTo>
                    <a:pt x="428" y="36"/>
                  </a:lnTo>
                  <a:lnTo>
                    <a:pt x="428" y="34"/>
                  </a:lnTo>
                  <a:lnTo>
                    <a:pt x="427" y="34"/>
                  </a:lnTo>
                  <a:lnTo>
                    <a:pt x="427" y="31"/>
                  </a:lnTo>
                  <a:lnTo>
                    <a:pt x="428" y="31"/>
                  </a:lnTo>
                  <a:lnTo>
                    <a:pt x="430" y="29"/>
                  </a:lnTo>
                  <a:lnTo>
                    <a:pt x="430" y="29"/>
                  </a:lnTo>
                  <a:lnTo>
                    <a:pt x="433" y="29"/>
                  </a:lnTo>
                  <a:lnTo>
                    <a:pt x="432" y="24"/>
                  </a:lnTo>
                  <a:lnTo>
                    <a:pt x="430" y="24"/>
                  </a:lnTo>
                  <a:lnTo>
                    <a:pt x="430" y="22"/>
                  </a:lnTo>
                  <a:lnTo>
                    <a:pt x="432" y="22"/>
                  </a:lnTo>
                  <a:lnTo>
                    <a:pt x="432" y="19"/>
                  </a:lnTo>
                  <a:lnTo>
                    <a:pt x="437" y="19"/>
                  </a:lnTo>
                  <a:lnTo>
                    <a:pt x="436" y="14"/>
                  </a:lnTo>
                  <a:lnTo>
                    <a:pt x="439" y="14"/>
                  </a:lnTo>
                  <a:lnTo>
                    <a:pt x="438" y="5"/>
                  </a:lnTo>
                  <a:lnTo>
                    <a:pt x="440" y="5"/>
                  </a:lnTo>
                  <a:lnTo>
                    <a:pt x="440" y="2"/>
                  </a:lnTo>
                  <a:lnTo>
                    <a:pt x="443" y="2"/>
                  </a:lnTo>
                  <a:lnTo>
                    <a:pt x="442" y="0"/>
                  </a:lnTo>
                  <a:lnTo>
                    <a:pt x="444" y="0"/>
                  </a:lnTo>
                  <a:lnTo>
                    <a:pt x="446" y="1"/>
                  </a:lnTo>
                  <a:lnTo>
                    <a:pt x="445" y="7"/>
                  </a:lnTo>
                  <a:lnTo>
                    <a:pt x="447" y="9"/>
                  </a:lnTo>
                  <a:lnTo>
                    <a:pt x="449" y="13"/>
                  </a:lnTo>
                  <a:lnTo>
                    <a:pt x="451" y="15"/>
                  </a:lnTo>
                  <a:lnTo>
                    <a:pt x="455" y="15"/>
                  </a:lnTo>
                  <a:lnTo>
                    <a:pt x="457" y="13"/>
                  </a:lnTo>
                  <a:lnTo>
                    <a:pt x="459" y="13"/>
                  </a:lnTo>
                  <a:lnTo>
                    <a:pt x="461" y="10"/>
                  </a:lnTo>
                  <a:lnTo>
                    <a:pt x="461" y="13"/>
                  </a:lnTo>
                  <a:lnTo>
                    <a:pt x="465" y="15"/>
                  </a:lnTo>
                  <a:lnTo>
                    <a:pt x="467" y="15"/>
                  </a:lnTo>
                  <a:lnTo>
                    <a:pt x="466" y="21"/>
                  </a:lnTo>
                  <a:lnTo>
                    <a:pt x="470" y="22"/>
                  </a:lnTo>
                  <a:lnTo>
                    <a:pt x="472" y="22"/>
                  </a:lnTo>
                  <a:lnTo>
                    <a:pt x="476" y="24"/>
                  </a:lnTo>
                  <a:lnTo>
                    <a:pt x="480" y="24"/>
                  </a:lnTo>
                  <a:lnTo>
                    <a:pt x="493" y="13"/>
                  </a:lnTo>
                  <a:lnTo>
                    <a:pt x="497" y="13"/>
                  </a:lnTo>
                  <a:lnTo>
                    <a:pt x="501" y="16"/>
                  </a:lnTo>
                  <a:lnTo>
                    <a:pt x="500" y="19"/>
                  </a:lnTo>
                  <a:lnTo>
                    <a:pt x="507" y="18"/>
                  </a:lnTo>
                  <a:lnTo>
                    <a:pt x="510" y="7"/>
                  </a:lnTo>
                  <a:lnTo>
                    <a:pt x="507" y="8"/>
                  </a:lnTo>
                  <a:lnTo>
                    <a:pt x="508" y="5"/>
                  </a:lnTo>
                  <a:lnTo>
                    <a:pt x="509" y="5"/>
                  </a:lnTo>
                  <a:lnTo>
                    <a:pt x="508" y="2"/>
                  </a:lnTo>
                  <a:lnTo>
                    <a:pt x="511" y="2"/>
                  </a:lnTo>
                  <a:lnTo>
                    <a:pt x="511" y="12"/>
                  </a:lnTo>
                  <a:lnTo>
                    <a:pt x="509" y="12"/>
                  </a:lnTo>
                  <a:lnTo>
                    <a:pt x="510" y="16"/>
                  </a:lnTo>
                  <a:lnTo>
                    <a:pt x="510" y="16"/>
                  </a:lnTo>
                  <a:lnTo>
                    <a:pt x="509" y="18"/>
                  </a:lnTo>
                  <a:lnTo>
                    <a:pt x="511" y="20"/>
                  </a:lnTo>
                  <a:lnTo>
                    <a:pt x="523" y="22"/>
                  </a:lnTo>
                  <a:lnTo>
                    <a:pt x="523" y="24"/>
                  </a:lnTo>
                  <a:lnTo>
                    <a:pt x="520" y="26"/>
                  </a:lnTo>
                  <a:lnTo>
                    <a:pt x="520" y="28"/>
                  </a:lnTo>
                  <a:lnTo>
                    <a:pt x="522" y="28"/>
                  </a:lnTo>
                  <a:lnTo>
                    <a:pt x="526" y="26"/>
                  </a:lnTo>
                  <a:lnTo>
                    <a:pt x="530" y="26"/>
                  </a:lnTo>
                  <a:lnTo>
                    <a:pt x="532" y="28"/>
                  </a:lnTo>
                  <a:lnTo>
                    <a:pt x="535" y="30"/>
                  </a:lnTo>
                  <a:lnTo>
                    <a:pt x="535" y="31"/>
                  </a:lnTo>
                  <a:lnTo>
                    <a:pt x="536" y="31"/>
                  </a:lnTo>
                  <a:lnTo>
                    <a:pt x="537" y="33"/>
                  </a:lnTo>
                  <a:lnTo>
                    <a:pt x="539" y="33"/>
                  </a:lnTo>
                  <a:lnTo>
                    <a:pt x="539" y="36"/>
                  </a:lnTo>
                  <a:lnTo>
                    <a:pt x="541" y="36"/>
                  </a:lnTo>
                  <a:lnTo>
                    <a:pt x="542" y="45"/>
                  </a:lnTo>
                  <a:lnTo>
                    <a:pt x="540" y="45"/>
                  </a:lnTo>
                  <a:lnTo>
                    <a:pt x="540" y="47"/>
                  </a:lnTo>
                  <a:lnTo>
                    <a:pt x="540" y="50"/>
                  </a:lnTo>
                  <a:lnTo>
                    <a:pt x="538" y="50"/>
                  </a:lnTo>
                  <a:lnTo>
                    <a:pt x="538" y="51"/>
                  </a:lnTo>
                  <a:lnTo>
                    <a:pt x="538" y="52"/>
                  </a:lnTo>
                  <a:lnTo>
                    <a:pt x="538" y="55"/>
                  </a:lnTo>
                  <a:lnTo>
                    <a:pt x="536" y="55"/>
                  </a:lnTo>
                  <a:lnTo>
                    <a:pt x="535" y="55"/>
                  </a:lnTo>
                  <a:lnTo>
                    <a:pt x="535" y="57"/>
                  </a:lnTo>
                  <a:lnTo>
                    <a:pt x="533" y="59"/>
                  </a:lnTo>
                  <a:lnTo>
                    <a:pt x="533" y="61"/>
                  </a:lnTo>
                  <a:lnTo>
                    <a:pt x="531" y="63"/>
                  </a:lnTo>
                  <a:lnTo>
                    <a:pt x="531" y="67"/>
                  </a:lnTo>
                  <a:lnTo>
                    <a:pt x="529" y="67"/>
                  </a:lnTo>
                  <a:lnTo>
                    <a:pt x="529" y="69"/>
                  </a:lnTo>
                  <a:lnTo>
                    <a:pt x="532" y="69"/>
                  </a:lnTo>
                  <a:lnTo>
                    <a:pt x="532" y="72"/>
                  </a:lnTo>
                  <a:lnTo>
                    <a:pt x="543" y="71"/>
                  </a:lnTo>
                  <a:lnTo>
                    <a:pt x="543" y="68"/>
                  </a:lnTo>
                  <a:lnTo>
                    <a:pt x="550" y="68"/>
                  </a:lnTo>
                  <a:lnTo>
                    <a:pt x="550" y="66"/>
                  </a:lnTo>
                  <a:lnTo>
                    <a:pt x="553" y="65"/>
                  </a:lnTo>
                  <a:lnTo>
                    <a:pt x="552" y="63"/>
                  </a:lnTo>
                  <a:lnTo>
                    <a:pt x="557" y="63"/>
                  </a:lnTo>
                  <a:lnTo>
                    <a:pt x="557" y="65"/>
                  </a:lnTo>
                  <a:lnTo>
                    <a:pt x="559" y="65"/>
                  </a:lnTo>
                  <a:lnTo>
                    <a:pt x="560" y="74"/>
                  </a:lnTo>
                  <a:lnTo>
                    <a:pt x="558" y="75"/>
                  </a:lnTo>
                  <a:lnTo>
                    <a:pt x="558" y="77"/>
                  </a:lnTo>
                  <a:lnTo>
                    <a:pt x="557" y="77"/>
                  </a:lnTo>
                  <a:lnTo>
                    <a:pt x="557" y="79"/>
                  </a:lnTo>
                  <a:lnTo>
                    <a:pt x="551" y="83"/>
                  </a:lnTo>
                  <a:lnTo>
                    <a:pt x="550" y="90"/>
                  </a:lnTo>
                  <a:lnTo>
                    <a:pt x="549" y="92"/>
                  </a:lnTo>
                  <a:lnTo>
                    <a:pt x="549" y="96"/>
                  </a:lnTo>
                  <a:lnTo>
                    <a:pt x="546" y="98"/>
                  </a:lnTo>
                  <a:lnTo>
                    <a:pt x="544" y="102"/>
                  </a:lnTo>
                  <a:lnTo>
                    <a:pt x="546" y="105"/>
                  </a:lnTo>
                  <a:lnTo>
                    <a:pt x="548" y="105"/>
                  </a:lnTo>
                  <a:lnTo>
                    <a:pt x="556" y="109"/>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122" name="Freeform 90"/>
            <p:cNvSpPr>
              <a:spLocks/>
            </p:cNvSpPr>
            <p:nvPr/>
          </p:nvSpPr>
          <p:spPr bwMode="auto">
            <a:xfrm>
              <a:off x="6881813" y="5943600"/>
              <a:ext cx="700088" cy="588963"/>
            </a:xfrm>
            <a:custGeom>
              <a:avLst/>
              <a:gdLst>
                <a:gd name="T0" fmla="*/ 428 w 441"/>
                <a:gd name="T1" fmla="*/ 96 h 371"/>
                <a:gd name="T2" fmla="*/ 352 w 441"/>
                <a:gd name="T3" fmla="*/ 143 h 371"/>
                <a:gd name="T4" fmla="*/ 335 w 441"/>
                <a:gd name="T5" fmla="*/ 226 h 371"/>
                <a:gd name="T6" fmla="*/ 311 w 441"/>
                <a:gd name="T7" fmla="*/ 277 h 371"/>
                <a:gd name="T8" fmla="*/ 259 w 441"/>
                <a:gd name="T9" fmla="*/ 301 h 371"/>
                <a:gd name="T10" fmla="*/ 220 w 441"/>
                <a:gd name="T11" fmla="*/ 339 h 371"/>
                <a:gd name="T12" fmla="*/ 191 w 441"/>
                <a:gd name="T13" fmla="*/ 371 h 371"/>
                <a:gd name="T14" fmla="*/ 151 w 441"/>
                <a:gd name="T15" fmla="*/ 325 h 371"/>
                <a:gd name="T16" fmla="*/ 131 w 441"/>
                <a:gd name="T17" fmla="*/ 326 h 371"/>
                <a:gd name="T18" fmla="*/ 125 w 441"/>
                <a:gd name="T19" fmla="*/ 335 h 371"/>
                <a:gd name="T20" fmla="*/ 108 w 441"/>
                <a:gd name="T21" fmla="*/ 304 h 371"/>
                <a:gd name="T22" fmla="*/ 96 w 441"/>
                <a:gd name="T23" fmla="*/ 304 h 371"/>
                <a:gd name="T24" fmla="*/ 90 w 441"/>
                <a:gd name="T25" fmla="*/ 299 h 371"/>
                <a:gd name="T26" fmla="*/ 83 w 441"/>
                <a:gd name="T27" fmla="*/ 288 h 371"/>
                <a:gd name="T28" fmla="*/ 60 w 441"/>
                <a:gd name="T29" fmla="*/ 285 h 371"/>
                <a:gd name="T30" fmla="*/ 37 w 441"/>
                <a:gd name="T31" fmla="*/ 269 h 371"/>
                <a:gd name="T32" fmla="*/ 1 w 441"/>
                <a:gd name="T33" fmla="*/ 260 h 371"/>
                <a:gd name="T34" fmla="*/ 0 w 441"/>
                <a:gd name="T35" fmla="*/ 250 h 371"/>
                <a:gd name="T36" fmla="*/ 15 w 441"/>
                <a:gd name="T37" fmla="*/ 244 h 371"/>
                <a:gd name="T38" fmla="*/ 17 w 441"/>
                <a:gd name="T39" fmla="*/ 232 h 371"/>
                <a:gd name="T40" fmla="*/ 31 w 441"/>
                <a:gd name="T41" fmla="*/ 221 h 371"/>
                <a:gd name="T42" fmla="*/ 28 w 441"/>
                <a:gd name="T43" fmla="*/ 209 h 371"/>
                <a:gd name="T44" fmla="*/ 13 w 441"/>
                <a:gd name="T45" fmla="*/ 209 h 371"/>
                <a:gd name="T46" fmla="*/ 6 w 441"/>
                <a:gd name="T47" fmla="*/ 173 h 371"/>
                <a:gd name="T48" fmla="*/ 4 w 441"/>
                <a:gd name="T49" fmla="*/ 166 h 371"/>
                <a:gd name="T50" fmla="*/ 51 w 441"/>
                <a:gd name="T51" fmla="*/ 135 h 371"/>
                <a:gd name="T52" fmla="*/ 71 w 441"/>
                <a:gd name="T53" fmla="*/ 114 h 371"/>
                <a:gd name="T54" fmla="*/ 71 w 441"/>
                <a:gd name="T55" fmla="*/ 110 h 371"/>
                <a:gd name="T56" fmla="*/ 63 w 441"/>
                <a:gd name="T57" fmla="*/ 96 h 371"/>
                <a:gd name="T58" fmla="*/ 73 w 441"/>
                <a:gd name="T59" fmla="*/ 86 h 371"/>
                <a:gd name="T60" fmla="*/ 77 w 441"/>
                <a:gd name="T61" fmla="*/ 88 h 371"/>
                <a:gd name="T62" fmla="*/ 77 w 441"/>
                <a:gd name="T63" fmla="*/ 96 h 371"/>
                <a:gd name="T64" fmla="*/ 111 w 441"/>
                <a:gd name="T65" fmla="*/ 102 h 371"/>
                <a:gd name="T66" fmla="*/ 139 w 441"/>
                <a:gd name="T67" fmla="*/ 83 h 371"/>
                <a:gd name="T68" fmla="*/ 169 w 441"/>
                <a:gd name="T69" fmla="*/ 78 h 371"/>
                <a:gd name="T70" fmla="*/ 169 w 441"/>
                <a:gd name="T71" fmla="*/ 73 h 371"/>
                <a:gd name="T72" fmla="*/ 163 w 441"/>
                <a:gd name="T73" fmla="*/ 63 h 371"/>
                <a:gd name="T74" fmla="*/ 164 w 441"/>
                <a:gd name="T75" fmla="*/ 61 h 371"/>
                <a:gd name="T76" fmla="*/ 181 w 441"/>
                <a:gd name="T77" fmla="*/ 54 h 371"/>
                <a:gd name="T78" fmla="*/ 205 w 441"/>
                <a:gd name="T79" fmla="*/ 64 h 371"/>
                <a:gd name="T80" fmla="*/ 223 w 441"/>
                <a:gd name="T81" fmla="*/ 23 h 371"/>
                <a:gd name="T82" fmla="*/ 253 w 441"/>
                <a:gd name="T83" fmla="*/ 17 h 371"/>
                <a:gd name="T84" fmla="*/ 259 w 441"/>
                <a:gd name="T85" fmla="*/ 0 h 371"/>
                <a:gd name="T86" fmla="*/ 289 w 441"/>
                <a:gd name="T87" fmla="*/ 13 h 371"/>
                <a:gd name="T88" fmla="*/ 309 w 441"/>
                <a:gd name="T89" fmla="*/ 7 h 371"/>
                <a:gd name="T90" fmla="*/ 345 w 441"/>
                <a:gd name="T91" fmla="*/ 6 h 371"/>
                <a:gd name="T92" fmla="*/ 390 w 441"/>
                <a:gd name="T93" fmla="*/ 17 h 371"/>
                <a:gd name="T94" fmla="*/ 396 w 441"/>
                <a:gd name="T95" fmla="*/ 29 h 371"/>
                <a:gd name="T96" fmla="*/ 435 w 441"/>
                <a:gd name="T97" fmla="*/ 7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1" h="371">
                  <a:moveTo>
                    <a:pt x="441" y="79"/>
                  </a:moveTo>
                  <a:lnTo>
                    <a:pt x="426" y="85"/>
                  </a:lnTo>
                  <a:lnTo>
                    <a:pt x="428" y="96"/>
                  </a:lnTo>
                  <a:lnTo>
                    <a:pt x="425" y="103"/>
                  </a:lnTo>
                  <a:lnTo>
                    <a:pt x="398" y="127"/>
                  </a:lnTo>
                  <a:lnTo>
                    <a:pt x="352" y="143"/>
                  </a:lnTo>
                  <a:lnTo>
                    <a:pt x="346" y="150"/>
                  </a:lnTo>
                  <a:lnTo>
                    <a:pt x="331" y="220"/>
                  </a:lnTo>
                  <a:lnTo>
                    <a:pt x="335" y="226"/>
                  </a:lnTo>
                  <a:lnTo>
                    <a:pt x="331" y="251"/>
                  </a:lnTo>
                  <a:lnTo>
                    <a:pt x="324" y="267"/>
                  </a:lnTo>
                  <a:lnTo>
                    <a:pt x="311" y="277"/>
                  </a:lnTo>
                  <a:lnTo>
                    <a:pt x="270" y="285"/>
                  </a:lnTo>
                  <a:lnTo>
                    <a:pt x="262" y="295"/>
                  </a:lnTo>
                  <a:lnTo>
                    <a:pt x="259" y="301"/>
                  </a:lnTo>
                  <a:lnTo>
                    <a:pt x="257" y="329"/>
                  </a:lnTo>
                  <a:lnTo>
                    <a:pt x="252" y="334"/>
                  </a:lnTo>
                  <a:lnTo>
                    <a:pt x="220" y="339"/>
                  </a:lnTo>
                  <a:lnTo>
                    <a:pt x="194" y="371"/>
                  </a:lnTo>
                  <a:lnTo>
                    <a:pt x="191" y="371"/>
                  </a:lnTo>
                  <a:lnTo>
                    <a:pt x="191" y="371"/>
                  </a:lnTo>
                  <a:lnTo>
                    <a:pt x="192" y="369"/>
                  </a:lnTo>
                  <a:lnTo>
                    <a:pt x="192" y="366"/>
                  </a:lnTo>
                  <a:lnTo>
                    <a:pt x="151" y="325"/>
                  </a:lnTo>
                  <a:lnTo>
                    <a:pt x="141" y="321"/>
                  </a:lnTo>
                  <a:lnTo>
                    <a:pt x="133" y="323"/>
                  </a:lnTo>
                  <a:lnTo>
                    <a:pt x="131" y="326"/>
                  </a:lnTo>
                  <a:lnTo>
                    <a:pt x="129" y="330"/>
                  </a:lnTo>
                  <a:lnTo>
                    <a:pt x="127" y="334"/>
                  </a:lnTo>
                  <a:lnTo>
                    <a:pt x="125" y="335"/>
                  </a:lnTo>
                  <a:lnTo>
                    <a:pt x="122" y="334"/>
                  </a:lnTo>
                  <a:lnTo>
                    <a:pt x="113" y="319"/>
                  </a:lnTo>
                  <a:lnTo>
                    <a:pt x="108" y="304"/>
                  </a:lnTo>
                  <a:lnTo>
                    <a:pt x="107" y="303"/>
                  </a:lnTo>
                  <a:lnTo>
                    <a:pt x="106" y="303"/>
                  </a:lnTo>
                  <a:lnTo>
                    <a:pt x="96" y="304"/>
                  </a:lnTo>
                  <a:lnTo>
                    <a:pt x="93" y="303"/>
                  </a:lnTo>
                  <a:lnTo>
                    <a:pt x="92" y="302"/>
                  </a:lnTo>
                  <a:lnTo>
                    <a:pt x="90" y="299"/>
                  </a:lnTo>
                  <a:lnTo>
                    <a:pt x="89" y="297"/>
                  </a:lnTo>
                  <a:lnTo>
                    <a:pt x="87" y="293"/>
                  </a:lnTo>
                  <a:lnTo>
                    <a:pt x="83" y="288"/>
                  </a:lnTo>
                  <a:lnTo>
                    <a:pt x="80" y="287"/>
                  </a:lnTo>
                  <a:lnTo>
                    <a:pt x="65" y="289"/>
                  </a:lnTo>
                  <a:lnTo>
                    <a:pt x="60" y="285"/>
                  </a:lnTo>
                  <a:lnTo>
                    <a:pt x="40" y="280"/>
                  </a:lnTo>
                  <a:lnTo>
                    <a:pt x="39" y="278"/>
                  </a:lnTo>
                  <a:lnTo>
                    <a:pt x="37" y="269"/>
                  </a:lnTo>
                  <a:lnTo>
                    <a:pt x="33" y="262"/>
                  </a:lnTo>
                  <a:lnTo>
                    <a:pt x="3" y="263"/>
                  </a:lnTo>
                  <a:lnTo>
                    <a:pt x="1" y="260"/>
                  </a:lnTo>
                  <a:lnTo>
                    <a:pt x="0" y="255"/>
                  </a:lnTo>
                  <a:lnTo>
                    <a:pt x="0" y="252"/>
                  </a:lnTo>
                  <a:lnTo>
                    <a:pt x="0" y="250"/>
                  </a:lnTo>
                  <a:lnTo>
                    <a:pt x="1" y="249"/>
                  </a:lnTo>
                  <a:lnTo>
                    <a:pt x="12" y="247"/>
                  </a:lnTo>
                  <a:lnTo>
                    <a:pt x="15" y="244"/>
                  </a:lnTo>
                  <a:lnTo>
                    <a:pt x="15" y="243"/>
                  </a:lnTo>
                  <a:lnTo>
                    <a:pt x="16" y="233"/>
                  </a:lnTo>
                  <a:lnTo>
                    <a:pt x="17" y="232"/>
                  </a:lnTo>
                  <a:lnTo>
                    <a:pt x="30" y="224"/>
                  </a:lnTo>
                  <a:lnTo>
                    <a:pt x="31" y="223"/>
                  </a:lnTo>
                  <a:lnTo>
                    <a:pt x="31" y="221"/>
                  </a:lnTo>
                  <a:lnTo>
                    <a:pt x="31" y="214"/>
                  </a:lnTo>
                  <a:lnTo>
                    <a:pt x="29" y="209"/>
                  </a:lnTo>
                  <a:lnTo>
                    <a:pt x="28" y="209"/>
                  </a:lnTo>
                  <a:lnTo>
                    <a:pt x="27" y="209"/>
                  </a:lnTo>
                  <a:lnTo>
                    <a:pt x="14" y="210"/>
                  </a:lnTo>
                  <a:lnTo>
                    <a:pt x="13" y="209"/>
                  </a:lnTo>
                  <a:lnTo>
                    <a:pt x="13" y="202"/>
                  </a:lnTo>
                  <a:lnTo>
                    <a:pt x="11" y="198"/>
                  </a:lnTo>
                  <a:lnTo>
                    <a:pt x="6" y="173"/>
                  </a:lnTo>
                  <a:lnTo>
                    <a:pt x="4" y="169"/>
                  </a:lnTo>
                  <a:lnTo>
                    <a:pt x="4" y="167"/>
                  </a:lnTo>
                  <a:lnTo>
                    <a:pt x="4" y="166"/>
                  </a:lnTo>
                  <a:lnTo>
                    <a:pt x="16" y="148"/>
                  </a:lnTo>
                  <a:lnTo>
                    <a:pt x="47" y="140"/>
                  </a:lnTo>
                  <a:lnTo>
                    <a:pt x="51" y="135"/>
                  </a:lnTo>
                  <a:lnTo>
                    <a:pt x="53" y="130"/>
                  </a:lnTo>
                  <a:lnTo>
                    <a:pt x="71" y="114"/>
                  </a:lnTo>
                  <a:lnTo>
                    <a:pt x="71" y="114"/>
                  </a:lnTo>
                  <a:lnTo>
                    <a:pt x="71" y="112"/>
                  </a:lnTo>
                  <a:lnTo>
                    <a:pt x="71" y="111"/>
                  </a:lnTo>
                  <a:lnTo>
                    <a:pt x="71" y="110"/>
                  </a:lnTo>
                  <a:lnTo>
                    <a:pt x="63" y="99"/>
                  </a:lnTo>
                  <a:lnTo>
                    <a:pt x="63" y="97"/>
                  </a:lnTo>
                  <a:lnTo>
                    <a:pt x="63" y="96"/>
                  </a:lnTo>
                  <a:lnTo>
                    <a:pt x="64" y="94"/>
                  </a:lnTo>
                  <a:lnTo>
                    <a:pt x="71" y="87"/>
                  </a:lnTo>
                  <a:lnTo>
                    <a:pt x="73" y="86"/>
                  </a:lnTo>
                  <a:lnTo>
                    <a:pt x="75" y="87"/>
                  </a:lnTo>
                  <a:lnTo>
                    <a:pt x="77" y="88"/>
                  </a:lnTo>
                  <a:lnTo>
                    <a:pt x="77" y="88"/>
                  </a:lnTo>
                  <a:lnTo>
                    <a:pt x="77" y="90"/>
                  </a:lnTo>
                  <a:lnTo>
                    <a:pt x="76" y="94"/>
                  </a:lnTo>
                  <a:lnTo>
                    <a:pt x="77" y="96"/>
                  </a:lnTo>
                  <a:lnTo>
                    <a:pt x="77" y="96"/>
                  </a:lnTo>
                  <a:lnTo>
                    <a:pt x="78" y="97"/>
                  </a:lnTo>
                  <a:lnTo>
                    <a:pt x="111" y="102"/>
                  </a:lnTo>
                  <a:lnTo>
                    <a:pt x="117" y="99"/>
                  </a:lnTo>
                  <a:lnTo>
                    <a:pt x="123" y="89"/>
                  </a:lnTo>
                  <a:lnTo>
                    <a:pt x="139" y="83"/>
                  </a:lnTo>
                  <a:lnTo>
                    <a:pt x="154" y="86"/>
                  </a:lnTo>
                  <a:lnTo>
                    <a:pt x="167" y="80"/>
                  </a:lnTo>
                  <a:lnTo>
                    <a:pt x="169" y="78"/>
                  </a:lnTo>
                  <a:lnTo>
                    <a:pt x="169" y="76"/>
                  </a:lnTo>
                  <a:lnTo>
                    <a:pt x="169" y="75"/>
                  </a:lnTo>
                  <a:lnTo>
                    <a:pt x="169" y="73"/>
                  </a:lnTo>
                  <a:lnTo>
                    <a:pt x="163" y="65"/>
                  </a:lnTo>
                  <a:lnTo>
                    <a:pt x="163" y="64"/>
                  </a:lnTo>
                  <a:lnTo>
                    <a:pt x="163" y="63"/>
                  </a:lnTo>
                  <a:lnTo>
                    <a:pt x="163" y="62"/>
                  </a:lnTo>
                  <a:lnTo>
                    <a:pt x="164" y="61"/>
                  </a:lnTo>
                  <a:lnTo>
                    <a:pt x="164" y="61"/>
                  </a:lnTo>
                  <a:lnTo>
                    <a:pt x="175" y="60"/>
                  </a:lnTo>
                  <a:lnTo>
                    <a:pt x="178" y="55"/>
                  </a:lnTo>
                  <a:lnTo>
                    <a:pt x="181" y="54"/>
                  </a:lnTo>
                  <a:lnTo>
                    <a:pt x="184" y="55"/>
                  </a:lnTo>
                  <a:lnTo>
                    <a:pt x="199" y="65"/>
                  </a:lnTo>
                  <a:lnTo>
                    <a:pt x="205" y="64"/>
                  </a:lnTo>
                  <a:lnTo>
                    <a:pt x="219" y="49"/>
                  </a:lnTo>
                  <a:lnTo>
                    <a:pt x="222" y="41"/>
                  </a:lnTo>
                  <a:lnTo>
                    <a:pt x="223" y="23"/>
                  </a:lnTo>
                  <a:lnTo>
                    <a:pt x="223" y="22"/>
                  </a:lnTo>
                  <a:lnTo>
                    <a:pt x="238" y="15"/>
                  </a:lnTo>
                  <a:lnTo>
                    <a:pt x="253" y="17"/>
                  </a:lnTo>
                  <a:lnTo>
                    <a:pt x="259" y="10"/>
                  </a:lnTo>
                  <a:lnTo>
                    <a:pt x="259" y="9"/>
                  </a:lnTo>
                  <a:lnTo>
                    <a:pt x="259" y="0"/>
                  </a:lnTo>
                  <a:lnTo>
                    <a:pt x="281" y="0"/>
                  </a:lnTo>
                  <a:lnTo>
                    <a:pt x="287" y="9"/>
                  </a:lnTo>
                  <a:lnTo>
                    <a:pt x="289" y="13"/>
                  </a:lnTo>
                  <a:lnTo>
                    <a:pt x="292" y="16"/>
                  </a:lnTo>
                  <a:lnTo>
                    <a:pt x="295" y="16"/>
                  </a:lnTo>
                  <a:lnTo>
                    <a:pt x="309" y="7"/>
                  </a:lnTo>
                  <a:lnTo>
                    <a:pt x="339" y="8"/>
                  </a:lnTo>
                  <a:lnTo>
                    <a:pt x="341" y="7"/>
                  </a:lnTo>
                  <a:lnTo>
                    <a:pt x="345" y="6"/>
                  </a:lnTo>
                  <a:lnTo>
                    <a:pt x="366" y="19"/>
                  </a:lnTo>
                  <a:lnTo>
                    <a:pt x="389" y="16"/>
                  </a:lnTo>
                  <a:lnTo>
                    <a:pt x="390" y="17"/>
                  </a:lnTo>
                  <a:lnTo>
                    <a:pt x="391" y="19"/>
                  </a:lnTo>
                  <a:lnTo>
                    <a:pt x="393" y="23"/>
                  </a:lnTo>
                  <a:lnTo>
                    <a:pt x="396" y="29"/>
                  </a:lnTo>
                  <a:lnTo>
                    <a:pt x="400" y="30"/>
                  </a:lnTo>
                  <a:lnTo>
                    <a:pt x="434" y="67"/>
                  </a:lnTo>
                  <a:lnTo>
                    <a:pt x="435" y="73"/>
                  </a:lnTo>
                  <a:lnTo>
                    <a:pt x="441" y="79"/>
                  </a:lnTo>
                  <a:close/>
                </a:path>
              </a:pathLst>
            </a:custGeom>
            <a:solidFill>
              <a:srgbClr val="CAC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123" name="Freeform 91"/>
            <p:cNvSpPr>
              <a:spLocks/>
            </p:cNvSpPr>
            <p:nvPr/>
          </p:nvSpPr>
          <p:spPr bwMode="auto">
            <a:xfrm>
              <a:off x="6881813" y="5943600"/>
              <a:ext cx="700088" cy="588963"/>
            </a:xfrm>
            <a:custGeom>
              <a:avLst/>
              <a:gdLst>
                <a:gd name="T0" fmla="*/ 428 w 441"/>
                <a:gd name="T1" fmla="*/ 96 h 371"/>
                <a:gd name="T2" fmla="*/ 352 w 441"/>
                <a:gd name="T3" fmla="*/ 143 h 371"/>
                <a:gd name="T4" fmla="*/ 335 w 441"/>
                <a:gd name="T5" fmla="*/ 226 h 371"/>
                <a:gd name="T6" fmla="*/ 311 w 441"/>
                <a:gd name="T7" fmla="*/ 277 h 371"/>
                <a:gd name="T8" fmla="*/ 259 w 441"/>
                <a:gd name="T9" fmla="*/ 301 h 371"/>
                <a:gd name="T10" fmla="*/ 220 w 441"/>
                <a:gd name="T11" fmla="*/ 339 h 371"/>
                <a:gd name="T12" fmla="*/ 191 w 441"/>
                <a:gd name="T13" fmla="*/ 371 h 371"/>
                <a:gd name="T14" fmla="*/ 151 w 441"/>
                <a:gd name="T15" fmla="*/ 325 h 371"/>
                <a:gd name="T16" fmla="*/ 131 w 441"/>
                <a:gd name="T17" fmla="*/ 326 h 371"/>
                <a:gd name="T18" fmla="*/ 125 w 441"/>
                <a:gd name="T19" fmla="*/ 335 h 371"/>
                <a:gd name="T20" fmla="*/ 108 w 441"/>
                <a:gd name="T21" fmla="*/ 304 h 371"/>
                <a:gd name="T22" fmla="*/ 96 w 441"/>
                <a:gd name="T23" fmla="*/ 304 h 371"/>
                <a:gd name="T24" fmla="*/ 90 w 441"/>
                <a:gd name="T25" fmla="*/ 299 h 371"/>
                <a:gd name="T26" fmla="*/ 83 w 441"/>
                <a:gd name="T27" fmla="*/ 288 h 371"/>
                <a:gd name="T28" fmla="*/ 60 w 441"/>
                <a:gd name="T29" fmla="*/ 285 h 371"/>
                <a:gd name="T30" fmla="*/ 37 w 441"/>
                <a:gd name="T31" fmla="*/ 269 h 371"/>
                <a:gd name="T32" fmla="*/ 1 w 441"/>
                <a:gd name="T33" fmla="*/ 260 h 371"/>
                <a:gd name="T34" fmla="*/ 0 w 441"/>
                <a:gd name="T35" fmla="*/ 250 h 371"/>
                <a:gd name="T36" fmla="*/ 15 w 441"/>
                <a:gd name="T37" fmla="*/ 244 h 371"/>
                <a:gd name="T38" fmla="*/ 17 w 441"/>
                <a:gd name="T39" fmla="*/ 232 h 371"/>
                <a:gd name="T40" fmla="*/ 31 w 441"/>
                <a:gd name="T41" fmla="*/ 221 h 371"/>
                <a:gd name="T42" fmla="*/ 28 w 441"/>
                <a:gd name="T43" fmla="*/ 209 h 371"/>
                <a:gd name="T44" fmla="*/ 13 w 441"/>
                <a:gd name="T45" fmla="*/ 209 h 371"/>
                <a:gd name="T46" fmla="*/ 6 w 441"/>
                <a:gd name="T47" fmla="*/ 173 h 371"/>
                <a:gd name="T48" fmla="*/ 4 w 441"/>
                <a:gd name="T49" fmla="*/ 166 h 371"/>
                <a:gd name="T50" fmla="*/ 51 w 441"/>
                <a:gd name="T51" fmla="*/ 135 h 371"/>
                <a:gd name="T52" fmla="*/ 71 w 441"/>
                <a:gd name="T53" fmla="*/ 114 h 371"/>
                <a:gd name="T54" fmla="*/ 71 w 441"/>
                <a:gd name="T55" fmla="*/ 110 h 371"/>
                <a:gd name="T56" fmla="*/ 63 w 441"/>
                <a:gd name="T57" fmla="*/ 96 h 371"/>
                <a:gd name="T58" fmla="*/ 73 w 441"/>
                <a:gd name="T59" fmla="*/ 86 h 371"/>
                <a:gd name="T60" fmla="*/ 77 w 441"/>
                <a:gd name="T61" fmla="*/ 88 h 371"/>
                <a:gd name="T62" fmla="*/ 77 w 441"/>
                <a:gd name="T63" fmla="*/ 96 h 371"/>
                <a:gd name="T64" fmla="*/ 111 w 441"/>
                <a:gd name="T65" fmla="*/ 102 h 371"/>
                <a:gd name="T66" fmla="*/ 139 w 441"/>
                <a:gd name="T67" fmla="*/ 83 h 371"/>
                <a:gd name="T68" fmla="*/ 169 w 441"/>
                <a:gd name="T69" fmla="*/ 78 h 371"/>
                <a:gd name="T70" fmla="*/ 169 w 441"/>
                <a:gd name="T71" fmla="*/ 73 h 371"/>
                <a:gd name="T72" fmla="*/ 163 w 441"/>
                <a:gd name="T73" fmla="*/ 63 h 371"/>
                <a:gd name="T74" fmla="*/ 164 w 441"/>
                <a:gd name="T75" fmla="*/ 61 h 371"/>
                <a:gd name="T76" fmla="*/ 181 w 441"/>
                <a:gd name="T77" fmla="*/ 54 h 371"/>
                <a:gd name="T78" fmla="*/ 205 w 441"/>
                <a:gd name="T79" fmla="*/ 64 h 371"/>
                <a:gd name="T80" fmla="*/ 223 w 441"/>
                <a:gd name="T81" fmla="*/ 23 h 371"/>
                <a:gd name="T82" fmla="*/ 253 w 441"/>
                <a:gd name="T83" fmla="*/ 17 h 371"/>
                <a:gd name="T84" fmla="*/ 259 w 441"/>
                <a:gd name="T85" fmla="*/ 0 h 371"/>
                <a:gd name="T86" fmla="*/ 289 w 441"/>
                <a:gd name="T87" fmla="*/ 13 h 371"/>
                <a:gd name="T88" fmla="*/ 309 w 441"/>
                <a:gd name="T89" fmla="*/ 7 h 371"/>
                <a:gd name="T90" fmla="*/ 345 w 441"/>
                <a:gd name="T91" fmla="*/ 6 h 371"/>
                <a:gd name="T92" fmla="*/ 390 w 441"/>
                <a:gd name="T93" fmla="*/ 17 h 371"/>
                <a:gd name="T94" fmla="*/ 396 w 441"/>
                <a:gd name="T95" fmla="*/ 29 h 371"/>
                <a:gd name="T96" fmla="*/ 435 w 441"/>
                <a:gd name="T97" fmla="*/ 7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1" h="371">
                  <a:moveTo>
                    <a:pt x="441" y="79"/>
                  </a:moveTo>
                  <a:lnTo>
                    <a:pt x="426" y="85"/>
                  </a:lnTo>
                  <a:lnTo>
                    <a:pt x="428" y="96"/>
                  </a:lnTo>
                  <a:lnTo>
                    <a:pt x="425" y="103"/>
                  </a:lnTo>
                  <a:lnTo>
                    <a:pt x="398" y="127"/>
                  </a:lnTo>
                  <a:lnTo>
                    <a:pt x="352" y="143"/>
                  </a:lnTo>
                  <a:lnTo>
                    <a:pt x="346" y="150"/>
                  </a:lnTo>
                  <a:lnTo>
                    <a:pt x="331" y="220"/>
                  </a:lnTo>
                  <a:lnTo>
                    <a:pt x="335" y="226"/>
                  </a:lnTo>
                  <a:lnTo>
                    <a:pt x="331" y="251"/>
                  </a:lnTo>
                  <a:lnTo>
                    <a:pt x="324" y="267"/>
                  </a:lnTo>
                  <a:lnTo>
                    <a:pt x="311" y="277"/>
                  </a:lnTo>
                  <a:lnTo>
                    <a:pt x="270" y="285"/>
                  </a:lnTo>
                  <a:lnTo>
                    <a:pt x="262" y="295"/>
                  </a:lnTo>
                  <a:lnTo>
                    <a:pt x="259" y="301"/>
                  </a:lnTo>
                  <a:lnTo>
                    <a:pt x="257" y="329"/>
                  </a:lnTo>
                  <a:lnTo>
                    <a:pt x="252" y="334"/>
                  </a:lnTo>
                  <a:lnTo>
                    <a:pt x="220" y="339"/>
                  </a:lnTo>
                  <a:lnTo>
                    <a:pt x="194" y="371"/>
                  </a:lnTo>
                  <a:lnTo>
                    <a:pt x="191" y="371"/>
                  </a:lnTo>
                  <a:lnTo>
                    <a:pt x="191" y="371"/>
                  </a:lnTo>
                  <a:lnTo>
                    <a:pt x="192" y="369"/>
                  </a:lnTo>
                  <a:lnTo>
                    <a:pt x="192" y="366"/>
                  </a:lnTo>
                  <a:lnTo>
                    <a:pt x="151" y="325"/>
                  </a:lnTo>
                  <a:lnTo>
                    <a:pt x="141" y="321"/>
                  </a:lnTo>
                  <a:lnTo>
                    <a:pt x="133" y="323"/>
                  </a:lnTo>
                  <a:lnTo>
                    <a:pt x="131" y="326"/>
                  </a:lnTo>
                  <a:lnTo>
                    <a:pt x="129" y="330"/>
                  </a:lnTo>
                  <a:lnTo>
                    <a:pt x="127" y="334"/>
                  </a:lnTo>
                  <a:lnTo>
                    <a:pt x="125" y="335"/>
                  </a:lnTo>
                  <a:lnTo>
                    <a:pt x="122" y="334"/>
                  </a:lnTo>
                  <a:lnTo>
                    <a:pt x="113" y="319"/>
                  </a:lnTo>
                  <a:lnTo>
                    <a:pt x="108" y="304"/>
                  </a:lnTo>
                  <a:lnTo>
                    <a:pt x="107" y="303"/>
                  </a:lnTo>
                  <a:lnTo>
                    <a:pt x="106" y="303"/>
                  </a:lnTo>
                  <a:lnTo>
                    <a:pt x="96" y="304"/>
                  </a:lnTo>
                  <a:lnTo>
                    <a:pt x="93" y="303"/>
                  </a:lnTo>
                  <a:lnTo>
                    <a:pt x="92" y="302"/>
                  </a:lnTo>
                  <a:lnTo>
                    <a:pt x="90" y="299"/>
                  </a:lnTo>
                  <a:lnTo>
                    <a:pt x="89" y="297"/>
                  </a:lnTo>
                  <a:lnTo>
                    <a:pt x="87" y="293"/>
                  </a:lnTo>
                  <a:lnTo>
                    <a:pt x="83" y="288"/>
                  </a:lnTo>
                  <a:lnTo>
                    <a:pt x="80" y="287"/>
                  </a:lnTo>
                  <a:lnTo>
                    <a:pt x="65" y="289"/>
                  </a:lnTo>
                  <a:lnTo>
                    <a:pt x="60" y="285"/>
                  </a:lnTo>
                  <a:lnTo>
                    <a:pt x="40" y="280"/>
                  </a:lnTo>
                  <a:lnTo>
                    <a:pt x="39" y="278"/>
                  </a:lnTo>
                  <a:lnTo>
                    <a:pt x="37" y="269"/>
                  </a:lnTo>
                  <a:lnTo>
                    <a:pt x="33" y="262"/>
                  </a:lnTo>
                  <a:lnTo>
                    <a:pt x="3" y="263"/>
                  </a:lnTo>
                  <a:lnTo>
                    <a:pt x="1" y="260"/>
                  </a:lnTo>
                  <a:lnTo>
                    <a:pt x="0" y="255"/>
                  </a:lnTo>
                  <a:lnTo>
                    <a:pt x="0" y="252"/>
                  </a:lnTo>
                  <a:lnTo>
                    <a:pt x="0" y="250"/>
                  </a:lnTo>
                  <a:lnTo>
                    <a:pt x="1" y="249"/>
                  </a:lnTo>
                  <a:lnTo>
                    <a:pt x="12" y="247"/>
                  </a:lnTo>
                  <a:lnTo>
                    <a:pt x="15" y="244"/>
                  </a:lnTo>
                  <a:lnTo>
                    <a:pt x="15" y="243"/>
                  </a:lnTo>
                  <a:lnTo>
                    <a:pt x="16" y="233"/>
                  </a:lnTo>
                  <a:lnTo>
                    <a:pt x="17" y="232"/>
                  </a:lnTo>
                  <a:lnTo>
                    <a:pt x="30" y="224"/>
                  </a:lnTo>
                  <a:lnTo>
                    <a:pt x="31" y="223"/>
                  </a:lnTo>
                  <a:lnTo>
                    <a:pt x="31" y="221"/>
                  </a:lnTo>
                  <a:lnTo>
                    <a:pt x="31" y="214"/>
                  </a:lnTo>
                  <a:lnTo>
                    <a:pt x="29" y="209"/>
                  </a:lnTo>
                  <a:lnTo>
                    <a:pt x="28" y="209"/>
                  </a:lnTo>
                  <a:lnTo>
                    <a:pt x="27" y="209"/>
                  </a:lnTo>
                  <a:lnTo>
                    <a:pt x="14" y="210"/>
                  </a:lnTo>
                  <a:lnTo>
                    <a:pt x="13" y="209"/>
                  </a:lnTo>
                  <a:lnTo>
                    <a:pt x="13" y="202"/>
                  </a:lnTo>
                  <a:lnTo>
                    <a:pt x="11" y="198"/>
                  </a:lnTo>
                  <a:lnTo>
                    <a:pt x="6" y="173"/>
                  </a:lnTo>
                  <a:lnTo>
                    <a:pt x="4" y="169"/>
                  </a:lnTo>
                  <a:lnTo>
                    <a:pt x="4" y="167"/>
                  </a:lnTo>
                  <a:lnTo>
                    <a:pt x="4" y="166"/>
                  </a:lnTo>
                  <a:lnTo>
                    <a:pt x="16" y="148"/>
                  </a:lnTo>
                  <a:lnTo>
                    <a:pt x="47" y="140"/>
                  </a:lnTo>
                  <a:lnTo>
                    <a:pt x="51" y="135"/>
                  </a:lnTo>
                  <a:lnTo>
                    <a:pt x="53" y="130"/>
                  </a:lnTo>
                  <a:lnTo>
                    <a:pt x="71" y="114"/>
                  </a:lnTo>
                  <a:lnTo>
                    <a:pt x="71" y="114"/>
                  </a:lnTo>
                  <a:lnTo>
                    <a:pt x="71" y="112"/>
                  </a:lnTo>
                  <a:lnTo>
                    <a:pt x="71" y="111"/>
                  </a:lnTo>
                  <a:lnTo>
                    <a:pt x="71" y="110"/>
                  </a:lnTo>
                  <a:lnTo>
                    <a:pt x="63" y="99"/>
                  </a:lnTo>
                  <a:lnTo>
                    <a:pt x="63" y="97"/>
                  </a:lnTo>
                  <a:lnTo>
                    <a:pt x="63" y="96"/>
                  </a:lnTo>
                  <a:lnTo>
                    <a:pt x="64" y="94"/>
                  </a:lnTo>
                  <a:lnTo>
                    <a:pt x="71" y="87"/>
                  </a:lnTo>
                  <a:lnTo>
                    <a:pt x="73" y="86"/>
                  </a:lnTo>
                  <a:lnTo>
                    <a:pt x="75" y="87"/>
                  </a:lnTo>
                  <a:lnTo>
                    <a:pt x="77" y="88"/>
                  </a:lnTo>
                  <a:lnTo>
                    <a:pt x="77" y="88"/>
                  </a:lnTo>
                  <a:lnTo>
                    <a:pt x="77" y="90"/>
                  </a:lnTo>
                  <a:lnTo>
                    <a:pt x="76" y="94"/>
                  </a:lnTo>
                  <a:lnTo>
                    <a:pt x="77" y="96"/>
                  </a:lnTo>
                  <a:lnTo>
                    <a:pt x="77" y="96"/>
                  </a:lnTo>
                  <a:lnTo>
                    <a:pt x="78" y="97"/>
                  </a:lnTo>
                  <a:lnTo>
                    <a:pt x="111" y="102"/>
                  </a:lnTo>
                  <a:lnTo>
                    <a:pt x="117" y="99"/>
                  </a:lnTo>
                  <a:lnTo>
                    <a:pt x="123" y="89"/>
                  </a:lnTo>
                  <a:lnTo>
                    <a:pt x="139" y="83"/>
                  </a:lnTo>
                  <a:lnTo>
                    <a:pt x="154" y="86"/>
                  </a:lnTo>
                  <a:lnTo>
                    <a:pt x="167" y="80"/>
                  </a:lnTo>
                  <a:lnTo>
                    <a:pt x="169" y="78"/>
                  </a:lnTo>
                  <a:lnTo>
                    <a:pt x="169" y="76"/>
                  </a:lnTo>
                  <a:lnTo>
                    <a:pt x="169" y="75"/>
                  </a:lnTo>
                  <a:lnTo>
                    <a:pt x="169" y="73"/>
                  </a:lnTo>
                  <a:lnTo>
                    <a:pt x="163" y="65"/>
                  </a:lnTo>
                  <a:lnTo>
                    <a:pt x="163" y="64"/>
                  </a:lnTo>
                  <a:lnTo>
                    <a:pt x="163" y="63"/>
                  </a:lnTo>
                  <a:lnTo>
                    <a:pt x="163" y="62"/>
                  </a:lnTo>
                  <a:lnTo>
                    <a:pt x="164" y="61"/>
                  </a:lnTo>
                  <a:lnTo>
                    <a:pt x="164" y="61"/>
                  </a:lnTo>
                  <a:lnTo>
                    <a:pt x="175" y="60"/>
                  </a:lnTo>
                  <a:lnTo>
                    <a:pt x="178" y="55"/>
                  </a:lnTo>
                  <a:lnTo>
                    <a:pt x="181" y="54"/>
                  </a:lnTo>
                  <a:lnTo>
                    <a:pt x="184" y="55"/>
                  </a:lnTo>
                  <a:lnTo>
                    <a:pt x="199" y="65"/>
                  </a:lnTo>
                  <a:lnTo>
                    <a:pt x="205" y="64"/>
                  </a:lnTo>
                  <a:lnTo>
                    <a:pt x="219" y="49"/>
                  </a:lnTo>
                  <a:lnTo>
                    <a:pt x="222" y="41"/>
                  </a:lnTo>
                  <a:lnTo>
                    <a:pt x="223" y="23"/>
                  </a:lnTo>
                  <a:lnTo>
                    <a:pt x="223" y="22"/>
                  </a:lnTo>
                  <a:lnTo>
                    <a:pt x="238" y="15"/>
                  </a:lnTo>
                  <a:lnTo>
                    <a:pt x="253" y="17"/>
                  </a:lnTo>
                  <a:lnTo>
                    <a:pt x="259" y="10"/>
                  </a:lnTo>
                  <a:lnTo>
                    <a:pt x="259" y="9"/>
                  </a:lnTo>
                  <a:lnTo>
                    <a:pt x="259" y="0"/>
                  </a:lnTo>
                  <a:lnTo>
                    <a:pt x="281" y="0"/>
                  </a:lnTo>
                  <a:lnTo>
                    <a:pt x="287" y="9"/>
                  </a:lnTo>
                  <a:lnTo>
                    <a:pt x="289" y="13"/>
                  </a:lnTo>
                  <a:lnTo>
                    <a:pt x="292" y="16"/>
                  </a:lnTo>
                  <a:lnTo>
                    <a:pt x="295" y="16"/>
                  </a:lnTo>
                  <a:lnTo>
                    <a:pt x="309" y="7"/>
                  </a:lnTo>
                  <a:lnTo>
                    <a:pt x="339" y="8"/>
                  </a:lnTo>
                  <a:lnTo>
                    <a:pt x="341" y="7"/>
                  </a:lnTo>
                  <a:lnTo>
                    <a:pt x="345" y="6"/>
                  </a:lnTo>
                  <a:lnTo>
                    <a:pt x="366" y="19"/>
                  </a:lnTo>
                  <a:lnTo>
                    <a:pt x="389" y="16"/>
                  </a:lnTo>
                  <a:lnTo>
                    <a:pt x="390" y="17"/>
                  </a:lnTo>
                  <a:lnTo>
                    <a:pt x="391" y="19"/>
                  </a:lnTo>
                  <a:lnTo>
                    <a:pt x="393" y="23"/>
                  </a:lnTo>
                  <a:lnTo>
                    <a:pt x="396" y="29"/>
                  </a:lnTo>
                  <a:lnTo>
                    <a:pt x="400" y="30"/>
                  </a:lnTo>
                  <a:lnTo>
                    <a:pt x="434" y="67"/>
                  </a:lnTo>
                  <a:lnTo>
                    <a:pt x="435" y="73"/>
                  </a:lnTo>
                  <a:lnTo>
                    <a:pt x="441" y="79"/>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grpSp>
      <p:grpSp>
        <p:nvGrpSpPr>
          <p:cNvPr id="124" name="Skupina 123"/>
          <p:cNvGrpSpPr/>
          <p:nvPr/>
        </p:nvGrpSpPr>
        <p:grpSpPr>
          <a:xfrm>
            <a:off x="4067812" y="4115316"/>
            <a:ext cx="3895431" cy="2234471"/>
            <a:chOff x="4168776" y="7042150"/>
            <a:chExt cx="3633787" cy="2084388"/>
          </a:xfrm>
        </p:grpSpPr>
        <p:sp>
          <p:nvSpPr>
            <p:cNvPr id="125" name="Freeform 34"/>
            <p:cNvSpPr>
              <a:spLocks/>
            </p:cNvSpPr>
            <p:nvPr/>
          </p:nvSpPr>
          <p:spPr bwMode="auto">
            <a:xfrm>
              <a:off x="5319713" y="7775575"/>
              <a:ext cx="249238" cy="190500"/>
            </a:xfrm>
            <a:custGeom>
              <a:avLst/>
              <a:gdLst>
                <a:gd name="T0" fmla="*/ 119 w 157"/>
                <a:gd name="T1" fmla="*/ 21 h 120"/>
                <a:gd name="T2" fmla="*/ 139 w 157"/>
                <a:gd name="T3" fmla="*/ 28 h 120"/>
                <a:gd name="T4" fmla="*/ 141 w 157"/>
                <a:gd name="T5" fmla="*/ 33 h 120"/>
                <a:gd name="T6" fmla="*/ 154 w 157"/>
                <a:gd name="T7" fmla="*/ 42 h 120"/>
                <a:gd name="T8" fmla="*/ 157 w 157"/>
                <a:gd name="T9" fmla="*/ 49 h 120"/>
                <a:gd name="T10" fmla="*/ 156 w 157"/>
                <a:gd name="T11" fmla="*/ 52 h 120"/>
                <a:gd name="T12" fmla="*/ 136 w 157"/>
                <a:gd name="T13" fmla="*/ 58 h 120"/>
                <a:gd name="T14" fmla="*/ 135 w 157"/>
                <a:gd name="T15" fmla="*/ 60 h 120"/>
                <a:gd name="T16" fmla="*/ 135 w 157"/>
                <a:gd name="T17" fmla="*/ 63 h 120"/>
                <a:gd name="T18" fmla="*/ 139 w 157"/>
                <a:gd name="T19" fmla="*/ 68 h 120"/>
                <a:gd name="T20" fmla="*/ 140 w 157"/>
                <a:gd name="T21" fmla="*/ 71 h 120"/>
                <a:gd name="T22" fmla="*/ 139 w 157"/>
                <a:gd name="T23" fmla="*/ 82 h 120"/>
                <a:gd name="T24" fmla="*/ 126 w 157"/>
                <a:gd name="T25" fmla="*/ 92 h 120"/>
                <a:gd name="T26" fmla="*/ 121 w 157"/>
                <a:gd name="T27" fmla="*/ 88 h 120"/>
                <a:gd name="T28" fmla="*/ 52 w 157"/>
                <a:gd name="T29" fmla="*/ 109 h 120"/>
                <a:gd name="T30" fmla="*/ 50 w 157"/>
                <a:gd name="T31" fmla="*/ 114 h 120"/>
                <a:gd name="T32" fmla="*/ 37 w 157"/>
                <a:gd name="T33" fmla="*/ 120 h 120"/>
                <a:gd name="T34" fmla="*/ 32 w 157"/>
                <a:gd name="T35" fmla="*/ 116 h 120"/>
                <a:gd name="T36" fmla="*/ 31 w 157"/>
                <a:gd name="T37" fmla="*/ 112 h 120"/>
                <a:gd name="T38" fmla="*/ 34 w 157"/>
                <a:gd name="T39" fmla="*/ 99 h 120"/>
                <a:gd name="T40" fmla="*/ 32 w 157"/>
                <a:gd name="T41" fmla="*/ 97 h 120"/>
                <a:gd name="T42" fmla="*/ 23 w 157"/>
                <a:gd name="T43" fmla="*/ 92 h 120"/>
                <a:gd name="T44" fmla="*/ 22 w 157"/>
                <a:gd name="T45" fmla="*/ 81 h 120"/>
                <a:gd name="T46" fmla="*/ 15 w 157"/>
                <a:gd name="T47" fmla="*/ 75 h 120"/>
                <a:gd name="T48" fmla="*/ 4 w 157"/>
                <a:gd name="T49" fmla="*/ 59 h 120"/>
                <a:gd name="T50" fmla="*/ 4 w 157"/>
                <a:gd name="T51" fmla="*/ 58 h 120"/>
                <a:gd name="T52" fmla="*/ 14 w 157"/>
                <a:gd name="T53" fmla="*/ 53 h 120"/>
                <a:gd name="T54" fmla="*/ 15 w 157"/>
                <a:gd name="T55" fmla="*/ 51 h 120"/>
                <a:gd name="T56" fmla="*/ 15 w 157"/>
                <a:gd name="T57" fmla="*/ 50 h 120"/>
                <a:gd name="T58" fmla="*/ 1 w 157"/>
                <a:gd name="T59" fmla="*/ 38 h 120"/>
                <a:gd name="T60" fmla="*/ 0 w 157"/>
                <a:gd name="T61" fmla="*/ 36 h 120"/>
                <a:gd name="T62" fmla="*/ 1 w 157"/>
                <a:gd name="T63" fmla="*/ 34 h 120"/>
                <a:gd name="T64" fmla="*/ 33 w 157"/>
                <a:gd name="T65" fmla="*/ 28 h 120"/>
                <a:gd name="T66" fmla="*/ 38 w 157"/>
                <a:gd name="T67" fmla="*/ 26 h 120"/>
                <a:gd name="T68" fmla="*/ 41 w 157"/>
                <a:gd name="T69" fmla="*/ 17 h 120"/>
                <a:gd name="T70" fmla="*/ 65 w 157"/>
                <a:gd name="T71" fmla="*/ 9 h 120"/>
                <a:gd name="T72" fmla="*/ 79 w 157"/>
                <a:gd name="T73" fmla="*/ 4 h 120"/>
                <a:gd name="T74" fmla="*/ 99 w 157"/>
                <a:gd name="T75" fmla="*/ 1 h 120"/>
                <a:gd name="T76" fmla="*/ 102 w 157"/>
                <a:gd name="T77" fmla="*/ 6 h 120"/>
                <a:gd name="T78" fmla="*/ 115 w 157"/>
                <a:gd name="T79" fmla="*/ 13 h 120"/>
                <a:gd name="T80" fmla="*/ 117 w 157"/>
                <a:gd name="T81" fmla="*/ 1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7" h="120">
                  <a:moveTo>
                    <a:pt x="117" y="17"/>
                  </a:moveTo>
                  <a:lnTo>
                    <a:pt x="119" y="21"/>
                  </a:lnTo>
                  <a:lnTo>
                    <a:pt x="139" y="27"/>
                  </a:lnTo>
                  <a:lnTo>
                    <a:pt x="139" y="28"/>
                  </a:lnTo>
                  <a:lnTo>
                    <a:pt x="140" y="29"/>
                  </a:lnTo>
                  <a:lnTo>
                    <a:pt x="141" y="33"/>
                  </a:lnTo>
                  <a:lnTo>
                    <a:pt x="141" y="34"/>
                  </a:lnTo>
                  <a:lnTo>
                    <a:pt x="154" y="42"/>
                  </a:lnTo>
                  <a:lnTo>
                    <a:pt x="157" y="47"/>
                  </a:lnTo>
                  <a:lnTo>
                    <a:pt x="157" y="49"/>
                  </a:lnTo>
                  <a:lnTo>
                    <a:pt x="157" y="51"/>
                  </a:lnTo>
                  <a:lnTo>
                    <a:pt x="156" y="52"/>
                  </a:lnTo>
                  <a:lnTo>
                    <a:pt x="155" y="54"/>
                  </a:lnTo>
                  <a:lnTo>
                    <a:pt x="136" y="58"/>
                  </a:lnTo>
                  <a:lnTo>
                    <a:pt x="135" y="60"/>
                  </a:lnTo>
                  <a:lnTo>
                    <a:pt x="135" y="60"/>
                  </a:lnTo>
                  <a:lnTo>
                    <a:pt x="134" y="61"/>
                  </a:lnTo>
                  <a:lnTo>
                    <a:pt x="135" y="63"/>
                  </a:lnTo>
                  <a:lnTo>
                    <a:pt x="135" y="64"/>
                  </a:lnTo>
                  <a:lnTo>
                    <a:pt x="139" y="68"/>
                  </a:lnTo>
                  <a:lnTo>
                    <a:pt x="140" y="70"/>
                  </a:lnTo>
                  <a:lnTo>
                    <a:pt x="140" y="71"/>
                  </a:lnTo>
                  <a:lnTo>
                    <a:pt x="140" y="81"/>
                  </a:lnTo>
                  <a:lnTo>
                    <a:pt x="139" y="82"/>
                  </a:lnTo>
                  <a:lnTo>
                    <a:pt x="132" y="91"/>
                  </a:lnTo>
                  <a:lnTo>
                    <a:pt x="126" y="92"/>
                  </a:lnTo>
                  <a:lnTo>
                    <a:pt x="124" y="91"/>
                  </a:lnTo>
                  <a:lnTo>
                    <a:pt x="121" y="88"/>
                  </a:lnTo>
                  <a:lnTo>
                    <a:pt x="100" y="87"/>
                  </a:lnTo>
                  <a:lnTo>
                    <a:pt x="52" y="109"/>
                  </a:lnTo>
                  <a:lnTo>
                    <a:pt x="52" y="110"/>
                  </a:lnTo>
                  <a:lnTo>
                    <a:pt x="50" y="114"/>
                  </a:lnTo>
                  <a:lnTo>
                    <a:pt x="47" y="118"/>
                  </a:lnTo>
                  <a:lnTo>
                    <a:pt x="37" y="120"/>
                  </a:lnTo>
                  <a:lnTo>
                    <a:pt x="34" y="119"/>
                  </a:lnTo>
                  <a:lnTo>
                    <a:pt x="32" y="116"/>
                  </a:lnTo>
                  <a:lnTo>
                    <a:pt x="31" y="115"/>
                  </a:lnTo>
                  <a:lnTo>
                    <a:pt x="31" y="112"/>
                  </a:lnTo>
                  <a:lnTo>
                    <a:pt x="34" y="102"/>
                  </a:lnTo>
                  <a:lnTo>
                    <a:pt x="34" y="99"/>
                  </a:lnTo>
                  <a:lnTo>
                    <a:pt x="33" y="97"/>
                  </a:lnTo>
                  <a:lnTo>
                    <a:pt x="32" y="97"/>
                  </a:lnTo>
                  <a:lnTo>
                    <a:pt x="24" y="93"/>
                  </a:lnTo>
                  <a:lnTo>
                    <a:pt x="23" y="92"/>
                  </a:lnTo>
                  <a:lnTo>
                    <a:pt x="23" y="91"/>
                  </a:lnTo>
                  <a:lnTo>
                    <a:pt x="22" y="81"/>
                  </a:lnTo>
                  <a:lnTo>
                    <a:pt x="22" y="79"/>
                  </a:lnTo>
                  <a:lnTo>
                    <a:pt x="15" y="75"/>
                  </a:lnTo>
                  <a:lnTo>
                    <a:pt x="4" y="61"/>
                  </a:lnTo>
                  <a:lnTo>
                    <a:pt x="4" y="59"/>
                  </a:lnTo>
                  <a:lnTo>
                    <a:pt x="4" y="58"/>
                  </a:lnTo>
                  <a:lnTo>
                    <a:pt x="4" y="58"/>
                  </a:lnTo>
                  <a:lnTo>
                    <a:pt x="4" y="57"/>
                  </a:lnTo>
                  <a:lnTo>
                    <a:pt x="14" y="53"/>
                  </a:lnTo>
                  <a:lnTo>
                    <a:pt x="14" y="52"/>
                  </a:lnTo>
                  <a:lnTo>
                    <a:pt x="15" y="51"/>
                  </a:lnTo>
                  <a:lnTo>
                    <a:pt x="15" y="50"/>
                  </a:lnTo>
                  <a:lnTo>
                    <a:pt x="15" y="50"/>
                  </a:lnTo>
                  <a:lnTo>
                    <a:pt x="14" y="49"/>
                  </a:lnTo>
                  <a:lnTo>
                    <a:pt x="1" y="38"/>
                  </a:lnTo>
                  <a:lnTo>
                    <a:pt x="0" y="37"/>
                  </a:lnTo>
                  <a:lnTo>
                    <a:pt x="0" y="36"/>
                  </a:lnTo>
                  <a:lnTo>
                    <a:pt x="0" y="35"/>
                  </a:lnTo>
                  <a:lnTo>
                    <a:pt x="1" y="34"/>
                  </a:lnTo>
                  <a:lnTo>
                    <a:pt x="23" y="26"/>
                  </a:lnTo>
                  <a:lnTo>
                    <a:pt x="33" y="28"/>
                  </a:lnTo>
                  <a:lnTo>
                    <a:pt x="37" y="27"/>
                  </a:lnTo>
                  <a:lnTo>
                    <a:pt x="38" y="26"/>
                  </a:lnTo>
                  <a:lnTo>
                    <a:pt x="40" y="19"/>
                  </a:lnTo>
                  <a:lnTo>
                    <a:pt x="41" y="17"/>
                  </a:lnTo>
                  <a:lnTo>
                    <a:pt x="56" y="16"/>
                  </a:lnTo>
                  <a:lnTo>
                    <a:pt x="65" y="9"/>
                  </a:lnTo>
                  <a:lnTo>
                    <a:pt x="74" y="7"/>
                  </a:lnTo>
                  <a:lnTo>
                    <a:pt x="79" y="4"/>
                  </a:lnTo>
                  <a:lnTo>
                    <a:pt x="99" y="0"/>
                  </a:lnTo>
                  <a:lnTo>
                    <a:pt x="99" y="1"/>
                  </a:lnTo>
                  <a:lnTo>
                    <a:pt x="100" y="1"/>
                  </a:lnTo>
                  <a:lnTo>
                    <a:pt x="102" y="6"/>
                  </a:lnTo>
                  <a:lnTo>
                    <a:pt x="104" y="8"/>
                  </a:lnTo>
                  <a:lnTo>
                    <a:pt x="115" y="13"/>
                  </a:lnTo>
                  <a:lnTo>
                    <a:pt x="117" y="15"/>
                  </a:lnTo>
                  <a:lnTo>
                    <a:pt x="117" y="17"/>
                  </a:lnTo>
                  <a:close/>
                </a:path>
              </a:pathLst>
            </a:custGeom>
            <a:solidFill>
              <a:srgbClr val="5E5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126" name="Freeform 35"/>
            <p:cNvSpPr>
              <a:spLocks/>
            </p:cNvSpPr>
            <p:nvPr/>
          </p:nvSpPr>
          <p:spPr bwMode="auto">
            <a:xfrm>
              <a:off x="5319713" y="7775575"/>
              <a:ext cx="249238" cy="190500"/>
            </a:xfrm>
            <a:custGeom>
              <a:avLst/>
              <a:gdLst>
                <a:gd name="T0" fmla="*/ 119 w 157"/>
                <a:gd name="T1" fmla="*/ 21 h 120"/>
                <a:gd name="T2" fmla="*/ 139 w 157"/>
                <a:gd name="T3" fmla="*/ 28 h 120"/>
                <a:gd name="T4" fmla="*/ 141 w 157"/>
                <a:gd name="T5" fmla="*/ 33 h 120"/>
                <a:gd name="T6" fmla="*/ 154 w 157"/>
                <a:gd name="T7" fmla="*/ 42 h 120"/>
                <a:gd name="T8" fmla="*/ 157 w 157"/>
                <a:gd name="T9" fmla="*/ 49 h 120"/>
                <a:gd name="T10" fmla="*/ 156 w 157"/>
                <a:gd name="T11" fmla="*/ 52 h 120"/>
                <a:gd name="T12" fmla="*/ 136 w 157"/>
                <a:gd name="T13" fmla="*/ 58 h 120"/>
                <a:gd name="T14" fmla="*/ 135 w 157"/>
                <a:gd name="T15" fmla="*/ 60 h 120"/>
                <a:gd name="T16" fmla="*/ 135 w 157"/>
                <a:gd name="T17" fmla="*/ 63 h 120"/>
                <a:gd name="T18" fmla="*/ 139 w 157"/>
                <a:gd name="T19" fmla="*/ 68 h 120"/>
                <a:gd name="T20" fmla="*/ 140 w 157"/>
                <a:gd name="T21" fmla="*/ 71 h 120"/>
                <a:gd name="T22" fmla="*/ 139 w 157"/>
                <a:gd name="T23" fmla="*/ 82 h 120"/>
                <a:gd name="T24" fmla="*/ 126 w 157"/>
                <a:gd name="T25" fmla="*/ 92 h 120"/>
                <a:gd name="T26" fmla="*/ 121 w 157"/>
                <a:gd name="T27" fmla="*/ 88 h 120"/>
                <a:gd name="T28" fmla="*/ 52 w 157"/>
                <a:gd name="T29" fmla="*/ 109 h 120"/>
                <a:gd name="T30" fmla="*/ 50 w 157"/>
                <a:gd name="T31" fmla="*/ 114 h 120"/>
                <a:gd name="T32" fmla="*/ 37 w 157"/>
                <a:gd name="T33" fmla="*/ 120 h 120"/>
                <a:gd name="T34" fmla="*/ 32 w 157"/>
                <a:gd name="T35" fmla="*/ 116 h 120"/>
                <a:gd name="T36" fmla="*/ 31 w 157"/>
                <a:gd name="T37" fmla="*/ 112 h 120"/>
                <a:gd name="T38" fmla="*/ 34 w 157"/>
                <a:gd name="T39" fmla="*/ 99 h 120"/>
                <a:gd name="T40" fmla="*/ 32 w 157"/>
                <a:gd name="T41" fmla="*/ 97 h 120"/>
                <a:gd name="T42" fmla="*/ 23 w 157"/>
                <a:gd name="T43" fmla="*/ 92 h 120"/>
                <a:gd name="T44" fmla="*/ 22 w 157"/>
                <a:gd name="T45" fmla="*/ 81 h 120"/>
                <a:gd name="T46" fmla="*/ 15 w 157"/>
                <a:gd name="T47" fmla="*/ 75 h 120"/>
                <a:gd name="T48" fmla="*/ 4 w 157"/>
                <a:gd name="T49" fmla="*/ 59 h 120"/>
                <a:gd name="T50" fmla="*/ 4 w 157"/>
                <a:gd name="T51" fmla="*/ 58 h 120"/>
                <a:gd name="T52" fmla="*/ 14 w 157"/>
                <a:gd name="T53" fmla="*/ 53 h 120"/>
                <a:gd name="T54" fmla="*/ 15 w 157"/>
                <a:gd name="T55" fmla="*/ 51 h 120"/>
                <a:gd name="T56" fmla="*/ 15 w 157"/>
                <a:gd name="T57" fmla="*/ 50 h 120"/>
                <a:gd name="T58" fmla="*/ 1 w 157"/>
                <a:gd name="T59" fmla="*/ 38 h 120"/>
                <a:gd name="T60" fmla="*/ 0 w 157"/>
                <a:gd name="T61" fmla="*/ 36 h 120"/>
                <a:gd name="T62" fmla="*/ 1 w 157"/>
                <a:gd name="T63" fmla="*/ 34 h 120"/>
                <a:gd name="T64" fmla="*/ 33 w 157"/>
                <a:gd name="T65" fmla="*/ 28 h 120"/>
                <a:gd name="T66" fmla="*/ 38 w 157"/>
                <a:gd name="T67" fmla="*/ 26 h 120"/>
                <a:gd name="T68" fmla="*/ 41 w 157"/>
                <a:gd name="T69" fmla="*/ 17 h 120"/>
                <a:gd name="T70" fmla="*/ 65 w 157"/>
                <a:gd name="T71" fmla="*/ 9 h 120"/>
                <a:gd name="T72" fmla="*/ 79 w 157"/>
                <a:gd name="T73" fmla="*/ 4 h 120"/>
                <a:gd name="T74" fmla="*/ 99 w 157"/>
                <a:gd name="T75" fmla="*/ 1 h 120"/>
                <a:gd name="T76" fmla="*/ 102 w 157"/>
                <a:gd name="T77" fmla="*/ 6 h 120"/>
                <a:gd name="T78" fmla="*/ 115 w 157"/>
                <a:gd name="T79" fmla="*/ 13 h 120"/>
                <a:gd name="T80" fmla="*/ 117 w 157"/>
                <a:gd name="T81" fmla="*/ 1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7" h="120">
                  <a:moveTo>
                    <a:pt x="117" y="17"/>
                  </a:moveTo>
                  <a:lnTo>
                    <a:pt x="119" y="21"/>
                  </a:lnTo>
                  <a:lnTo>
                    <a:pt x="139" y="27"/>
                  </a:lnTo>
                  <a:lnTo>
                    <a:pt x="139" y="28"/>
                  </a:lnTo>
                  <a:lnTo>
                    <a:pt x="140" y="29"/>
                  </a:lnTo>
                  <a:lnTo>
                    <a:pt x="141" y="33"/>
                  </a:lnTo>
                  <a:lnTo>
                    <a:pt x="141" y="34"/>
                  </a:lnTo>
                  <a:lnTo>
                    <a:pt x="154" y="42"/>
                  </a:lnTo>
                  <a:lnTo>
                    <a:pt x="157" y="47"/>
                  </a:lnTo>
                  <a:lnTo>
                    <a:pt x="157" y="49"/>
                  </a:lnTo>
                  <a:lnTo>
                    <a:pt x="157" y="51"/>
                  </a:lnTo>
                  <a:lnTo>
                    <a:pt x="156" y="52"/>
                  </a:lnTo>
                  <a:lnTo>
                    <a:pt x="155" y="54"/>
                  </a:lnTo>
                  <a:lnTo>
                    <a:pt x="136" y="58"/>
                  </a:lnTo>
                  <a:lnTo>
                    <a:pt x="135" y="60"/>
                  </a:lnTo>
                  <a:lnTo>
                    <a:pt x="135" y="60"/>
                  </a:lnTo>
                  <a:lnTo>
                    <a:pt x="134" y="61"/>
                  </a:lnTo>
                  <a:lnTo>
                    <a:pt x="135" y="63"/>
                  </a:lnTo>
                  <a:lnTo>
                    <a:pt x="135" y="64"/>
                  </a:lnTo>
                  <a:lnTo>
                    <a:pt x="139" y="68"/>
                  </a:lnTo>
                  <a:lnTo>
                    <a:pt x="140" y="70"/>
                  </a:lnTo>
                  <a:lnTo>
                    <a:pt x="140" y="71"/>
                  </a:lnTo>
                  <a:lnTo>
                    <a:pt x="140" y="81"/>
                  </a:lnTo>
                  <a:lnTo>
                    <a:pt x="139" y="82"/>
                  </a:lnTo>
                  <a:lnTo>
                    <a:pt x="132" y="91"/>
                  </a:lnTo>
                  <a:lnTo>
                    <a:pt x="126" y="92"/>
                  </a:lnTo>
                  <a:lnTo>
                    <a:pt x="124" y="91"/>
                  </a:lnTo>
                  <a:lnTo>
                    <a:pt x="121" y="88"/>
                  </a:lnTo>
                  <a:lnTo>
                    <a:pt x="100" y="87"/>
                  </a:lnTo>
                  <a:lnTo>
                    <a:pt x="52" y="109"/>
                  </a:lnTo>
                  <a:lnTo>
                    <a:pt x="52" y="110"/>
                  </a:lnTo>
                  <a:lnTo>
                    <a:pt x="50" y="114"/>
                  </a:lnTo>
                  <a:lnTo>
                    <a:pt x="47" y="118"/>
                  </a:lnTo>
                  <a:lnTo>
                    <a:pt x="37" y="120"/>
                  </a:lnTo>
                  <a:lnTo>
                    <a:pt x="34" y="119"/>
                  </a:lnTo>
                  <a:lnTo>
                    <a:pt x="32" y="116"/>
                  </a:lnTo>
                  <a:lnTo>
                    <a:pt x="31" y="115"/>
                  </a:lnTo>
                  <a:lnTo>
                    <a:pt x="31" y="112"/>
                  </a:lnTo>
                  <a:lnTo>
                    <a:pt x="34" y="102"/>
                  </a:lnTo>
                  <a:lnTo>
                    <a:pt x="34" y="99"/>
                  </a:lnTo>
                  <a:lnTo>
                    <a:pt x="33" y="97"/>
                  </a:lnTo>
                  <a:lnTo>
                    <a:pt x="32" y="97"/>
                  </a:lnTo>
                  <a:lnTo>
                    <a:pt x="24" y="93"/>
                  </a:lnTo>
                  <a:lnTo>
                    <a:pt x="23" y="92"/>
                  </a:lnTo>
                  <a:lnTo>
                    <a:pt x="23" y="91"/>
                  </a:lnTo>
                  <a:lnTo>
                    <a:pt x="22" y="81"/>
                  </a:lnTo>
                  <a:lnTo>
                    <a:pt x="22" y="79"/>
                  </a:lnTo>
                  <a:lnTo>
                    <a:pt x="15" y="75"/>
                  </a:lnTo>
                  <a:lnTo>
                    <a:pt x="4" y="61"/>
                  </a:lnTo>
                  <a:lnTo>
                    <a:pt x="4" y="59"/>
                  </a:lnTo>
                  <a:lnTo>
                    <a:pt x="4" y="58"/>
                  </a:lnTo>
                  <a:lnTo>
                    <a:pt x="4" y="58"/>
                  </a:lnTo>
                  <a:lnTo>
                    <a:pt x="4" y="57"/>
                  </a:lnTo>
                  <a:lnTo>
                    <a:pt x="14" y="53"/>
                  </a:lnTo>
                  <a:lnTo>
                    <a:pt x="14" y="52"/>
                  </a:lnTo>
                  <a:lnTo>
                    <a:pt x="15" y="51"/>
                  </a:lnTo>
                  <a:lnTo>
                    <a:pt x="15" y="50"/>
                  </a:lnTo>
                  <a:lnTo>
                    <a:pt x="15" y="50"/>
                  </a:lnTo>
                  <a:lnTo>
                    <a:pt x="14" y="49"/>
                  </a:lnTo>
                  <a:lnTo>
                    <a:pt x="1" y="38"/>
                  </a:lnTo>
                  <a:lnTo>
                    <a:pt x="0" y="37"/>
                  </a:lnTo>
                  <a:lnTo>
                    <a:pt x="0" y="36"/>
                  </a:lnTo>
                  <a:lnTo>
                    <a:pt x="0" y="35"/>
                  </a:lnTo>
                  <a:lnTo>
                    <a:pt x="1" y="34"/>
                  </a:lnTo>
                  <a:lnTo>
                    <a:pt x="23" y="26"/>
                  </a:lnTo>
                  <a:lnTo>
                    <a:pt x="33" y="28"/>
                  </a:lnTo>
                  <a:lnTo>
                    <a:pt x="37" y="27"/>
                  </a:lnTo>
                  <a:lnTo>
                    <a:pt x="38" y="26"/>
                  </a:lnTo>
                  <a:lnTo>
                    <a:pt x="40" y="19"/>
                  </a:lnTo>
                  <a:lnTo>
                    <a:pt x="41" y="17"/>
                  </a:lnTo>
                  <a:lnTo>
                    <a:pt x="56" y="16"/>
                  </a:lnTo>
                  <a:lnTo>
                    <a:pt x="65" y="9"/>
                  </a:lnTo>
                  <a:lnTo>
                    <a:pt x="74" y="7"/>
                  </a:lnTo>
                  <a:lnTo>
                    <a:pt x="79" y="4"/>
                  </a:lnTo>
                  <a:lnTo>
                    <a:pt x="99" y="0"/>
                  </a:lnTo>
                  <a:lnTo>
                    <a:pt x="99" y="1"/>
                  </a:lnTo>
                  <a:lnTo>
                    <a:pt x="100" y="1"/>
                  </a:lnTo>
                  <a:lnTo>
                    <a:pt x="102" y="6"/>
                  </a:lnTo>
                  <a:lnTo>
                    <a:pt x="104" y="8"/>
                  </a:lnTo>
                  <a:lnTo>
                    <a:pt x="115" y="13"/>
                  </a:lnTo>
                  <a:lnTo>
                    <a:pt x="117" y="15"/>
                  </a:lnTo>
                  <a:lnTo>
                    <a:pt x="117" y="17"/>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127" name="Freeform 36"/>
            <p:cNvSpPr>
              <a:spLocks/>
            </p:cNvSpPr>
            <p:nvPr/>
          </p:nvSpPr>
          <p:spPr bwMode="auto">
            <a:xfrm>
              <a:off x="4924426" y="8237538"/>
              <a:ext cx="1117600" cy="889000"/>
            </a:xfrm>
            <a:custGeom>
              <a:avLst/>
              <a:gdLst>
                <a:gd name="T0" fmla="*/ 475 w 704"/>
                <a:gd name="T1" fmla="*/ 82 h 560"/>
                <a:gd name="T2" fmla="*/ 470 w 704"/>
                <a:gd name="T3" fmla="*/ 154 h 560"/>
                <a:gd name="T4" fmla="*/ 535 w 704"/>
                <a:gd name="T5" fmla="*/ 193 h 560"/>
                <a:gd name="T6" fmla="*/ 547 w 704"/>
                <a:gd name="T7" fmla="*/ 207 h 560"/>
                <a:gd name="T8" fmla="*/ 618 w 704"/>
                <a:gd name="T9" fmla="*/ 232 h 560"/>
                <a:gd name="T10" fmla="*/ 704 w 704"/>
                <a:gd name="T11" fmla="*/ 281 h 560"/>
                <a:gd name="T12" fmla="*/ 679 w 704"/>
                <a:gd name="T13" fmla="*/ 326 h 560"/>
                <a:gd name="T14" fmla="*/ 669 w 704"/>
                <a:gd name="T15" fmla="*/ 365 h 560"/>
                <a:gd name="T16" fmla="*/ 640 w 704"/>
                <a:gd name="T17" fmla="*/ 348 h 560"/>
                <a:gd name="T18" fmla="*/ 623 w 704"/>
                <a:gd name="T19" fmla="*/ 335 h 560"/>
                <a:gd name="T20" fmla="*/ 592 w 704"/>
                <a:gd name="T21" fmla="*/ 337 h 560"/>
                <a:gd name="T22" fmla="*/ 558 w 704"/>
                <a:gd name="T23" fmla="*/ 350 h 560"/>
                <a:gd name="T24" fmla="*/ 551 w 704"/>
                <a:gd name="T25" fmla="*/ 325 h 560"/>
                <a:gd name="T26" fmla="*/ 512 w 704"/>
                <a:gd name="T27" fmla="*/ 316 h 560"/>
                <a:gd name="T28" fmla="*/ 495 w 704"/>
                <a:gd name="T29" fmla="*/ 329 h 560"/>
                <a:gd name="T30" fmla="*/ 494 w 704"/>
                <a:gd name="T31" fmla="*/ 378 h 560"/>
                <a:gd name="T32" fmla="*/ 491 w 704"/>
                <a:gd name="T33" fmla="*/ 403 h 560"/>
                <a:gd name="T34" fmla="*/ 482 w 704"/>
                <a:gd name="T35" fmla="*/ 427 h 560"/>
                <a:gd name="T36" fmla="*/ 479 w 704"/>
                <a:gd name="T37" fmla="*/ 446 h 560"/>
                <a:gd name="T38" fmla="*/ 455 w 704"/>
                <a:gd name="T39" fmla="*/ 436 h 560"/>
                <a:gd name="T40" fmla="*/ 432 w 704"/>
                <a:gd name="T41" fmla="*/ 442 h 560"/>
                <a:gd name="T42" fmla="*/ 424 w 704"/>
                <a:gd name="T43" fmla="*/ 464 h 560"/>
                <a:gd name="T44" fmla="*/ 404 w 704"/>
                <a:gd name="T45" fmla="*/ 482 h 560"/>
                <a:gd name="T46" fmla="*/ 397 w 704"/>
                <a:gd name="T47" fmla="*/ 519 h 560"/>
                <a:gd name="T48" fmla="*/ 374 w 704"/>
                <a:gd name="T49" fmla="*/ 529 h 560"/>
                <a:gd name="T50" fmla="*/ 355 w 704"/>
                <a:gd name="T51" fmla="*/ 519 h 560"/>
                <a:gd name="T52" fmla="*/ 338 w 704"/>
                <a:gd name="T53" fmla="*/ 522 h 560"/>
                <a:gd name="T54" fmla="*/ 316 w 704"/>
                <a:gd name="T55" fmla="*/ 509 h 560"/>
                <a:gd name="T56" fmla="*/ 305 w 704"/>
                <a:gd name="T57" fmla="*/ 517 h 560"/>
                <a:gd name="T58" fmla="*/ 295 w 704"/>
                <a:gd name="T59" fmla="*/ 534 h 560"/>
                <a:gd name="T60" fmla="*/ 279 w 704"/>
                <a:gd name="T61" fmla="*/ 547 h 560"/>
                <a:gd name="T62" fmla="*/ 271 w 704"/>
                <a:gd name="T63" fmla="*/ 548 h 560"/>
                <a:gd name="T64" fmla="*/ 253 w 704"/>
                <a:gd name="T65" fmla="*/ 551 h 560"/>
                <a:gd name="T66" fmla="*/ 231 w 704"/>
                <a:gd name="T67" fmla="*/ 536 h 560"/>
                <a:gd name="T68" fmla="*/ 184 w 704"/>
                <a:gd name="T69" fmla="*/ 530 h 560"/>
                <a:gd name="T70" fmla="*/ 166 w 704"/>
                <a:gd name="T71" fmla="*/ 522 h 560"/>
                <a:gd name="T72" fmla="*/ 154 w 704"/>
                <a:gd name="T73" fmla="*/ 505 h 560"/>
                <a:gd name="T74" fmla="*/ 167 w 704"/>
                <a:gd name="T75" fmla="*/ 487 h 560"/>
                <a:gd name="T76" fmla="*/ 154 w 704"/>
                <a:gd name="T77" fmla="*/ 475 h 560"/>
                <a:gd name="T78" fmla="*/ 123 w 704"/>
                <a:gd name="T79" fmla="*/ 454 h 560"/>
                <a:gd name="T80" fmla="*/ 108 w 704"/>
                <a:gd name="T81" fmla="*/ 438 h 560"/>
                <a:gd name="T82" fmla="*/ 86 w 704"/>
                <a:gd name="T83" fmla="*/ 421 h 560"/>
                <a:gd name="T84" fmla="*/ 69 w 704"/>
                <a:gd name="T85" fmla="*/ 394 h 560"/>
                <a:gd name="T86" fmla="*/ 57 w 704"/>
                <a:gd name="T87" fmla="*/ 376 h 560"/>
                <a:gd name="T88" fmla="*/ 30 w 704"/>
                <a:gd name="T89" fmla="*/ 363 h 560"/>
                <a:gd name="T90" fmla="*/ 23 w 704"/>
                <a:gd name="T91" fmla="*/ 347 h 560"/>
                <a:gd name="T92" fmla="*/ 16 w 704"/>
                <a:gd name="T93" fmla="*/ 343 h 560"/>
                <a:gd name="T94" fmla="*/ 2 w 704"/>
                <a:gd name="T95" fmla="*/ 309 h 560"/>
                <a:gd name="T96" fmla="*/ 20 w 704"/>
                <a:gd name="T97" fmla="*/ 270 h 560"/>
                <a:gd name="T98" fmla="*/ 35 w 704"/>
                <a:gd name="T99" fmla="*/ 243 h 560"/>
                <a:gd name="T100" fmla="*/ 58 w 704"/>
                <a:gd name="T101" fmla="*/ 199 h 560"/>
                <a:gd name="T102" fmla="*/ 61 w 704"/>
                <a:gd name="T103" fmla="*/ 174 h 560"/>
                <a:gd name="T104" fmla="*/ 81 w 704"/>
                <a:gd name="T105" fmla="*/ 146 h 560"/>
                <a:gd name="T106" fmla="*/ 80 w 704"/>
                <a:gd name="T107" fmla="*/ 104 h 560"/>
                <a:gd name="T108" fmla="*/ 100 w 704"/>
                <a:gd name="T109" fmla="*/ 46 h 560"/>
                <a:gd name="T110" fmla="*/ 176 w 704"/>
                <a:gd name="T111" fmla="*/ 28 h 560"/>
                <a:gd name="T112" fmla="*/ 256 w 704"/>
                <a:gd name="T113" fmla="*/ 24 h 560"/>
                <a:gd name="T114" fmla="*/ 377 w 704"/>
                <a:gd name="T115" fmla="*/ 50 h 560"/>
                <a:gd name="T116" fmla="*/ 423 w 704"/>
                <a:gd name="T117"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4" h="560">
                  <a:moveTo>
                    <a:pt x="479" y="39"/>
                  </a:moveTo>
                  <a:lnTo>
                    <a:pt x="479" y="42"/>
                  </a:lnTo>
                  <a:lnTo>
                    <a:pt x="481" y="48"/>
                  </a:lnTo>
                  <a:lnTo>
                    <a:pt x="482" y="54"/>
                  </a:lnTo>
                  <a:lnTo>
                    <a:pt x="481" y="55"/>
                  </a:lnTo>
                  <a:lnTo>
                    <a:pt x="480" y="57"/>
                  </a:lnTo>
                  <a:lnTo>
                    <a:pt x="474" y="61"/>
                  </a:lnTo>
                  <a:lnTo>
                    <a:pt x="473" y="62"/>
                  </a:lnTo>
                  <a:lnTo>
                    <a:pt x="473" y="63"/>
                  </a:lnTo>
                  <a:lnTo>
                    <a:pt x="473" y="77"/>
                  </a:lnTo>
                  <a:lnTo>
                    <a:pt x="473" y="79"/>
                  </a:lnTo>
                  <a:lnTo>
                    <a:pt x="475" y="82"/>
                  </a:lnTo>
                  <a:lnTo>
                    <a:pt x="475" y="85"/>
                  </a:lnTo>
                  <a:lnTo>
                    <a:pt x="472" y="97"/>
                  </a:lnTo>
                  <a:lnTo>
                    <a:pt x="470" y="99"/>
                  </a:lnTo>
                  <a:lnTo>
                    <a:pt x="467" y="107"/>
                  </a:lnTo>
                  <a:lnTo>
                    <a:pt x="465" y="125"/>
                  </a:lnTo>
                  <a:lnTo>
                    <a:pt x="465" y="130"/>
                  </a:lnTo>
                  <a:lnTo>
                    <a:pt x="467" y="137"/>
                  </a:lnTo>
                  <a:lnTo>
                    <a:pt x="472" y="144"/>
                  </a:lnTo>
                  <a:lnTo>
                    <a:pt x="472" y="147"/>
                  </a:lnTo>
                  <a:lnTo>
                    <a:pt x="472" y="149"/>
                  </a:lnTo>
                  <a:lnTo>
                    <a:pt x="471" y="151"/>
                  </a:lnTo>
                  <a:lnTo>
                    <a:pt x="470" y="154"/>
                  </a:lnTo>
                  <a:lnTo>
                    <a:pt x="470" y="155"/>
                  </a:lnTo>
                  <a:lnTo>
                    <a:pt x="470" y="157"/>
                  </a:lnTo>
                  <a:lnTo>
                    <a:pt x="473" y="163"/>
                  </a:lnTo>
                  <a:lnTo>
                    <a:pt x="477" y="168"/>
                  </a:lnTo>
                  <a:lnTo>
                    <a:pt x="478" y="169"/>
                  </a:lnTo>
                  <a:lnTo>
                    <a:pt x="484" y="172"/>
                  </a:lnTo>
                  <a:lnTo>
                    <a:pt x="490" y="185"/>
                  </a:lnTo>
                  <a:lnTo>
                    <a:pt x="491" y="186"/>
                  </a:lnTo>
                  <a:lnTo>
                    <a:pt x="494" y="186"/>
                  </a:lnTo>
                  <a:lnTo>
                    <a:pt x="504" y="181"/>
                  </a:lnTo>
                  <a:lnTo>
                    <a:pt x="532" y="190"/>
                  </a:lnTo>
                  <a:lnTo>
                    <a:pt x="535" y="193"/>
                  </a:lnTo>
                  <a:lnTo>
                    <a:pt x="535" y="194"/>
                  </a:lnTo>
                  <a:lnTo>
                    <a:pt x="535" y="195"/>
                  </a:lnTo>
                  <a:lnTo>
                    <a:pt x="535" y="196"/>
                  </a:lnTo>
                  <a:lnTo>
                    <a:pt x="535" y="198"/>
                  </a:lnTo>
                  <a:lnTo>
                    <a:pt x="533" y="202"/>
                  </a:lnTo>
                  <a:lnTo>
                    <a:pt x="533" y="202"/>
                  </a:lnTo>
                  <a:lnTo>
                    <a:pt x="533" y="203"/>
                  </a:lnTo>
                  <a:lnTo>
                    <a:pt x="533" y="205"/>
                  </a:lnTo>
                  <a:lnTo>
                    <a:pt x="536" y="206"/>
                  </a:lnTo>
                  <a:lnTo>
                    <a:pt x="544" y="204"/>
                  </a:lnTo>
                  <a:lnTo>
                    <a:pt x="546" y="205"/>
                  </a:lnTo>
                  <a:lnTo>
                    <a:pt x="547" y="207"/>
                  </a:lnTo>
                  <a:lnTo>
                    <a:pt x="548" y="211"/>
                  </a:lnTo>
                  <a:lnTo>
                    <a:pt x="551" y="217"/>
                  </a:lnTo>
                  <a:lnTo>
                    <a:pt x="555" y="218"/>
                  </a:lnTo>
                  <a:lnTo>
                    <a:pt x="614" y="209"/>
                  </a:lnTo>
                  <a:lnTo>
                    <a:pt x="618" y="211"/>
                  </a:lnTo>
                  <a:lnTo>
                    <a:pt x="619" y="214"/>
                  </a:lnTo>
                  <a:lnTo>
                    <a:pt x="620" y="219"/>
                  </a:lnTo>
                  <a:lnTo>
                    <a:pt x="619" y="225"/>
                  </a:lnTo>
                  <a:lnTo>
                    <a:pt x="618" y="228"/>
                  </a:lnTo>
                  <a:lnTo>
                    <a:pt x="617" y="229"/>
                  </a:lnTo>
                  <a:lnTo>
                    <a:pt x="617" y="231"/>
                  </a:lnTo>
                  <a:lnTo>
                    <a:pt x="618" y="232"/>
                  </a:lnTo>
                  <a:lnTo>
                    <a:pt x="641" y="252"/>
                  </a:lnTo>
                  <a:lnTo>
                    <a:pt x="666" y="258"/>
                  </a:lnTo>
                  <a:lnTo>
                    <a:pt x="690" y="253"/>
                  </a:lnTo>
                  <a:lnTo>
                    <a:pt x="694" y="256"/>
                  </a:lnTo>
                  <a:lnTo>
                    <a:pt x="695" y="257"/>
                  </a:lnTo>
                  <a:lnTo>
                    <a:pt x="695" y="259"/>
                  </a:lnTo>
                  <a:lnTo>
                    <a:pt x="695" y="263"/>
                  </a:lnTo>
                  <a:lnTo>
                    <a:pt x="696" y="266"/>
                  </a:lnTo>
                  <a:lnTo>
                    <a:pt x="702" y="272"/>
                  </a:lnTo>
                  <a:lnTo>
                    <a:pt x="703" y="273"/>
                  </a:lnTo>
                  <a:lnTo>
                    <a:pt x="704" y="276"/>
                  </a:lnTo>
                  <a:lnTo>
                    <a:pt x="704" y="281"/>
                  </a:lnTo>
                  <a:lnTo>
                    <a:pt x="691" y="284"/>
                  </a:lnTo>
                  <a:lnTo>
                    <a:pt x="691" y="285"/>
                  </a:lnTo>
                  <a:lnTo>
                    <a:pt x="684" y="303"/>
                  </a:lnTo>
                  <a:lnTo>
                    <a:pt x="683" y="306"/>
                  </a:lnTo>
                  <a:lnTo>
                    <a:pt x="682" y="308"/>
                  </a:lnTo>
                  <a:lnTo>
                    <a:pt x="673" y="314"/>
                  </a:lnTo>
                  <a:lnTo>
                    <a:pt x="672" y="315"/>
                  </a:lnTo>
                  <a:lnTo>
                    <a:pt x="671" y="320"/>
                  </a:lnTo>
                  <a:lnTo>
                    <a:pt x="671" y="321"/>
                  </a:lnTo>
                  <a:lnTo>
                    <a:pt x="672" y="322"/>
                  </a:lnTo>
                  <a:lnTo>
                    <a:pt x="672" y="323"/>
                  </a:lnTo>
                  <a:lnTo>
                    <a:pt x="679" y="326"/>
                  </a:lnTo>
                  <a:lnTo>
                    <a:pt x="683" y="332"/>
                  </a:lnTo>
                  <a:lnTo>
                    <a:pt x="697" y="339"/>
                  </a:lnTo>
                  <a:lnTo>
                    <a:pt x="698" y="340"/>
                  </a:lnTo>
                  <a:lnTo>
                    <a:pt x="701" y="349"/>
                  </a:lnTo>
                  <a:lnTo>
                    <a:pt x="682" y="370"/>
                  </a:lnTo>
                  <a:lnTo>
                    <a:pt x="682" y="370"/>
                  </a:lnTo>
                  <a:lnTo>
                    <a:pt x="682" y="371"/>
                  </a:lnTo>
                  <a:lnTo>
                    <a:pt x="679" y="371"/>
                  </a:lnTo>
                  <a:lnTo>
                    <a:pt x="679" y="369"/>
                  </a:lnTo>
                  <a:lnTo>
                    <a:pt x="672" y="369"/>
                  </a:lnTo>
                  <a:lnTo>
                    <a:pt x="672" y="365"/>
                  </a:lnTo>
                  <a:lnTo>
                    <a:pt x="669" y="365"/>
                  </a:lnTo>
                  <a:lnTo>
                    <a:pt x="669" y="355"/>
                  </a:lnTo>
                  <a:lnTo>
                    <a:pt x="664" y="356"/>
                  </a:lnTo>
                  <a:lnTo>
                    <a:pt x="664" y="353"/>
                  </a:lnTo>
                  <a:lnTo>
                    <a:pt x="659" y="354"/>
                  </a:lnTo>
                  <a:lnTo>
                    <a:pt x="659" y="349"/>
                  </a:lnTo>
                  <a:lnTo>
                    <a:pt x="657" y="349"/>
                  </a:lnTo>
                  <a:lnTo>
                    <a:pt x="657" y="351"/>
                  </a:lnTo>
                  <a:lnTo>
                    <a:pt x="652" y="352"/>
                  </a:lnTo>
                  <a:lnTo>
                    <a:pt x="652" y="349"/>
                  </a:lnTo>
                  <a:lnTo>
                    <a:pt x="642" y="350"/>
                  </a:lnTo>
                  <a:lnTo>
                    <a:pt x="642" y="348"/>
                  </a:lnTo>
                  <a:lnTo>
                    <a:pt x="640" y="348"/>
                  </a:lnTo>
                  <a:lnTo>
                    <a:pt x="640" y="345"/>
                  </a:lnTo>
                  <a:lnTo>
                    <a:pt x="637" y="345"/>
                  </a:lnTo>
                  <a:lnTo>
                    <a:pt x="637" y="343"/>
                  </a:lnTo>
                  <a:lnTo>
                    <a:pt x="633" y="344"/>
                  </a:lnTo>
                  <a:lnTo>
                    <a:pt x="633" y="341"/>
                  </a:lnTo>
                  <a:lnTo>
                    <a:pt x="630" y="341"/>
                  </a:lnTo>
                  <a:lnTo>
                    <a:pt x="630" y="339"/>
                  </a:lnTo>
                  <a:lnTo>
                    <a:pt x="628" y="339"/>
                  </a:lnTo>
                  <a:lnTo>
                    <a:pt x="628" y="337"/>
                  </a:lnTo>
                  <a:lnTo>
                    <a:pt x="625" y="337"/>
                  </a:lnTo>
                  <a:lnTo>
                    <a:pt x="625" y="335"/>
                  </a:lnTo>
                  <a:lnTo>
                    <a:pt x="623" y="335"/>
                  </a:lnTo>
                  <a:lnTo>
                    <a:pt x="622" y="332"/>
                  </a:lnTo>
                  <a:lnTo>
                    <a:pt x="608" y="333"/>
                  </a:lnTo>
                  <a:lnTo>
                    <a:pt x="608" y="333"/>
                  </a:lnTo>
                  <a:lnTo>
                    <a:pt x="602" y="333"/>
                  </a:lnTo>
                  <a:lnTo>
                    <a:pt x="599" y="330"/>
                  </a:lnTo>
                  <a:lnTo>
                    <a:pt x="598" y="327"/>
                  </a:lnTo>
                  <a:lnTo>
                    <a:pt x="594" y="325"/>
                  </a:lnTo>
                  <a:lnTo>
                    <a:pt x="593" y="326"/>
                  </a:lnTo>
                  <a:lnTo>
                    <a:pt x="593" y="329"/>
                  </a:lnTo>
                  <a:lnTo>
                    <a:pt x="593" y="333"/>
                  </a:lnTo>
                  <a:lnTo>
                    <a:pt x="593" y="336"/>
                  </a:lnTo>
                  <a:lnTo>
                    <a:pt x="592" y="337"/>
                  </a:lnTo>
                  <a:lnTo>
                    <a:pt x="592" y="339"/>
                  </a:lnTo>
                  <a:lnTo>
                    <a:pt x="590" y="339"/>
                  </a:lnTo>
                  <a:lnTo>
                    <a:pt x="590" y="342"/>
                  </a:lnTo>
                  <a:lnTo>
                    <a:pt x="589" y="342"/>
                  </a:lnTo>
                  <a:lnTo>
                    <a:pt x="587" y="346"/>
                  </a:lnTo>
                  <a:lnTo>
                    <a:pt x="582" y="342"/>
                  </a:lnTo>
                  <a:lnTo>
                    <a:pt x="579" y="344"/>
                  </a:lnTo>
                  <a:lnTo>
                    <a:pt x="574" y="343"/>
                  </a:lnTo>
                  <a:lnTo>
                    <a:pt x="566" y="347"/>
                  </a:lnTo>
                  <a:lnTo>
                    <a:pt x="563" y="351"/>
                  </a:lnTo>
                  <a:lnTo>
                    <a:pt x="561" y="351"/>
                  </a:lnTo>
                  <a:lnTo>
                    <a:pt x="558" y="350"/>
                  </a:lnTo>
                  <a:lnTo>
                    <a:pt x="558" y="350"/>
                  </a:lnTo>
                  <a:lnTo>
                    <a:pt x="558" y="348"/>
                  </a:lnTo>
                  <a:lnTo>
                    <a:pt x="556" y="349"/>
                  </a:lnTo>
                  <a:lnTo>
                    <a:pt x="555" y="342"/>
                  </a:lnTo>
                  <a:lnTo>
                    <a:pt x="556" y="342"/>
                  </a:lnTo>
                  <a:lnTo>
                    <a:pt x="556" y="339"/>
                  </a:lnTo>
                  <a:lnTo>
                    <a:pt x="554" y="336"/>
                  </a:lnTo>
                  <a:lnTo>
                    <a:pt x="553" y="333"/>
                  </a:lnTo>
                  <a:lnTo>
                    <a:pt x="552" y="332"/>
                  </a:lnTo>
                  <a:lnTo>
                    <a:pt x="552" y="332"/>
                  </a:lnTo>
                  <a:lnTo>
                    <a:pt x="551" y="325"/>
                  </a:lnTo>
                  <a:lnTo>
                    <a:pt x="551" y="325"/>
                  </a:lnTo>
                  <a:lnTo>
                    <a:pt x="550" y="324"/>
                  </a:lnTo>
                  <a:lnTo>
                    <a:pt x="533" y="324"/>
                  </a:lnTo>
                  <a:lnTo>
                    <a:pt x="533" y="324"/>
                  </a:lnTo>
                  <a:lnTo>
                    <a:pt x="521" y="325"/>
                  </a:lnTo>
                  <a:lnTo>
                    <a:pt x="521" y="320"/>
                  </a:lnTo>
                  <a:lnTo>
                    <a:pt x="522" y="318"/>
                  </a:lnTo>
                  <a:lnTo>
                    <a:pt x="522" y="316"/>
                  </a:lnTo>
                  <a:lnTo>
                    <a:pt x="521" y="314"/>
                  </a:lnTo>
                  <a:lnTo>
                    <a:pt x="518" y="315"/>
                  </a:lnTo>
                  <a:lnTo>
                    <a:pt x="516" y="317"/>
                  </a:lnTo>
                  <a:lnTo>
                    <a:pt x="513" y="317"/>
                  </a:lnTo>
                  <a:lnTo>
                    <a:pt x="512" y="316"/>
                  </a:lnTo>
                  <a:lnTo>
                    <a:pt x="509" y="317"/>
                  </a:lnTo>
                  <a:lnTo>
                    <a:pt x="509" y="314"/>
                  </a:lnTo>
                  <a:lnTo>
                    <a:pt x="504" y="314"/>
                  </a:lnTo>
                  <a:lnTo>
                    <a:pt x="504" y="317"/>
                  </a:lnTo>
                  <a:lnTo>
                    <a:pt x="497" y="317"/>
                  </a:lnTo>
                  <a:lnTo>
                    <a:pt x="497" y="319"/>
                  </a:lnTo>
                  <a:lnTo>
                    <a:pt x="499" y="320"/>
                  </a:lnTo>
                  <a:lnTo>
                    <a:pt x="498" y="326"/>
                  </a:lnTo>
                  <a:lnTo>
                    <a:pt x="498" y="327"/>
                  </a:lnTo>
                  <a:lnTo>
                    <a:pt x="497" y="327"/>
                  </a:lnTo>
                  <a:lnTo>
                    <a:pt x="496" y="329"/>
                  </a:lnTo>
                  <a:lnTo>
                    <a:pt x="495" y="329"/>
                  </a:lnTo>
                  <a:lnTo>
                    <a:pt x="495" y="329"/>
                  </a:lnTo>
                  <a:lnTo>
                    <a:pt x="495" y="329"/>
                  </a:lnTo>
                  <a:lnTo>
                    <a:pt x="492" y="331"/>
                  </a:lnTo>
                  <a:lnTo>
                    <a:pt x="491" y="334"/>
                  </a:lnTo>
                  <a:lnTo>
                    <a:pt x="490" y="344"/>
                  </a:lnTo>
                  <a:lnTo>
                    <a:pt x="492" y="353"/>
                  </a:lnTo>
                  <a:lnTo>
                    <a:pt x="492" y="356"/>
                  </a:lnTo>
                  <a:lnTo>
                    <a:pt x="491" y="359"/>
                  </a:lnTo>
                  <a:lnTo>
                    <a:pt x="492" y="362"/>
                  </a:lnTo>
                  <a:lnTo>
                    <a:pt x="494" y="365"/>
                  </a:lnTo>
                  <a:lnTo>
                    <a:pt x="495" y="374"/>
                  </a:lnTo>
                  <a:lnTo>
                    <a:pt x="494" y="378"/>
                  </a:lnTo>
                  <a:lnTo>
                    <a:pt x="494" y="379"/>
                  </a:lnTo>
                  <a:lnTo>
                    <a:pt x="494" y="379"/>
                  </a:lnTo>
                  <a:lnTo>
                    <a:pt x="493" y="381"/>
                  </a:lnTo>
                  <a:lnTo>
                    <a:pt x="493" y="386"/>
                  </a:lnTo>
                  <a:lnTo>
                    <a:pt x="491" y="387"/>
                  </a:lnTo>
                  <a:lnTo>
                    <a:pt x="489" y="387"/>
                  </a:lnTo>
                  <a:lnTo>
                    <a:pt x="490" y="389"/>
                  </a:lnTo>
                  <a:lnTo>
                    <a:pt x="488" y="389"/>
                  </a:lnTo>
                  <a:lnTo>
                    <a:pt x="488" y="396"/>
                  </a:lnTo>
                  <a:lnTo>
                    <a:pt x="490" y="400"/>
                  </a:lnTo>
                  <a:lnTo>
                    <a:pt x="491" y="400"/>
                  </a:lnTo>
                  <a:lnTo>
                    <a:pt x="491" y="403"/>
                  </a:lnTo>
                  <a:lnTo>
                    <a:pt x="488" y="403"/>
                  </a:lnTo>
                  <a:lnTo>
                    <a:pt x="488" y="405"/>
                  </a:lnTo>
                  <a:lnTo>
                    <a:pt x="487" y="405"/>
                  </a:lnTo>
                  <a:lnTo>
                    <a:pt x="487" y="405"/>
                  </a:lnTo>
                  <a:lnTo>
                    <a:pt x="485" y="410"/>
                  </a:lnTo>
                  <a:lnTo>
                    <a:pt x="485" y="414"/>
                  </a:lnTo>
                  <a:lnTo>
                    <a:pt x="485" y="416"/>
                  </a:lnTo>
                  <a:lnTo>
                    <a:pt x="485" y="417"/>
                  </a:lnTo>
                  <a:lnTo>
                    <a:pt x="483" y="417"/>
                  </a:lnTo>
                  <a:lnTo>
                    <a:pt x="482" y="419"/>
                  </a:lnTo>
                  <a:lnTo>
                    <a:pt x="483" y="427"/>
                  </a:lnTo>
                  <a:lnTo>
                    <a:pt x="482" y="427"/>
                  </a:lnTo>
                  <a:lnTo>
                    <a:pt x="482" y="430"/>
                  </a:lnTo>
                  <a:lnTo>
                    <a:pt x="484" y="433"/>
                  </a:lnTo>
                  <a:lnTo>
                    <a:pt x="488" y="435"/>
                  </a:lnTo>
                  <a:lnTo>
                    <a:pt x="489" y="436"/>
                  </a:lnTo>
                  <a:lnTo>
                    <a:pt x="490" y="436"/>
                  </a:lnTo>
                  <a:lnTo>
                    <a:pt x="491" y="438"/>
                  </a:lnTo>
                  <a:lnTo>
                    <a:pt x="491" y="438"/>
                  </a:lnTo>
                  <a:lnTo>
                    <a:pt x="490" y="441"/>
                  </a:lnTo>
                  <a:lnTo>
                    <a:pt x="483" y="448"/>
                  </a:lnTo>
                  <a:lnTo>
                    <a:pt x="483" y="448"/>
                  </a:lnTo>
                  <a:lnTo>
                    <a:pt x="479" y="446"/>
                  </a:lnTo>
                  <a:lnTo>
                    <a:pt x="479" y="446"/>
                  </a:lnTo>
                  <a:lnTo>
                    <a:pt x="474" y="446"/>
                  </a:lnTo>
                  <a:lnTo>
                    <a:pt x="474" y="444"/>
                  </a:lnTo>
                  <a:lnTo>
                    <a:pt x="470" y="444"/>
                  </a:lnTo>
                  <a:lnTo>
                    <a:pt x="470" y="442"/>
                  </a:lnTo>
                  <a:lnTo>
                    <a:pt x="462" y="442"/>
                  </a:lnTo>
                  <a:lnTo>
                    <a:pt x="462" y="441"/>
                  </a:lnTo>
                  <a:lnTo>
                    <a:pt x="459" y="441"/>
                  </a:lnTo>
                  <a:lnTo>
                    <a:pt x="459" y="440"/>
                  </a:lnTo>
                  <a:lnTo>
                    <a:pt x="458" y="440"/>
                  </a:lnTo>
                  <a:lnTo>
                    <a:pt x="458" y="438"/>
                  </a:lnTo>
                  <a:lnTo>
                    <a:pt x="455" y="438"/>
                  </a:lnTo>
                  <a:lnTo>
                    <a:pt x="455" y="436"/>
                  </a:lnTo>
                  <a:lnTo>
                    <a:pt x="451" y="438"/>
                  </a:lnTo>
                  <a:lnTo>
                    <a:pt x="443" y="437"/>
                  </a:lnTo>
                  <a:lnTo>
                    <a:pt x="443" y="435"/>
                  </a:lnTo>
                  <a:lnTo>
                    <a:pt x="441" y="435"/>
                  </a:lnTo>
                  <a:lnTo>
                    <a:pt x="441" y="437"/>
                  </a:lnTo>
                  <a:lnTo>
                    <a:pt x="439" y="437"/>
                  </a:lnTo>
                  <a:lnTo>
                    <a:pt x="439" y="436"/>
                  </a:lnTo>
                  <a:lnTo>
                    <a:pt x="434" y="436"/>
                  </a:lnTo>
                  <a:lnTo>
                    <a:pt x="434" y="437"/>
                  </a:lnTo>
                  <a:lnTo>
                    <a:pt x="431" y="437"/>
                  </a:lnTo>
                  <a:lnTo>
                    <a:pt x="431" y="441"/>
                  </a:lnTo>
                  <a:lnTo>
                    <a:pt x="432" y="442"/>
                  </a:lnTo>
                  <a:lnTo>
                    <a:pt x="432" y="442"/>
                  </a:lnTo>
                  <a:lnTo>
                    <a:pt x="432" y="443"/>
                  </a:lnTo>
                  <a:lnTo>
                    <a:pt x="433" y="443"/>
                  </a:lnTo>
                  <a:lnTo>
                    <a:pt x="432" y="445"/>
                  </a:lnTo>
                  <a:lnTo>
                    <a:pt x="432" y="447"/>
                  </a:lnTo>
                  <a:lnTo>
                    <a:pt x="432" y="447"/>
                  </a:lnTo>
                  <a:lnTo>
                    <a:pt x="428" y="453"/>
                  </a:lnTo>
                  <a:lnTo>
                    <a:pt x="428" y="457"/>
                  </a:lnTo>
                  <a:lnTo>
                    <a:pt x="430" y="460"/>
                  </a:lnTo>
                  <a:lnTo>
                    <a:pt x="426" y="461"/>
                  </a:lnTo>
                  <a:lnTo>
                    <a:pt x="426" y="464"/>
                  </a:lnTo>
                  <a:lnTo>
                    <a:pt x="424" y="464"/>
                  </a:lnTo>
                  <a:lnTo>
                    <a:pt x="424" y="465"/>
                  </a:lnTo>
                  <a:lnTo>
                    <a:pt x="424" y="466"/>
                  </a:lnTo>
                  <a:lnTo>
                    <a:pt x="423" y="466"/>
                  </a:lnTo>
                  <a:lnTo>
                    <a:pt x="420" y="470"/>
                  </a:lnTo>
                  <a:lnTo>
                    <a:pt x="420" y="471"/>
                  </a:lnTo>
                  <a:lnTo>
                    <a:pt x="418" y="472"/>
                  </a:lnTo>
                  <a:lnTo>
                    <a:pt x="418" y="472"/>
                  </a:lnTo>
                  <a:lnTo>
                    <a:pt x="414" y="473"/>
                  </a:lnTo>
                  <a:lnTo>
                    <a:pt x="412" y="476"/>
                  </a:lnTo>
                  <a:lnTo>
                    <a:pt x="405" y="478"/>
                  </a:lnTo>
                  <a:lnTo>
                    <a:pt x="404" y="481"/>
                  </a:lnTo>
                  <a:lnTo>
                    <a:pt x="404" y="482"/>
                  </a:lnTo>
                  <a:lnTo>
                    <a:pt x="403" y="482"/>
                  </a:lnTo>
                  <a:lnTo>
                    <a:pt x="400" y="491"/>
                  </a:lnTo>
                  <a:lnTo>
                    <a:pt x="400" y="491"/>
                  </a:lnTo>
                  <a:lnTo>
                    <a:pt x="400" y="491"/>
                  </a:lnTo>
                  <a:lnTo>
                    <a:pt x="398" y="497"/>
                  </a:lnTo>
                  <a:lnTo>
                    <a:pt x="398" y="501"/>
                  </a:lnTo>
                  <a:lnTo>
                    <a:pt x="397" y="501"/>
                  </a:lnTo>
                  <a:lnTo>
                    <a:pt x="396" y="502"/>
                  </a:lnTo>
                  <a:lnTo>
                    <a:pt x="398" y="505"/>
                  </a:lnTo>
                  <a:lnTo>
                    <a:pt x="399" y="509"/>
                  </a:lnTo>
                  <a:lnTo>
                    <a:pt x="399" y="513"/>
                  </a:lnTo>
                  <a:lnTo>
                    <a:pt x="397" y="519"/>
                  </a:lnTo>
                  <a:lnTo>
                    <a:pt x="399" y="529"/>
                  </a:lnTo>
                  <a:lnTo>
                    <a:pt x="396" y="530"/>
                  </a:lnTo>
                  <a:lnTo>
                    <a:pt x="395" y="532"/>
                  </a:lnTo>
                  <a:lnTo>
                    <a:pt x="396" y="534"/>
                  </a:lnTo>
                  <a:lnTo>
                    <a:pt x="394" y="535"/>
                  </a:lnTo>
                  <a:lnTo>
                    <a:pt x="393" y="538"/>
                  </a:lnTo>
                  <a:lnTo>
                    <a:pt x="391" y="538"/>
                  </a:lnTo>
                  <a:lnTo>
                    <a:pt x="390" y="538"/>
                  </a:lnTo>
                  <a:lnTo>
                    <a:pt x="379" y="539"/>
                  </a:lnTo>
                  <a:lnTo>
                    <a:pt x="376" y="532"/>
                  </a:lnTo>
                  <a:lnTo>
                    <a:pt x="376" y="529"/>
                  </a:lnTo>
                  <a:lnTo>
                    <a:pt x="374" y="529"/>
                  </a:lnTo>
                  <a:lnTo>
                    <a:pt x="374" y="526"/>
                  </a:lnTo>
                  <a:lnTo>
                    <a:pt x="373" y="525"/>
                  </a:lnTo>
                  <a:lnTo>
                    <a:pt x="370" y="526"/>
                  </a:lnTo>
                  <a:lnTo>
                    <a:pt x="369" y="527"/>
                  </a:lnTo>
                  <a:lnTo>
                    <a:pt x="366" y="527"/>
                  </a:lnTo>
                  <a:lnTo>
                    <a:pt x="364" y="518"/>
                  </a:lnTo>
                  <a:lnTo>
                    <a:pt x="363" y="518"/>
                  </a:lnTo>
                  <a:lnTo>
                    <a:pt x="361" y="516"/>
                  </a:lnTo>
                  <a:lnTo>
                    <a:pt x="361" y="515"/>
                  </a:lnTo>
                  <a:lnTo>
                    <a:pt x="358" y="515"/>
                  </a:lnTo>
                  <a:lnTo>
                    <a:pt x="357" y="517"/>
                  </a:lnTo>
                  <a:lnTo>
                    <a:pt x="355" y="519"/>
                  </a:lnTo>
                  <a:lnTo>
                    <a:pt x="355" y="520"/>
                  </a:lnTo>
                  <a:lnTo>
                    <a:pt x="355" y="521"/>
                  </a:lnTo>
                  <a:lnTo>
                    <a:pt x="351" y="521"/>
                  </a:lnTo>
                  <a:lnTo>
                    <a:pt x="350" y="521"/>
                  </a:lnTo>
                  <a:lnTo>
                    <a:pt x="350" y="523"/>
                  </a:lnTo>
                  <a:lnTo>
                    <a:pt x="347" y="524"/>
                  </a:lnTo>
                  <a:lnTo>
                    <a:pt x="346" y="524"/>
                  </a:lnTo>
                  <a:lnTo>
                    <a:pt x="345" y="526"/>
                  </a:lnTo>
                  <a:lnTo>
                    <a:pt x="341" y="526"/>
                  </a:lnTo>
                  <a:lnTo>
                    <a:pt x="341" y="524"/>
                  </a:lnTo>
                  <a:lnTo>
                    <a:pt x="339" y="524"/>
                  </a:lnTo>
                  <a:lnTo>
                    <a:pt x="338" y="522"/>
                  </a:lnTo>
                  <a:lnTo>
                    <a:pt x="331" y="521"/>
                  </a:lnTo>
                  <a:lnTo>
                    <a:pt x="331" y="520"/>
                  </a:lnTo>
                  <a:lnTo>
                    <a:pt x="329" y="520"/>
                  </a:lnTo>
                  <a:lnTo>
                    <a:pt x="328" y="519"/>
                  </a:lnTo>
                  <a:lnTo>
                    <a:pt x="323" y="520"/>
                  </a:lnTo>
                  <a:lnTo>
                    <a:pt x="322" y="517"/>
                  </a:lnTo>
                  <a:lnTo>
                    <a:pt x="321" y="514"/>
                  </a:lnTo>
                  <a:lnTo>
                    <a:pt x="320" y="514"/>
                  </a:lnTo>
                  <a:lnTo>
                    <a:pt x="320" y="512"/>
                  </a:lnTo>
                  <a:lnTo>
                    <a:pt x="316" y="509"/>
                  </a:lnTo>
                  <a:lnTo>
                    <a:pt x="316" y="509"/>
                  </a:lnTo>
                  <a:lnTo>
                    <a:pt x="316" y="509"/>
                  </a:lnTo>
                  <a:lnTo>
                    <a:pt x="314" y="507"/>
                  </a:lnTo>
                  <a:lnTo>
                    <a:pt x="314" y="505"/>
                  </a:lnTo>
                  <a:lnTo>
                    <a:pt x="313" y="505"/>
                  </a:lnTo>
                  <a:lnTo>
                    <a:pt x="312" y="504"/>
                  </a:lnTo>
                  <a:lnTo>
                    <a:pt x="311" y="506"/>
                  </a:lnTo>
                  <a:lnTo>
                    <a:pt x="304" y="506"/>
                  </a:lnTo>
                  <a:lnTo>
                    <a:pt x="303" y="509"/>
                  </a:lnTo>
                  <a:lnTo>
                    <a:pt x="304" y="510"/>
                  </a:lnTo>
                  <a:lnTo>
                    <a:pt x="305" y="510"/>
                  </a:lnTo>
                  <a:lnTo>
                    <a:pt x="305" y="512"/>
                  </a:lnTo>
                  <a:lnTo>
                    <a:pt x="306" y="514"/>
                  </a:lnTo>
                  <a:lnTo>
                    <a:pt x="305" y="517"/>
                  </a:lnTo>
                  <a:lnTo>
                    <a:pt x="305" y="518"/>
                  </a:lnTo>
                  <a:lnTo>
                    <a:pt x="305" y="522"/>
                  </a:lnTo>
                  <a:lnTo>
                    <a:pt x="304" y="522"/>
                  </a:lnTo>
                  <a:lnTo>
                    <a:pt x="304" y="523"/>
                  </a:lnTo>
                  <a:lnTo>
                    <a:pt x="303" y="527"/>
                  </a:lnTo>
                  <a:lnTo>
                    <a:pt x="301" y="529"/>
                  </a:lnTo>
                  <a:lnTo>
                    <a:pt x="301" y="529"/>
                  </a:lnTo>
                  <a:lnTo>
                    <a:pt x="301" y="529"/>
                  </a:lnTo>
                  <a:lnTo>
                    <a:pt x="299" y="532"/>
                  </a:lnTo>
                  <a:lnTo>
                    <a:pt x="297" y="534"/>
                  </a:lnTo>
                  <a:lnTo>
                    <a:pt x="294" y="533"/>
                  </a:lnTo>
                  <a:lnTo>
                    <a:pt x="295" y="534"/>
                  </a:lnTo>
                  <a:lnTo>
                    <a:pt x="292" y="534"/>
                  </a:lnTo>
                  <a:lnTo>
                    <a:pt x="292" y="533"/>
                  </a:lnTo>
                  <a:lnTo>
                    <a:pt x="284" y="533"/>
                  </a:lnTo>
                  <a:lnTo>
                    <a:pt x="284" y="535"/>
                  </a:lnTo>
                  <a:lnTo>
                    <a:pt x="284" y="539"/>
                  </a:lnTo>
                  <a:lnTo>
                    <a:pt x="284" y="542"/>
                  </a:lnTo>
                  <a:lnTo>
                    <a:pt x="283" y="543"/>
                  </a:lnTo>
                  <a:lnTo>
                    <a:pt x="283" y="544"/>
                  </a:lnTo>
                  <a:lnTo>
                    <a:pt x="281" y="545"/>
                  </a:lnTo>
                  <a:lnTo>
                    <a:pt x="281" y="545"/>
                  </a:lnTo>
                  <a:lnTo>
                    <a:pt x="281" y="547"/>
                  </a:lnTo>
                  <a:lnTo>
                    <a:pt x="279" y="547"/>
                  </a:lnTo>
                  <a:lnTo>
                    <a:pt x="279" y="545"/>
                  </a:lnTo>
                  <a:lnTo>
                    <a:pt x="277" y="545"/>
                  </a:lnTo>
                  <a:lnTo>
                    <a:pt x="277" y="545"/>
                  </a:lnTo>
                  <a:lnTo>
                    <a:pt x="276" y="545"/>
                  </a:lnTo>
                  <a:lnTo>
                    <a:pt x="276" y="542"/>
                  </a:lnTo>
                  <a:lnTo>
                    <a:pt x="276" y="542"/>
                  </a:lnTo>
                  <a:lnTo>
                    <a:pt x="275" y="542"/>
                  </a:lnTo>
                  <a:lnTo>
                    <a:pt x="274" y="541"/>
                  </a:lnTo>
                  <a:lnTo>
                    <a:pt x="272" y="545"/>
                  </a:lnTo>
                  <a:lnTo>
                    <a:pt x="272" y="548"/>
                  </a:lnTo>
                  <a:lnTo>
                    <a:pt x="271" y="548"/>
                  </a:lnTo>
                  <a:lnTo>
                    <a:pt x="271" y="548"/>
                  </a:lnTo>
                  <a:lnTo>
                    <a:pt x="270" y="548"/>
                  </a:lnTo>
                  <a:lnTo>
                    <a:pt x="269" y="548"/>
                  </a:lnTo>
                  <a:lnTo>
                    <a:pt x="270" y="553"/>
                  </a:lnTo>
                  <a:lnTo>
                    <a:pt x="268" y="553"/>
                  </a:lnTo>
                  <a:lnTo>
                    <a:pt x="268" y="555"/>
                  </a:lnTo>
                  <a:lnTo>
                    <a:pt x="265" y="555"/>
                  </a:lnTo>
                  <a:lnTo>
                    <a:pt x="265" y="557"/>
                  </a:lnTo>
                  <a:lnTo>
                    <a:pt x="263" y="557"/>
                  </a:lnTo>
                  <a:lnTo>
                    <a:pt x="263" y="560"/>
                  </a:lnTo>
                  <a:lnTo>
                    <a:pt x="259" y="560"/>
                  </a:lnTo>
                  <a:lnTo>
                    <a:pt x="258" y="551"/>
                  </a:lnTo>
                  <a:lnTo>
                    <a:pt x="253" y="551"/>
                  </a:lnTo>
                  <a:lnTo>
                    <a:pt x="253" y="549"/>
                  </a:lnTo>
                  <a:lnTo>
                    <a:pt x="251" y="549"/>
                  </a:lnTo>
                  <a:lnTo>
                    <a:pt x="251" y="547"/>
                  </a:lnTo>
                  <a:lnTo>
                    <a:pt x="248" y="547"/>
                  </a:lnTo>
                  <a:lnTo>
                    <a:pt x="248" y="542"/>
                  </a:lnTo>
                  <a:lnTo>
                    <a:pt x="246" y="542"/>
                  </a:lnTo>
                  <a:lnTo>
                    <a:pt x="245" y="540"/>
                  </a:lnTo>
                  <a:lnTo>
                    <a:pt x="243" y="540"/>
                  </a:lnTo>
                  <a:lnTo>
                    <a:pt x="243" y="538"/>
                  </a:lnTo>
                  <a:lnTo>
                    <a:pt x="231" y="539"/>
                  </a:lnTo>
                  <a:lnTo>
                    <a:pt x="231" y="538"/>
                  </a:lnTo>
                  <a:lnTo>
                    <a:pt x="231" y="536"/>
                  </a:lnTo>
                  <a:lnTo>
                    <a:pt x="229" y="536"/>
                  </a:lnTo>
                  <a:lnTo>
                    <a:pt x="228" y="534"/>
                  </a:lnTo>
                  <a:lnTo>
                    <a:pt x="217" y="532"/>
                  </a:lnTo>
                  <a:lnTo>
                    <a:pt x="216" y="530"/>
                  </a:lnTo>
                  <a:lnTo>
                    <a:pt x="203" y="531"/>
                  </a:lnTo>
                  <a:lnTo>
                    <a:pt x="203" y="530"/>
                  </a:lnTo>
                  <a:lnTo>
                    <a:pt x="203" y="529"/>
                  </a:lnTo>
                  <a:lnTo>
                    <a:pt x="192" y="529"/>
                  </a:lnTo>
                  <a:lnTo>
                    <a:pt x="190" y="532"/>
                  </a:lnTo>
                  <a:lnTo>
                    <a:pt x="186" y="532"/>
                  </a:lnTo>
                  <a:lnTo>
                    <a:pt x="184" y="531"/>
                  </a:lnTo>
                  <a:lnTo>
                    <a:pt x="184" y="530"/>
                  </a:lnTo>
                  <a:lnTo>
                    <a:pt x="183" y="530"/>
                  </a:lnTo>
                  <a:lnTo>
                    <a:pt x="182" y="529"/>
                  </a:lnTo>
                  <a:lnTo>
                    <a:pt x="181" y="528"/>
                  </a:lnTo>
                  <a:lnTo>
                    <a:pt x="181" y="528"/>
                  </a:lnTo>
                  <a:lnTo>
                    <a:pt x="177" y="527"/>
                  </a:lnTo>
                  <a:lnTo>
                    <a:pt x="176" y="526"/>
                  </a:lnTo>
                  <a:lnTo>
                    <a:pt x="172" y="526"/>
                  </a:lnTo>
                  <a:lnTo>
                    <a:pt x="171" y="524"/>
                  </a:lnTo>
                  <a:lnTo>
                    <a:pt x="167" y="524"/>
                  </a:lnTo>
                  <a:lnTo>
                    <a:pt x="167" y="522"/>
                  </a:lnTo>
                  <a:lnTo>
                    <a:pt x="166" y="522"/>
                  </a:lnTo>
                  <a:lnTo>
                    <a:pt x="166" y="522"/>
                  </a:lnTo>
                  <a:lnTo>
                    <a:pt x="164" y="521"/>
                  </a:lnTo>
                  <a:lnTo>
                    <a:pt x="164" y="516"/>
                  </a:lnTo>
                  <a:lnTo>
                    <a:pt x="165" y="515"/>
                  </a:lnTo>
                  <a:lnTo>
                    <a:pt x="166" y="515"/>
                  </a:lnTo>
                  <a:lnTo>
                    <a:pt x="166" y="512"/>
                  </a:lnTo>
                  <a:lnTo>
                    <a:pt x="164" y="512"/>
                  </a:lnTo>
                  <a:lnTo>
                    <a:pt x="164" y="510"/>
                  </a:lnTo>
                  <a:lnTo>
                    <a:pt x="157" y="511"/>
                  </a:lnTo>
                  <a:lnTo>
                    <a:pt x="156" y="508"/>
                  </a:lnTo>
                  <a:lnTo>
                    <a:pt x="155" y="508"/>
                  </a:lnTo>
                  <a:lnTo>
                    <a:pt x="154" y="507"/>
                  </a:lnTo>
                  <a:lnTo>
                    <a:pt x="154" y="505"/>
                  </a:lnTo>
                  <a:lnTo>
                    <a:pt x="156" y="505"/>
                  </a:lnTo>
                  <a:lnTo>
                    <a:pt x="158" y="502"/>
                  </a:lnTo>
                  <a:lnTo>
                    <a:pt x="158" y="501"/>
                  </a:lnTo>
                  <a:lnTo>
                    <a:pt x="158" y="501"/>
                  </a:lnTo>
                  <a:lnTo>
                    <a:pt x="158" y="499"/>
                  </a:lnTo>
                  <a:lnTo>
                    <a:pt x="168" y="498"/>
                  </a:lnTo>
                  <a:lnTo>
                    <a:pt x="167" y="496"/>
                  </a:lnTo>
                  <a:lnTo>
                    <a:pt x="170" y="496"/>
                  </a:lnTo>
                  <a:lnTo>
                    <a:pt x="170" y="494"/>
                  </a:lnTo>
                  <a:lnTo>
                    <a:pt x="170" y="493"/>
                  </a:lnTo>
                  <a:lnTo>
                    <a:pt x="170" y="488"/>
                  </a:lnTo>
                  <a:lnTo>
                    <a:pt x="167" y="487"/>
                  </a:lnTo>
                  <a:lnTo>
                    <a:pt x="167" y="486"/>
                  </a:lnTo>
                  <a:lnTo>
                    <a:pt x="162" y="487"/>
                  </a:lnTo>
                  <a:lnTo>
                    <a:pt x="162" y="484"/>
                  </a:lnTo>
                  <a:lnTo>
                    <a:pt x="160" y="484"/>
                  </a:lnTo>
                  <a:lnTo>
                    <a:pt x="160" y="484"/>
                  </a:lnTo>
                  <a:lnTo>
                    <a:pt x="159" y="482"/>
                  </a:lnTo>
                  <a:lnTo>
                    <a:pt x="157" y="482"/>
                  </a:lnTo>
                  <a:lnTo>
                    <a:pt x="157" y="478"/>
                  </a:lnTo>
                  <a:lnTo>
                    <a:pt x="155" y="478"/>
                  </a:lnTo>
                  <a:lnTo>
                    <a:pt x="155" y="475"/>
                  </a:lnTo>
                  <a:lnTo>
                    <a:pt x="154" y="475"/>
                  </a:lnTo>
                  <a:lnTo>
                    <a:pt x="154" y="475"/>
                  </a:lnTo>
                  <a:lnTo>
                    <a:pt x="150" y="470"/>
                  </a:lnTo>
                  <a:lnTo>
                    <a:pt x="140" y="469"/>
                  </a:lnTo>
                  <a:lnTo>
                    <a:pt x="140" y="467"/>
                  </a:lnTo>
                  <a:lnTo>
                    <a:pt x="135" y="467"/>
                  </a:lnTo>
                  <a:lnTo>
                    <a:pt x="135" y="466"/>
                  </a:lnTo>
                  <a:lnTo>
                    <a:pt x="134" y="464"/>
                  </a:lnTo>
                  <a:lnTo>
                    <a:pt x="133" y="463"/>
                  </a:lnTo>
                  <a:lnTo>
                    <a:pt x="128" y="463"/>
                  </a:lnTo>
                  <a:lnTo>
                    <a:pt x="127" y="458"/>
                  </a:lnTo>
                  <a:lnTo>
                    <a:pt x="125" y="458"/>
                  </a:lnTo>
                  <a:lnTo>
                    <a:pt x="125" y="457"/>
                  </a:lnTo>
                  <a:lnTo>
                    <a:pt x="123" y="454"/>
                  </a:lnTo>
                  <a:lnTo>
                    <a:pt x="123" y="454"/>
                  </a:lnTo>
                  <a:lnTo>
                    <a:pt x="122" y="452"/>
                  </a:lnTo>
                  <a:lnTo>
                    <a:pt x="121" y="452"/>
                  </a:lnTo>
                  <a:lnTo>
                    <a:pt x="120" y="450"/>
                  </a:lnTo>
                  <a:lnTo>
                    <a:pt x="120" y="449"/>
                  </a:lnTo>
                  <a:lnTo>
                    <a:pt x="117" y="449"/>
                  </a:lnTo>
                  <a:lnTo>
                    <a:pt x="117" y="447"/>
                  </a:lnTo>
                  <a:lnTo>
                    <a:pt x="115" y="447"/>
                  </a:lnTo>
                  <a:lnTo>
                    <a:pt x="115" y="445"/>
                  </a:lnTo>
                  <a:lnTo>
                    <a:pt x="109" y="440"/>
                  </a:lnTo>
                  <a:lnTo>
                    <a:pt x="108" y="440"/>
                  </a:lnTo>
                  <a:lnTo>
                    <a:pt x="108" y="438"/>
                  </a:lnTo>
                  <a:lnTo>
                    <a:pt x="105" y="438"/>
                  </a:lnTo>
                  <a:lnTo>
                    <a:pt x="105" y="436"/>
                  </a:lnTo>
                  <a:lnTo>
                    <a:pt x="96" y="437"/>
                  </a:lnTo>
                  <a:lnTo>
                    <a:pt x="96" y="437"/>
                  </a:lnTo>
                  <a:lnTo>
                    <a:pt x="94" y="437"/>
                  </a:lnTo>
                  <a:lnTo>
                    <a:pt x="94" y="435"/>
                  </a:lnTo>
                  <a:lnTo>
                    <a:pt x="86" y="434"/>
                  </a:lnTo>
                  <a:lnTo>
                    <a:pt x="86" y="431"/>
                  </a:lnTo>
                  <a:lnTo>
                    <a:pt x="84" y="431"/>
                  </a:lnTo>
                  <a:lnTo>
                    <a:pt x="83" y="428"/>
                  </a:lnTo>
                  <a:lnTo>
                    <a:pt x="85" y="428"/>
                  </a:lnTo>
                  <a:lnTo>
                    <a:pt x="86" y="421"/>
                  </a:lnTo>
                  <a:lnTo>
                    <a:pt x="79" y="413"/>
                  </a:lnTo>
                  <a:lnTo>
                    <a:pt x="81" y="411"/>
                  </a:lnTo>
                  <a:lnTo>
                    <a:pt x="79" y="409"/>
                  </a:lnTo>
                  <a:lnTo>
                    <a:pt x="79" y="405"/>
                  </a:lnTo>
                  <a:lnTo>
                    <a:pt x="75" y="405"/>
                  </a:lnTo>
                  <a:lnTo>
                    <a:pt x="75" y="403"/>
                  </a:lnTo>
                  <a:lnTo>
                    <a:pt x="72" y="403"/>
                  </a:lnTo>
                  <a:lnTo>
                    <a:pt x="72" y="401"/>
                  </a:lnTo>
                  <a:lnTo>
                    <a:pt x="70" y="401"/>
                  </a:lnTo>
                  <a:lnTo>
                    <a:pt x="70" y="401"/>
                  </a:lnTo>
                  <a:lnTo>
                    <a:pt x="70" y="400"/>
                  </a:lnTo>
                  <a:lnTo>
                    <a:pt x="69" y="394"/>
                  </a:lnTo>
                  <a:lnTo>
                    <a:pt x="67" y="394"/>
                  </a:lnTo>
                  <a:lnTo>
                    <a:pt x="66" y="382"/>
                  </a:lnTo>
                  <a:lnTo>
                    <a:pt x="64" y="382"/>
                  </a:lnTo>
                  <a:lnTo>
                    <a:pt x="64" y="381"/>
                  </a:lnTo>
                  <a:lnTo>
                    <a:pt x="64" y="380"/>
                  </a:lnTo>
                  <a:lnTo>
                    <a:pt x="61" y="380"/>
                  </a:lnTo>
                  <a:lnTo>
                    <a:pt x="61" y="378"/>
                  </a:lnTo>
                  <a:lnTo>
                    <a:pt x="60" y="378"/>
                  </a:lnTo>
                  <a:lnTo>
                    <a:pt x="60" y="375"/>
                  </a:lnTo>
                  <a:lnTo>
                    <a:pt x="58" y="374"/>
                  </a:lnTo>
                  <a:lnTo>
                    <a:pt x="58" y="376"/>
                  </a:lnTo>
                  <a:lnTo>
                    <a:pt x="57" y="376"/>
                  </a:lnTo>
                  <a:lnTo>
                    <a:pt x="57" y="378"/>
                  </a:lnTo>
                  <a:lnTo>
                    <a:pt x="50" y="378"/>
                  </a:lnTo>
                  <a:lnTo>
                    <a:pt x="49" y="377"/>
                  </a:lnTo>
                  <a:lnTo>
                    <a:pt x="49" y="376"/>
                  </a:lnTo>
                  <a:lnTo>
                    <a:pt x="48" y="377"/>
                  </a:lnTo>
                  <a:lnTo>
                    <a:pt x="46" y="378"/>
                  </a:lnTo>
                  <a:lnTo>
                    <a:pt x="39" y="377"/>
                  </a:lnTo>
                  <a:lnTo>
                    <a:pt x="37" y="374"/>
                  </a:lnTo>
                  <a:lnTo>
                    <a:pt x="37" y="370"/>
                  </a:lnTo>
                  <a:lnTo>
                    <a:pt x="32" y="371"/>
                  </a:lnTo>
                  <a:lnTo>
                    <a:pt x="32" y="369"/>
                  </a:lnTo>
                  <a:lnTo>
                    <a:pt x="30" y="363"/>
                  </a:lnTo>
                  <a:lnTo>
                    <a:pt x="30" y="363"/>
                  </a:lnTo>
                  <a:lnTo>
                    <a:pt x="29" y="359"/>
                  </a:lnTo>
                  <a:lnTo>
                    <a:pt x="29" y="357"/>
                  </a:lnTo>
                  <a:lnTo>
                    <a:pt x="27" y="355"/>
                  </a:lnTo>
                  <a:lnTo>
                    <a:pt x="27" y="353"/>
                  </a:lnTo>
                  <a:lnTo>
                    <a:pt x="27" y="353"/>
                  </a:lnTo>
                  <a:lnTo>
                    <a:pt x="27" y="352"/>
                  </a:lnTo>
                  <a:lnTo>
                    <a:pt x="26" y="352"/>
                  </a:lnTo>
                  <a:lnTo>
                    <a:pt x="25" y="351"/>
                  </a:lnTo>
                  <a:lnTo>
                    <a:pt x="24" y="349"/>
                  </a:lnTo>
                  <a:lnTo>
                    <a:pt x="24" y="347"/>
                  </a:lnTo>
                  <a:lnTo>
                    <a:pt x="23" y="347"/>
                  </a:lnTo>
                  <a:lnTo>
                    <a:pt x="23" y="347"/>
                  </a:lnTo>
                  <a:lnTo>
                    <a:pt x="23" y="345"/>
                  </a:lnTo>
                  <a:lnTo>
                    <a:pt x="24" y="345"/>
                  </a:lnTo>
                  <a:lnTo>
                    <a:pt x="24" y="345"/>
                  </a:lnTo>
                  <a:lnTo>
                    <a:pt x="24" y="345"/>
                  </a:lnTo>
                  <a:lnTo>
                    <a:pt x="26" y="342"/>
                  </a:lnTo>
                  <a:lnTo>
                    <a:pt x="20" y="341"/>
                  </a:lnTo>
                  <a:lnTo>
                    <a:pt x="20" y="342"/>
                  </a:lnTo>
                  <a:lnTo>
                    <a:pt x="18" y="343"/>
                  </a:lnTo>
                  <a:lnTo>
                    <a:pt x="18" y="343"/>
                  </a:lnTo>
                  <a:lnTo>
                    <a:pt x="16" y="343"/>
                  </a:lnTo>
                  <a:lnTo>
                    <a:pt x="16" y="343"/>
                  </a:lnTo>
                  <a:lnTo>
                    <a:pt x="14" y="343"/>
                  </a:lnTo>
                  <a:lnTo>
                    <a:pt x="14" y="334"/>
                  </a:lnTo>
                  <a:lnTo>
                    <a:pt x="11" y="334"/>
                  </a:lnTo>
                  <a:lnTo>
                    <a:pt x="11" y="332"/>
                  </a:lnTo>
                  <a:lnTo>
                    <a:pt x="10" y="332"/>
                  </a:lnTo>
                  <a:lnTo>
                    <a:pt x="2" y="321"/>
                  </a:lnTo>
                  <a:lnTo>
                    <a:pt x="2" y="318"/>
                  </a:lnTo>
                  <a:lnTo>
                    <a:pt x="1" y="317"/>
                  </a:lnTo>
                  <a:lnTo>
                    <a:pt x="0" y="315"/>
                  </a:lnTo>
                  <a:lnTo>
                    <a:pt x="0" y="314"/>
                  </a:lnTo>
                  <a:lnTo>
                    <a:pt x="0" y="313"/>
                  </a:lnTo>
                  <a:lnTo>
                    <a:pt x="2" y="309"/>
                  </a:lnTo>
                  <a:lnTo>
                    <a:pt x="3" y="304"/>
                  </a:lnTo>
                  <a:lnTo>
                    <a:pt x="5" y="302"/>
                  </a:lnTo>
                  <a:lnTo>
                    <a:pt x="6" y="296"/>
                  </a:lnTo>
                  <a:lnTo>
                    <a:pt x="9" y="292"/>
                  </a:lnTo>
                  <a:lnTo>
                    <a:pt x="17" y="291"/>
                  </a:lnTo>
                  <a:lnTo>
                    <a:pt x="23" y="286"/>
                  </a:lnTo>
                  <a:lnTo>
                    <a:pt x="23" y="285"/>
                  </a:lnTo>
                  <a:lnTo>
                    <a:pt x="24" y="283"/>
                  </a:lnTo>
                  <a:lnTo>
                    <a:pt x="23" y="279"/>
                  </a:lnTo>
                  <a:lnTo>
                    <a:pt x="22" y="276"/>
                  </a:lnTo>
                  <a:lnTo>
                    <a:pt x="20" y="271"/>
                  </a:lnTo>
                  <a:lnTo>
                    <a:pt x="20" y="270"/>
                  </a:lnTo>
                  <a:lnTo>
                    <a:pt x="17" y="265"/>
                  </a:lnTo>
                  <a:lnTo>
                    <a:pt x="16" y="265"/>
                  </a:lnTo>
                  <a:lnTo>
                    <a:pt x="16" y="264"/>
                  </a:lnTo>
                  <a:lnTo>
                    <a:pt x="16" y="263"/>
                  </a:lnTo>
                  <a:lnTo>
                    <a:pt x="19" y="257"/>
                  </a:lnTo>
                  <a:lnTo>
                    <a:pt x="19" y="256"/>
                  </a:lnTo>
                  <a:lnTo>
                    <a:pt x="19" y="243"/>
                  </a:lnTo>
                  <a:lnTo>
                    <a:pt x="19" y="241"/>
                  </a:lnTo>
                  <a:lnTo>
                    <a:pt x="20" y="240"/>
                  </a:lnTo>
                  <a:lnTo>
                    <a:pt x="21" y="240"/>
                  </a:lnTo>
                  <a:lnTo>
                    <a:pt x="23" y="239"/>
                  </a:lnTo>
                  <a:lnTo>
                    <a:pt x="35" y="243"/>
                  </a:lnTo>
                  <a:lnTo>
                    <a:pt x="44" y="236"/>
                  </a:lnTo>
                  <a:lnTo>
                    <a:pt x="46" y="233"/>
                  </a:lnTo>
                  <a:lnTo>
                    <a:pt x="55" y="228"/>
                  </a:lnTo>
                  <a:lnTo>
                    <a:pt x="56" y="226"/>
                  </a:lnTo>
                  <a:lnTo>
                    <a:pt x="58" y="217"/>
                  </a:lnTo>
                  <a:lnTo>
                    <a:pt x="58" y="216"/>
                  </a:lnTo>
                  <a:lnTo>
                    <a:pt x="62" y="214"/>
                  </a:lnTo>
                  <a:lnTo>
                    <a:pt x="63" y="214"/>
                  </a:lnTo>
                  <a:lnTo>
                    <a:pt x="63" y="213"/>
                  </a:lnTo>
                  <a:lnTo>
                    <a:pt x="63" y="209"/>
                  </a:lnTo>
                  <a:lnTo>
                    <a:pt x="63" y="208"/>
                  </a:lnTo>
                  <a:lnTo>
                    <a:pt x="58" y="199"/>
                  </a:lnTo>
                  <a:lnTo>
                    <a:pt x="57" y="195"/>
                  </a:lnTo>
                  <a:lnTo>
                    <a:pt x="57" y="194"/>
                  </a:lnTo>
                  <a:lnTo>
                    <a:pt x="58" y="193"/>
                  </a:lnTo>
                  <a:lnTo>
                    <a:pt x="66" y="187"/>
                  </a:lnTo>
                  <a:lnTo>
                    <a:pt x="66" y="186"/>
                  </a:lnTo>
                  <a:lnTo>
                    <a:pt x="66" y="185"/>
                  </a:lnTo>
                  <a:lnTo>
                    <a:pt x="66" y="184"/>
                  </a:lnTo>
                  <a:lnTo>
                    <a:pt x="66" y="183"/>
                  </a:lnTo>
                  <a:lnTo>
                    <a:pt x="66" y="181"/>
                  </a:lnTo>
                  <a:lnTo>
                    <a:pt x="61" y="177"/>
                  </a:lnTo>
                  <a:lnTo>
                    <a:pt x="61" y="175"/>
                  </a:lnTo>
                  <a:lnTo>
                    <a:pt x="61" y="174"/>
                  </a:lnTo>
                  <a:lnTo>
                    <a:pt x="61" y="173"/>
                  </a:lnTo>
                  <a:lnTo>
                    <a:pt x="69" y="166"/>
                  </a:lnTo>
                  <a:lnTo>
                    <a:pt x="69" y="165"/>
                  </a:lnTo>
                  <a:lnTo>
                    <a:pt x="69" y="164"/>
                  </a:lnTo>
                  <a:lnTo>
                    <a:pt x="69" y="163"/>
                  </a:lnTo>
                  <a:lnTo>
                    <a:pt x="69" y="162"/>
                  </a:lnTo>
                  <a:lnTo>
                    <a:pt x="68" y="160"/>
                  </a:lnTo>
                  <a:lnTo>
                    <a:pt x="68" y="160"/>
                  </a:lnTo>
                  <a:lnTo>
                    <a:pt x="68" y="159"/>
                  </a:lnTo>
                  <a:lnTo>
                    <a:pt x="68" y="158"/>
                  </a:lnTo>
                  <a:lnTo>
                    <a:pt x="70" y="153"/>
                  </a:lnTo>
                  <a:lnTo>
                    <a:pt x="81" y="146"/>
                  </a:lnTo>
                  <a:lnTo>
                    <a:pt x="81" y="145"/>
                  </a:lnTo>
                  <a:lnTo>
                    <a:pt x="82" y="144"/>
                  </a:lnTo>
                  <a:lnTo>
                    <a:pt x="82" y="137"/>
                  </a:lnTo>
                  <a:lnTo>
                    <a:pt x="86" y="133"/>
                  </a:lnTo>
                  <a:lnTo>
                    <a:pt x="90" y="131"/>
                  </a:lnTo>
                  <a:lnTo>
                    <a:pt x="90" y="131"/>
                  </a:lnTo>
                  <a:lnTo>
                    <a:pt x="91" y="130"/>
                  </a:lnTo>
                  <a:lnTo>
                    <a:pt x="91" y="127"/>
                  </a:lnTo>
                  <a:lnTo>
                    <a:pt x="90" y="125"/>
                  </a:lnTo>
                  <a:lnTo>
                    <a:pt x="86" y="117"/>
                  </a:lnTo>
                  <a:lnTo>
                    <a:pt x="85" y="111"/>
                  </a:lnTo>
                  <a:lnTo>
                    <a:pt x="80" y="104"/>
                  </a:lnTo>
                  <a:lnTo>
                    <a:pt x="88" y="91"/>
                  </a:lnTo>
                  <a:lnTo>
                    <a:pt x="89" y="88"/>
                  </a:lnTo>
                  <a:lnTo>
                    <a:pt x="88" y="84"/>
                  </a:lnTo>
                  <a:lnTo>
                    <a:pt x="87" y="80"/>
                  </a:lnTo>
                  <a:lnTo>
                    <a:pt x="85" y="74"/>
                  </a:lnTo>
                  <a:lnTo>
                    <a:pt x="78" y="60"/>
                  </a:lnTo>
                  <a:lnTo>
                    <a:pt x="78" y="58"/>
                  </a:lnTo>
                  <a:lnTo>
                    <a:pt x="78" y="56"/>
                  </a:lnTo>
                  <a:lnTo>
                    <a:pt x="79" y="56"/>
                  </a:lnTo>
                  <a:lnTo>
                    <a:pt x="82" y="53"/>
                  </a:lnTo>
                  <a:lnTo>
                    <a:pt x="88" y="50"/>
                  </a:lnTo>
                  <a:lnTo>
                    <a:pt x="100" y="46"/>
                  </a:lnTo>
                  <a:lnTo>
                    <a:pt x="108" y="48"/>
                  </a:lnTo>
                  <a:lnTo>
                    <a:pt x="116" y="44"/>
                  </a:lnTo>
                  <a:lnTo>
                    <a:pt x="120" y="44"/>
                  </a:lnTo>
                  <a:lnTo>
                    <a:pt x="126" y="49"/>
                  </a:lnTo>
                  <a:lnTo>
                    <a:pt x="137" y="54"/>
                  </a:lnTo>
                  <a:lnTo>
                    <a:pt x="146" y="50"/>
                  </a:lnTo>
                  <a:lnTo>
                    <a:pt x="154" y="50"/>
                  </a:lnTo>
                  <a:lnTo>
                    <a:pt x="155" y="50"/>
                  </a:lnTo>
                  <a:lnTo>
                    <a:pt x="157" y="46"/>
                  </a:lnTo>
                  <a:lnTo>
                    <a:pt x="164" y="41"/>
                  </a:lnTo>
                  <a:lnTo>
                    <a:pt x="168" y="32"/>
                  </a:lnTo>
                  <a:lnTo>
                    <a:pt x="176" y="28"/>
                  </a:lnTo>
                  <a:lnTo>
                    <a:pt x="183" y="29"/>
                  </a:lnTo>
                  <a:lnTo>
                    <a:pt x="184" y="29"/>
                  </a:lnTo>
                  <a:lnTo>
                    <a:pt x="185" y="31"/>
                  </a:lnTo>
                  <a:lnTo>
                    <a:pt x="185" y="35"/>
                  </a:lnTo>
                  <a:lnTo>
                    <a:pt x="186" y="36"/>
                  </a:lnTo>
                  <a:lnTo>
                    <a:pt x="189" y="39"/>
                  </a:lnTo>
                  <a:lnTo>
                    <a:pt x="231" y="38"/>
                  </a:lnTo>
                  <a:lnTo>
                    <a:pt x="233" y="37"/>
                  </a:lnTo>
                  <a:lnTo>
                    <a:pt x="235" y="33"/>
                  </a:lnTo>
                  <a:lnTo>
                    <a:pt x="239" y="28"/>
                  </a:lnTo>
                  <a:lnTo>
                    <a:pt x="253" y="26"/>
                  </a:lnTo>
                  <a:lnTo>
                    <a:pt x="256" y="24"/>
                  </a:lnTo>
                  <a:lnTo>
                    <a:pt x="258" y="24"/>
                  </a:lnTo>
                  <a:lnTo>
                    <a:pt x="259" y="25"/>
                  </a:lnTo>
                  <a:lnTo>
                    <a:pt x="278" y="40"/>
                  </a:lnTo>
                  <a:lnTo>
                    <a:pt x="290" y="41"/>
                  </a:lnTo>
                  <a:lnTo>
                    <a:pt x="307" y="32"/>
                  </a:lnTo>
                  <a:lnTo>
                    <a:pt x="321" y="40"/>
                  </a:lnTo>
                  <a:lnTo>
                    <a:pt x="326" y="37"/>
                  </a:lnTo>
                  <a:lnTo>
                    <a:pt x="336" y="37"/>
                  </a:lnTo>
                  <a:lnTo>
                    <a:pt x="346" y="42"/>
                  </a:lnTo>
                  <a:lnTo>
                    <a:pt x="359" y="40"/>
                  </a:lnTo>
                  <a:lnTo>
                    <a:pt x="376" y="49"/>
                  </a:lnTo>
                  <a:lnTo>
                    <a:pt x="377" y="50"/>
                  </a:lnTo>
                  <a:lnTo>
                    <a:pt x="378" y="52"/>
                  </a:lnTo>
                  <a:lnTo>
                    <a:pt x="379" y="53"/>
                  </a:lnTo>
                  <a:lnTo>
                    <a:pt x="382" y="53"/>
                  </a:lnTo>
                  <a:lnTo>
                    <a:pt x="399" y="37"/>
                  </a:lnTo>
                  <a:lnTo>
                    <a:pt x="406" y="36"/>
                  </a:lnTo>
                  <a:lnTo>
                    <a:pt x="409" y="33"/>
                  </a:lnTo>
                  <a:lnTo>
                    <a:pt x="410" y="32"/>
                  </a:lnTo>
                  <a:lnTo>
                    <a:pt x="408" y="19"/>
                  </a:lnTo>
                  <a:lnTo>
                    <a:pt x="408" y="16"/>
                  </a:lnTo>
                  <a:lnTo>
                    <a:pt x="413" y="6"/>
                  </a:lnTo>
                  <a:lnTo>
                    <a:pt x="420" y="0"/>
                  </a:lnTo>
                  <a:lnTo>
                    <a:pt x="423" y="0"/>
                  </a:lnTo>
                  <a:lnTo>
                    <a:pt x="444" y="11"/>
                  </a:lnTo>
                  <a:lnTo>
                    <a:pt x="449" y="11"/>
                  </a:lnTo>
                  <a:lnTo>
                    <a:pt x="451" y="10"/>
                  </a:lnTo>
                  <a:lnTo>
                    <a:pt x="454" y="10"/>
                  </a:lnTo>
                  <a:lnTo>
                    <a:pt x="458" y="12"/>
                  </a:lnTo>
                  <a:lnTo>
                    <a:pt x="458" y="14"/>
                  </a:lnTo>
                  <a:lnTo>
                    <a:pt x="458" y="19"/>
                  </a:lnTo>
                  <a:lnTo>
                    <a:pt x="459" y="21"/>
                  </a:lnTo>
                  <a:lnTo>
                    <a:pt x="479" y="39"/>
                  </a:lnTo>
                  <a:close/>
                </a:path>
              </a:pathLst>
            </a:custGeom>
            <a:solidFill>
              <a:srgbClr val="DED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128" name="Freeform 37"/>
            <p:cNvSpPr>
              <a:spLocks/>
            </p:cNvSpPr>
            <p:nvPr/>
          </p:nvSpPr>
          <p:spPr bwMode="auto">
            <a:xfrm>
              <a:off x="4924426" y="8237538"/>
              <a:ext cx="1117600" cy="889000"/>
            </a:xfrm>
            <a:custGeom>
              <a:avLst/>
              <a:gdLst>
                <a:gd name="T0" fmla="*/ 475 w 704"/>
                <a:gd name="T1" fmla="*/ 82 h 560"/>
                <a:gd name="T2" fmla="*/ 470 w 704"/>
                <a:gd name="T3" fmla="*/ 154 h 560"/>
                <a:gd name="T4" fmla="*/ 535 w 704"/>
                <a:gd name="T5" fmla="*/ 193 h 560"/>
                <a:gd name="T6" fmla="*/ 547 w 704"/>
                <a:gd name="T7" fmla="*/ 207 h 560"/>
                <a:gd name="T8" fmla="*/ 618 w 704"/>
                <a:gd name="T9" fmla="*/ 232 h 560"/>
                <a:gd name="T10" fmla="*/ 704 w 704"/>
                <a:gd name="T11" fmla="*/ 281 h 560"/>
                <a:gd name="T12" fmla="*/ 679 w 704"/>
                <a:gd name="T13" fmla="*/ 326 h 560"/>
                <a:gd name="T14" fmla="*/ 669 w 704"/>
                <a:gd name="T15" fmla="*/ 365 h 560"/>
                <a:gd name="T16" fmla="*/ 640 w 704"/>
                <a:gd name="T17" fmla="*/ 348 h 560"/>
                <a:gd name="T18" fmla="*/ 623 w 704"/>
                <a:gd name="T19" fmla="*/ 335 h 560"/>
                <a:gd name="T20" fmla="*/ 592 w 704"/>
                <a:gd name="T21" fmla="*/ 337 h 560"/>
                <a:gd name="T22" fmla="*/ 558 w 704"/>
                <a:gd name="T23" fmla="*/ 350 h 560"/>
                <a:gd name="T24" fmla="*/ 551 w 704"/>
                <a:gd name="T25" fmla="*/ 325 h 560"/>
                <a:gd name="T26" fmla="*/ 512 w 704"/>
                <a:gd name="T27" fmla="*/ 316 h 560"/>
                <a:gd name="T28" fmla="*/ 495 w 704"/>
                <a:gd name="T29" fmla="*/ 329 h 560"/>
                <a:gd name="T30" fmla="*/ 494 w 704"/>
                <a:gd name="T31" fmla="*/ 378 h 560"/>
                <a:gd name="T32" fmla="*/ 491 w 704"/>
                <a:gd name="T33" fmla="*/ 403 h 560"/>
                <a:gd name="T34" fmla="*/ 482 w 704"/>
                <a:gd name="T35" fmla="*/ 427 h 560"/>
                <a:gd name="T36" fmla="*/ 479 w 704"/>
                <a:gd name="T37" fmla="*/ 446 h 560"/>
                <a:gd name="T38" fmla="*/ 455 w 704"/>
                <a:gd name="T39" fmla="*/ 436 h 560"/>
                <a:gd name="T40" fmla="*/ 432 w 704"/>
                <a:gd name="T41" fmla="*/ 442 h 560"/>
                <a:gd name="T42" fmla="*/ 424 w 704"/>
                <a:gd name="T43" fmla="*/ 464 h 560"/>
                <a:gd name="T44" fmla="*/ 404 w 704"/>
                <a:gd name="T45" fmla="*/ 482 h 560"/>
                <a:gd name="T46" fmla="*/ 397 w 704"/>
                <a:gd name="T47" fmla="*/ 519 h 560"/>
                <a:gd name="T48" fmla="*/ 374 w 704"/>
                <a:gd name="T49" fmla="*/ 529 h 560"/>
                <a:gd name="T50" fmla="*/ 355 w 704"/>
                <a:gd name="T51" fmla="*/ 519 h 560"/>
                <a:gd name="T52" fmla="*/ 338 w 704"/>
                <a:gd name="T53" fmla="*/ 522 h 560"/>
                <a:gd name="T54" fmla="*/ 316 w 704"/>
                <a:gd name="T55" fmla="*/ 509 h 560"/>
                <a:gd name="T56" fmla="*/ 305 w 704"/>
                <a:gd name="T57" fmla="*/ 517 h 560"/>
                <a:gd name="T58" fmla="*/ 295 w 704"/>
                <a:gd name="T59" fmla="*/ 534 h 560"/>
                <a:gd name="T60" fmla="*/ 279 w 704"/>
                <a:gd name="T61" fmla="*/ 547 h 560"/>
                <a:gd name="T62" fmla="*/ 271 w 704"/>
                <a:gd name="T63" fmla="*/ 548 h 560"/>
                <a:gd name="T64" fmla="*/ 253 w 704"/>
                <a:gd name="T65" fmla="*/ 551 h 560"/>
                <a:gd name="T66" fmla="*/ 231 w 704"/>
                <a:gd name="T67" fmla="*/ 536 h 560"/>
                <a:gd name="T68" fmla="*/ 184 w 704"/>
                <a:gd name="T69" fmla="*/ 530 h 560"/>
                <a:gd name="T70" fmla="*/ 166 w 704"/>
                <a:gd name="T71" fmla="*/ 522 h 560"/>
                <a:gd name="T72" fmla="*/ 154 w 704"/>
                <a:gd name="T73" fmla="*/ 505 h 560"/>
                <a:gd name="T74" fmla="*/ 167 w 704"/>
                <a:gd name="T75" fmla="*/ 487 h 560"/>
                <a:gd name="T76" fmla="*/ 154 w 704"/>
                <a:gd name="T77" fmla="*/ 475 h 560"/>
                <a:gd name="T78" fmla="*/ 123 w 704"/>
                <a:gd name="T79" fmla="*/ 454 h 560"/>
                <a:gd name="T80" fmla="*/ 108 w 704"/>
                <a:gd name="T81" fmla="*/ 438 h 560"/>
                <a:gd name="T82" fmla="*/ 86 w 704"/>
                <a:gd name="T83" fmla="*/ 421 h 560"/>
                <a:gd name="T84" fmla="*/ 69 w 704"/>
                <a:gd name="T85" fmla="*/ 394 h 560"/>
                <a:gd name="T86" fmla="*/ 57 w 704"/>
                <a:gd name="T87" fmla="*/ 376 h 560"/>
                <a:gd name="T88" fmla="*/ 30 w 704"/>
                <a:gd name="T89" fmla="*/ 363 h 560"/>
                <a:gd name="T90" fmla="*/ 23 w 704"/>
                <a:gd name="T91" fmla="*/ 347 h 560"/>
                <a:gd name="T92" fmla="*/ 16 w 704"/>
                <a:gd name="T93" fmla="*/ 343 h 560"/>
                <a:gd name="T94" fmla="*/ 2 w 704"/>
                <a:gd name="T95" fmla="*/ 309 h 560"/>
                <a:gd name="T96" fmla="*/ 20 w 704"/>
                <a:gd name="T97" fmla="*/ 270 h 560"/>
                <a:gd name="T98" fmla="*/ 35 w 704"/>
                <a:gd name="T99" fmla="*/ 243 h 560"/>
                <a:gd name="T100" fmla="*/ 58 w 704"/>
                <a:gd name="T101" fmla="*/ 199 h 560"/>
                <a:gd name="T102" fmla="*/ 61 w 704"/>
                <a:gd name="T103" fmla="*/ 174 h 560"/>
                <a:gd name="T104" fmla="*/ 81 w 704"/>
                <a:gd name="T105" fmla="*/ 146 h 560"/>
                <a:gd name="T106" fmla="*/ 80 w 704"/>
                <a:gd name="T107" fmla="*/ 104 h 560"/>
                <a:gd name="T108" fmla="*/ 100 w 704"/>
                <a:gd name="T109" fmla="*/ 46 h 560"/>
                <a:gd name="T110" fmla="*/ 176 w 704"/>
                <a:gd name="T111" fmla="*/ 28 h 560"/>
                <a:gd name="T112" fmla="*/ 256 w 704"/>
                <a:gd name="T113" fmla="*/ 24 h 560"/>
                <a:gd name="T114" fmla="*/ 377 w 704"/>
                <a:gd name="T115" fmla="*/ 50 h 560"/>
                <a:gd name="T116" fmla="*/ 423 w 704"/>
                <a:gd name="T117"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4" h="560">
                  <a:moveTo>
                    <a:pt x="479" y="39"/>
                  </a:moveTo>
                  <a:lnTo>
                    <a:pt x="479" y="42"/>
                  </a:lnTo>
                  <a:lnTo>
                    <a:pt x="481" y="48"/>
                  </a:lnTo>
                  <a:lnTo>
                    <a:pt x="482" y="54"/>
                  </a:lnTo>
                  <a:lnTo>
                    <a:pt x="481" y="55"/>
                  </a:lnTo>
                  <a:lnTo>
                    <a:pt x="480" y="57"/>
                  </a:lnTo>
                  <a:lnTo>
                    <a:pt x="474" y="61"/>
                  </a:lnTo>
                  <a:lnTo>
                    <a:pt x="473" y="62"/>
                  </a:lnTo>
                  <a:lnTo>
                    <a:pt x="473" y="63"/>
                  </a:lnTo>
                  <a:lnTo>
                    <a:pt x="473" y="77"/>
                  </a:lnTo>
                  <a:lnTo>
                    <a:pt x="473" y="79"/>
                  </a:lnTo>
                  <a:lnTo>
                    <a:pt x="475" y="82"/>
                  </a:lnTo>
                  <a:lnTo>
                    <a:pt x="475" y="85"/>
                  </a:lnTo>
                  <a:lnTo>
                    <a:pt x="472" y="97"/>
                  </a:lnTo>
                  <a:lnTo>
                    <a:pt x="470" y="99"/>
                  </a:lnTo>
                  <a:lnTo>
                    <a:pt x="467" y="107"/>
                  </a:lnTo>
                  <a:lnTo>
                    <a:pt x="465" y="125"/>
                  </a:lnTo>
                  <a:lnTo>
                    <a:pt x="465" y="130"/>
                  </a:lnTo>
                  <a:lnTo>
                    <a:pt x="467" y="137"/>
                  </a:lnTo>
                  <a:lnTo>
                    <a:pt x="472" y="144"/>
                  </a:lnTo>
                  <a:lnTo>
                    <a:pt x="472" y="147"/>
                  </a:lnTo>
                  <a:lnTo>
                    <a:pt x="472" y="149"/>
                  </a:lnTo>
                  <a:lnTo>
                    <a:pt x="471" y="151"/>
                  </a:lnTo>
                  <a:lnTo>
                    <a:pt x="470" y="154"/>
                  </a:lnTo>
                  <a:lnTo>
                    <a:pt x="470" y="155"/>
                  </a:lnTo>
                  <a:lnTo>
                    <a:pt x="470" y="157"/>
                  </a:lnTo>
                  <a:lnTo>
                    <a:pt x="473" y="163"/>
                  </a:lnTo>
                  <a:lnTo>
                    <a:pt x="477" y="168"/>
                  </a:lnTo>
                  <a:lnTo>
                    <a:pt x="478" y="169"/>
                  </a:lnTo>
                  <a:lnTo>
                    <a:pt x="484" y="172"/>
                  </a:lnTo>
                  <a:lnTo>
                    <a:pt x="490" y="185"/>
                  </a:lnTo>
                  <a:lnTo>
                    <a:pt x="491" y="186"/>
                  </a:lnTo>
                  <a:lnTo>
                    <a:pt x="494" y="186"/>
                  </a:lnTo>
                  <a:lnTo>
                    <a:pt x="504" y="181"/>
                  </a:lnTo>
                  <a:lnTo>
                    <a:pt x="532" y="190"/>
                  </a:lnTo>
                  <a:lnTo>
                    <a:pt x="535" y="193"/>
                  </a:lnTo>
                  <a:lnTo>
                    <a:pt x="535" y="194"/>
                  </a:lnTo>
                  <a:lnTo>
                    <a:pt x="535" y="195"/>
                  </a:lnTo>
                  <a:lnTo>
                    <a:pt x="535" y="196"/>
                  </a:lnTo>
                  <a:lnTo>
                    <a:pt x="535" y="198"/>
                  </a:lnTo>
                  <a:lnTo>
                    <a:pt x="533" y="202"/>
                  </a:lnTo>
                  <a:lnTo>
                    <a:pt x="533" y="202"/>
                  </a:lnTo>
                  <a:lnTo>
                    <a:pt x="533" y="203"/>
                  </a:lnTo>
                  <a:lnTo>
                    <a:pt x="533" y="205"/>
                  </a:lnTo>
                  <a:lnTo>
                    <a:pt x="536" y="206"/>
                  </a:lnTo>
                  <a:lnTo>
                    <a:pt x="544" y="204"/>
                  </a:lnTo>
                  <a:lnTo>
                    <a:pt x="546" y="205"/>
                  </a:lnTo>
                  <a:lnTo>
                    <a:pt x="547" y="207"/>
                  </a:lnTo>
                  <a:lnTo>
                    <a:pt x="548" y="211"/>
                  </a:lnTo>
                  <a:lnTo>
                    <a:pt x="551" y="217"/>
                  </a:lnTo>
                  <a:lnTo>
                    <a:pt x="555" y="218"/>
                  </a:lnTo>
                  <a:lnTo>
                    <a:pt x="614" y="209"/>
                  </a:lnTo>
                  <a:lnTo>
                    <a:pt x="618" y="211"/>
                  </a:lnTo>
                  <a:lnTo>
                    <a:pt x="619" y="214"/>
                  </a:lnTo>
                  <a:lnTo>
                    <a:pt x="620" y="219"/>
                  </a:lnTo>
                  <a:lnTo>
                    <a:pt x="619" y="225"/>
                  </a:lnTo>
                  <a:lnTo>
                    <a:pt x="618" y="228"/>
                  </a:lnTo>
                  <a:lnTo>
                    <a:pt x="617" y="229"/>
                  </a:lnTo>
                  <a:lnTo>
                    <a:pt x="617" y="231"/>
                  </a:lnTo>
                  <a:lnTo>
                    <a:pt x="618" y="232"/>
                  </a:lnTo>
                  <a:lnTo>
                    <a:pt x="641" y="252"/>
                  </a:lnTo>
                  <a:lnTo>
                    <a:pt x="666" y="258"/>
                  </a:lnTo>
                  <a:lnTo>
                    <a:pt x="690" y="253"/>
                  </a:lnTo>
                  <a:lnTo>
                    <a:pt x="694" y="256"/>
                  </a:lnTo>
                  <a:lnTo>
                    <a:pt x="695" y="257"/>
                  </a:lnTo>
                  <a:lnTo>
                    <a:pt x="695" y="259"/>
                  </a:lnTo>
                  <a:lnTo>
                    <a:pt x="695" y="263"/>
                  </a:lnTo>
                  <a:lnTo>
                    <a:pt x="696" y="266"/>
                  </a:lnTo>
                  <a:lnTo>
                    <a:pt x="702" y="272"/>
                  </a:lnTo>
                  <a:lnTo>
                    <a:pt x="703" y="273"/>
                  </a:lnTo>
                  <a:lnTo>
                    <a:pt x="704" y="276"/>
                  </a:lnTo>
                  <a:lnTo>
                    <a:pt x="704" y="281"/>
                  </a:lnTo>
                  <a:lnTo>
                    <a:pt x="691" y="284"/>
                  </a:lnTo>
                  <a:lnTo>
                    <a:pt x="691" y="285"/>
                  </a:lnTo>
                  <a:lnTo>
                    <a:pt x="684" y="303"/>
                  </a:lnTo>
                  <a:lnTo>
                    <a:pt x="683" y="306"/>
                  </a:lnTo>
                  <a:lnTo>
                    <a:pt x="682" y="308"/>
                  </a:lnTo>
                  <a:lnTo>
                    <a:pt x="673" y="314"/>
                  </a:lnTo>
                  <a:lnTo>
                    <a:pt x="672" y="315"/>
                  </a:lnTo>
                  <a:lnTo>
                    <a:pt x="671" y="320"/>
                  </a:lnTo>
                  <a:lnTo>
                    <a:pt x="671" y="321"/>
                  </a:lnTo>
                  <a:lnTo>
                    <a:pt x="672" y="322"/>
                  </a:lnTo>
                  <a:lnTo>
                    <a:pt x="672" y="323"/>
                  </a:lnTo>
                  <a:lnTo>
                    <a:pt x="679" y="326"/>
                  </a:lnTo>
                  <a:lnTo>
                    <a:pt x="683" y="332"/>
                  </a:lnTo>
                  <a:lnTo>
                    <a:pt x="697" y="339"/>
                  </a:lnTo>
                  <a:lnTo>
                    <a:pt x="698" y="340"/>
                  </a:lnTo>
                  <a:lnTo>
                    <a:pt x="701" y="349"/>
                  </a:lnTo>
                  <a:lnTo>
                    <a:pt x="682" y="370"/>
                  </a:lnTo>
                  <a:lnTo>
                    <a:pt x="682" y="370"/>
                  </a:lnTo>
                  <a:lnTo>
                    <a:pt x="682" y="371"/>
                  </a:lnTo>
                  <a:lnTo>
                    <a:pt x="679" y="371"/>
                  </a:lnTo>
                  <a:lnTo>
                    <a:pt x="679" y="369"/>
                  </a:lnTo>
                  <a:lnTo>
                    <a:pt x="672" y="369"/>
                  </a:lnTo>
                  <a:lnTo>
                    <a:pt x="672" y="365"/>
                  </a:lnTo>
                  <a:lnTo>
                    <a:pt x="669" y="365"/>
                  </a:lnTo>
                  <a:lnTo>
                    <a:pt x="669" y="355"/>
                  </a:lnTo>
                  <a:lnTo>
                    <a:pt x="664" y="356"/>
                  </a:lnTo>
                  <a:lnTo>
                    <a:pt x="664" y="353"/>
                  </a:lnTo>
                  <a:lnTo>
                    <a:pt x="659" y="354"/>
                  </a:lnTo>
                  <a:lnTo>
                    <a:pt x="659" y="349"/>
                  </a:lnTo>
                  <a:lnTo>
                    <a:pt x="657" y="349"/>
                  </a:lnTo>
                  <a:lnTo>
                    <a:pt x="657" y="351"/>
                  </a:lnTo>
                  <a:lnTo>
                    <a:pt x="652" y="352"/>
                  </a:lnTo>
                  <a:lnTo>
                    <a:pt x="652" y="349"/>
                  </a:lnTo>
                  <a:lnTo>
                    <a:pt x="642" y="350"/>
                  </a:lnTo>
                  <a:lnTo>
                    <a:pt x="642" y="348"/>
                  </a:lnTo>
                  <a:lnTo>
                    <a:pt x="640" y="348"/>
                  </a:lnTo>
                  <a:lnTo>
                    <a:pt x="640" y="345"/>
                  </a:lnTo>
                  <a:lnTo>
                    <a:pt x="637" y="345"/>
                  </a:lnTo>
                  <a:lnTo>
                    <a:pt x="637" y="343"/>
                  </a:lnTo>
                  <a:lnTo>
                    <a:pt x="633" y="344"/>
                  </a:lnTo>
                  <a:lnTo>
                    <a:pt x="633" y="341"/>
                  </a:lnTo>
                  <a:lnTo>
                    <a:pt x="630" y="341"/>
                  </a:lnTo>
                  <a:lnTo>
                    <a:pt x="630" y="339"/>
                  </a:lnTo>
                  <a:lnTo>
                    <a:pt x="628" y="339"/>
                  </a:lnTo>
                  <a:lnTo>
                    <a:pt x="628" y="337"/>
                  </a:lnTo>
                  <a:lnTo>
                    <a:pt x="625" y="337"/>
                  </a:lnTo>
                  <a:lnTo>
                    <a:pt x="625" y="335"/>
                  </a:lnTo>
                  <a:lnTo>
                    <a:pt x="623" y="335"/>
                  </a:lnTo>
                  <a:lnTo>
                    <a:pt x="622" y="332"/>
                  </a:lnTo>
                  <a:lnTo>
                    <a:pt x="608" y="333"/>
                  </a:lnTo>
                  <a:lnTo>
                    <a:pt x="608" y="333"/>
                  </a:lnTo>
                  <a:lnTo>
                    <a:pt x="602" y="333"/>
                  </a:lnTo>
                  <a:lnTo>
                    <a:pt x="599" y="330"/>
                  </a:lnTo>
                  <a:lnTo>
                    <a:pt x="598" y="327"/>
                  </a:lnTo>
                  <a:lnTo>
                    <a:pt x="594" y="325"/>
                  </a:lnTo>
                  <a:lnTo>
                    <a:pt x="593" y="326"/>
                  </a:lnTo>
                  <a:lnTo>
                    <a:pt x="593" y="329"/>
                  </a:lnTo>
                  <a:lnTo>
                    <a:pt x="593" y="333"/>
                  </a:lnTo>
                  <a:lnTo>
                    <a:pt x="593" y="336"/>
                  </a:lnTo>
                  <a:lnTo>
                    <a:pt x="592" y="337"/>
                  </a:lnTo>
                  <a:lnTo>
                    <a:pt x="592" y="339"/>
                  </a:lnTo>
                  <a:lnTo>
                    <a:pt x="590" y="339"/>
                  </a:lnTo>
                  <a:lnTo>
                    <a:pt x="590" y="342"/>
                  </a:lnTo>
                  <a:lnTo>
                    <a:pt x="589" y="342"/>
                  </a:lnTo>
                  <a:lnTo>
                    <a:pt x="587" y="346"/>
                  </a:lnTo>
                  <a:lnTo>
                    <a:pt x="582" y="342"/>
                  </a:lnTo>
                  <a:lnTo>
                    <a:pt x="579" y="344"/>
                  </a:lnTo>
                  <a:lnTo>
                    <a:pt x="574" y="343"/>
                  </a:lnTo>
                  <a:lnTo>
                    <a:pt x="566" y="347"/>
                  </a:lnTo>
                  <a:lnTo>
                    <a:pt x="563" y="351"/>
                  </a:lnTo>
                  <a:lnTo>
                    <a:pt x="561" y="351"/>
                  </a:lnTo>
                  <a:lnTo>
                    <a:pt x="558" y="350"/>
                  </a:lnTo>
                  <a:lnTo>
                    <a:pt x="558" y="350"/>
                  </a:lnTo>
                  <a:lnTo>
                    <a:pt x="558" y="348"/>
                  </a:lnTo>
                  <a:lnTo>
                    <a:pt x="556" y="349"/>
                  </a:lnTo>
                  <a:lnTo>
                    <a:pt x="555" y="342"/>
                  </a:lnTo>
                  <a:lnTo>
                    <a:pt x="556" y="342"/>
                  </a:lnTo>
                  <a:lnTo>
                    <a:pt x="556" y="339"/>
                  </a:lnTo>
                  <a:lnTo>
                    <a:pt x="554" y="336"/>
                  </a:lnTo>
                  <a:lnTo>
                    <a:pt x="553" y="333"/>
                  </a:lnTo>
                  <a:lnTo>
                    <a:pt x="552" y="332"/>
                  </a:lnTo>
                  <a:lnTo>
                    <a:pt x="552" y="332"/>
                  </a:lnTo>
                  <a:lnTo>
                    <a:pt x="551" y="325"/>
                  </a:lnTo>
                  <a:lnTo>
                    <a:pt x="551" y="325"/>
                  </a:lnTo>
                  <a:lnTo>
                    <a:pt x="550" y="324"/>
                  </a:lnTo>
                  <a:lnTo>
                    <a:pt x="533" y="324"/>
                  </a:lnTo>
                  <a:lnTo>
                    <a:pt x="533" y="324"/>
                  </a:lnTo>
                  <a:lnTo>
                    <a:pt x="521" y="325"/>
                  </a:lnTo>
                  <a:lnTo>
                    <a:pt x="521" y="320"/>
                  </a:lnTo>
                  <a:lnTo>
                    <a:pt x="522" y="318"/>
                  </a:lnTo>
                  <a:lnTo>
                    <a:pt x="522" y="316"/>
                  </a:lnTo>
                  <a:lnTo>
                    <a:pt x="521" y="314"/>
                  </a:lnTo>
                  <a:lnTo>
                    <a:pt x="518" y="315"/>
                  </a:lnTo>
                  <a:lnTo>
                    <a:pt x="516" y="317"/>
                  </a:lnTo>
                  <a:lnTo>
                    <a:pt x="513" y="317"/>
                  </a:lnTo>
                  <a:lnTo>
                    <a:pt x="512" y="316"/>
                  </a:lnTo>
                  <a:lnTo>
                    <a:pt x="509" y="317"/>
                  </a:lnTo>
                  <a:lnTo>
                    <a:pt x="509" y="314"/>
                  </a:lnTo>
                  <a:lnTo>
                    <a:pt x="504" y="314"/>
                  </a:lnTo>
                  <a:lnTo>
                    <a:pt x="504" y="317"/>
                  </a:lnTo>
                  <a:lnTo>
                    <a:pt x="497" y="317"/>
                  </a:lnTo>
                  <a:lnTo>
                    <a:pt x="497" y="319"/>
                  </a:lnTo>
                  <a:lnTo>
                    <a:pt x="499" y="320"/>
                  </a:lnTo>
                  <a:lnTo>
                    <a:pt x="498" y="326"/>
                  </a:lnTo>
                  <a:lnTo>
                    <a:pt x="498" y="327"/>
                  </a:lnTo>
                  <a:lnTo>
                    <a:pt x="497" y="327"/>
                  </a:lnTo>
                  <a:lnTo>
                    <a:pt x="496" y="329"/>
                  </a:lnTo>
                  <a:lnTo>
                    <a:pt x="495" y="329"/>
                  </a:lnTo>
                  <a:lnTo>
                    <a:pt x="495" y="329"/>
                  </a:lnTo>
                  <a:lnTo>
                    <a:pt x="495" y="329"/>
                  </a:lnTo>
                  <a:lnTo>
                    <a:pt x="492" y="331"/>
                  </a:lnTo>
                  <a:lnTo>
                    <a:pt x="491" y="334"/>
                  </a:lnTo>
                  <a:lnTo>
                    <a:pt x="490" y="344"/>
                  </a:lnTo>
                  <a:lnTo>
                    <a:pt x="492" y="353"/>
                  </a:lnTo>
                  <a:lnTo>
                    <a:pt x="492" y="356"/>
                  </a:lnTo>
                  <a:lnTo>
                    <a:pt x="491" y="359"/>
                  </a:lnTo>
                  <a:lnTo>
                    <a:pt x="492" y="362"/>
                  </a:lnTo>
                  <a:lnTo>
                    <a:pt x="494" y="365"/>
                  </a:lnTo>
                  <a:lnTo>
                    <a:pt x="495" y="374"/>
                  </a:lnTo>
                  <a:lnTo>
                    <a:pt x="494" y="378"/>
                  </a:lnTo>
                  <a:lnTo>
                    <a:pt x="494" y="379"/>
                  </a:lnTo>
                  <a:lnTo>
                    <a:pt x="494" y="379"/>
                  </a:lnTo>
                  <a:lnTo>
                    <a:pt x="493" y="381"/>
                  </a:lnTo>
                  <a:lnTo>
                    <a:pt x="493" y="386"/>
                  </a:lnTo>
                  <a:lnTo>
                    <a:pt x="491" y="387"/>
                  </a:lnTo>
                  <a:lnTo>
                    <a:pt x="489" y="387"/>
                  </a:lnTo>
                  <a:lnTo>
                    <a:pt x="490" y="389"/>
                  </a:lnTo>
                  <a:lnTo>
                    <a:pt x="488" y="389"/>
                  </a:lnTo>
                  <a:lnTo>
                    <a:pt x="488" y="396"/>
                  </a:lnTo>
                  <a:lnTo>
                    <a:pt x="490" y="400"/>
                  </a:lnTo>
                  <a:lnTo>
                    <a:pt x="491" y="400"/>
                  </a:lnTo>
                  <a:lnTo>
                    <a:pt x="491" y="403"/>
                  </a:lnTo>
                  <a:lnTo>
                    <a:pt x="488" y="403"/>
                  </a:lnTo>
                  <a:lnTo>
                    <a:pt x="488" y="405"/>
                  </a:lnTo>
                  <a:lnTo>
                    <a:pt x="487" y="405"/>
                  </a:lnTo>
                  <a:lnTo>
                    <a:pt x="487" y="405"/>
                  </a:lnTo>
                  <a:lnTo>
                    <a:pt x="485" y="410"/>
                  </a:lnTo>
                  <a:lnTo>
                    <a:pt x="485" y="414"/>
                  </a:lnTo>
                  <a:lnTo>
                    <a:pt x="485" y="416"/>
                  </a:lnTo>
                  <a:lnTo>
                    <a:pt x="485" y="417"/>
                  </a:lnTo>
                  <a:lnTo>
                    <a:pt x="483" y="417"/>
                  </a:lnTo>
                  <a:lnTo>
                    <a:pt x="482" y="419"/>
                  </a:lnTo>
                  <a:lnTo>
                    <a:pt x="483" y="427"/>
                  </a:lnTo>
                  <a:lnTo>
                    <a:pt x="482" y="427"/>
                  </a:lnTo>
                  <a:lnTo>
                    <a:pt x="482" y="430"/>
                  </a:lnTo>
                  <a:lnTo>
                    <a:pt x="484" y="433"/>
                  </a:lnTo>
                  <a:lnTo>
                    <a:pt x="488" y="435"/>
                  </a:lnTo>
                  <a:lnTo>
                    <a:pt x="489" y="436"/>
                  </a:lnTo>
                  <a:lnTo>
                    <a:pt x="490" y="436"/>
                  </a:lnTo>
                  <a:lnTo>
                    <a:pt x="491" y="438"/>
                  </a:lnTo>
                  <a:lnTo>
                    <a:pt x="491" y="438"/>
                  </a:lnTo>
                  <a:lnTo>
                    <a:pt x="490" y="441"/>
                  </a:lnTo>
                  <a:lnTo>
                    <a:pt x="483" y="448"/>
                  </a:lnTo>
                  <a:lnTo>
                    <a:pt x="483" y="448"/>
                  </a:lnTo>
                  <a:lnTo>
                    <a:pt x="479" y="446"/>
                  </a:lnTo>
                  <a:lnTo>
                    <a:pt x="479" y="446"/>
                  </a:lnTo>
                  <a:lnTo>
                    <a:pt x="474" y="446"/>
                  </a:lnTo>
                  <a:lnTo>
                    <a:pt x="474" y="444"/>
                  </a:lnTo>
                  <a:lnTo>
                    <a:pt x="470" y="444"/>
                  </a:lnTo>
                  <a:lnTo>
                    <a:pt x="470" y="442"/>
                  </a:lnTo>
                  <a:lnTo>
                    <a:pt x="462" y="442"/>
                  </a:lnTo>
                  <a:lnTo>
                    <a:pt x="462" y="441"/>
                  </a:lnTo>
                  <a:lnTo>
                    <a:pt x="459" y="441"/>
                  </a:lnTo>
                  <a:lnTo>
                    <a:pt x="459" y="440"/>
                  </a:lnTo>
                  <a:lnTo>
                    <a:pt x="458" y="440"/>
                  </a:lnTo>
                  <a:lnTo>
                    <a:pt x="458" y="438"/>
                  </a:lnTo>
                  <a:lnTo>
                    <a:pt x="455" y="438"/>
                  </a:lnTo>
                  <a:lnTo>
                    <a:pt x="455" y="436"/>
                  </a:lnTo>
                  <a:lnTo>
                    <a:pt x="451" y="438"/>
                  </a:lnTo>
                  <a:lnTo>
                    <a:pt x="443" y="437"/>
                  </a:lnTo>
                  <a:lnTo>
                    <a:pt x="443" y="435"/>
                  </a:lnTo>
                  <a:lnTo>
                    <a:pt x="441" y="435"/>
                  </a:lnTo>
                  <a:lnTo>
                    <a:pt x="441" y="437"/>
                  </a:lnTo>
                  <a:lnTo>
                    <a:pt x="439" y="437"/>
                  </a:lnTo>
                  <a:lnTo>
                    <a:pt x="439" y="436"/>
                  </a:lnTo>
                  <a:lnTo>
                    <a:pt x="434" y="436"/>
                  </a:lnTo>
                  <a:lnTo>
                    <a:pt x="434" y="437"/>
                  </a:lnTo>
                  <a:lnTo>
                    <a:pt x="431" y="437"/>
                  </a:lnTo>
                  <a:lnTo>
                    <a:pt x="431" y="441"/>
                  </a:lnTo>
                  <a:lnTo>
                    <a:pt x="432" y="442"/>
                  </a:lnTo>
                  <a:lnTo>
                    <a:pt x="432" y="442"/>
                  </a:lnTo>
                  <a:lnTo>
                    <a:pt x="432" y="443"/>
                  </a:lnTo>
                  <a:lnTo>
                    <a:pt x="433" y="443"/>
                  </a:lnTo>
                  <a:lnTo>
                    <a:pt x="432" y="445"/>
                  </a:lnTo>
                  <a:lnTo>
                    <a:pt x="432" y="447"/>
                  </a:lnTo>
                  <a:lnTo>
                    <a:pt x="432" y="447"/>
                  </a:lnTo>
                  <a:lnTo>
                    <a:pt x="428" y="453"/>
                  </a:lnTo>
                  <a:lnTo>
                    <a:pt x="428" y="457"/>
                  </a:lnTo>
                  <a:lnTo>
                    <a:pt x="430" y="460"/>
                  </a:lnTo>
                  <a:lnTo>
                    <a:pt x="426" y="461"/>
                  </a:lnTo>
                  <a:lnTo>
                    <a:pt x="426" y="464"/>
                  </a:lnTo>
                  <a:lnTo>
                    <a:pt x="424" y="464"/>
                  </a:lnTo>
                  <a:lnTo>
                    <a:pt x="424" y="465"/>
                  </a:lnTo>
                  <a:lnTo>
                    <a:pt x="424" y="466"/>
                  </a:lnTo>
                  <a:lnTo>
                    <a:pt x="423" y="466"/>
                  </a:lnTo>
                  <a:lnTo>
                    <a:pt x="420" y="470"/>
                  </a:lnTo>
                  <a:lnTo>
                    <a:pt x="420" y="471"/>
                  </a:lnTo>
                  <a:lnTo>
                    <a:pt x="418" y="472"/>
                  </a:lnTo>
                  <a:lnTo>
                    <a:pt x="418" y="472"/>
                  </a:lnTo>
                  <a:lnTo>
                    <a:pt x="414" y="473"/>
                  </a:lnTo>
                  <a:lnTo>
                    <a:pt x="412" y="476"/>
                  </a:lnTo>
                  <a:lnTo>
                    <a:pt x="405" y="478"/>
                  </a:lnTo>
                  <a:lnTo>
                    <a:pt x="404" y="481"/>
                  </a:lnTo>
                  <a:lnTo>
                    <a:pt x="404" y="482"/>
                  </a:lnTo>
                  <a:lnTo>
                    <a:pt x="403" y="482"/>
                  </a:lnTo>
                  <a:lnTo>
                    <a:pt x="400" y="491"/>
                  </a:lnTo>
                  <a:lnTo>
                    <a:pt x="400" y="491"/>
                  </a:lnTo>
                  <a:lnTo>
                    <a:pt x="400" y="491"/>
                  </a:lnTo>
                  <a:lnTo>
                    <a:pt x="398" y="497"/>
                  </a:lnTo>
                  <a:lnTo>
                    <a:pt x="398" y="501"/>
                  </a:lnTo>
                  <a:lnTo>
                    <a:pt x="397" y="501"/>
                  </a:lnTo>
                  <a:lnTo>
                    <a:pt x="396" y="502"/>
                  </a:lnTo>
                  <a:lnTo>
                    <a:pt x="398" y="505"/>
                  </a:lnTo>
                  <a:lnTo>
                    <a:pt x="399" y="509"/>
                  </a:lnTo>
                  <a:lnTo>
                    <a:pt x="399" y="513"/>
                  </a:lnTo>
                  <a:lnTo>
                    <a:pt x="397" y="519"/>
                  </a:lnTo>
                  <a:lnTo>
                    <a:pt x="399" y="529"/>
                  </a:lnTo>
                  <a:lnTo>
                    <a:pt x="396" y="530"/>
                  </a:lnTo>
                  <a:lnTo>
                    <a:pt x="395" y="532"/>
                  </a:lnTo>
                  <a:lnTo>
                    <a:pt x="396" y="534"/>
                  </a:lnTo>
                  <a:lnTo>
                    <a:pt x="394" y="535"/>
                  </a:lnTo>
                  <a:lnTo>
                    <a:pt x="393" y="538"/>
                  </a:lnTo>
                  <a:lnTo>
                    <a:pt x="391" y="538"/>
                  </a:lnTo>
                  <a:lnTo>
                    <a:pt x="390" y="538"/>
                  </a:lnTo>
                  <a:lnTo>
                    <a:pt x="379" y="539"/>
                  </a:lnTo>
                  <a:lnTo>
                    <a:pt x="376" y="532"/>
                  </a:lnTo>
                  <a:lnTo>
                    <a:pt x="376" y="529"/>
                  </a:lnTo>
                  <a:lnTo>
                    <a:pt x="374" y="529"/>
                  </a:lnTo>
                  <a:lnTo>
                    <a:pt x="374" y="526"/>
                  </a:lnTo>
                  <a:lnTo>
                    <a:pt x="373" y="525"/>
                  </a:lnTo>
                  <a:lnTo>
                    <a:pt x="370" y="526"/>
                  </a:lnTo>
                  <a:lnTo>
                    <a:pt x="369" y="527"/>
                  </a:lnTo>
                  <a:lnTo>
                    <a:pt x="366" y="527"/>
                  </a:lnTo>
                  <a:lnTo>
                    <a:pt x="364" y="518"/>
                  </a:lnTo>
                  <a:lnTo>
                    <a:pt x="363" y="518"/>
                  </a:lnTo>
                  <a:lnTo>
                    <a:pt x="361" y="516"/>
                  </a:lnTo>
                  <a:lnTo>
                    <a:pt x="361" y="515"/>
                  </a:lnTo>
                  <a:lnTo>
                    <a:pt x="358" y="515"/>
                  </a:lnTo>
                  <a:lnTo>
                    <a:pt x="357" y="517"/>
                  </a:lnTo>
                  <a:lnTo>
                    <a:pt x="355" y="519"/>
                  </a:lnTo>
                  <a:lnTo>
                    <a:pt x="355" y="520"/>
                  </a:lnTo>
                  <a:lnTo>
                    <a:pt x="355" y="521"/>
                  </a:lnTo>
                  <a:lnTo>
                    <a:pt x="351" y="521"/>
                  </a:lnTo>
                  <a:lnTo>
                    <a:pt x="350" y="521"/>
                  </a:lnTo>
                  <a:lnTo>
                    <a:pt x="350" y="523"/>
                  </a:lnTo>
                  <a:lnTo>
                    <a:pt x="347" y="524"/>
                  </a:lnTo>
                  <a:lnTo>
                    <a:pt x="346" y="524"/>
                  </a:lnTo>
                  <a:lnTo>
                    <a:pt x="345" y="526"/>
                  </a:lnTo>
                  <a:lnTo>
                    <a:pt x="341" y="526"/>
                  </a:lnTo>
                  <a:lnTo>
                    <a:pt x="341" y="524"/>
                  </a:lnTo>
                  <a:lnTo>
                    <a:pt x="339" y="524"/>
                  </a:lnTo>
                  <a:lnTo>
                    <a:pt x="338" y="522"/>
                  </a:lnTo>
                  <a:lnTo>
                    <a:pt x="331" y="521"/>
                  </a:lnTo>
                  <a:lnTo>
                    <a:pt x="331" y="520"/>
                  </a:lnTo>
                  <a:lnTo>
                    <a:pt x="329" y="520"/>
                  </a:lnTo>
                  <a:lnTo>
                    <a:pt x="328" y="519"/>
                  </a:lnTo>
                  <a:lnTo>
                    <a:pt x="323" y="520"/>
                  </a:lnTo>
                  <a:lnTo>
                    <a:pt x="322" y="517"/>
                  </a:lnTo>
                  <a:lnTo>
                    <a:pt x="321" y="514"/>
                  </a:lnTo>
                  <a:lnTo>
                    <a:pt x="320" y="514"/>
                  </a:lnTo>
                  <a:lnTo>
                    <a:pt x="320" y="512"/>
                  </a:lnTo>
                  <a:lnTo>
                    <a:pt x="316" y="509"/>
                  </a:lnTo>
                  <a:lnTo>
                    <a:pt x="316" y="509"/>
                  </a:lnTo>
                  <a:lnTo>
                    <a:pt x="316" y="509"/>
                  </a:lnTo>
                  <a:lnTo>
                    <a:pt x="314" y="507"/>
                  </a:lnTo>
                  <a:lnTo>
                    <a:pt x="314" y="505"/>
                  </a:lnTo>
                  <a:lnTo>
                    <a:pt x="313" y="505"/>
                  </a:lnTo>
                  <a:lnTo>
                    <a:pt x="312" y="504"/>
                  </a:lnTo>
                  <a:lnTo>
                    <a:pt x="311" y="506"/>
                  </a:lnTo>
                  <a:lnTo>
                    <a:pt x="304" y="506"/>
                  </a:lnTo>
                  <a:lnTo>
                    <a:pt x="303" y="509"/>
                  </a:lnTo>
                  <a:lnTo>
                    <a:pt x="304" y="510"/>
                  </a:lnTo>
                  <a:lnTo>
                    <a:pt x="305" y="510"/>
                  </a:lnTo>
                  <a:lnTo>
                    <a:pt x="305" y="512"/>
                  </a:lnTo>
                  <a:lnTo>
                    <a:pt x="306" y="514"/>
                  </a:lnTo>
                  <a:lnTo>
                    <a:pt x="305" y="517"/>
                  </a:lnTo>
                  <a:lnTo>
                    <a:pt x="305" y="518"/>
                  </a:lnTo>
                  <a:lnTo>
                    <a:pt x="305" y="522"/>
                  </a:lnTo>
                  <a:lnTo>
                    <a:pt x="304" y="522"/>
                  </a:lnTo>
                  <a:lnTo>
                    <a:pt x="304" y="523"/>
                  </a:lnTo>
                  <a:lnTo>
                    <a:pt x="303" y="527"/>
                  </a:lnTo>
                  <a:lnTo>
                    <a:pt x="301" y="529"/>
                  </a:lnTo>
                  <a:lnTo>
                    <a:pt x="301" y="529"/>
                  </a:lnTo>
                  <a:lnTo>
                    <a:pt x="301" y="529"/>
                  </a:lnTo>
                  <a:lnTo>
                    <a:pt x="299" y="532"/>
                  </a:lnTo>
                  <a:lnTo>
                    <a:pt x="297" y="534"/>
                  </a:lnTo>
                  <a:lnTo>
                    <a:pt x="294" y="533"/>
                  </a:lnTo>
                  <a:lnTo>
                    <a:pt x="295" y="534"/>
                  </a:lnTo>
                  <a:lnTo>
                    <a:pt x="292" y="534"/>
                  </a:lnTo>
                  <a:lnTo>
                    <a:pt x="292" y="533"/>
                  </a:lnTo>
                  <a:lnTo>
                    <a:pt x="284" y="533"/>
                  </a:lnTo>
                  <a:lnTo>
                    <a:pt x="284" y="535"/>
                  </a:lnTo>
                  <a:lnTo>
                    <a:pt x="284" y="539"/>
                  </a:lnTo>
                  <a:lnTo>
                    <a:pt x="284" y="542"/>
                  </a:lnTo>
                  <a:lnTo>
                    <a:pt x="283" y="543"/>
                  </a:lnTo>
                  <a:lnTo>
                    <a:pt x="283" y="544"/>
                  </a:lnTo>
                  <a:lnTo>
                    <a:pt x="281" y="545"/>
                  </a:lnTo>
                  <a:lnTo>
                    <a:pt x="281" y="545"/>
                  </a:lnTo>
                  <a:lnTo>
                    <a:pt x="281" y="547"/>
                  </a:lnTo>
                  <a:lnTo>
                    <a:pt x="279" y="547"/>
                  </a:lnTo>
                  <a:lnTo>
                    <a:pt x="279" y="545"/>
                  </a:lnTo>
                  <a:lnTo>
                    <a:pt x="277" y="545"/>
                  </a:lnTo>
                  <a:lnTo>
                    <a:pt x="277" y="545"/>
                  </a:lnTo>
                  <a:lnTo>
                    <a:pt x="276" y="545"/>
                  </a:lnTo>
                  <a:lnTo>
                    <a:pt x="276" y="542"/>
                  </a:lnTo>
                  <a:lnTo>
                    <a:pt x="276" y="542"/>
                  </a:lnTo>
                  <a:lnTo>
                    <a:pt x="275" y="542"/>
                  </a:lnTo>
                  <a:lnTo>
                    <a:pt x="274" y="541"/>
                  </a:lnTo>
                  <a:lnTo>
                    <a:pt x="272" y="545"/>
                  </a:lnTo>
                  <a:lnTo>
                    <a:pt x="272" y="548"/>
                  </a:lnTo>
                  <a:lnTo>
                    <a:pt x="271" y="548"/>
                  </a:lnTo>
                  <a:lnTo>
                    <a:pt x="271" y="548"/>
                  </a:lnTo>
                  <a:lnTo>
                    <a:pt x="270" y="548"/>
                  </a:lnTo>
                  <a:lnTo>
                    <a:pt x="269" y="548"/>
                  </a:lnTo>
                  <a:lnTo>
                    <a:pt x="270" y="553"/>
                  </a:lnTo>
                  <a:lnTo>
                    <a:pt x="268" y="553"/>
                  </a:lnTo>
                  <a:lnTo>
                    <a:pt x="268" y="555"/>
                  </a:lnTo>
                  <a:lnTo>
                    <a:pt x="265" y="555"/>
                  </a:lnTo>
                  <a:lnTo>
                    <a:pt x="265" y="557"/>
                  </a:lnTo>
                  <a:lnTo>
                    <a:pt x="263" y="557"/>
                  </a:lnTo>
                  <a:lnTo>
                    <a:pt x="263" y="560"/>
                  </a:lnTo>
                  <a:lnTo>
                    <a:pt x="259" y="560"/>
                  </a:lnTo>
                  <a:lnTo>
                    <a:pt x="258" y="551"/>
                  </a:lnTo>
                  <a:lnTo>
                    <a:pt x="253" y="551"/>
                  </a:lnTo>
                  <a:lnTo>
                    <a:pt x="253" y="549"/>
                  </a:lnTo>
                  <a:lnTo>
                    <a:pt x="251" y="549"/>
                  </a:lnTo>
                  <a:lnTo>
                    <a:pt x="251" y="547"/>
                  </a:lnTo>
                  <a:lnTo>
                    <a:pt x="248" y="547"/>
                  </a:lnTo>
                  <a:lnTo>
                    <a:pt x="248" y="542"/>
                  </a:lnTo>
                  <a:lnTo>
                    <a:pt x="246" y="542"/>
                  </a:lnTo>
                  <a:lnTo>
                    <a:pt x="245" y="540"/>
                  </a:lnTo>
                  <a:lnTo>
                    <a:pt x="243" y="540"/>
                  </a:lnTo>
                  <a:lnTo>
                    <a:pt x="243" y="538"/>
                  </a:lnTo>
                  <a:lnTo>
                    <a:pt x="231" y="539"/>
                  </a:lnTo>
                  <a:lnTo>
                    <a:pt x="231" y="538"/>
                  </a:lnTo>
                  <a:lnTo>
                    <a:pt x="231" y="536"/>
                  </a:lnTo>
                  <a:lnTo>
                    <a:pt x="229" y="536"/>
                  </a:lnTo>
                  <a:lnTo>
                    <a:pt x="228" y="534"/>
                  </a:lnTo>
                  <a:lnTo>
                    <a:pt x="217" y="532"/>
                  </a:lnTo>
                  <a:lnTo>
                    <a:pt x="216" y="530"/>
                  </a:lnTo>
                  <a:lnTo>
                    <a:pt x="203" y="531"/>
                  </a:lnTo>
                  <a:lnTo>
                    <a:pt x="203" y="530"/>
                  </a:lnTo>
                  <a:lnTo>
                    <a:pt x="203" y="529"/>
                  </a:lnTo>
                  <a:lnTo>
                    <a:pt x="192" y="529"/>
                  </a:lnTo>
                  <a:lnTo>
                    <a:pt x="190" y="532"/>
                  </a:lnTo>
                  <a:lnTo>
                    <a:pt x="186" y="532"/>
                  </a:lnTo>
                  <a:lnTo>
                    <a:pt x="184" y="531"/>
                  </a:lnTo>
                  <a:lnTo>
                    <a:pt x="184" y="530"/>
                  </a:lnTo>
                  <a:lnTo>
                    <a:pt x="183" y="530"/>
                  </a:lnTo>
                  <a:lnTo>
                    <a:pt x="182" y="529"/>
                  </a:lnTo>
                  <a:lnTo>
                    <a:pt x="181" y="528"/>
                  </a:lnTo>
                  <a:lnTo>
                    <a:pt x="181" y="528"/>
                  </a:lnTo>
                  <a:lnTo>
                    <a:pt x="177" y="527"/>
                  </a:lnTo>
                  <a:lnTo>
                    <a:pt x="176" y="526"/>
                  </a:lnTo>
                  <a:lnTo>
                    <a:pt x="172" y="526"/>
                  </a:lnTo>
                  <a:lnTo>
                    <a:pt x="171" y="524"/>
                  </a:lnTo>
                  <a:lnTo>
                    <a:pt x="167" y="524"/>
                  </a:lnTo>
                  <a:lnTo>
                    <a:pt x="167" y="522"/>
                  </a:lnTo>
                  <a:lnTo>
                    <a:pt x="166" y="522"/>
                  </a:lnTo>
                  <a:lnTo>
                    <a:pt x="166" y="522"/>
                  </a:lnTo>
                  <a:lnTo>
                    <a:pt x="164" y="521"/>
                  </a:lnTo>
                  <a:lnTo>
                    <a:pt x="164" y="516"/>
                  </a:lnTo>
                  <a:lnTo>
                    <a:pt x="165" y="515"/>
                  </a:lnTo>
                  <a:lnTo>
                    <a:pt x="166" y="515"/>
                  </a:lnTo>
                  <a:lnTo>
                    <a:pt x="166" y="512"/>
                  </a:lnTo>
                  <a:lnTo>
                    <a:pt x="164" y="512"/>
                  </a:lnTo>
                  <a:lnTo>
                    <a:pt x="164" y="510"/>
                  </a:lnTo>
                  <a:lnTo>
                    <a:pt x="157" y="511"/>
                  </a:lnTo>
                  <a:lnTo>
                    <a:pt x="156" y="508"/>
                  </a:lnTo>
                  <a:lnTo>
                    <a:pt x="155" y="508"/>
                  </a:lnTo>
                  <a:lnTo>
                    <a:pt x="154" y="507"/>
                  </a:lnTo>
                  <a:lnTo>
                    <a:pt x="154" y="505"/>
                  </a:lnTo>
                  <a:lnTo>
                    <a:pt x="156" y="505"/>
                  </a:lnTo>
                  <a:lnTo>
                    <a:pt x="158" y="502"/>
                  </a:lnTo>
                  <a:lnTo>
                    <a:pt x="158" y="501"/>
                  </a:lnTo>
                  <a:lnTo>
                    <a:pt x="158" y="501"/>
                  </a:lnTo>
                  <a:lnTo>
                    <a:pt x="158" y="499"/>
                  </a:lnTo>
                  <a:lnTo>
                    <a:pt x="168" y="498"/>
                  </a:lnTo>
                  <a:lnTo>
                    <a:pt x="167" y="496"/>
                  </a:lnTo>
                  <a:lnTo>
                    <a:pt x="170" y="496"/>
                  </a:lnTo>
                  <a:lnTo>
                    <a:pt x="170" y="494"/>
                  </a:lnTo>
                  <a:lnTo>
                    <a:pt x="170" y="493"/>
                  </a:lnTo>
                  <a:lnTo>
                    <a:pt x="170" y="488"/>
                  </a:lnTo>
                  <a:lnTo>
                    <a:pt x="167" y="487"/>
                  </a:lnTo>
                  <a:lnTo>
                    <a:pt x="167" y="486"/>
                  </a:lnTo>
                  <a:lnTo>
                    <a:pt x="162" y="487"/>
                  </a:lnTo>
                  <a:lnTo>
                    <a:pt x="162" y="484"/>
                  </a:lnTo>
                  <a:lnTo>
                    <a:pt x="160" y="484"/>
                  </a:lnTo>
                  <a:lnTo>
                    <a:pt x="160" y="484"/>
                  </a:lnTo>
                  <a:lnTo>
                    <a:pt x="159" y="482"/>
                  </a:lnTo>
                  <a:lnTo>
                    <a:pt x="157" y="482"/>
                  </a:lnTo>
                  <a:lnTo>
                    <a:pt x="157" y="478"/>
                  </a:lnTo>
                  <a:lnTo>
                    <a:pt x="155" y="478"/>
                  </a:lnTo>
                  <a:lnTo>
                    <a:pt x="155" y="475"/>
                  </a:lnTo>
                  <a:lnTo>
                    <a:pt x="154" y="475"/>
                  </a:lnTo>
                  <a:lnTo>
                    <a:pt x="154" y="475"/>
                  </a:lnTo>
                  <a:lnTo>
                    <a:pt x="150" y="470"/>
                  </a:lnTo>
                  <a:lnTo>
                    <a:pt x="140" y="469"/>
                  </a:lnTo>
                  <a:lnTo>
                    <a:pt x="140" y="467"/>
                  </a:lnTo>
                  <a:lnTo>
                    <a:pt x="135" y="467"/>
                  </a:lnTo>
                  <a:lnTo>
                    <a:pt x="135" y="466"/>
                  </a:lnTo>
                  <a:lnTo>
                    <a:pt x="134" y="464"/>
                  </a:lnTo>
                  <a:lnTo>
                    <a:pt x="133" y="463"/>
                  </a:lnTo>
                  <a:lnTo>
                    <a:pt x="128" y="463"/>
                  </a:lnTo>
                  <a:lnTo>
                    <a:pt x="127" y="458"/>
                  </a:lnTo>
                  <a:lnTo>
                    <a:pt x="125" y="458"/>
                  </a:lnTo>
                  <a:lnTo>
                    <a:pt x="125" y="457"/>
                  </a:lnTo>
                  <a:lnTo>
                    <a:pt x="123" y="454"/>
                  </a:lnTo>
                  <a:lnTo>
                    <a:pt x="123" y="454"/>
                  </a:lnTo>
                  <a:lnTo>
                    <a:pt x="122" y="452"/>
                  </a:lnTo>
                  <a:lnTo>
                    <a:pt x="121" y="452"/>
                  </a:lnTo>
                  <a:lnTo>
                    <a:pt x="120" y="450"/>
                  </a:lnTo>
                  <a:lnTo>
                    <a:pt x="120" y="449"/>
                  </a:lnTo>
                  <a:lnTo>
                    <a:pt x="117" y="449"/>
                  </a:lnTo>
                  <a:lnTo>
                    <a:pt x="117" y="447"/>
                  </a:lnTo>
                  <a:lnTo>
                    <a:pt x="115" y="447"/>
                  </a:lnTo>
                  <a:lnTo>
                    <a:pt x="115" y="445"/>
                  </a:lnTo>
                  <a:lnTo>
                    <a:pt x="109" y="440"/>
                  </a:lnTo>
                  <a:lnTo>
                    <a:pt x="108" y="440"/>
                  </a:lnTo>
                  <a:lnTo>
                    <a:pt x="108" y="438"/>
                  </a:lnTo>
                  <a:lnTo>
                    <a:pt x="105" y="438"/>
                  </a:lnTo>
                  <a:lnTo>
                    <a:pt x="105" y="436"/>
                  </a:lnTo>
                  <a:lnTo>
                    <a:pt x="96" y="437"/>
                  </a:lnTo>
                  <a:lnTo>
                    <a:pt x="96" y="437"/>
                  </a:lnTo>
                  <a:lnTo>
                    <a:pt x="94" y="437"/>
                  </a:lnTo>
                  <a:lnTo>
                    <a:pt x="94" y="435"/>
                  </a:lnTo>
                  <a:lnTo>
                    <a:pt x="86" y="434"/>
                  </a:lnTo>
                  <a:lnTo>
                    <a:pt x="86" y="431"/>
                  </a:lnTo>
                  <a:lnTo>
                    <a:pt x="84" y="431"/>
                  </a:lnTo>
                  <a:lnTo>
                    <a:pt x="83" y="428"/>
                  </a:lnTo>
                  <a:lnTo>
                    <a:pt x="85" y="428"/>
                  </a:lnTo>
                  <a:lnTo>
                    <a:pt x="86" y="421"/>
                  </a:lnTo>
                  <a:lnTo>
                    <a:pt x="79" y="413"/>
                  </a:lnTo>
                  <a:lnTo>
                    <a:pt x="81" y="411"/>
                  </a:lnTo>
                  <a:lnTo>
                    <a:pt x="79" y="409"/>
                  </a:lnTo>
                  <a:lnTo>
                    <a:pt x="79" y="405"/>
                  </a:lnTo>
                  <a:lnTo>
                    <a:pt x="75" y="405"/>
                  </a:lnTo>
                  <a:lnTo>
                    <a:pt x="75" y="403"/>
                  </a:lnTo>
                  <a:lnTo>
                    <a:pt x="72" y="403"/>
                  </a:lnTo>
                  <a:lnTo>
                    <a:pt x="72" y="401"/>
                  </a:lnTo>
                  <a:lnTo>
                    <a:pt x="70" y="401"/>
                  </a:lnTo>
                  <a:lnTo>
                    <a:pt x="70" y="401"/>
                  </a:lnTo>
                  <a:lnTo>
                    <a:pt x="70" y="400"/>
                  </a:lnTo>
                  <a:lnTo>
                    <a:pt x="69" y="394"/>
                  </a:lnTo>
                  <a:lnTo>
                    <a:pt x="67" y="394"/>
                  </a:lnTo>
                  <a:lnTo>
                    <a:pt x="66" y="382"/>
                  </a:lnTo>
                  <a:lnTo>
                    <a:pt x="64" y="382"/>
                  </a:lnTo>
                  <a:lnTo>
                    <a:pt x="64" y="381"/>
                  </a:lnTo>
                  <a:lnTo>
                    <a:pt x="64" y="380"/>
                  </a:lnTo>
                  <a:lnTo>
                    <a:pt x="61" y="380"/>
                  </a:lnTo>
                  <a:lnTo>
                    <a:pt x="61" y="378"/>
                  </a:lnTo>
                  <a:lnTo>
                    <a:pt x="60" y="378"/>
                  </a:lnTo>
                  <a:lnTo>
                    <a:pt x="60" y="375"/>
                  </a:lnTo>
                  <a:lnTo>
                    <a:pt x="58" y="374"/>
                  </a:lnTo>
                  <a:lnTo>
                    <a:pt x="58" y="376"/>
                  </a:lnTo>
                  <a:lnTo>
                    <a:pt x="57" y="376"/>
                  </a:lnTo>
                  <a:lnTo>
                    <a:pt x="57" y="378"/>
                  </a:lnTo>
                  <a:lnTo>
                    <a:pt x="50" y="378"/>
                  </a:lnTo>
                  <a:lnTo>
                    <a:pt x="49" y="377"/>
                  </a:lnTo>
                  <a:lnTo>
                    <a:pt x="49" y="376"/>
                  </a:lnTo>
                  <a:lnTo>
                    <a:pt x="48" y="377"/>
                  </a:lnTo>
                  <a:lnTo>
                    <a:pt x="46" y="378"/>
                  </a:lnTo>
                  <a:lnTo>
                    <a:pt x="39" y="377"/>
                  </a:lnTo>
                  <a:lnTo>
                    <a:pt x="37" y="374"/>
                  </a:lnTo>
                  <a:lnTo>
                    <a:pt x="37" y="370"/>
                  </a:lnTo>
                  <a:lnTo>
                    <a:pt x="32" y="371"/>
                  </a:lnTo>
                  <a:lnTo>
                    <a:pt x="32" y="369"/>
                  </a:lnTo>
                  <a:lnTo>
                    <a:pt x="30" y="363"/>
                  </a:lnTo>
                  <a:lnTo>
                    <a:pt x="30" y="363"/>
                  </a:lnTo>
                  <a:lnTo>
                    <a:pt x="29" y="359"/>
                  </a:lnTo>
                  <a:lnTo>
                    <a:pt x="29" y="357"/>
                  </a:lnTo>
                  <a:lnTo>
                    <a:pt x="27" y="355"/>
                  </a:lnTo>
                  <a:lnTo>
                    <a:pt x="27" y="353"/>
                  </a:lnTo>
                  <a:lnTo>
                    <a:pt x="27" y="353"/>
                  </a:lnTo>
                  <a:lnTo>
                    <a:pt x="27" y="352"/>
                  </a:lnTo>
                  <a:lnTo>
                    <a:pt x="26" y="352"/>
                  </a:lnTo>
                  <a:lnTo>
                    <a:pt x="25" y="351"/>
                  </a:lnTo>
                  <a:lnTo>
                    <a:pt x="24" y="349"/>
                  </a:lnTo>
                  <a:lnTo>
                    <a:pt x="24" y="347"/>
                  </a:lnTo>
                  <a:lnTo>
                    <a:pt x="23" y="347"/>
                  </a:lnTo>
                  <a:lnTo>
                    <a:pt x="23" y="347"/>
                  </a:lnTo>
                  <a:lnTo>
                    <a:pt x="23" y="345"/>
                  </a:lnTo>
                  <a:lnTo>
                    <a:pt x="24" y="345"/>
                  </a:lnTo>
                  <a:lnTo>
                    <a:pt x="24" y="345"/>
                  </a:lnTo>
                  <a:lnTo>
                    <a:pt x="24" y="345"/>
                  </a:lnTo>
                  <a:lnTo>
                    <a:pt x="26" y="342"/>
                  </a:lnTo>
                  <a:lnTo>
                    <a:pt x="20" y="341"/>
                  </a:lnTo>
                  <a:lnTo>
                    <a:pt x="20" y="342"/>
                  </a:lnTo>
                  <a:lnTo>
                    <a:pt x="18" y="343"/>
                  </a:lnTo>
                  <a:lnTo>
                    <a:pt x="18" y="343"/>
                  </a:lnTo>
                  <a:lnTo>
                    <a:pt x="16" y="343"/>
                  </a:lnTo>
                  <a:lnTo>
                    <a:pt x="16" y="343"/>
                  </a:lnTo>
                  <a:lnTo>
                    <a:pt x="14" y="343"/>
                  </a:lnTo>
                  <a:lnTo>
                    <a:pt x="14" y="334"/>
                  </a:lnTo>
                  <a:lnTo>
                    <a:pt x="11" y="334"/>
                  </a:lnTo>
                  <a:lnTo>
                    <a:pt x="11" y="332"/>
                  </a:lnTo>
                  <a:lnTo>
                    <a:pt x="10" y="332"/>
                  </a:lnTo>
                  <a:lnTo>
                    <a:pt x="2" y="321"/>
                  </a:lnTo>
                  <a:lnTo>
                    <a:pt x="2" y="318"/>
                  </a:lnTo>
                  <a:lnTo>
                    <a:pt x="1" y="317"/>
                  </a:lnTo>
                  <a:lnTo>
                    <a:pt x="0" y="315"/>
                  </a:lnTo>
                  <a:lnTo>
                    <a:pt x="0" y="314"/>
                  </a:lnTo>
                  <a:lnTo>
                    <a:pt x="0" y="313"/>
                  </a:lnTo>
                  <a:lnTo>
                    <a:pt x="2" y="309"/>
                  </a:lnTo>
                  <a:lnTo>
                    <a:pt x="3" y="304"/>
                  </a:lnTo>
                  <a:lnTo>
                    <a:pt x="5" y="302"/>
                  </a:lnTo>
                  <a:lnTo>
                    <a:pt x="6" y="296"/>
                  </a:lnTo>
                  <a:lnTo>
                    <a:pt x="9" y="292"/>
                  </a:lnTo>
                  <a:lnTo>
                    <a:pt x="17" y="291"/>
                  </a:lnTo>
                  <a:lnTo>
                    <a:pt x="23" y="286"/>
                  </a:lnTo>
                  <a:lnTo>
                    <a:pt x="23" y="285"/>
                  </a:lnTo>
                  <a:lnTo>
                    <a:pt x="24" y="283"/>
                  </a:lnTo>
                  <a:lnTo>
                    <a:pt x="23" y="279"/>
                  </a:lnTo>
                  <a:lnTo>
                    <a:pt x="22" y="276"/>
                  </a:lnTo>
                  <a:lnTo>
                    <a:pt x="20" y="271"/>
                  </a:lnTo>
                  <a:lnTo>
                    <a:pt x="20" y="270"/>
                  </a:lnTo>
                  <a:lnTo>
                    <a:pt x="17" y="265"/>
                  </a:lnTo>
                  <a:lnTo>
                    <a:pt x="16" y="265"/>
                  </a:lnTo>
                  <a:lnTo>
                    <a:pt x="16" y="264"/>
                  </a:lnTo>
                  <a:lnTo>
                    <a:pt x="16" y="263"/>
                  </a:lnTo>
                  <a:lnTo>
                    <a:pt x="19" y="257"/>
                  </a:lnTo>
                  <a:lnTo>
                    <a:pt x="19" y="256"/>
                  </a:lnTo>
                  <a:lnTo>
                    <a:pt x="19" y="243"/>
                  </a:lnTo>
                  <a:lnTo>
                    <a:pt x="19" y="241"/>
                  </a:lnTo>
                  <a:lnTo>
                    <a:pt x="20" y="240"/>
                  </a:lnTo>
                  <a:lnTo>
                    <a:pt x="21" y="240"/>
                  </a:lnTo>
                  <a:lnTo>
                    <a:pt x="23" y="239"/>
                  </a:lnTo>
                  <a:lnTo>
                    <a:pt x="35" y="243"/>
                  </a:lnTo>
                  <a:lnTo>
                    <a:pt x="44" y="236"/>
                  </a:lnTo>
                  <a:lnTo>
                    <a:pt x="46" y="233"/>
                  </a:lnTo>
                  <a:lnTo>
                    <a:pt x="55" y="228"/>
                  </a:lnTo>
                  <a:lnTo>
                    <a:pt x="56" y="226"/>
                  </a:lnTo>
                  <a:lnTo>
                    <a:pt x="58" y="217"/>
                  </a:lnTo>
                  <a:lnTo>
                    <a:pt x="58" y="216"/>
                  </a:lnTo>
                  <a:lnTo>
                    <a:pt x="62" y="214"/>
                  </a:lnTo>
                  <a:lnTo>
                    <a:pt x="63" y="214"/>
                  </a:lnTo>
                  <a:lnTo>
                    <a:pt x="63" y="213"/>
                  </a:lnTo>
                  <a:lnTo>
                    <a:pt x="63" y="209"/>
                  </a:lnTo>
                  <a:lnTo>
                    <a:pt x="63" y="208"/>
                  </a:lnTo>
                  <a:lnTo>
                    <a:pt x="58" y="199"/>
                  </a:lnTo>
                  <a:lnTo>
                    <a:pt x="57" y="195"/>
                  </a:lnTo>
                  <a:lnTo>
                    <a:pt x="57" y="194"/>
                  </a:lnTo>
                  <a:lnTo>
                    <a:pt x="58" y="193"/>
                  </a:lnTo>
                  <a:lnTo>
                    <a:pt x="66" y="187"/>
                  </a:lnTo>
                  <a:lnTo>
                    <a:pt x="66" y="186"/>
                  </a:lnTo>
                  <a:lnTo>
                    <a:pt x="66" y="185"/>
                  </a:lnTo>
                  <a:lnTo>
                    <a:pt x="66" y="184"/>
                  </a:lnTo>
                  <a:lnTo>
                    <a:pt x="66" y="183"/>
                  </a:lnTo>
                  <a:lnTo>
                    <a:pt x="66" y="181"/>
                  </a:lnTo>
                  <a:lnTo>
                    <a:pt x="61" y="177"/>
                  </a:lnTo>
                  <a:lnTo>
                    <a:pt x="61" y="175"/>
                  </a:lnTo>
                  <a:lnTo>
                    <a:pt x="61" y="174"/>
                  </a:lnTo>
                  <a:lnTo>
                    <a:pt x="61" y="173"/>
                  </a:lnTo>
                  <a:lnTo>
                    <a:pt x="69" y="166"/>
                  </a:lnTo>
                  <a:lnTo>
                    <a:pt x="69" y="165"/>
                  </a:lnTo>
                  <a:lnTo>
                    <a:pt x="69" y="164"/>
                  </a:lnTo>
                  <a:lnTo>
                    <a:pt x="69" y="163"/>
                  </a:lnTo>
                  <a:lnTo>
                    <a:pt x="69" y="162"/>
                  </a:lnTo>
                  <a:lnTo>
                    <a:pt x="68" y="160"/>
                  </a:lnTo>
                  <a:lnTo>
                    <a:pt x="68" y="160"/>
                  </a:lnTo>
                  <a:lnTo>
                    <a:pt x="68" y="159"/>
                  </a:lnTo>
                  <a:lnTo>
                    <a:pt x="68" y="158"/>
                  </a:lnTo>
                  <a:lnTo>
                    <a:pt x="70" y="153"/>
                  </a:lnTo>
                  <a:lnTo>
                    <a:pt x="81" y="146"/>
                  </a:lnTo>
                  <a:lnTo>
                    <a:pt x="81" y="145"/>
                  </a:lnTo>
                  <a:lnTo>
                    <a:pt x="82" y="144"/>
                  </a:lnTo>
                  <a:lnTo>
                    <a:pt x="82" y="137"/>
                  </a:lnTo>
                  <a:lnTo>
                    <a:pt x="86" y="133"/>
                  </a:lnTo>
                  <a:lnTo>
                    <a:pt x="90" y="131"/>
                  </a:lnTo>
                  <a:lnTo>
                    <a:pt x="90" y="131"/>
                  </a:lnTo>
                  <a:lnTo>
                    <a:pt x="91" y="130"/>
                  </a:lnTo>
                  <a:lnTo>
                    <a:pt x="91" y="127"/>
                  </a:lnTo>
                  <a:lnTo>
                    <a:pt x="90" y="125"/>
                  </a:lnTo>
                  <a:lnTo>
                    <a:pt x="86" y="117"/>
                  </a:lnTo>
                  <a:lnTo>
                    <a:pt x="85" y="111"/>
                  </a:lnTo>
                  <a:lnTo>
                    <a:pt x="80" y="104"/>
                  </a:lnTo>
                  <a:lnTo>
                    <a:pt x="88" y="91"/>
                  </a:lnTo>
                  <a:lnTo>
                    <a:pt x="89" y="88"/>
                  </a:lnTo>
                  <a:lnTo>
                    <a:pt x="88" y="84"/>
                  </a:lnTo>
                  <a:lnTo>
                    <a:pt x="87" y="80"/>
                  </a:lnTo>
                  <a:lnTo>
                    <a:pt x="85" y="74"/>
                  </a:lnTo>
                  <a:lnTo>
                    <a:pt x="78" y="60"/>
                  </a:lnTo>
                  <a:lnTo>
                    <a:pt x="78" y="58"/>
                  </a:lnTo>
                  <a:lnTo>
                    <a:pt x="78" y="56"/>
                  </a:lnTo>
                  <a:lnTo>
                    <a:pt x="79" y="56"/>
                  </a:lnTo>
                  <a:lnTo>
                    <a:pt x="82" y="53"/>
                  </a:lnTo>
                  <a:lnTo>
                    <a:pt x="88" y="50"/>
                  </a:lnTo>
                  <a:lnTo>
                    <a:pt x="100" y="46"/>
                  </a:lnTo>
                  <a:lnTo>
                    <a:pt x="108" y="48"/>
                  </a:lnTo>
                  <a:lnTo>
                    <a:pt x="116" y="44"/>
                  </a:lnTo>
                  <a:lnTo>
                    <a:pt x="120" y="44"/>
                  </a:lnTo>
                  <a:lnTo>
                    <a:pt x="126" y="49"/>
                  </a:lnTo>
                  <a:lnTo>
                    <a:pt x="137" y="54"/>
                  </a:lnTo>
                  <a:lnTo>
                    <a:pt x="146" y="50"/>
                  </a:lnTo>
                  <a:lnTo>
                    <a:pt x="154" y="50"/>
                  </a:lnTo>
                  <a:lnTo>
                    <a:pt x="155" y="50"/>
                  </a:lnTo>
                  <a:lnTo>
                    <a:pt x="157" y="46"/>
                  </a:lnTo>
                  <a:lnTo>
                    <a:pt x="164" y="41"/>
                  </a:lnTo>
                  <a:lnTo>
                    <a:pt x="168" y="32"/>
                  </a:lnTo>
                  <a:lnTo>
                    <a:pt x="176" y="28"/>
                  </a:lnTo>
                  <a:lnTo>
                    <a:pt x="183" y="29"/>
                  </a:lnTo>
                  <a:lnTo>
                    <a:pt x="184" y="29"/>
                  </a:lnTo>
                  <a:lnTo>
                    <a:pt x="185" y="31"/>
                  </a:lnTo>
                  <a:lnTo>
                    <a:pt x="185" y="35"/>
                  </a:lnTo>
                  <a:lnTo>
                    <a:pt x="186" y="36"/>
                  </a:lnTo>
                  <a:lnTo>
                    <a:pt x="189" y="39"/>
                  </a:lnTo>
                  <a:lnTo>
                    <a:pt x="231" y="38"/>
                  </a:lnTo>
                  <a:lnTo>
                    <a:pt x="233" y="37"/>
                  </a:lnTo>
                  <a:lnTo>
                    <a:pt x="235" y="33"/>
                  </a:lnTo>
                  <a:lnTo>
                    <a:pt x="239" y="28"/>
                  </a:lnTo>
                  <a:lnTo>
                    <a:pt x="253" y="26"/>
                  </a:lnTo>
                  <a:lnTo>
                    <a:pt x="256" y="24"/>
                  </a:lnTo>
                  <a:lnTo>
                    <a:pt x="258" y="24"/>
                  </a:lnTo>
                  <a:lnTo>
                    <a:pt x="259" y="25"/>
                  </a:lnTo>
                  <a:lnTo>
                    <a:pt x="278" y="40"/>
                  </a:lnTo>
                  <a:lnTo>
                    <a:pt x="290" y="41"/>
                  </a:lnTo>
                  <a:lnTo>
                    <a:pt x="307" y="32"/>
                  </a:lnTo>
                  <a:lnTo>
                    <a:pt x="321" y="40"/>
                  </a:lnTo>
                  <a:lnTo>
                    <a:pt x="326" y="37"/>
                  </a:lnTo>
                  <a:lnTo>
                    <a:pt x="336" y="37"/>
                  </a:lnTo>
                  <a:lnTo>
                    <a:pt x="346" y="42"/>
                  </a:lnTo>
                  <a:lnTo>
                    <a:pt x="359" y="40"/>
                  </a:lnTo>
                  <a:lnTo>
                    <a:pt x="376" y="49"/>
                  </a:lnTo>
                  <a:lnTo>
                    <a:pt x="377" y="50"/>
                  </a:lnTo>
                  <a:lnTo>
                    <a:pt x="378" y="52"/>
                  </a:lnTo>
                  <a:lnTo>
                    <a:pt x="379" y="53"/>
                  </a:lnTo>
                  <a:lnTo>
                    <a:pt x="382" y="53"/>
                  </a:lnTo>
                  <a:lnTo>
                    <a:pt x="399" y="37"/>
                  </a:lnTo>
                  <a:lnTo>
                    <a:pt x="406" y="36"/>
                  </a:lnTo>
                  <a:lnTo>
                    <a:pt x="409" y="33"/>
                  </a:lnTo>
                  <a:lnTo>
                    <a:pt x="410" y="32"/>
                  </a:lnTo>
                  <a:lnTo>
                    <a:pt x="408" y="19"/>
                  </a:lnTo>
                  <a:lnTo>
                    <a:pt x="408" y="16"/>
                  </a:lnTo>
                  <a:lnTo>
                    <a:pt x="413" y="6"/>
                  </a:lnTo>
                  <a:lnTo>
                    <a:pt x="420" y="0"/>
                  </a:lnTo>
                  <a:lnTo>
                    <a:pt x="423" y="0"/>
                  </a:lnTo>
                  <a:lnTo>
                    <a:pt x="444" y="11"/>
                  </a:lnTo>
                  <a:lnTo>
                    <a:pt x="449" y="11"/>
                  </a:lnTo>
                  <a:lnTo>
                    <a:pt x="451" y="10"/>
                  </a:lnTo>
                  <a:lnTo>
                    <a:pt x="454" y="10"/>
                  </a:lnTo>
                  <a:lnTo>
                    <a:pt x="458" y="12"/>
                  </a:lnTo>
                  <a:lnTo>
                    <a:pt x="458" y="14"/>
                  </a:lnTo>
                  <a:lnTo>
                    <a:pt x="458" y="19"/>
                  </a:lnTo>
                  <a:lnTo>
                    <a:pt x="459" y="21"/>
                  </a:lnTo>
                  <a:lnTo>
                    <a:pt x="479" y="39"/>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129" name="Freeform 38"/>
            <p:cNvSpPr>
              <a:spLocks/>
            </p:cNvSpPr>
            <p:nvPr/>
          </p:nvSpPr>
          <p:spPr bwMode="auto">
            <a:xfrm>
              <a:off x="6007101" y="8220075"/>
              <a:ext cx="1179513" cy="838200"/>
            </a:xfrm>
            <a:custGeom>
              <a:avLst/>
              <a:gdLst>
                <a:gd name="T0" fmla="*/ 421 w 743"/>
                <a:gd name="T1" fmla="*/ 30 h 528"/>
                <a:gd name="T2" fmla="*/ 417 w 743"/>
                <a:gd name="T3" fmla="*/ 49 h 528"/>
                <a:gd name="T4" fmla="*/ 434 w 743"/>
                <a:gd name="T5" fmla="*/ 88 h 528"/>
                <a:gd name="T6" fmla="*/ 447 w 743"/>
                <a:gd name="T7" fmla="*/ 127 h 528"/>
                <a:gd name="T8" fmla="*/ 471 w 743"/>
                <a:gd name="T9" fmla="*/ 102 h 528"/>
                <a:gd name="T10" fmla="*/ 484 w 743"/>
                <a:gd name="T11" fmla="*/ 72 h 528"/>
                <a:gd name="T12" fmla="*/ 519 w 743"/>
                <a:gd name="T13" fmla="*/ 115 h 528"/>
                <a:gd name="T14" fmla="*/ 522 w 743"/>
                <a:gd name="T15" fmla="*/ 134 h 528"/>
                <a:gd name="T16" fmla="*/ 555 w 743"/>
                <a:gd name="T17" fmla="*/ 195 h 528"/>
                <a:gd name="T18" fmla="*/ 580 w 743"/>
                <a:gd name="T19" fmla="*/ 235 h 528"/>
                <a:gd name="T20" fmla="*/ 566 w 743"/>
                <a:gd name="T21" fmla="*/ 270 h 528"/>
                <a:gd name="T22" fmla="*/ 584 w 743"/>
                <a:gd name="T23" fmla="*/ 287 h 528"/>
                <a:gd name="T24" fmla="*/ 638 w 743"/>
                <a:gd name="T25" fmla="*/ 319 h 528"/>
                <a:gd name="T26" fmla="*/ 659 w 743"/>
                <a:gd name="T27" fmla="*/ 330 h 528"/>
                <a:gd name="T28" fmla="*/ 692 w 743"/>
                <a:gd name="T29" fmla="*/ 347 h 528"/>
                <a:gd name="T30" fmla="*/ 683 w 743"/>
                <a:gd name="T31" fmla="*/ 424 h 528"/>
                <a:gd name="T32" fmla="*/ 544 w 743"/>
                <a:gd name="T33" fmla="*/ 412 h 528"/>
                <a:gd name="T34" fmla="*/ 512 w 743"/>
                <a:gd name="T35" fmla="*/ 463 h 528"/>
                <a:gd name="T36" fmla="*/ 489 w 743"/>
                <a:gd name="T37" fmla="*/ 524 h 528"/>
                <a:gd name="T38" fmla="*/ 480 w 743"/>
                <a:gd name="T39" fmla="*/ 520 h 528"/>
                <a:gd name="T40" fmla="*/ 477 w 743"/>
                <a:gd name="T41" fmla="*/ 485 h 528"/>
                <a:gd name="T42" fmla="*/ 465 w 743"/>
                <a:gd name="T43" fmla="*/ 474 h 528"/>
                <a:gd name="T44" fmla="*/ 430 w 743"/>
                <a:gd name="T45" fmla="*/ 480 h 528"/>
                <a:gd name="T46" fmla="*/ 413 w 743"/>
                <a:gd name="T47" fmla="*/ 470 h 528"/>
                <a:gd name="T48" fmla="*/ 391 w 743"/>
                <a:gd name="T49" fmla="*/ 451 h 528"/>
                <a:gd name="T50" fmla="*/ 370 w 743"/>
                <a:gd name="T51" fmla="*/ 447 h 528"/>
                <a:gd name="T52" fmla="*/ 355 w 743"/>
                <a:gd name="T53" fmla="*/ 439 h 528"/>
                <a:gd name="T54" fmla="*/ 346 w 743"/>
                <a:gd name="T55" fmla="*/ 434 h 528"/>
                <a:gd name="T56" fmla="*/ 320 w 743"/>
                <a:gd name="T57" fmla="*/ 441 h 528"/>
                <a:gd name="T58" fmla="*/ 309 w 743"/>
                <a:gd name="T59" fmla="*/ 456 h 528"/>
                <a:gd name="T60" fmla="*/ 300 w 743"/>
                <a:gd name="T61" fmla="*/ 466 h 528"/>
                <a:gd name="T62" fmla="*/ 292 w 743"/>
                <a:gd name="T63" fmla="*/ 476 h 528"/>
                <a:gd name="T64" fmla="*/ 278 w 743"/>
                <a:gd name="T65" fmla="*/ 475 h 528"/>
                <a:gd name="T66" fmla="*/ 228 w 743"/>
                <a:gd name="T67" fmla="*/ 468 h 528"/>
                <a:gd name="T68" fmla="*/ 181 w 743"/>
                <a:gd name="T69" fmla="*/ 462 h 528"/>
                <a:gd name="T70" fmla="*/ 166 w 743"/>
                <a:gd name="T71" fmla="*/ 454 h 528"/>
                <a:gd name="T72" fmla="*/ 156 w 743"/>
                <a:gd name="T73" fmla="*/ 445 h 528"/>
                <a:gd name="T74" fmla="*/ 144 w 743"/>
                <a:gd name="T75" fmla="*/ 436 h 528"/>
                <a:gd name="T76" fmla="*/ 145 w 743"/>
                <a:gd name="T77" fmla="*/ 427 h 528"/>
                <a:gd name="T78" fmla="*/ 139 w 743"/>
                <a:gd name="T79" fmla="*/ 429 h 528"/>
                <a:gd name="T80" fmla="*/ 124 w 743"/>
                <a:gd name="T81" fmla="*/ 419 h 528"/>
                <a:gd name="T82" fmla="*/ 124 w 743"/>
                <a:gd name="T83" fmla="*/ 412 h 528"/>
                <a:gd name="T84" fmla="*/ 83 w 743"/>
                <a:gd name="T85" fmla="*/ 400 h 528"/>
                <a:gd name="T86" fmla="*/ 76 w 743"/>
                <a:gd name="T87" fmla="*/ 410 h 528"/>
                <a:gd name="T88" fmla="*/ 26 w 743"/>
                <a:gd name="T89" fmla="*/ 388 h 528"/>
                <a:gd name="T90" fmla="*/ 0 w 743"/>
                <a:gd name="T91" fmla="*/ 382 h 528"/>
                <a:gd name="T92" fmla="*/ 77 w 743"/>
                <a:gd name="T93" fmla="*/ 360 h 528"/>
                <a:gd name="T94" fmla="*/ 143 w 743"/>
                <a:gd name="T95" fmla="*/ 310 h 528"/>
                <a:gd name="T96" fmla="*/ 214 w 743"/>
                <a:gd name="T97" fmla="*/ 306 h 528"/>
                <a:gd name="T98" fmla="*/ 244 w 743"/>
                <a:gd name="T99" fmla="*/ 292 h 528"/>
                <a:gd name="T100" fmla="*/ 249 w 743"/>
                <a:gd name="T101" fmla="*/ 248 h 528"/>
                <a:gd name="T102" fmla="*/ 253 w 743"/>
                <a:gd name="T103" fmla="*/ 229 h 528"/>
                <a:gd name="T104" fmla="*/ 257 w 743"/>
                <a:gd name="T105" fmla="*/ 189 h 528"/>
                <a:gd name="T106" fmla="*/ 290 w 743"/>
                <a:gd name="T107" fmla="*/ 87 h 528"/>
                <a:gd name="T108" fmla="*/ 298 w 743"/>
                <a:gd name="T109" fmla="*/ 62 h 528"/>
                <a:gd name="T110" fmla="*/ 284 w 743"/>
                <a:gd name="T111" fmla="*/ 39 h 528"/>
                <a:gd name="T112" fmla="*/ 339 w 743"/>
                <a:gd name="T113" fmla="*/ 20 h 528"/>
                <a:gd name="T114" fmla="*/ 368 w 743"/>
                <a:gd name="T115"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3" h="528">
                  <a:moveTo>
                    <a:pt x="426" y="13"/>
                  </a:moveTo>
                  <a:lnTo>
                    <a:pt x="429" y="16"/>
                  </a:lnTo>
                  <a:lnTo>
                    <a:pt x="432" y="24"/>
                  </a:lnTo>
                  <a:lnTo>
                    <a:pt x="433" y="26"/>
                  </a:lnTo>
                  <a:lnTo>
                    <a:pt x="432" y="28"/>
                  </a:lnTo>
                  <a:lnTo>
                    <a:pt x="432" y="28"/>
                  </a:lnTo>
                  <a:lnTo>
                    <a:pt x="431" y="30"/>
                  </a:lnTo>
                  <a:lnTo>
                    <a:pt x="421" y="30"/>
                  </a:lnTo>
                  <a:lnTo>
                    <a:pt x="420" y="31"/>
                  </a:lnTo>
                  <a:lnTo>
                    <a:pt x="419" y="32"/>
                  </a:lnTo>
                  <a:lnTo>
                    <a:pt x="418" y="33"/>
                  </a:lnTo>
                  <a:lnTo>
                    <a:pt x="417" y="43"/>
                  </a:lnTo>
                  <a:lnTo>
                    <a:pt x="417" y="45"/>
                  </a:lnTo>
                  <a:lnTo>
                    <a:pt x="416" y="47"/>
                  </a:lnTo>
                  <a:lnTo>
                    <a:pt x="416" y="48"/>
                  </a:lnTo>
                  <a:lnTo>
                    <a:pt x="417" y="49"/>
                  </a:lnTo>
                  <a:lnTo>
                    <a:pt x="417" y="49"/>
                  </a:lnTo>
                  <a:lnTo>
                    <a:pt x="418" y="50"/>
                  </a:lnTo>
                  <a:lnTo>
                    <a:pt x="430" y="48"/>
                  </a:lnTo>
                  <a:lnTo>
                    <a:pt x="432" y="48"/>
                  </a:lnTo>
                  <a:lnTo>
                    <a:pt x="433" y="49"/>
                  </a:lnTo>
                  <a:lnTo>
                    <a:pt x="433" y="50"/>
                  </a:lnTo>
                  <a:lnTo>
                    <a:pt x="432" y="81"/>
                  </a:lnTo>
                  <a:lnTo>
                    <a:pt x="434" y="88"/>
                  </a:lnTo>
                  <a:lnTo>
                    <a:pt x="439" y="94"/>
                  </a:lnTo>
                  <a:lnTo>
                    <a:pt x="440" y="99"/>
                  </a:lnTo>
                  <a:lnTo>
                    <a:pt x="439" y="105"/>
                  </a:lnTo>
                  <a:lnTo>
                    <a:pt x="438" y="109"/>
                  </a:lnTo>
                  <a:lnTo>
                    <a:pt x="437" y="114"/>
                  </a:lnTo>
                  <a:lnTo>
                    <a:pt x="438" y="117"/>
                  </a:lnTo>
                  <a:lnTo>
                    <a:pt x="438" y="118"/>
                  </a:lnTo>
                  <a:lnTo>
                    <a:pt x="447" y="127"/>
                  </a:lnTo>
                  <a:lnTo>
                    <a:pt x="453" y="127"/>
                  </a:lnTo>
                  <a:lnTo>
                    <a:pt x="464" y="121"/>
                  </a:lnTo>
                  <a:lnTo>
                    <a:pt x="465" y="120"/>
                  </a:lnTo>
                  <a:lnTo>
                    <a:pt x="467" y="114"/>
                  </a:lnTo>
                  <a:lnTo>
                    <a:pt x="471" y="108"/>
                  </a:lnTo>
                  <a:lnTo>
                    <a:pt x="472" y="106"/>
                  </a:lnTo>
                  <a:lnTo>
                    <a:pt x="472" y="104"/>
                  </a:lnTo>
                  <a:lnTo>
                    <a:pt x="471" y="102"/>
                  </a:lnTo>
                  <a:lnTo>
                    <a:pt x="460" y="91"/>
                  </a:lnTo>
                  <a:lnTo>
                    <a:pt x="459" y="85"/>
                  </a:lnTo>
                  <a:lnTo>
                    <a:pt x="457" y="83"/>
                  </a:lnTo>
                  <a:lnTo>
                    <a:pt x="457" y="80"/>
                  </a:lnTo>
                  <a:lnTo>
                    <a:pt x="457" y="78"/>
                  </a:lnTo>
                  <a:lnTo>
                    <a:pt x="457" y="76"/>
                  </a:lnTo>
                  <a:lnTo>
                    <a:pt x="475" y="71"/>
                  </a:lnTo>
                  <a:lnTo>
                    <a:pt x="484" y="72"/>
                  </a:lnTo>
                  <a:lnTo>
                    <a:pt x="490" y="78"/>
                  </a:lnTo>
                  <a:lnTo>
                    <a:pt x="496" y="94"/>
                  </a:lnTo>
                  <a:lnTo>
                    <a:pt x="509" y="114"/>
                  </a:lnTo>
                  <a:lnTo>
                    <a:pt x="510" y="116"/>
                  </a:lnTo>
                  <a:lnTo>
                    <a:pt x="513" y="119"/>
                  </a:lnTo>
                  <a:lnTo>
                    <a:pt x="515" y="119"/>
                  </a:lnTo>
                  <a:lnTo>
                    <a:pt x="517" y="118"/>
                  </a:lnTo>
                  <a:lnTo>
                    <a:pt x="519" y="115"/>
                  </a:lnTo>
                  <a:lnTo>
                    <a:pt x="521" y="114"/>
                  </a:lnTo>
                  <a:lnTo>
                    <a:pt x="523" y="115"/>
                  </a:lnTo>
                  <a:lnTo>
                    <a:pt x="526" y="119"/>
                  </a:lnTo>
                  <a:lnTo>
                    <a:pt x="527" y="121"/>
                  </a:lnTo>
                  <a:lnTo>
                    <a:pt x="527" y="122"/>
                  </a:lnTo>
                  <a:lnTo>
                    <a:pt x="527" y="124"/>
                  </a:lnTo>
                  <a:lnTo>
                    <a:pt x="522" y="133"/>
                  </a:lnTo>
                  <a:lnTo>
                    <a:pt x="522" y="134"/>
                  </a:lnTo>
                  <a:lnTo>
                    <a:pt x="522" y="135"/>
                  </a:lnTo>
                  <a:lnTo>
                    <a:pt x="522" y="137"/>
                  </a:lnTo>
                  <a:lnTo>
                    <a:pt x="525" y="141"/>
                  </a:lnTo>
                  <a:lnTo>
                    <a:pt x="550" y="153"/>
                  </a:lnTo>
                  <a:lnTo>
                    <a:pt x="567" y="174"/>
                  </a:lnTo>
                  <a:lnTo>
                    <a:pt x="555" y="192"/>
                  </a:lnTo>
                  <a:lnTo>
                    <a:pt x="555" y="193"/>
                  </a:lnTo>
                  <a:lnTo>
                    <a:pt x="555" y="195"/>
                  </a:lnTo>
                  <a:lnTo>
                    <a:pt x="557" y="199"/>
                  </a:lnTo>
                  <a:lnTo>
                    <a:pt x="562" y="224"/>
                  </a:lnTo>
                  <a:lnTo>
                    <a:pt x="564" y="227"/>
                  </a:lnTo>
                  <a:lnTo>
                    <a:pt x="564" y="234"/>
                  </a:lnTo>
                  <a:lnTo>
                    <a:pt x="565" y="236"/>
                  </a:lnTo>
                  <a:lnTo>
                    <a:pt x="578" y="234"/>
                  </a:lnTo>
                  <a:lnTo>
                    <a:pt x="579" y="234"/>
                  </a:lnTo>
                  <a:lnTo>
                    <a:pt x="580" y="235"/>
                  </a:lnTo>
                  <a:lnTo>
                    <a:pt x="582" y="239"/>
                  </a:lnTo>
                  <a:lnTo>
                    <a:pt x="582" y="246"/>
                  </a:lnTo>
                  <a:lnTo>
                    <a:pt x="582" y="248"/>
                  </a:lnTo>
                  <a:lnTo>
                    <a:pt x="581" y="249"/>
                  </a:lnTo>
                  <a:lnTo>
                    <a:pt x="568" y="258"/>
                  </a:lnTo>
                  <a:lnTo>
                    <a:pt x="567" y="259"/>
                  </a:lnTo>
                  <a:lnTo>
                    <a:pt x="566" y="268"/>
                  </a:lnTo>
                  <a:lnTo>
                    <a:pt x="566" y="270"/>
                  </a:lnTo>
                  <a:lnTo>
                    <a:pt x="563" y="272"/>
                  </a:lnTo>
                  <a:lnTo>
                    <a:pt x="552" y="275"/>
                  </a:lnTo>
                  <a:lnTo>
                    <a:pt x="551" y="276"/>
                  </a:lnTo>
                  <a:lnTo>
                    <a:pt x="551" y="277"/>
                  </a:lnTo>
                  <a:lnTo>
                    <a:pt x="551" y="281"/>
                  </a:lnTo>
                  <a:lnTo>
                    <a:pt x="552" y="285"/>
                  </a:lnTo>
                  <a:lnTo>
                    <a:pt x="554" y="289"/>
                  </a:lnTo>
                  <a:lnTo>
                    <a:pt x="584" y="287"/>
                  </a:lnTo>
                  <a:lnTo>
                    <a:pt x="588" y="295"/>
                  </a:lnTo>
                  <a:lnTo>
                    <a:pt x="590" y="304"/>
                  </a:lnTo>
                  <a:lnTo>
                    <a:pt x="591" y="306"/>
                  </a:lnTo>
                  <a:lnTo>
                    <a:pt x="611" y="311"/>
                  </a:lnTo>
                  <a:lnTo>
                    <a:pt x="616" y="315"/>
                  </a:lnTo>
                  <a:lnTo>
                    <a:pt x="631" y="313"/>
                  </a:lnTo>
                  <a:lnTo>
                    <a:pt x="634" y="313"/>
                  </a:lnTo>
                  <a:lnTo>
                    <a:pt x="638" y="319"/>
                  </a:lnTo>
                  <a:lnTo>
                    <a:pt x="640" y="323"/>
                  </a:lnTo>
                  <a:lnTo>
                    <a:pt x="641" y="325"/>
                  </a:lnTo>
                  <a:lnTo>
                    <a:pt x="643" y="328"/>
                  </a:lnTo>
                  <a:lnTo>
                    <a:pt x="644" y="329"/>
                  </a:lnTo>
                  <a:lnTo>
                    <a:pt x="647" y="330"/>
                  </a:lnTo>
                  <a:lnTo>
                    <a:pt x="657" y="329"/>
                  </a:lnTo>
                  <a:lnTo>
                    <a:pt x="658" y="329"/>
                  </a:lnTo>
                  <a:lnTo>
                    <a:pt x="659" y="330"/>
                  </a:lnTo>
                  <a:lnTo>
                    <a:pt x="664" y="345"/>
                  </a:lnTo>
                  <a:lnTo>
                    <a:pt x="673" y="360"/>
                  </a:lnTo>
                  <a:lnTo>
                    <a:pt x="676" y="360"/>
                  </a:lnTo>
                  <a:lnTo>
                    <a:pt x="678" y="359"/>
                  </a:lnTo>
                  <a:lnTo>
                    <a:pt x="680" y="356"/>
                  </a:lnTo>
                  <a:lnTo>
                    <a:pt x="682" y="352"/>
                  </a:lnTo>
                  <a:lnTo>
                    <a:pt x="684" y="349"/>
                  </a:lnTo>
                  <a:lnTo>
                    <a:pt x="692" y="347"/>
                  </a:lnTo>
                  <a:lnTo>
                    <a:pt x="702" y="351"/>
                  </a:lnTo>
                  <a:lnTo>
                    <a:pt x="743" y="391"/>
                  </a:lnTo>
                  <a:lnTo>
                    <a:pt x="743" y="394"/>
                  </a:lnTo>
                  <a:lnTo>
                    <a:pt x="742" y="396"/>
                  </a:lnTo>
                  <a:lnTo>
                    <a:pt x="742" y="397"/>
                  </a:lnTo>
                  <a:lnTo>
                    <a:pt x="715" y="400"/>
                  </a:lnTo>
                  <a:lnTo>
                    <a:pt x="706" y="412"/>
                  </a:lnTo>
                  <a:lnTo>
                    <a:pt x="683" y="424"/>
                  </a:lnTo>
                  <a:lnTo>
                    <a:pt x="679" y="423"/>
                  </a:lnTo>
                  <a:lnTo>
                    <a:pt x="669" y="409"/>
                  </a:lnTo>
                  <a:lnTo>
                    <a:pt x="665" y="407"/>
                  </a:lnTo>
                  <a:lnTo>
                    <a:pt x="659" y="406"/>
                  </a:lnTo>
                  <a:lnTo>
                    <a:pt x="647" y="415"/>
                  </a:lnTo>
                  <a:lnTo>
                    <a:pt x="631" y="416"/>
                  </a:lnTo>
                  <a:lnTo>
                    <a:pt x="573" y="390"/>
                  </a:lnTo>
                  <a:lnTo>
                    <a:pt x="544" y="412"/>
                  </a:lnTo>
                  <a:lnTo>
                    <a:pt x="542" y="419"/>
                  </a:lnTo>
                  <a:lnTo>
                    <a:pt x="541" y="424"/>
                  </a:lnTo>
                  <a:lnTo>
                    <a:pt x="539" y="428"/>
                  </a:lnTo>
                  <a:lnTo>
                    <a:pt x="538" y="435"/>
                  </a:lnTo>
                  <a:lnTo>
                    <a:pt x="522" y="446"/>
                  </a:lnTo>
                  <a:lnTo>
                    <a:pt x="520" y="454"/>
                  </a:lnTo>
                  <a:lnTo>
                    <a:pt x="515" y="458"/>
                  </a:lnTo>
                  <a:lnTo>
                    <a:pt x="512" y="463"/>
                  </a:lnTo>
                  <a:lnTo>
                    <a:pt x="511" y="467"/>
                  </a:lnTo>
                  <a:lnTo>
                    <a:pt x="512" y="471"/>
                  </a:lnTo>
                  <a:lnTo>
                    <a:pt x="506" y="478"/>
                  </a:lnTo>
                  <a:lnTo>
                    <a:pt x="506" y="481"/>
                  </a:lnTo>
                  <a:lnTo>
                    <a:pt x="507" y="486"/>
                  </a:lnTo>
                  <a:lnTo>
                    <a:pt x="497" y="493"/>
                  </a:lnTo>
                  <a:lnTo>
                    <a:pt x="492" y="520"/>
                  </a:lnTo>
                  <a:lnTo>
                    <a:pt x="489" y="524"/>
                  </a:lnTo>
                  <a:lnTo>
                    <a:pt x="482" y="528"/>
                  </a:lnTo>
                  <a:lnTo>
                    <a:pt x="482" y="528"/>
                  </a:lnTo>
                  <a:lnTo>
                    <a:pt x="481" y="528"/>
                  </a:lnTo>
                  <a:lnTo>
                    <a:pt x="480" y="522"/>
                  </a:lnTo>
                  <a:lnTo>
                    <a:pt x="481" y="521"/>
                  </a:lnTo>
                  <a:lnTo>
                    <a:pt x="481" y="520"/>
                  </a:lnTo>
                  <a:lnTo>
                    <a:pt x="481" y="520"/>
                  </a:lnTo>
                  <a:lnTo>
                    <a:pt x="480" y="520"/>
                  </a:lnTo>
                  <a:lnTo>
                    <a:pt x="480" y="516"/>
                  </a:lnTo>
                  <a:lnTo>
                    <a:pt x="481" y="516"/>
                  </a:lnTo>
                  <a:lnTo>
                    <a:pt x="480" y="513"/>
                  </a:lnTo>
                  <a:lnTo>
                    <a:pt x="480" y="510"/>
                  </a:lnTo>
                  <a:lnTo>
                    <a:pt x="480" y="501"/>
                  </a:lnTo>
                  <a:lnTo>
                    <a:pt x="479" y="500"/>
                  </a:lnTo>
                  <a:lnTo>
                    <a:pt x="478" y="485"/>
                  </a:lnTo>
                  <a:lnTo>
                    <a:pt x="477" y="485"/>
                  </a:lnTo>
                  <a:lnTo>
                    <a:pt x="477" y="484"/>
                  </a:lnTo>
                  <a:lnTo>
                    <a:pt x="473" y="480"/>
                  </a:lnTo>
                  <a:lnTo>
                    <a:pt x="473" y="479"/>
                  </a:lnTo>
                  <a:lnTo>
                    <a:pt x="474" y="478"/>
                  </a:lnTo>
                  <a:lnTo>
                    <a:pt x="472" y="477"/>
                  </a:lnTo>
                  <a:lnTo>
                    <a:pt x="468" y="478"/>
                  </a:lnTo>
                  <a:lnTo>
                    <a:pt x="467" y="477"/>
                  </a:lnTo>
                  <a:lnTo>
                    <a:pt x="465" y="474"/>
                  </a:lnTo>
                  <a:lnTo>
                    <a:pt x="461" y="479"/>
                  </a:lnTo>
                  <a:lnTo>
                    <a:pt x="459" y="479"/>
                  </a:lnTo>
                  <a:lnTo>
                    <a:pt x="459" y="482"/>
                  </a:lnTo>
                  <a:lnTo>
                    <a:pt x="452" y="482"/>
                  </a:lnTo>
                  <a:lnTo>
                    <a:pt x="452" y="480"/>
                  </a:lnTo>
                  <a:lnTo>
                    <a:pt x="448" y="480"/>
                  </a:lnTo>
                  <a:lnTo>
                    <a:pt x="446" y="482"/>
                  </a:lnTo>
                  <a:lnTo>
                    <a:pt x="430" y="480"/>
                  </a:lnTo>
                  <a:lnTo>
                    <a:pt x="430" y="481"/>
                  </a:lnTo>
                  <a:lnTo>
                    <a:pt x="428" y="481"/>
                  </a:lnTo>
                  <a:lnTo>
                    <a:pt x="426" y="479"/>
                  </a:lnTo>
                  <a:lnTo>
                    <a:pt x="424" y="477"/>
                  </a:lnTo>
                  <a:lnTo>
                    <a:pt x="423" y="478"/>
                  </a:lnTo>
                  <a:lnTo>
                    <a:pt x="418" y="469"/>
                  </a:lnTo>
                  <a:lnTo>
                    <a:pt x="415" y="471"/>
                  </a:lnTo>
                  <a:lnTo>
                    <a:pt x="413" y="470"/>
                  </a:lnTo>
                  <a:lnTo>
                    <a:pt x="412" y="468"/>
                  </a:lnTo>
                  <a:lnTo>
                    <a:pt x="409" y="467"/>
                  </a:lnTo>
                  <a:lnTo>
                    <a:pt x="397" y="472"/>
                  </a:lnTo>
                  <a:lnTo>
                    <a:pt x="395" y="468"/>
                  </a:lnTo>
                  <a:lnTo>
                    <a:pt x="395" y="466"/>
                  </a:lnTo>
                  <a:lnTo>
                    <a:pt x="394" y="453"/>
                  </a:lnTo>
                  <a:lnTo>
                    <a:pt x="391" y="453"/>
                  </a:lnTo>
                  <a:lnTo>
                    <a:pt x="391" y="451"/>
                  </a:lnTo>
                  <a:lnTo>
                    <a:pt x="389" y="451"/>
                  </a:lnTo>
                  <a:lnTo>
                    <a:pt x="389" y="448"/>
                  </a:lnTo>
                  <a:lnTo>
                    <a:pt x="386" y="448"/>
                  </a:lnTo>
                  <a:lnTo>
                    <a:pt x="386" y="446"/>
                  </a:lnTo>
                  <a:lnTo>
                    <a:pt x="377" y="447"/>
                  </a:lnTo>
                  <a:lnTo>
                    <a:pt x="377" y="449"/>
                  </a:lnTo>
                  <a:lnTo>
                    <a:pt x="370" y="449"/>
                  </a:lnTo>
                  <a:lnTo>
                    <a:pt x="370" y="447"/>
                  </a:lnTo>
                  <a:lnTo>
                    <a:pt x="365" y="448"/>
                  </a:lnTo>
                  <a:lnTo>
                    <a:pt x="365" y="445"/>
                  </a:lnTo>
                  <a:lnTo>
                    <a:pt x="363" y="445"/>
                  </a:lnTo>
                  <a:lnTo>
                    <a:pt x="362" y="443"/>
                  </a:lnTo>
                  <a:lnTo>
                    <a:pt x="358" y="443"/>
                  </a:lnTo>
                  <a:lnTo>
                    <a:pt x="358" y="441"/>
                  </a:lnTo>
                  <a:lnTo>
                    <a:pt x="355" y="441"/>
                  </a:lnTo>
                  <a:lnTo>
                    <a:pt x="355" y="439"/>
                  </a:lnTo>
                  <a:lnTo>
                    <a:pt x="353" y="439"/>
                  </a:lnTo>
                  <a:lnTo>
                    <a:pt x="353" y="437"/>
                  </a:lnTo>
                  <a:lnTo>
                    <a:pt x="350" y="437"/>
                  </a:lnTo>
                  <a:lnTo>
                    <a:pt x="350" y="434"/>
                  </a:lnTo>
                  <a:lnTo>
                    <a:pt x="348" y="434"/>
                  </a:lnTo>
                  <a:lnTo>
                    <a:pt x="348" y="432"/>
                  </a:lnTo>
                  <a:lnTo>
                    <a:pt x="346" y="432"/>
                  </a:lnTo>
                  <a:lnTo>
                    <a:pt x="346" y="434"/>
                  </a:lnTo>
                  <a:lnTo>
                    <a:pt x="343" y="435"/>
                  </a:lnTo>
                  <a:lnTo>
                    <a:pt x="343" y="437"/>
                  </a:lnTo>
                  <a:lnTo>
                    <a:pt x="341" y="437"/>
                  </a:lnTo>
                  <a:lnTo>
                    <a:pt x="341" y="440"/>
                  </a:lnTo>
                  <a:lnTo>
                    <a:pt x="323" y="441"/>
                  </a:lnTo>
                  <a:lnTo>
                    <a:pt x="322" y="439"/>
                  </a:lnTo>
                  <a:lnTo>
                    <a:pt x="320" y="439"/>
                  </a:lnTo>
                  <a:lnTo>
                    <a:pt x="320" y="441"/>
                  </a:lnTo>
                  <a:lnTo>
                    <a:pt x="315" y="441"/>
                  </a:lnTo>
                  <a:lnTo>
                    <a:pt x="315" y="444"/>
                  </a:lnTo>
                  <a:lnTo>
                    <a:pt x="313" y="444"/>
                  </a:lnTo>
                  <a:lnTo>
                    <a:pt x="314" y="449"/>
                  </a:lnTo>
                  <a:lnTo>
                    <a:pt x="311" y="449"/>
                  </a:lnTo>
                  <a:lnTo>
                    <a:pt x="312" y="453"/>
                  </a:lnTo>
                  <a:lnTo>
                    <a:pt x="309" y="454"/>
                  </a:lnTo>
                  <a:lnTo>
                    <a:pt x="309" y="456"/>
                  </a:lnTo>
                  <a:lnTo>
                    <a:pt x="307" y="456"/>
                  </a:lnTo>
                  <a:lnTo>
                    <a:pt x="307" y="461"/>
                  </a:lnTo>
                  <a:lnTo>
                    <a:pt x="305" y="461"/>
                  </a:lnTo>
                  <a:lnTo>
                    <a:pt x="305" y="463"/>
                  </a:lnTo>
                  <a:lnTo>
                    <a:pt x="303" y="463"/>
                  </a:lnTo>
                  <a:lnTo>
                    <a:pt x="303" y="466"/>
                  </a:lnTo>
                  <a:lnTo>
                    <a:pt x="301" y="466"/>
                  </a:lnTo>
                  <a:lnTo>
                    <a:pt x="300" y="466"/>
                  </a:lnTo>
                  <a:lnTo>
                    <a:pt x="301" y="468"/>
                  </a:lnTo>
                  <a:lnTo>
                    <a:pt x="299" y="468"/>
                  </a:lnTo>
                  <a:lnTo>
                    <a:pt x="299" y="469"/>
                  </a:lnTo>
                  <a:lnTo>
                    <a:pt x="299" y="471"/>
                  </a:lnTo>
                  <a:lnTo>
                    <a:pt x="296" y="471"/>
                  </a:lnTo>
                  <a:lnTo>
                    <a:pt x="296" y="474"/>
                  </a:lnTo>
                  <a:lnTo>
                    <a:pt x="292" y="474"/>
                  </a:lnTo>
                  <a:lnTo>
                    <a:pt x="292" y="476"/>
                  </a:lnTo>
                  <a:lnTo>
                    <a:pt x="287" y="476"/>
                  </a:lnTo>
                  <a:lnTo>
                    <a:pt x="287" y="474"/>
                  </a:lnTo>
                  <a:lnTo>
                    <a:pt x="285" y="474"/>
                  </a:lnTo>
                  <a:lnTo>
                    <a:pt x="284" y="469"/>
                  </a:lnTo>
                  <a:lnTo>
                    <a:pt x="280" y="470"/>
                  </a:lnTo>
                  <a:lnTo>
                    <a:pt x="280" y="472"/>
                  </a:lnTo>
                  <a:lnTo>
                    <a:pt x="278" y="472"/>
                  </a:lnTo>
                  <a:lnTo>
                    <a:pt x="278" y="475"/>
                  </a:lnTo>
                  <a:lnTo>
                    <a:pt x="270" y="475"/>
                  </a:lnTo>
                  <a:lnTo>
                    <a:pt x="270" y="473"/>
                  </a:lnTo>
                  <a:lnTo>
                    <a:pt x="263" y="473"/>
                  </a:lnTo>
                  <a:lnTo>
                    <a:pt x="263" y="471"/>
                  </a:lnTo>
                  <a:lnTo>
                    <a:pt x="237" y="472"/>
                  </a:lnTo>
                  <a:lnTo>
                    <a:pt x="237" y="470"/>
                  </a:lnTo>
                  <a:lnTo>
                    <a:pt x="228" y="471"/>
                  </a:lnTo>
                  <a:lnTo>
                    <a:pt x="228" y="468"/>
                  </a:lnTo>
                  <a:lnTo>
                    <a:pt x="198" y="471"/>
                  </a:lnTo>
                  <a:lnTo>
                    <a:pt x="197" y="468"/>
                  </a:lnTo>
                  <a:lnTo>
                    <a:pt x="190" y="469"/>
                  </a:lnTo>
                  <a:lnTo>
                    <a:pt x="190" y="466"/>
                  </a:lnTo>
                  <a:lnTo>
                    <a:pt x="186" y="466"/>
                  </a:lnTo>
                  <a:lnTo>
                    <a:pt x="185" y="464"/>
                  </a:lnTo>
                  <a:lnTo>
                    <a:pt x="181" y="465"/>
                  </a:lnTo>
                  <a:lnTo>
                    <a:pt x="181" y="462"/>
                  </a:lnTo>
                  <a:lnTo>
                    <a:pt x="176" y="462"/>
                  </a:lnTo>
                  <a:lnTo>
                    <a:pt x="176" y="460"/>
                  </a:lnTo>
                  <a:lnTo>
                    <a:pt x="174" y="460"/>
                  </a:lnTo>
                  <a:lnTo>
                    <a:pt x="173" y="458"/>
                  </a:lnTo>
                  <a:lnTo>
                    <a:pt x="171" y="458"/>
                  </a:lnTo>
                  <a:lnTo>
                    <a:pt x="171" y="455"/>
                  </a:lnTo>
                  <a:lnTo>
                    <a:pt x="166" y="456"/>
                  </a:lnTo>
                  <a:lnTo>
                    <a:pt x="166" y="454"/>
                  </a:lnTo>
                  <a:lnTo>
                    <a:pt x="163" y="454"/>
                  </a:lnTo>
                  <a:lnTo>
                    <a:pt x="163" y="449"/>
                  </a:lnTo>
                  <a:lnTo>
                    <a:pt x="162" y="449"/>
                  </a:lnTo>
                  <a:lnTo>
                    <a:pt x="160" y="448"/>
                  </a:lnTo>
                  <a:lnTo>
                    <a:pt x="159" y="448"/>
                  </a:lnTo>
                  <a:lnTo>
                    <a:pt x="159" y="447"/>
                  </a:lnTo>
                  <a:lnTo>
                    <a:pt x="156" y="447"/>
                  </a:lnTo>
                  <a:lnTo>
                    <a:pt x="156" y="445"/>
                  </a:lnTo>
                  <a:lnTo>
                    <a:pt x="154" y="445"/>
                  </a:lnTo>
                  <a:lnTo>
                    <a:pt x="154" y="443"/>
                  </a:lnTo>
                  <a:lnTo>
                    <a:pt x="151" y="443"/>
                  </a:lnTo>
                  <a:lnTo>
                    <a:pt x="151" y="440"/>
                  </a:lnTo>
                  <a:lnTo>
                    <a:pt x="149" y="440"/>
                  </a:lnTo>
                  <a:lnTo>
                    <a:pt x="148" y="438"/>
                  </a:lnTo>
                  <a:lnTo>
                    <a:pt x="144" y="439"/>
                  </a:lnTo>
                  <a:lnTo>
                    <a:pt x="144" y="436"/>
                  </a:lnTo>
                  <a:lnTo>
                    <a:pt x="141" y="436"/>
                  </a:lnTo>
                  <a:lnTo>
                    <a:pt x="141" y="434"/>
                  </a:lnTo>
                  <a:lnTo>
                    <a:pt x="144" y="434"/>
                  </a:lnTo>
                  <a:lnTo>
                    <a:pt x="143" y="430"/>
                  </a:lnTo>
                  <a:lnTo>
                    <a:pt x="144" y="429"/>
                  </a:lnTo>
                  <a:lnTo>
                    <a:pt x="144" y="429"/>
                  </a:lnTo>
                  <a:lnTo>
                    <a:pt x="146" y="429"/>
                  </a:lnTo>
                  <a:lnTo>
                    <a:pt x="145" y="427"/>
                  </a:lnTo>
                  <a:lnTo>
                    <a:pt x="145" y="427"/>
                  </a:lnTo>
                  <a:lnTo>
                    <a:pt x="145" y="425"/>
                  </a:lnTo>
                  <a:lnTo>
                    <a:pt x="142" y="426"/>
                  </a:lnTo>
                  <a:lnTo>
                    <a:pt x="141" y="424"/>
                  </a:lnTo>
                  <a:lnTo>
                    <a:pt x="139" y="425"/>
                  </a:lnTo>
                  <a:lnTo>
                    <a:pt x="139" y="428"/>
                  </a:lnTo>
                  <a:lnTo>
                    <a:pt x="139" y="428"/>
                  </a:lnTo>
                  <a:lnTo>
                    <a:pt x="139" y="429"/>
                  </a:lnTo>
                  <a:lnTo>
                    <a:pt x="136" y="430"/>
                  </a:lnTo>
                  <a:lnTo>
                    <a:pt x="136" y="427"/>
                  </a:lnTo>
                  <a:lnTo>
                    <a:pt x="136" y="427"/>
                  </a:lnTo>
                  <a:lnTo>
                    <a:pt x="135" y="425"/>
                  </a:lnTo>
                  <a:lnTo>
                    <a:pt x="135" y="422"/>
                  </a:lnTo>
                  <a:lnTo>
                    <a:pt x="136" y="421"/>
                  </a:lnTo>
                  <a:lnTo>
                    <a:pt x="132" y="418"/>
                  </a:lnTo>
                  <a:lnTo>
                    <a:pt x="124" y="419"/>
                  </a:lnTo>
                  <a:lnTo>
                    <a:pt x="124" y="419"/>
                  </a:lnTo>
                  <a:lnTo>
                    <a:pt x="124" y="416"/>
                  </a:lnTo>
                  <a:lnTo>
                    <a:pt x="124" y="416"/>
                  </a:lnTo>
                  <a:lnTo>
                    <a:pt x="125" y="418"/>
                  </a:lnTo>
                  <a:lnTo>
                    <a:pt x="126" y="418"/>
                  </a:lnTo>
                  <a:lnTo>
                    <a:pt x="127" y="416"/>
                  </a:lnTo>
                  <a:lnTo>
                    <a:pt x="126" y="414"/>
                  </a:lnTo>
                  <a:lnTo>
                    <a:pt x="124" y="412"/>
                  </a:lnTo>
                  <a:lnTo>
                    <a:pt x="121" y="415"/>
                  </a:lnTo>
                  <a:lnTo>
                    <a:pt x="119" y="414"/>
                  </a:lnTo>
                  <a:lnTo>
                    <a:pt x="118" y="407"/>
                  </a:lnTo>
                  <a:lnTo>
                    <a:pt x="117" y="406"/>
                  </a:lnTo>
                  <a:lnTo>
                    <a:pt x="117" y="409"/>
                  </a:lnTo>
                  <a:lnTo>
                    <a:pt x="92" y="400"/>
                  </a:lnTo>
                  <a:lnTo>
                    <a:pt x="92" y="399"/>
                  </a:lnTo>
                  <a:lnTo>
                    <a:pt x="83" y="400"/>
                  </a:lnTo>
                  <a:lnTo>
                    <a:pt x="83" y="402"/>
                  </a:lnTo>
                  <a:lnTo>
                    <a:pt x="81" y="403"/>
                  </a:lnTo>
                  <a:lnTo>
                    <a:pt x="80" y="405"/>
                  </a:lnTo>
                  <a:lnTo>
                    <a:pt x="79" y="406"/>
                  </a:lnTo>
                  <a:lnTo>
                    <a:pt x="79" y="407"/>
                  </a:lnTo>
                  <a:lnTo>
                    <a:pt x="77" y="407"/>
                  </a:lnTo>
                  <a:lnTo>
                    <a:pt x="76" y="408"/>
                  </a:lnTo>
                  <a:lnTo>
                    <a:pt x="76" y="410"/>
                  </a:lnTo>
                  <a:lnTo>
                    <a:pt x="74" y="410"/>
                  </a:lnTo>
                  <a:lnTo>
                    <a:pt x="75" y="409"/>
                  </a:lnTo>
                  <a:lnTo>
                    <a:pt x="75" y="409"/>
                  </a:lnTo>
                  <a:lnTo>
                    <a:pt x="52" y="407"/>
                  </a:lnTo>
                  <a:lnTo>
                    <a:pt x="37" y="392"/>
                  </a:lnTo>
                  <a:lnTo>
                    <a:pt x="33" y="393"/>
                  </a:lnTo>
                  <a:lnTo>
                    <a:pt x="28" y="388"/>
                  </a:lnTo>
                  <a:lnTo>
                    <a:pt x="26" y="388"/>
                  </a:lnTo>
                  <a:lnTo>
                    <a:pt x="26" y="387"/>
                  </a:lnTo>
                  <a:lnTo>
                    <a:pt x="11" y="385"/>
                  </a:lnTo>
                  <a:lnTo>
                    <a:pt x="10" y="386"/>
                  </a:lnTo>
                  <a:lnTo>
                    <a:pt x="7" y="386"/>
                  </a:lnTo>
                  <a:lnTo>
                    <a:pt x="6" y="384"/>
                  </a:lnTo>
                  <a:lnTo>
                    <a:pt x="2" y="384"/>
                  </a:lnTo>
                  <a:lnTo>
                    <a:pt x="2" y="382"/>
                  </a:lnTo>
                  <a:lnTo>
                    <a:pt x="0" y="382"/>
                  </a:lnTo>
                  <a:lnTo>
                    <a:pt x="0" y="381"/>
                  </a:lnTo>
                  <a:lnTo>
                    <a:pt x="0" y="381"/>
                  </a:lnTo>
                  <a:lnTo>
                    <a:pt x="19" y="360"/>
                  </a:lnTo>
                  <a:lnTo>
                    <a:pt x="43" y="367"/>
                  </a:lnTo>
                  <a:lnTo>
                    <a:pt x="47" y="366"/>
                  </a:lnTo>
                  <a:lnTo>
                    <a:pt x="50" y="362"/>
                  </a:lnTo>
                  <a:lnTo>
                    <a:pt x="76" y="361"/>
                  </a:lnTo>
                  <a:lnTo>
                    <a:pt x="77" y="360"/>
                  </a:lnTo>
                  <a:lnTo>
                    <a:pt x="84" y="347"/>
                  </a:lnTo>
                  <a:lnTo>
                    <a:pt x="123" y="331"/>
                  </a:lnTo>
                  <a:lnTo>
                    <a:pt x="127" y="322"/>
                  </a:lnTo>
                  <a:lnTo>
                    <a:pt x="129" y="321"/>
                  </a:lnTo>
                  <a:lnTo>
                    <a:pt x="134" y="320"/>
                  </a:lnTo>
                  <a:lnTo>
                    <a:pt x="138" y="317"/>
                  </a:lnTo>
                  <a:lnTo>
                    <a:pt x="139" y="313"/>
                  </a:lnTo>
                  <a:lnTo>
                    <a:pt x="143" y="310"/>
                  </a:lnTo>
                  <a:lnTo>
                    <a:pt x="146" y="310"/>
                  </a:lnTo>
                  <a:lnTo>
                    <a:pt x="162" y="319"/>
                  </a:lnTo>
                  <a:lnTo>
                    <a:pt x="176" y="320"/>
                  </a:lnTo>
                  <a:lnTo>
                    <a:pt x="185" y="315"/>
                  </a:lnTo>
                  <a:lnTo>
                    <a:pt x="212" y="317"/>
                  </a:lnTo>
                  <a:lnTo>
                    <a:pt x="213" y="316"/>
                  </a:lnTo>
                  <a:lnTo>
                    <a:pt x="214" y="315"/>
                  </a:lnTo>
                  <a:lnTo>
                    <a:pt x="214" y="306"/>
                  </a:lnTo>
                  <a:lnTo>
                    <a:pt x="214" y="304"/>
                  </a:lnTo>
                  <a:lnTo>
                    <a:pt x="215" y="303"/>
                  </a:lnTo>
                  <a:lnTo>
                    <a:pt x="222" y="300"/>
                  </a:lnTo>
                  <a:lnTo>
                    <a:pt x="240" y="302"/>
                  </a:lnTo>
                  <a:lnTo>
                    <a:pt x="242" y="300"/>
                  </a:lnTo>
                  <a:lnTo>
                    <a:pt x="243" y="298"/>
                  </a:lnTo>
                  <a:lnTo>
                    <a:pt x="243" y="293"/>
                  </a:lnTo>
                  <a:lnTo>
                    <a:pt x="244" y="292"/>
                  </a:lnTo>
                  <a:lnTo>
                    <a:pt x="258" y="276"/>
                  </a:lnTo>
                  <a:lnTo>
                    <a:pt x="259" y="274"/>
                  </a:lnTo>
                  <a:lnTo>
                    <a:pt x="259" y="273"/>
                  </a:lnTo>
                  <a:lnTo>
                    <a:pt x="257" y="269"/>
                  </a:lnTo>
                  <a:lnTo>
                    <a:pt x="248" y="266"/>
                  </a:lnTo>
                  <a:lnTo>
                    <a:pt x="248" y="264"/>
                  </a:lnTo>
                  <a:lnTo>
                    <a:pt x="247" y="261"/>
                  </a:lnTo>
                  <a:lnTo>
                    <a:pt x="249" y="248"/>
                  </a:lnTo>
                  <a:lnTo>
                    <a:pt x="249" y="247"/>
                  </a:lnTo>
                  <a:lnTo>
                    <a:pt x="250" y="246"/>
                  </a:lnTo>
                  <a:lnTo>
                    <a:pt x="253" y="244"/>
                  </a:lnTo>
                  <a:lnTo>
                    <a:pt x="254" y="243"/>
                  </a:lnTo>
                  <a:lnTo>
                    <a:pt x="255" y="242"/>
                  </a:lnTo>
                  <a:lnTo>
                    <a:pt x="255" y="240"/>
                  </a:lnTo>
                  <a:lnTo>
                    <a:pt x="255" y="237"/>
                  </a:lnTo>
                  <a:lnTo>
                    <a:pt x="253" y="229"/>
                  </a:lnTo>
                  <a:lnTo>
                    <a:pt x="245" y="217"/>
                  </a:lnTo>
                  <a:lnTo>
                    <a:pt x="243" y="212"/>
                  </a:lnTo>
                  <a:lnTo>
                    <a:pt x="250" y="210"/>
                  </a:lnTo>
                  <a:lnTo>
                    <a:pt x="261" y="200"/>
                  </a:lnTo>
                  <a:lnTo>
                    <a:pt x="261" y="199"/>
                  </a:lnTo>
                  <a:lnTo>
                    <a:pt x="261" y="198"/>
                  </a:lnTo>
                  <a:lnTo>
                    <a:pt x="261" y="196"/>
                  </a:lnTo>
                  <a:lnTo>
                    <a:pt x="257" y="189"/>
                  </a:lnTo>
                  <a:lnTo>
                    <a:pt x="256" y="186"/>
                  </a:lnTo>
                  <a:lnTo>
                    <a:pt x="257" y="183"/>
                  </a:lnTo>
                  <a:lnTo>
                    <a:pt x="274" y="159"/>
                  </a:lnTo>
                  <a:lnTo>
                    <a:pt x="287" y="155"/>
                  </a:lnTo>
                  <a:lnTo>
                    <a:pt x="291" y="145"/>
                  </a:lnTo>
                  <a:lnTo>
                    <a:pt x="293" y="135"/>
                  </a:lnTo>
                  <a:lnTo>
                    <a:pt x="290" y="128"/>
                  </a:lnTo>
                  <a:lnTo>
                    <a:pt x="290" y="87"/>
                  </a:lnTo>
                  <a:lnTo>
                    <a:pt x="288" y="84"/>
                  </a:lnTo>
                  <a:lnTo>
                    <a:pt x="284" y="77"/>
                  </a:lnTo>
                  <a:lnTo>
                    <a:pt x="284" y="76"/>
                  </a:lnTo>
                  <a:lnTo>
                    <a:pt x="284" y="75"/>
                  </a:lnTo>
                  <a:lnTo>
                    <a:pt x="284" y="74"/>
                  </a:lnTo>
                  <a:lnTo>
                    <a:pt x="285" y="73"/>
                  </a:lnTo>
                  <a:lnTo>
                    <a:pt x="294" y="69"/>
                  </a:lnTo>
                  <a:lnTo>
                    <a:pt x="298" y="62"/>
                  </a:lnTo>
                  <a:lnTo>
                    <a:pt x="298" y="57"/>
                  </a:lnTo>
                  <a:lnTo>
                    <a:pt x="298" y="54"/>
                  </a:lnTo>
                  <a:lnTo>
                    <a:pt x="297" y="53"/>
                  </a:lnTo>
                  <a:lnTo>
                    <a:pt x="284" y="43"/>
                  </a:lnTo>
                  <a:lnTo>
                    <a:pt x="284" y="43"/>
                  </a:lnTo>
                  <a:lnTo>
                    <a:pt x="284" y="42"/>
                  </a:lnTo>
                  <a:lnTo>
                    <a:pt x="283" y="41"/>
                  </a:lnTo>
                  <a:lnTo>
                    <a:pt x="284" y="39"/>
                  </a:lnTo>
                  <a:lnTo>
                    <a:pt x="287" y="33"/>
                  </a:lnTo>
                  <a:lnTo>
                    <a:pt x="291" y="30"/>
                  </a:lnTo>
                  <a:lnTo>
                    <a:pt x="298" y="22"/>
                  </a:lnTo>
                  <a:lnTo>
                    <a:pt x="322" y="17"/>
                  </a:lnTo>
                  <a:lnTo>
                    <a:pt x="325" y="18"/>
                  </a:lnTo>
                  <a:lnTo>
                    <a:pt x="330" y="22"/>
                  </a:lnTo>
                  <a:lnTo>
                    <a:pt x="334" y="23"/>
                  </a:lnTo>
                  <a:lnTo>
                    <a:pt x="339" y="20"/>
                  </a:lnTo>
                  <a:lnTo>
                    <a:pt x="340" y="19"/>
                  </a:lnTo>
                  <a:lnTo>
                    <a:pt x="343" y="10"/>
                  </a:lnTo>
                  <a:lnTo>
                    <a:pt x="344" y="4"/>
                  </a:lnTo>
                  <a:lnTo>
                    <a:pt x="346" y="1"/>
                  </a:lnTo>
                  <a:lnTo>
                    <a:pt x="349" y="0"/>
                  </a:lnTo>
                  <a:lnTo>
                    <a:pt x="358" y="4"/>
                  </a:lnTo>
                  <a:lnTo>
                    <a:pt x="360" y="4"/>
                  </a:lnTo>
                  <a:lnTo>
                    <a:pt x="368" y="0"/>
                  </a:lnTo>
                  <a:lnTo>
                    <a:pt x="422" y="13"/>
                  </a:lnTo>
                  <a:lnTo>
                    <a:pt x="426" y="13"/>
                  </a:lnTo>
                  <a:close/>
                </a:path>
              </a:pathLst>
            </a:custGeom>
            <a:solidFill>
              <a:srgbClr val="6363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130" name="Freeform 39"/>
            <p:cNvSpPr>
              <a:spLocks/>
            </p:cNvSpPr>
            <p:nvPr/>
          </p:nvSpPr>
          <p:spPr bwMode="auto">
            <a:xfrm>
              <a:off x="6007101" y="8220075"/>
              <a:ext cx="1179513" cy="838200"/>
            </a:xfrm>
            <a:custGeom>
              <a:avLst/>
              <a:gdLst>
                <a:gd name="T0" fmla="*/ 421 w 743"/>
                <a:gd name="T1" fmla="*/ 30 h 528"/>
                <a:gd name="T2" fmla="*/ 417 w 743"/>
                <a:gd name="T3" fmla="*/ 49 h 528"/>
                <a:gd name="T4" fmla="*/ 434 w 743"/>
                <a:gd name="T5" fmla="*/ 88 h 528"/>
                <a:gd name="T6" fmla="*/ 447 w 743"/>
                <a:gd name="T7" fmla="*/ 127 h 528"/>
                <a:gd name="T8" fmla="*/ 471 w 743"/>
                <a:gd name="T9" fmla="*/ 102 h 528"/>
                <a:gd name="T10" fmla="*/ 484 w 743"/>
                <a:gd name="T11" fmla="*/ 72 h 528"/>
                <a:gd name="T12" fmla="*/ 519 w 743"/>
                <a:gd name="T13" fmla="*/ 115 h 528"/>
                <a:gd name="T14" fmla="*/ 522 w 743"/>
                <a:gd name="T15" fmla="*/ 134 h 528"/>
                <a:gd name="T16" fmla="*/ 555 w 743"/>
                <a:gd name="T17" fmla="*/ 195 h 528"/>
                <a:gd name="T18" fmla="*/ 580 w 743"/>
                <a:gd name="T19" fmla="*/ 235 h 528"/>
                <a:gd name="T20" fmla="*/ 566 w 743"/>
                <a:gd name="T21" fmla="*/ 270 h 528"/>
                <a:gd name="T22" fmla="*/ 584 w 743"/>
                <a:gd name="T23" fmla="*/ 287 h 528"/>
                <a:gd name="T24" fmla="*/ 638 w 743"/>
                <a:gd name="T25" fmla="*/ 319 h 528"/>
                <a:gd name="T26" fmla="*/ 659 w 743"/>
                <a:gd name="T27" fmla="*/ 330 h 528"/>
                <a:gd name="T28" fmla="*/ 692 w 743"/>
                <a:gd name="T29" fmla="*/ 347 h 528"/>
                <a:gd name="T30" fmla="*/ 683 w 743"/>
                <a:gd name="T31" fmla="*/ 424 h 528"/>
                <a:gd name="T32" fmla="*/ 544 w 743"/>
                <a:gd name="T33" fmla="*/ 412 h 528"/>
                <a:gd name="T34" fmla="*/ 512 w 743"/>
                <a:gd name="T35" fmla="*/ 463 h 528"/>
                <a:gd name="T36" fmla="*/ 489 w 743"/>
                <a:gd name="T37" fmla="*/ 524 h 528"/>
                <a:gd name="T38" fmla="*/ 480 w 743"/>
                <a:gd name="T39" fmla="*/ 520 h 528"/>
                <a:gd name="T40" fmla="*/ 477 w 743"/>
                <a:gd name="T41" fmla="*/ 485 h 528"/>
                <a:gd name="T42" fmla="*/ 465 w 743"/>
                <a:gd name="T43" fmla="*/ 474 h 528"/>
                <a:gd name="T44" fmla="*/ 430 w 743"/>
                <a:gd name="T45" fmla="*/ 480 h 528"/>
                <a:gd name="T46" fmla="*/ 413 w 743"/>
                <a:gd name="T47" fmla="*/ 470 h 528"/>
                <a:gd name="T48" fmla="*/ 391 w 743"/>
                <a:gd name="T49" fmla="*/ 451 h 528"/>
                <a:gd name="T50" fmla="*/ 370 w 743"/>
                <a:gd name="T51" fmla="*/ 447 h 528"/>
                <a:gd name="T52" fmla="*/ 355 w 743"/>
                <a:gd name="T53" fmla="*/ 439 h 528"/>
                <a:gd name="T54" fmla="*/ 346 w 743"/>
                <a:gd name="T55" fmla="*/ 434 h 528"/>
                <a:gd name="T56" fmla="*/ 320 w 743"/>
                <a:gd name="T57" fmla="*/ 441 h 528"/>
                <a:gd name="T58" fmla="*/ 309 w 743"/>
                <a:gd name="T59" fmla="*/ 456 h 528"/>
                <a:gd name="T60" fmla="*/ 300 w 743"/>
                <a:gd name="T61" fmla="*/ 466 h 528"/>
                <a:gd name="T62" fmla="*/ 292 w 743"/>
                <a:gd name="T63" fmla="*/ 476 h 528"/>
                <a:gd name="T64" fmla="*/ 278 w 743"/>
                <a:gd name="T65" fmla="*/ 475 h 528"/>
                <a:gd name="T66" fmla="*/ 228 w 743"/>
                <a:gd name="T67" fmla="*/ 468 h 528"/>
                <a:gd name="T68" fmla="*/ 181 w 743"/>
                <a:gd name="T69" fmla="*/ 462 h 528"/>
                <a:gd name="T70" fmla="*/ 166 w 743"/>
                <a:gd name="T71" fmla="*/ 454 h 528"/>
                <a:gd name="T72" fmla="*/ 156 w 743"/>
                <a:gd name="T73" fmla="*/ 445 h 528"/>
                <a:gd name="T74" fmla="*/ 144 w 743"/>
                <a:gd name="T75" fmla="*/ 436 h 528"/>
                <a:gd name="T76" fmla="*/ 145 w 743"/>
                <a:gd name="T77" fmla="*/ 427 h 528"/>
                <a:gd name="T78" fmla="*/ 139 w 743"/>
                <a:gd name="T79" fmla="*/ 429 h 528"/>
                <a:gd name="T80" fmla="*/ 124 w 743"/>
                <a:gd name="T81" fmla="*/ 419 h 528"/>
                <a:gd name="T82" fmla="*/ 124 w 743"/>
                <a:gd name="T83" fmla="*/ 412 h 528"/>
                <a:gd name="T84" fmla="*/ 83 w 743"/>
                <a:gd name="T85" fmla="*/ 400 h 528"/>
                <a:gd name="T86" fmla="*/ 76 w 743"/>
                <a:gd name="T87" fmla="*/ 410 h 528"/>
                <a:gd name="T88" fmla="*/ 26 w 743"/>
                <a:gd name="T89" fmla="*/ 388 h 528"/>
                <a:gd name="T90" fmla="*/ 0 w 743"/>
                <a:gd name="T91" fmla="*/ 382 h 528"/>
                <a:gd name="T92" fmla="*/ 77 w 743"/>
                <a:gd name="T93" fmla="*/ 360 h 528"/>
                <a:gd name="T94" fmla="*/ 143 w 743"/>
                <a:gd name="T95" fmla="*/ 310 h 528"/>
                <a:gd name="T96" fmla="*/ 214 w 743"/>
                <a:gd name="T97" fmla="*/ 306 h 528"/>
                <a:gd name="T98" fmla="*/ 244 w 743"/>
                <a:gd name="T99" fmla="*/ 292 h 528"/>
                <a:gd name="T100" fmla="*/ 249 w 743"/>
                <a:gd name="T101" fmla="*/ 248 h 528"/>
                <a:gd name="T102" fmla="*/ 253 w 743"/>
                <a:gd name="T103" fmla="*/ 229 h 528"/>
                <a:gd name="T104" fmla="*/ 257 w 743"/>
                <a:gd name="T105" fmla="*/ 189 h 528"/>
                <a:gd name="T106" fmla="*/ 290 w 743"/>
                <a:gd name="T107" fmla="*/ 87 h 528"/>
                <a:gd name="T108" fmla="*/ 298 w 743"/>
                <a:gd name="T109" fmla="*/ 62 h 528"/>
                <a:gd name="T110" fmla="*/ 284 w 743"/>
                <a:gd name="T111" fmla="*/ 39 h 528"/>
                <a:gd name="T112" fmla="*/ 339 w 743"/>
                <a:gd name="T113" fmla="*/ 20 h 528"/>
                <a:gd name="T114" fmla="*/ 368 w 743"/>
                <a:gd name="T115"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3" h="528">
                  <a:moveTo>
                    <a:pt x="426" y="13"/>
                  </a:moveTo>
                  <a:lnTo>
                    <a:pt x="429" y="16"/>
                  </a:lnTo>
                  <a:lnTo>
                    <a:pt x="432" y="24"/>
                  </a:lnTo>
                  <a:lnTo>
                    <a:pt x="433" y="26"/>
                  </a:lnTo>
                  <a:lnTo>
                    <a:pt x="432" y="28"/>
                  </a:lnTo>
                  <a:lnTo>
                    <a:pt x="432" y="28"/>
                  </a:lnTo>
                  <a:lnTo>
                    <a:pt x="431" y="30"/>
                  </a:lnTo>
                  <a:lnTo>
                    <a:pt x="421" y="30"/>
                  </a:lnTo>
                  <a:lnTo>
                    <a:pt x="420" y="31"/>
                  </a:lnTo>
                  <a:lnTo>
                    <a:pt x="419" y="32"/>
                  </a:lnTo>
                  <a:lnTo>
                    <a:pt x="418" y="33"/>
                  </a:lnTo>
                  <a:lnTo>
                    <a:pt x="417" y="43"/>
                  </a:lnTo>
                  <a:lnTo>
                    <a:pt x="417" y="45"/>
                  </a:lnTo>
                  <a:lnTo>
                    <a:pt x="416" y="47"/>
                  </a:lnTo>
                  <a:lnTo>
                    <a:pt x="416" y="48"/>
                  </a:lnTo>
                  <a:lnTo>
                    <a:pt x="417" y="49"/>
                  </a:lnTo>
                  <a:lnTo>
                    <a:pt x="417" y="49"/>
                  </a:lnTo>
                  <a:lnTo>
                    <a:pt x="418" y="50"/>
                  </a:lnTo>
                  <a:lnTo>
                    <a:pt x="430" y="48"/>
                  </a:lnTo>
                  <a:lnTo>
                    <a:pt x="432" y="48"/>
                  </a:lnTo>
                  <a:lnTo>
                    <a:pt x="433" y="49"/>
                  </a:lnTo>
                  <a:lnTo>
                    <a:pt x="433" y="50"/>
                  </a:lnTo>
                  <a:lnTo>
                    <a:pt x="432" y="81"/>
                  </a:lnTo>
                  <a:lnTo>
                    <a:pt x="434" y="88"/>
                  </a:lnTo>
                  <a:lnTo>
                    <a:pt x="439" y="94"/>
                  </a:lnTo>
                  <a:lnTo>
                    <a:pt x="440" y="99"/>
                  </a:lnTo>
                  <a:lnTo>
                    <a:pt x="439" y="105"/>
                  </a:lnTo>
                  <a:lnTo>
                    <a:pt x="438" y="109"/>
                  </a:lnTo>
                  <a:lnTo>
                    <a:pt x="437" y="114"/>
                  </a:lnTo>
                  <a:lnTo>
                    <a:pt x="438" y="117"/>
                  </a:lnTo>
                  <a:lnTo>
                    <a:pt x="438" y="118"/>
                  </a:lnTo>
                  <a:lnTo>
                    <a:pt x="447" y="127"/>
                  </a:lnTo>
                  <a:lnTo>
                    <a:pt x="453" y="127"/>
                  </a:lnTo>
                  <a:lnTo>
                    <a:pt x="464" y="121"/>
                  </a:lnTo>
                  <a:lnTo>
                    <a:pt x="465" y="120"/>
                  </a:lnTo>
                  <a:lnTo>
                    <a:pt x="467" y="114"/>
                  </a:lnTo>
                  <a:lnTo>
                    <a:pt x="471" y="108"/>
                  </a:lnTo>
                  <a:lnTo>
                    <a:pt x="472" y="106"/>
                  </a:lnTo>
                  <a:lnTo>
                    <a:pt x="472" y="104"/>
                  </a:lnTo>
                  <a:lnTo>
                    <a:pt x="471" y="102"/>
                  </a:lnTo>
                  <a:lnTo>
                    <a:pt x="460" y="91"/>
                  </a:lnTo>
                  <a:lnTo>
                    <a:pt x="459" y="85"/>
                  </a:lnTo>
                  <a:lnTo>
                    <a:pt x="457" y="83"/>
                  </a:lnTo>
                  <a:lnTo>
                    <a:pt x="457" y="80"/>
                  </a:lnTo>
                  <a:lnTo>
                    <a:pt x="457" y="78"/>
                  </a:lnTo>
                  <a:lnTo>
                    <a:pt x="457" y="76"/>
                  </a:lnTo>
                  <a:lnTo>
                    <a:pt x="475" y="71"/>
                  </a:lnTo>
                  <a:lnTo>
                    <a:pt x="484" y="72"/>
                  </a:lnTo>
                  <a:lnTo>
                    <a:pt x="490" y="78"/>
                  </a:lnTo>
                  <a:lnTo>
                    <a:pt x="496" y="94"/>
                  </a:lnTo>
                  <a:lnTo>
                    <a:pt x="509" y="114"/>
                  </a:lnTo>
                  <a:lnTo>
                    <a:pt x="510" y="116"/>
                  </a:lnTo>
                  <a:lnTo>
                    <a:pt x="513" y="119"/>
                  </a:lnTo>
                  <a:lnTo>
                    <a:pt x="515" y="119"/>
                  </a:lnTo>
                  <a:lnTo>
                    <a:pt x="517" y="118"/>
                  </a:lnTo>
                  <a:lnTo>
                    <a:pt x="519" y="115"/>
                  </a:lnTo>
                  <a:lnTo>
                    <a:pt x="521" y="114"/>
                  </a:lnTo>
                  <a:lnTo>
                    <a:pt x="523" y="115"/>
                  </a:lnTo>
                  <a:lnTo>
                    <a:pt x="526" y="119"/>
                  </a:lnTo>
                  <a:lnTo>
                    <a:pt x="527" y="121"/>
                  </a:lnTo>
                  <a:lnTo>
                    <a:pt x="527" y="122"/>
                  </a:lnTo>
                  <a:lnTo>
                    <a:pt x="527" y="124"/>
                  </a:lnTo>
                  <a:lnTo>
                    <a:pt x="522" y="133"/>
                  </a:lnTo>
                  <a:lnTo>
                    <a:pt x="522" y="134"/>
                  </a:lnTo>
                  <a:lnTo>
                    <a:pt x="522" y="135"/>
                  </a:lnTo>
                  <a:lnTo>
                    <a:pt x="522" y="137"/>
                  </a:lnTo>
                  <a:lnTo>
                    <a:pt x="525" y="141"/>
                  </a:lnTo>
                  <a:lnTo>
                    <a:pt x="550" y="153"/>
                  </a:lnTo>
                  <a:lnTo>
                    <a:pt x="567" y="174"/>
                  </a:lnTo>
                  <a:lnTo>
                    <a:pt x="555" y="192"/>
                  </a:lnTo>
                  <a:lnTo>
                    <a:pt x="555" y="193"/>
                  </a:lnTo>
                  <a:lnTo>
                    <a:pt x="555" y="195"/>
                  </a:lnTo>
                  <a:lnTo>
                    <a:pt x="557" y="199"/>
                  </a:lnTo>
                  <a:lnTo>
                    <a:pt x="562" y="224"/>
                  </a:lnTo>
                  <a:lnTo>
                    <a:pt x="564" y="227"/>
                  </a:lnTo>
                  <a:lnTo>
                    <a:pt x="564" y="234"/>
                  </a:lnTo>
                  <a:lnTo>
                    <a:pt x="565" y="236"/>
                  </a:lnTo>
                  <a:lnTo>
                    <a:pt x="578" y="234"/>
                  </a:lnTo>
                  <a:lnTo>
                    <a:pt x="579" y="234"/>
                  </a:lnTo>
                  <a:lnTo>
                    <a:pt x="580" y="235"/>
                  </a:lnTo>
                  <a:lnTo>
                    <a:pt x="582" y="239"/>
                  </a:lnTo>
                  <a:lnTo>
                    <a:pt x="582" y="246"/>
                  </a:lnTo>
                  <a:lnTo>
                    <a:pt x="582" y="248"/>
                  </a:lnTo>
                  <a:lnTo>
                    <a:pt x="581" y="249"/>
                  </a:lnTo>
                  <a:lnTo>
                    <a:pt x="568" y="258"/>
                  </a:lnTo>
                  <a:lnTo>
                    <a:pt x="567" y="259"/>
                  </a:lnTo>
                  <a:lnTo>
                    <a:pt x="566" y="268"/>
                  </a:lnTo>
                  <a:lnTo>
                    <a:pt x="566" y="270"/>
                  </a:lnTo>
                  <a:lnTo>
                    <a:pt x="563" y="272"/>
                  </a:lnTo>
                  <a:lnTo>
                    <a:pt x="552" y="275"/>
                  </a:lnTo>
                  <a:lnTo>
                    <a:pt x="551" y="276"/>
                  </a:lnTo>
                  <a:lnTo>
                    <a:pt x="551" y="277"/>
                  </a:lnTo>
                  <a:lnTo>
                    <a:pt x="551" y="281"/>
                  </a:lnTo>
                  <a:lnTo>
                    <a:pt x="552" y="285"/>
                  </a:lnTo>
                  <a:lnTo>
                    <a:pt x="554" y="289"/>
                  </a:lnTo>
                  <a:lnTo>
                    <a:pt x="584" y="287"/>
                  </a:lnTo>
                  <a:lnTo>
                    <a:pt x="588" y="295"/>
                  </a:lnTo>
                  <a:lnTo>
                    <a:pt x="590" y="304"/>
                  </a:lnTo>
                  <a:lnTo>
                    <a:pt x="591" y="306"/>
                  </a:lnTo>
                  <a:lnTo>
                    <a:pt x="611" y="311"/>
                  </a:lnTo>
                  <a:lnTo>
                    <a:pt x="616" y="315"/>
                  </a:lnTo>
                  <a:lnTo>
                    <a:pt x="631" y="313"/>
                  </a:lnTo>
                  <a:lnTo>
                    <a:pt x="634" y="313"/>
                  </a:lnTo>
                  <a:lnTo>
                    <a:pt x="638" y="319"/>
                  </a:lnTo>
                  <a:lnTo>
                    <a:pt x="640" y="323"/>
                  </a:lnTo>
                  <a:lnTo>
                    <a:pt x="641" y="325"/>
                  </a:lnTo>
                  <a:lnTo>
                    <a:pt x="643" y="328"/>
                  </a:lnTo>
                  <a:lnTo>
                    <a:pt x="644" y="329"/>
                  </a:lnTo>
                  <a:lnTo>
                    <a:pt x="647" y="330"/>
                  </a:lnTo>
                  <a:lnTo>
                    <a:pt x="657" y="329"/>
                  </a:lnTo>
                  <a:lnTo>
                    <a:pt x="658" y="329"/>
                  </a:lnTo>
                  <a:lnTo>
                    <a:pt x="659" y="330"/>
                  </a:lnTo>
                  <a:lnTo>
                    <a:pt x="664" y="345"/>
                  </a:lnTo>
                  <a:lnTo>
                    <a:pt x="673" y="360"/>
                  </a:lnTo>
                  <a:lnTo>
                    <a:pt x="676" y="360"/>
                  </a:lnTo>
                  <a:lnTo>
                    <a:pt x="678" y="359"/>
                  </a:lnTo>
                  <a:lnTo>
                    <a:pt x="680" y="356"/>
                  </a:lnTo>
                  <a:lnTo>
                    <a:pt x="682" y="352"/>
                  </a:lnTo>
                  <a:lnTo>
                    <a:pt x="684" y="349"/>
                  </a:lnTo>
                  <a:lnTo>
                    <a:pt x="692" y="347"/>
                  </a:lnTo>
                  <a:lnTo>
                    <a:pt x="702" y="351"/>
                  </a:lnTo>
                  <a:lnTo>
                    <a:pt x="743" y="391"/>
                  </a:lnTo>
                  <a:lnTo>
                    <a:pt x="743" y="394"/>
                  </a:lnTo>
                  <a:lnTo>
                    <a:pt x="742" y="396"/>
                  </a:lnTo>
                  <a:lnTo>
                    <a:pt x="742" y="397"/>
                  </a:lnTo>
                  <a:lnTo>
                    <a:pt x="715" y="400"/>
                  </a:lnTo>
                  <a:lnTo>
                    <a:pt x="706" y="412"/>
                  </a:lnTo>
                  <a:lnTo>
                    <a:pt x="683" y="424"/>
                  </a:lnTo>
                  <a:lnTo>
                    <a:pt x="679" y="423"/>
                  </a:lnTo>
                  <a:lnTo>
                    <a:pt x="669" y="409"/>
                  </a:lnTo>
                  <a:lnTo>
                    <a:pt x="665" y="407"/>
                  </a:lnTo>
                  <a:lnTo>
                    <a:pt x="659" y="406"/>
                  </a:lnTo>
                  <a:lnTo>
                    <a:pt x="647" y="415"/>
                  </a:lnTo>
                  <a:lnTo>
                    <a:pt x="631" y="416"/>
                  </a:lnTo>
                  <a:lnTo>
                    <a:pt x="573" y="390"/>
                  </a:lnTo>
                  <a:lnTo>
                    <a:pt x="544" y="412"/>
                  </a:lnTo>
                  <a:lnTo>
                    <a:pt x="542" y="419"/>
                  </a:lnTo>
                  <a:lnTo>
                    <a:pt x="541" y="424"/>
                  </a:lnTo>
                  <a:lnTo>
                    <a:pt x="539" y="428"/>
                  </a:lnTo>
                  <a:lnTo>
                    <a:pt x="538" y="435"/>
                  </a:lnTo>
                  <a:lnTo>
                    <a:pt x="522" y="446"/>
                  </a:lnTo>
                  <a:lnTo>
                    <a:pt x="520" y="454"/>
                  </a:lnTo>
                  <a:lnTo>
                    <a:pt x="515" y="458"/>
                  </a:lnTo>
                  <a:lnTo>
                    <a:pt x="512" y="463"/>
                  </a:lnTo>
                  <a:lnTo>
                    <a:pt x="511" y="467"/>
                  </a:lnTo>
                  <a:lnTo>
                    <a:pt x="512" y="471"/>
                  </a:lnTo>
                  <a:lnTo>
                    <a:pt x="506" y="478"/>
                  </a:lnTo>
                  <a:lnTo>
                    <a:pt x="506" y="481"/>
                  </a:lnTo>
                  <a:lnTo>
                    <a:pt x="507" y="486"/>
                  </a:lnTo>
                  <a:lnTo>
                    <a:pt x="497" y="493"/>
                  </a:lnTo>
                  <a:lnTo>
                    <a:pt x="492" y="520"/>
                  </a:lnTo>
                  <a:lnTo>
                    <a:pt x="489" y="524"/>
                  </a:lnTo>
                  <a:lnTo>
                    <a:pt x="482" y="528"/>
                  </a:lnTo>
                  <a:lnTo>
                    <a:pt x="482" y="528"/>
                  </a:lnTo>
                  <a:lnTo>
                    <a:pt x="481" y="528"/>
                  </a:lnTo>
                  <a:lnTo>
                    <a:pt x="480" y="522"/>
                  </a:lnTo>
                  <a:lnTo>
                    <a:pt x="481" y="521"/>
                  </a:lnTo>
                  <a:lnTo>
                    <a:pt x="481" y="520"/>
                  </a:lnTo>
                  <a:lnTo>
                    <a:pt x="481" y="520"/>
                  </a:lnTo>
                  <a:lnTo>
                    <a:pt x="480" y="520"/>
                  </a:lnTo>
                  <a:lnTo>
                    <a:pt x="480" y="516"/>
                  </a:lnTo>
                  <a:lnTo>
                    <a:pt x="481" y="516"/>
                  </a:lnTo>
                  <a:lnTo>
                    <a:pt x="480" y="513"/>
                  </a:lnTo>
                  <a:lnTo>
                    <a:pt x="480" y="510"/>
                  </a:lnTo>
                  <a:lnTo>
                    <a:pt x="480" y="501"/>
                  </a:lnTo>
                  <a:lnTo>
                    <a:pt x="479" y="500"/>
                  </a:lnTo>
                  <a:lnTo>
                    <a:pt x="478" y="485"/>
                  </a:lnTo>
                  <a:lnTo>
                    <a:pt x="477" y="485"/>
                  </a:lnTo>
                  <a:lnTo>
                    <a:pt x="477" y="484"/>
                  </a:lnTo>
                  <a:lnTo>
                    <a:pt x="473" y="480"/>
                  </a:lnTo>
                  <a:lnTo>
                    <a:pt x="473" y="479"/>
                  </a:lnTo>
                  <a:lnTo>
                    <a:pt x="474" y="478"/>
                  </a:lnTo>
                  <a:lnTo>
                    <a:pt x="472" y="477"/>
                  </a:lnTo>
                  <a:lnTo>
                    <a:pt x="468" y="478"/>
                  </a:lnTo>
                  <a:lnTo>
                    <a:pt x="467" y="477"/>
                  </a:lnTo>
                  <a:lnTo>
                    <a:pt x="465" y="474"/>
                  </a:lnTo>
                  <a:lnTo>
                    <a:pt x="461" y="479"/>
                  </a:lnTo>
                  <a:lnTo>
                    <a:pt x="459" y="479"/>
                  </a:lnTo>
                  <a:lnTo>
                    <a:pt x="459" y="482"/>
                  </a:lnTo>
                  <a:lnTo>
                    <a:pt x="452" y="482"/>
                  </a:lnTo>
                  <a:lnTo>
                    <a:pt x="452" y="480"/>
                  </a:lnTo>
                  <a:lnTo>
                    <a:pt x="448" y="480"/>
                  </a:lnTo>
                  <a:lnTo>
                    <a:pt x="446" y="482"/>
                  </a:lnTo>
                  <a:lnTo>
                    <a:pt x="430" y="480"/>
                  </a:lnTo>
                  <a:lnTo>
                    <a:pt x="430" y="481"/>
                  </a:lnTo>
                  <a:lnTo>
                    <a:pt x="428" y="481"/>
                  </a:lnTo>
                  <a:lnTo>
                    <a:pt x="426" y="479"/>
                  </a:lnTo>
                  <a:lnTo>
                    <a:pt x="424" y="477"/>
                  </a:lnTo>
                  <a:lnTo>
                    <a:pt x="423" y="478"/>
                  </a:lnTo>
                  <a:lnTo>
                    <a:pt x="418" y="469"/>
                  </a:lnTo>
                  <a:lnTo>
                    <a:pt x="415" y="471"/>
                  </a:lnTo>
                  <a:lnTo>
                    <a:pt x="413" y="470"/>
                  </a:lnTo>
                  <a:lnTo>
                    <a:pt x="412" y="468"/>
                  </a:lnTo>
                  <a:lnTo>
                    <a:pt x="409" y="467"/>
                  </a:lnTo>
                  <a:lnTo>
                    <a:pt x="397" y="472"/>
                  </a:lnTo>
                  <a:lnTo>
                    <a:pt x="395" y="468"/>
                  </a:lnTo>
                  <a:lnTo>
                    <a:pt x="395" y="466"/>
                  </a:lnTo>
                  <a:lnTo>
                    <a:pt x="394" y="453"/>
                  </a:lnTo>
                  <a:lnTo>
                    <a:pt x="391" y="453"/>
                  </a:lnTo>
                  <a:lnTo>
                    <a:pt x="391" y="451"/>
                  </a:lnTo>
                  <a:lnTo>
                    <a:pt x="389" y="451"/>
                  </a:lnTo>
                  <a:lnTo>
                    <a:pt x="389" y="448"/>
                  </a:lnTo>
                  <a:lnTo>
                    <a:pt x="386" y="448"/>
                  </a:lnTo>
                  <a:lnTo>
                    <a:pt x="386" y="446"/>
                  </a:lnTo>
                  <a:lnTo>
                    <a:pt x="377" y="447"/>
                  </a:lnTo>
                  <a:lnTo>
                    <a:pt x="377" y="449"/>
                  </a:lnTo>
                  <a:lnTo>
                    <a:pt x="370" y="449"/>
                  </a:lnTo>
                  <a:lnTo>
                    <a:pt x="370" y="447"/>
                  </a:lnTo>
                  <a:lnTo>
                    <a:pt x="365" y="448"/>
                  </a:lnTo>
                  <a:lnTo>
                    <a:pt x="365" y="445"/>
                  </a:lnTo>
                  <a:lnTo>
                    <a:pt x="363" y="445"/>
                  </a:lnTo>
                  <a:lnTo>
                    <a:pt x="362" y="443"/>
                  </a:lnTo>
                  <a:lnTo>
                    <a:pt x="358" y="443"/>
                  </a:lnTo>
                  <a:lnTo>
                    <a:pt x="358" y="441"/>
                  </a:lnTo>
                  <a:lnTo>
                    <a:pt x="355" y="441"/>
                  </a:lnTo>
                  <a:lnTo>
                    <a:pt x="355" y="439"/>
                  </a:lnTo>
                  <a:lnTo>
                    <a:pt x="353" y="439"/>
                  </a:lnTo>
                  <a:lnTo>
                    <a:pt x="353" y="437"/>
                  </a:lnTo>
                  <a:lnTo>
                    <a:pt x="350" y="437"/>
                  </a:lnTo>
                  <a:lnTo>
                    <a:pt x="350" y="434"/>
                  </a:lnTo>
                  <a:lnTo>
                    <a:pt x="348" y="434"/>
                  </a:lnTo>
                  <a:lnTo>
                    <a:pt x="348" y="432"/>
                  </a:lnTo>
                  <a:lnTo>
                    <a:pt x="346" y="432"/>
                  </a:lnTo>
                  <a:lnTo>
                    <a:pt x="346" y="434"/>
                  </a:lnTo>
                  <a:lnTo>
                    <a:pt x="343" y="435"/>
                  </a:lnTo>
                  <a:lnTo>
                    <a:pt x="343" y="437"/>
                  </a:lnTo>
                  <a:lnTo>
                    <a:pt x="341" y="437"/>
                  </a:lnTo>
                  <a:lnTo>
                    <a:pt x="341" y="440"/>
                  </a:lnTo>
                  <a:lnTo>
                    <a:pt x="323" y="441"/>
                  </a:lnTo>
                  <a:lnTo>
                    <a:pt x="322" y="439"/>
                  </a:lnTo>
                  <a:lnTo>
                    <a:pt x="320" y="439"/>
                  </a:lnTo>
                  <a:lnTo>
                    <a:pt x="320" y="441"/>
                  </a:lnTo>
                  <a:lnTo>
                    <a:pt x="315" y="441"/>
                  </a:lnTo>
                  <a:lnTo>
                    <a:pt x="315" y="444"/>
                  </a:lnTo>
                  <a:lnTo>
                    <a:pt x="313" y="444"/>
                  </a:lnTo>
                  <a:lnTo>
                    <a:pt x="314" y="449"/>
                  </a:lnTo>
                  <a:lnTo>
                    <a:pt x="311" y="449"/>
                  </a:lnTo>
                  <a:lnTo>
                    <a:pt x="312" y="453"/>
                  </a:lnTo>
                  <a:lnTo>
                    <a:pt x="309" y="454"/>
                  </a:lnTo>
                  <a:lnTo>
                    <a:pt x="309" y="456"/>
                  </a:lnTo>
                  <a:lnTo>
                    <a:pt x="307" y="456"/>
                  </a:lnTo>
                  <a:lnTo>
                    <a:pt x="307" y="461"/>
                  </a:lnTo>
                  <a:lnTo>
                    <a:pt x="305" y="461"/>
                  </a:lnTo>
                  <a:lnTo>
                    <a:pt x="305" y="463"/>
                  </a:lnTo>
                  <a:lnTo>
                    <a:pt x="303" y="463"/>
                  </a:lnTo>
                  <a:lnTo>
                    <a:pt x="303" y="466"/>
                  </a:lnTo>
                  <a:lnTo>
                    <a:pt x="301" y="466"/>
                  </a:lnTo>
                  <a:lnTo>
                    <a:pt x="300" y="466"/>
                  </a:lnTo>
                  <a:lnTo>
                    <a:pt x="301" y="468"/>
                  </a:lnTo>
                  <a:lnTo>
                    <a:pt x="299" y="468"/>
                  </a:lnTo>
                  <a:lnTo>
                    <a:pt x="299" y="469"/>
                  </a:lnTo>
                  <a:lnTo>
                    <a:pt x="299" y="471"/>
                  </a:lnTo>
                  <a:lnTo>
                    <a:pt x="296" y="471"/>
                  </a:lnTo>
                  <a:lnTo>
                    <a:pt x="296" y="474"/>
                  </a:lnTo>
                  <a:lnTo>
                    <a:pt x="292" y="474"/>
                  </a:lnTo>
                  <a:lnTo>
                    <a:pt x="292" y="476"/>
                  </a:lnTo>
                  <a:lnTo>
                    <a:pt x="287" y="476"/>
                  </a:lnTo>
                  <a:lnTo>
                    <a:pt x="287" y="474"/>
                  </a:lnTo>
                  <a:lnTo>
                    <a:pt x="285" y="474"/>
                  </a:lnTo>
                  <a:lnTo>
                    <a:pt x="284" y="469"/>
                  </a:lnTo>
                  <a:lnTo>
                    <a:pt x="280" y="470"/>
                  </a:lnTo>
                  <a:lnTo>
                    <a:pt x="280" y="472"/>
                  </a:lnTo>
                  <a:lnTo>
                    <a:pt x="278" y="472"/>
                  </a:lnTo>
                  <a:lnTo>
                    <a:pt x="278" y="475"/>
                  </a:lnTo>
                  <a:lnTo>
                    <a:pt x="270" y="475"/>
                  </a:lnTo>
                  <a:lnTo>
                    <a:pt x="270" y="473"/>
                  </a:lnTo>
                  <a:lnTo>
                    <a:pt x="263" y="473"/>
                  </a:lnTo>
                  <a:lnTo>
                    <a:pt x="263" y="471"/>
                  </a:lnTo>
                  <a:lnTo>
                    <a:pt x="237" y="472"/>
                  </a:lnTo>
                  <a:lnTo>
                    <a:pt x="237" y="470"/>
                  </a:lnTo>
                  <a:lnTo>
                    <a:pt x="228" y="471"/>
                  </a:lnTo>
                  <a:lnTo>
                    <a:pt x="228" y="468"/>
                  </a:lnTo>
                  <a:lnTo>
                    <a:pt x="198" y="471"/>
                  </a:lnTo>
                  <a:lnTo>
                    <a:pt x="197" y="468"/>
                  </a:lnTo>
                  <a:lnTo>
                    <a:pt x="190" y="469"/>
                  </a:lnTo>
                  <a:lnTo>
                    <a:pt x="190" y="466"/>
                  </a:lnTo>
                  <a:lnTo>
                    <a:pt x="186" y="466"/>
                  </a:lnTo>
                  <a:lnTo>
                    <a:pt x="185" y="464"/>
                  </a:lnTo>
                  <a:lnTo>
                    <a:pt x="181" y="465"/>
                  </a:lnTo>
                  <a:lnTo>
                    <a:pt x="181" y="462"/>
                  </a:lnTo>
                  <a:lnTo>
                    <a:pt x="176" y="462"/>
                  </a:lnTo>
                  <a:lnTo>
                    <a:pt x="176" y="460"/>
                  </a:lnTo>
                  <a:lnTo>
                    <a:pt x="174" y="460"/>
                  </a:lnTo>
                  <a:lnTo>
                    <a:pt x="173" y="458"/>
                  </a:lnTo>
                  <a:lnTo>
                    <a:pt x="171" y="458"/>
                  </a:lnTo>
                  <a:lnTo>
                    <a:pt x="171" y="455"/>
                  </a:lnTo>
                  <a:lnTo>
                    <a:pt x="166" y="456"/>
                  </a:lnTo>
                  <a:lnTo>
                    <a:pt x="166" y="454"/>
                  </a:lnTo>
                  <a:lnTo>
                    <a:pt x="163" y="454"/>
                  </a:lnTo>
                  <a:lnTo>
                    <a:pt x="163" y="449"/>
                  </a:lnTo>
                  <a:lnTo>
                    <a:pt x="162" y="449"/>
                  </a:lnTo>
                  <a:lnTo>
                    <a:pt x="160" y="448"/>
                  </a:lnTo>
                  <a:lnTo>
                    <a:pt x="159" y="448"/>
                  </a:lnTo>
                  <a:lnTo>
                    <a:pt x="159" y="447"/>
                  </a:lnTo>
                  <a:lnTo>
                    <a:pt x="156" y="447"/>
                  </a:lnTo>
                  <a:lnTo>
                    <a:pt x="156" y="445"/>
                  </a:lnTo>
                  <a:lnTo>
                    <a:pt x="154" y="445"/>
                  </a:lnTo>
                  <a:lnTo>
                    <a:pt x="154" y="443"/>
                  </a:lnTo>
                  <a:lnTo>
                    <a:pt x="151" y="443"/>
                  </a:lnTo>
                  <a:lnTo>
                    <a:pt x="151" y="440"/>
                  </a:lnTo>
                  <a:lnTo>
                    <a:pt x="149" y="440"/>
                  </a:lnTo>
                  <a:lnTo>
                    <a:pt x="148" y="438"/>
                  </a:lnTo>
                  <a:lnTo>
                    <a:pt x="144" y="439"/>
                  </a:lnTo>
                  <a:lnTo>
                    <a:pt x="144" y="436"/>
                  </a:lnTo>
                  <a:lnTo>
                    <a:pt x="141" y="436"/>
                  </a:lnTo>
                  <a:lnTo>
                    <a:pt x="141" y="434"/>
                  </a:lnTo>
                  <a:lnTo>
                    <a:pt x="144" y="434"/>
                  </a:lnTo>
                  <a:lnTo>
                    <a:pt x="143" y="430"/>
                  </a:lnTo>
                  <a:lnTo>
                    <a:pt x="144" y="429"/>
                  </a:lnTo>
                  <a:lnTo>
                    <a:pt x="144" y="429"/>
                  </a:lnTo>
                  <a:lnTo>
                    <a:pt x="146" y="429"/>
                  </a:lnTo>
                  <a:lnTo>
                    <a:pt x="145" y="427"/>
                  </a:lnTo>
                  <a:lnTo>
                    <a:pt x="145" y="427"/>
                  </a:lnTo>
                  <a:lnTo>
                    <a:pt x="145" y="425"/>
                  </a:lnTo>
                  <a:lnTo>
                    <a:pt x="142" y="426"/>
                  </a:lnTo>
                  <a:lnTo>
                    <a:pt x="141" y="424"/>
                  </a:lnTo>
                  <a:lnTo>
                    <a:pt x="139" y="425"/>
                  </a:lnTo>
                  <a:lnTo>
                    <a:pt x="139" y="428"/>
                  </a:lnTo>
                  <a:lnTo>
                    <a:pt x="139" y="428"/>
                  </a:lnTo>
                  <a:lnTo>
                    <a:pt x="139" y="429"/>
                  </a:lnTo>
                  <a:lnTo>
                    <a:pt x="136" y="430"/>
                  </a:lnTo>
                  <a:lnTo>
                    <a:pt x="136" y="427"/>
                  </a:lnTo>
                  <a:lnTo>
                    <a:pt x="136" y="427"/>
                  </a:lnTo>
                  <a:lnTo>
                    <a:pt x="135" y="425"/>
                  </a:lnTo>
                  <a:lnTo>
                    <a:pt x="135" y="422"/>
                  </a:lnTo>
                  <a:lnTo>
                    <a:pt x="136" y="421"/>
                  </a:lnTo>
                  <a:lnTo>
                    <a:pt x="132" y="418"/>
                  </a:lnTo>
                  <a:lnTo>
                    <a:pt x="124" y="419"/>
                  </a:lnTo>
                  <a:lnTo>
                    <a:pt x="124" y="419"/>
                  </a:lnTo>
                  <a:lnTo>
                    <a:pt x="124" y="416"/>
                  </a:lnTo>
                  <a:lnTo>
                    <a:pt x="124" y="416"/>
                  </a:lnTo>
                  <a:lnTo>
                    <a:pt x="125" y="418"/>
                  </a:lnTo>
                  <a:lnTo>
                    <a:pt x="126" y="418"/>
                  </a:lnTo>
                  <a:lnTo>
                    <a:pt x="127" y="416"/>
                  </a:lnTo>
                  <a:lnTo>
                    <a:pt x="126" y="414"/>
                  </a:lnTo>
                  <a:lnTo>
                    <a:pt x="124" y="412"/>
                  </a:lnTo>
                  <a:lnTo>
                    <a:pt x="121" y="415"/>
                  </a:lnTo>
                  <a:lnTo>
                    <a:pt x="119" y="414"/>
                  </a:lnTo>
                  <a:lnTo>
                    <a:pt x="118" y="407"/>
                  </a:lnTo>
                  <a:lnTo>
                    <a:pt x="117" y="406"/>
                  </a:lnTo>
                  <a:lnTo>
                    <a:pt x="117" y="409"/>
                  </a:lnTo>
                  <a:lnTo>
                    <a:pt x="92" y="400"/>
                  </a:lnTo>
                  <a:lnTo>
                    <a:pt x="92" y="399"/>
                  </a:lnTo>
                  <a:lnTo>
                    <a:pt x="83" y="400"/>
                  </a:lnTo>
                  <a:lnTo>
                    <a:pt x="83" y="402"/>
                  </a:lnTo>
                  <a:lnTo>
                    <a:pt x="81" y="403"/>
                  </a:lnTo>
                  <a:lnTo>
                    <a:pt x="80" y="405"/>
                  </a:lnTo>
                  <a:lnTo>
                    <a:pt x="79" y="406"/>
                  </a:lnTo>
                  <a:lnTo>
                    <a:pt x="79" y="407"/>
                  </a:lnTo>
                  <a:lnTo>
                    <a:pt x="77" y="407"/>
                  </a:lnTo>
                  <a:lnTo>
                    <a:pt x="76" y="408"/>
                  </a:lnTo>
                  <a:lnTo>
                    <a:pt x="76" y="410"/>
                  </a:lnTo>
                  <a:lnTo>
                    <a:pt x="74" y="410"/>
                  </a:lnTo>
                  <a:lnTo>
                    <a:pt x="75" y="409"/>
                  </a:lnTo>
                  <a:lnTo>
                    <a:pt x="75" y="409"/>
                  </a:lnTo>
                  <a:lnTo>
                    <a:pt x="52" y="407"/>
                  </a:lnTo>
                  <a:lnTo>
                    <a:pt x="37" y="392"/>
                  </a:lnTo>
                  <a:lnTo>
                    <a:pt x="33" y="393"/>
                  </a:lnTo>
                  <a:lnTo>
                    <a:pt x="28" y="388"/>
                  </a:lnTo>
                  <a:lnTo>
                    <a:pt x="26" y="388"/>
                  </a:lnTo>
                  <a:lnTo>
                    <a:pt x="26" y="387"/>
                  </a:lnTo>
                  <a:lnTo>
                    <a:pt x="11" y="385"/>
                  </a:lnTo>
                  <a:lnTo>
                    <a:pt x="10" y="386"/>
                  </a:lnTo>
                  <a:lnTo>
                    <a:pt x="7" y="386"/>
                  </a:lnTo>
                  <a:lnTo>
                    <a:pt x="6" y="384"/>
                  </a:lnTo>
                  <a:lnTo>
                    <a:pt x="2" y="384"/>
                  </a:lnTo>
                  <a:lnTo>
                    <a:pt x="2" y="382"/>
                  </a:lnTo>
                  <a:lnTo>
                    <a:pt x="0" y="382"/>
                  </a:lnTo>
                  <a:lnTo>
                    <a:pt x="0" y="381"/>
                  </a:lnTo>
                  <a:lnTo>
                    <a:pt x="0" y="381"/>
                  </a:lnTo>
                  <a:lnTo>
                    <a:pt x="19" y="360"/>
                  </a:lnTo>
                  <a:lnTo>
                    <a:pt x="43" y="367"/>
                  </a:lnTo>
                  <a:lnTo>
                    <a:pt x="47" y="366"/>
                  </a:lnTo>
                  <a:lnTo>
                    <a:pt x="50" y="362"/>
                  </a:lnTo>
                  <a:lnTo>
                    <a:pt x="76" y="361"/>
                  </a:lnTo>
                  <a:lnTo>
                    <a:pt x="77" y="360"/>
                  </a:lnTo>
                  <a:lnTo>
                    <a:pt x="84" y="347"/>
                  </a:lnTo>
                  <a:lnTo>
                    <a:pt x="123" y="331"/>
                  </a:lnTo>
                  <a:lnTo>
                    <a:pt x="127" y="322"/>
                  </a:lnTo>
                  <a:lnTo>
                    <a:pt x="129" y="321"/>
                  </a:lnTo>
                  <a:lnTo>
                    <a:pt x="134" y="320"/>
                  </a:lnTo>
                  <a:lnTo>
                    <a:pt x="138" y="317"/>
                  </a:lnTo>
                  <a:lnTo>
                    <a:pt x="139" y="313"/>
                  </a:lnTo>
                  <a:lnTo>
                    <a:pt x="143" y="310"/>
                  </a:lnTo>
                  <a:lnTo>
                    <a:pt x="146" y="310"/>
                  </a:lnTo>
                  <a:lnTo>
                    <a:pt x="162" y="319"/>
                  </a:lnTo>
                  <a:lnTo>
                    <a:pt x="176" y="320"/>
                  </a:lnTo>
                  <a:lnTo>
                    <a:pt x="185" y="315"/>
                  </a:lnTo>
                  <a:lnTo>
                    <a:pt x="212" y="317"/>
                  </a:lnTo>
                  <a:lnTo>
                    <a:pt x="213" y="316"/>
                  </a:lnTo>
                  <a:lnTo>
                    <a:pt x="214" y="315"/>
                  </a:lnTo>
                  <a:lnTo>
                    <a:pt x="214" y="306"/>
                  </a:lnTo>
                  <a:lnTo>
                    <a:pt x="214" y="304"/>
                  </a:lnTo>
                  <a:lnTo>
                    <a:pt x="215" y="303"/>
                  </a:lnTo>
                  <a:lnTo>
                    <a:pt x="222" y="300"/>
                  </a:lnTo>
                  <a:lnTo>
                    <a:pt x="240" y="302"/>
                  </a:lnTo>
                  <a:lnTo>
                    <a:pt x="242" y="300"/>
                  </a:lnTo>
                  <a:lnTo>
                    <a:pt x="243" y="298"/>
                  </a:lnTo>
                  <a:lnTo>
                    <a:pt x="243" y="293"/>
                  </a:lnTo>
                  <a:lnTo>
                    <a:pt x="244" y="292"/>
                  </a:lnTo>
                  <a:lnTo>
                    <a:pt x="258" y="276"/>
                  </a:lnTo>
                  <a:lnTo>
                    <a:pt x="259" y="274"/>
                  </a:lnTo>
                  <a:lnTo>
                    <a:pt x="259" y="273"/>
                  </a:lnTo>
                  <a:lnTo>
                    <a:pt x="257" y="269"/>
                  </a:lnTo>
                  <a:lnTo>
                    <a:pt x="248" y="266"/>
                  </a:lnTo>
                  <a:lnTo>
                    <a:pt x="248" y="264"/>
                  </a:lnTo>
                  <a:lnTo>
                    <a:pt x="247" y="261"/>
                  </a:lnTo>
                  <a:lnTo>
                    <a:pt x="249" y="248"/>
                  </a:lnTo>
                  <a:lnTo>
                    <a:pt x="249" y="247"/>
                  </a:lnTo>
                  <a:lnTo>
                    <a:pt x="250" y="246"/>
                  </a:lnTo>
                  <a:lnTo>
                    <a:pt x="253" y="244"/>
                  </a:lnTo>
                  <a:lnTo>
                    <a:pt x="254" y="243"/>
                  </a:lnTo>
                  <a:lnTo>
                    <a:pt x="255" y="242"/>
                  </a:lnTo>
                  <a:lnTo>
                    <a:pt x="255" y="240"/>
                  </a:lnTo>
                  <a:lnTo>
                    <a:pt x="255" y="237"/>
                  </a:lnTo>
                  <a:lnTo>
                    <a:pt x="253" y="229"/>
                  </a:lnTo>
                  <a:lnTo>
                    <a:pt x="245" y="217"/>
                  </a:lnTo>
                  <a:lnTo>
                    <a:pt x="243" y="212"/>
                  </a:lnTo>
                  <a:lnTo>
                    <a:pt x="250" y="210"/>
                  </a:lnTo>
                  <a:lnTo>
                    <a:pt x="261" y="200"/>
                  </a:lnTo>
                  <a:lnTo>
                    <a:pt x="261" y="199"/>
                  </a:lnTo>
                  <a:lnTo>
                    <a:pt x="261" y="198"/>
                  </a:lnTo>
                  <a:lnTo>
                    <a:pt x="261" y="196"/>
                  </a:lnTo>
                  <a:lnTo>
                    <a:pt x="257" y="189"/>
                  </a:lnTo>
                  <a:lnTo>
                    <a:pt x="256" y="186"/>
                  </a:lnTo>
                  <a:lnTo>
                    <a:pt x="257" y="183"/>
                  </a:lnTo>
                  <a:lnTo>
                    <a:pt x="274" y="159"/>
                  </a:lnTo>
                  <a:lnTo>
                    <a:pt x="287" y="155"/>
                  </a:lnTo>
                  <a:lnTo>
                    <a:pt x="291" y="145"/>
                  </a:lnTo>
                  <a:lnTo>
                    <a:pt x="293" y="135"/>
                  </a:lnTo>
                  <a:lnTo>
                    <a:pt x="290" y="128"/>
                  </a:lnTo>
                  <a:lnTo>
                    <a:pt x="290" y="87"/>
                  </a:lnTo>
                  <a:lnTo>
                    <a:pt x="288" y="84"/>
                  </a:lnTo>
                  <a:lnTo>
                    <a:pt x="284" y="77"/>
                  </a:lnTo>
                  <a:lnTo>
                    <a:pt x="284" y="76"/>
                  </a:lnTo>
                  <a:lnTo>
                    <a:pt x="284" y="75"/>
                  </a:lnTo>
                  <a:lnTo>
                    <a:pt x="284" y="74"/>
                  </a:lnTo>
                  <a:lnTo>
                    <a:pt x="285" y="73"/>
                  </a:lnTo>
                  <a:lnTo>
                    <a:pt x="294" y="69"/>
                  </a:lnTo>
                  <a:lnTo>
                    <a:pt x="298" y="62"/>
                  </a:lnTo>
                  <a:lnTo>
                    <a:pt x="298" y="57"/>
                  </a:lnTo>
                  <a:lnTo>
                    <a:pt x="298" y="54"/>
                  </a:lnTo>
                  <a:lnTo>
                    <a:pt x="297" y="53"/>
                  </a:lnTo>
                  <a:lnTo>
                    <a:pt x="284" y="43"/>
                  </a:lnTo>
                  <a:lnTo>
                    <a:pt x="284" y="43"/>
                  </a:lnTo>
                  <a:lnTo>
                    <a:pt x="284" y="42"/>
                  </a:lnTo>
                  <a:lnTo>
                    <a:pt x="283" y="41"/>
                  </a:lnTo>
                  <a:lnTo>
                    <a:pt x="284" y="39"/>
                  </a:lnTo>
                  <a:lnTo>
                    <a:pt x="287" y="33"/>
                  </a:lnTo>
                  <a:lnTo>
                    <a:pt x="291" y="30"/>
                  </a:lnTo>
                  <a:lnTo>
                    <a:pt x="298" y="22"/>
                  </a:lnTo>
                  <a:lnTo>
                    <a:pt x="322" y="17"/>
                  </a:lnTo>
                  <a:lnTo>
                    <a:pt x="325" y="18"/>
                  </a:lnTo>
                  <a:lnTo>
                    <a:pt x="330" y="22"/>
                  </a:lnTo>
                  <a:lnTo>
                    <a:pt x="334" y="23"/>
                  </a:lnTo>
                  <a:lnTo>
                    <a:pt x="339" y="20"/>
                  </a:lnTo>
                  <a:lnTo>
                    <a:pt x="340" y="19"/>
                  </a:lnTo>
                  <a:lnTo>
                    <a:pt x="343" y="10"/>
                  </a:lnTo>
                  <a:lnTo>
                    <a:pt x="344" y="4"/>
                  </a:lnTo>
                  <a:lnTo>
                    <a:pt x="346" y="1"/>
                  </a:lnTo>
                  <a:lnTo>
                    <a:pt x="349" y="0"/>
                  </a:lnTo>
                  <a:lnTo>
                    <a:pt x="358" y="4"/>
                  </a:lnTo>
                  <a:lnTo>
                    <a:pt x="360" y="4"/>
                  </a:lnTo>
                  <a:lnTo>
                    <a:pt x="368" y="0"/>
                  </a:lnTo>
                  <a:lnTo>
                    <a:pt x="422" y="13"/>
                  </a:lnTo>
                  <a:lnTo>
                    <a:pt x="426" y="13"/>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131" name="Freeform 40"/>
            <p:cNvSpPr>
              <a:spLocks/>
            </p:cNvSpPr>
            <p:nvPr/>
          </p:nvSpPr>
          <p:spPr bwMode="auto">
            <a:xfrm>
              <a:off x="4168776" y="7515225"/>
              <a:ext cx="647700" cy="469900"/>
            </a:xfrm>
            <a:custGeom>
              <a:avLst/>
              <a:gdLst>
                <a:gd name="T0" fmla="*/ 347 w 408"/>
                <a:gd name="T1" fmla="*/ 52 h 296"/>
                <a:gd name="T2" fmla="*/ 377 w 408"/>
                <a:gd name="T3" fmla="*/ 63 h 296"/>
                <a:gd name="T4" fmla="*/ 389 w 408"/>
                <a:gd name="T5" fmla="*/ 82 h 296"/>
                <a:gd name="T6" fmla="*/ 388 w 408"/>
                <a:gd name="T7" fmla="*/ 99 h 296"/>
                <a:gd name="T8" fmla="*/ 389 w 408"/>
                <a:gd name="T9" fmla="*/ 120 h 296"/>
                <a:gd name="T10" fmla="*/ 397 w 408"/>
                <a:gd name="T11" fmla="*/ 132 h 296"/>
                <a:gd name="T12" fmla="*/ 407 w 408"/>
                <a:gd name="T13" fmla="*/ 162 h 296"/>
                <a:gd name="T14" fmla="*/ 391 w 408"/>
                <a:gd name="T15" fmla="*/ 177 h 296"/>
                <a:gd name="T16" fmla="*/ 403 w 408"/>
                <a:gd name="T17" fmla="*/ 215 h 296"/>
                <a:gd name="T18" fmla="*/ 382 w 408"/>
                <a:gd name="T19" fmla="*/ 251 h 296"/>
                <a:gd name="T20" fmla="*/ 313 w 408"/>
                <a:gd name="T21" fmla="*/ 256 h 296"/>
                <a:gd name="T22" fmla="*/ 216 w 408"/>
                <a:gd name="T23" fmla="*/ 279 h 296"/>
                <a:gd name="T24" fmla="*/ 180 w 408"/>
                <a:gd name="T25" fmla="*/ 288 h 296"/>
                <a:gd name="T26" fmla="*/ 143 w 408"/>
                <a:gd name="T27" fmla="*/ 272 h 296"/>
                <a:gd name="T28" fmla="*/ 130 w 408"/>
                <a:gd name="T29" fmla="*/ 267 h 296"/>
                <a:gd name="T30" fmla="*/ 131 w 408"/>
                <a:gd name="T31" fmla="*/ 254 h 296"/>
                <a:gd name="T32" fmla="*/ 125 w 408"/>
                <a:gd name="T33" fmla="*/ 243 h 296"/>
                <a:gd name="T34" fmla="*/ 111 w 408"/>
                <a:gd name="T35" fmla="*/ 237 h 296"/>
                <a:gd name="T36" fmla="*/ 103 w 408"/>
                <a:gd name="T37" fmla="*/ 230 h 296"/>
                <a:gd name="T38" fmla="*/ 92 w 408"/>
                <a:gd name="T39" fmla="*/ 224 h 296"/>
                <a:gd name="T40" fmla="*/ 81 w 408"/>
                <a:gd name="T41" fmla="*/ 213 h 296"/>
                <a:gd name="T42" fmla="*/ 64 w 408"/>
                <a:gd name="T43" fmla="*/ 203 h 296"/>
                <a:gd name="T44" fmla="*/ 55 w 408"/>
                <a:gd name="T45" fmla="*/ 196 h 296"/>
                <a:gd name="T46" fmla="*/ 53 w 408"/>
                <a:gd name="T47" fmla="*/ 185 h 296"/>
                <a:gd name="T48" fmla="*/ 45 w 408"/>
                <a:gd name="T49" fmla="*/ 178 h 296"/>
                <a:gd name="T50" fmla="*/ 35 w 408"/>
                <a:gd name="T51" fmla="*/ 167 h 296"/>
                <a:gd name="T52" fmla="*/ 38 w 408"/>
                <a:gd name="T53" fmla="*/ 141 h 296"/>
                <a:gd name="T54" fmla="*/ 33 w 408"/>
                <a:gd name="T55" fmla="*/ 124 h 296"/>
                <a:gd name="T56" fmla="*/ 25 w 408"/>
                <a:gd name="T57" fmla="*/ 111 h 296"/>
                <a:gd name="T58" fmla="*/ 5 w 408"/>
                <a:gd name="T59" fmla="*/ 103 h 296"/>
                <a:gd name="T60" fmla="*/ 8 w 408"/>
                <a:gd name="T61" fmla="*/ 87 h 296"/>
                <a:gd name="T62" fmla="*/ 17 w 408"/>
                <a:gd name="T63" fmla="*/ 67 h 296"/>
                <a:gd name="T64" fmla="*/ 39 w 408"/>
                <a:gd name="T65" fmla="*/ 72 h 296"/>
                <a:gd name="T66" fmla="*/ 57 w 408"/>
                <a:gd name="T67" fmla="*/ 88 h 296"/>
                <a:gd name="T68" fmla="*/ 52 w 408"/>
                <a:gd name="T69" fmla="*/ 98 h 296"/>
                <a:gd name="T70" fmla="*/ 57 w 408"/>
                <a:gd name="T71" fmla="*/ 106 h 296"/>
                <a:gd name="T72" fmla="*/ 64 w 408"/>
                <a:gd name="T73" fmla="*/ 115 h 296"/>
                <a:gd name="T74" fmla="*/ 61 w 408"/>
                <a:gd name="T75" fmla="*/ 129 h 296"/>
                <a:gd name="T76" fmla="*/ 80 w 408"/>
                <a:gd name="T77" fmla="*/ 138 h 296"/>
                <a:gd name="T78" fmla="*/ 82 w 408"/>
                <a:gd name="T79" fmla="*/ 128 h 296"/>
                <a:gd name="T80" fmla="*/ 83 w 408"/>
                <a:gd name="T81" fmla="*/ 109 h 296"/>
                <a:gd name="T82" fmla="*/ 97 w 408"/>
                <a:gd name="T83" fmla="*/ 89 h 296"/>
                <a:gd name="T84" fmla="*/ 107 w 408"/>
                <a:gd name="T85" fmla="*/ 79 h 296"/>
                <a:gd name="T86" fmla="*/ 114 w 408"/>
                <a:gd name="T87" fmla="*/ 67 h 296"/>
                <a:gd name="T88" fmla="*/ 122 w 408"/>
                <a:gd name="T89" fmla="*/ 57 h 296"/>
                <a:gd name="T90" fmla="*/ 139 w 408"/>
                <a:gd name="T91" fmla="*/ 36 h 296"/>
                <a:gd name="T92" fmla="*/ 169 w 408"/>
                <a:gd name="T93" fmla="*/ 23 h 296"/>
                <a:gd name="T94" fmla="*/ 189 w 408"/>
                <a:gd name="T95" fmla="*/ 21 h 296"/>
                <a:gd name="T96" fmla="*/ 208 w 408"/>
                <a:gd name="T97" fmla="*/ 27 h 296"/>
                <a:gd name="T98" fmla="*/ 220 w 408"/>
                <a:gd name="T99" fmla="*/ 17 h 296"/>
                <a:gd name="T100" fmla="*/ 237 w 408"/>
                <a:gd name="T101" fmla="*/ 6 h 296"/>
                <a:gd name="T102" fmla="*/ 247 w 408"/>
                <a:gd name="T103" fmla="*/ 8 h 296"/>
                <a:gd name="T104" fmla="*/ 258 w 408"/>
                <a:gd name="T105" fmla="*/ 2 h 296"/>
                <a:gd name="T106" fmla="*/ 266 w 408"/>
                <a:gd name="T107" fmla="*/ 11 h 296"/>
                <a:gd name="T108" fmla="*/ 273 w 408"/>
                <a:gd name="T109" fmla="*/ 15 h 296"/>
                <a:gd name="T110" fmla="*/ 282 w 408"/>
                <a:gd name="T111" fmla="*/ 22 h 296"/>
                <a:gd name="T112" fmla="*/ 288 w 408"/>
                <a:gd name="T113" fmla="*/ 26 h 296"/>
                <a:gd name="T114" fmla="*/ 305 w 408"/>
                <a:gd name="T115" fmla="*/ 2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8" h="296">
                  <a:moveTo>
                    <a:pt x="305" y="22"/>
                  </a:moveTo>
                  <a:lnTo>
                    <a:pt x="306" y="26"/>
                  </a:lnTo>
                  <a:lnTo>
                    <a:pt x="306" y="26"/>
                  </a:lnTo>
                  <a:lnTo>
                    <a:pt x="310" y="37"/>
                  </a:lnTo>
                  <a:lnTo>
                    <a:pt x="311" y="38"/>
                  </a:lnTo>
                  <a:lnTo>
                    <a:pt x="339" y="46"/>
                  </a:lnTo>
                  <a:lnTo>
                    <a:pt x="347" y="52"/>
                  </a:lnTo>
                  <a:lnTo>
                    <a:pt x="348" y="53"/>
                  </a:lnTo>
                  <a:lnTo>
                    <a:pt x="349" y="58"/>
                  </a:lnTo>
                  <a:lnTo>
                    <a:pt x="349" y="59"/>
                  </a:lnTo>
                  <a:lnTo>
                    <a:pt x="351" y="61"/>
                  </a:lnTo>
                  <a:lnTo>
                    <a:pt x="353" y="63"/>
                  </a:lnTo>
                  <a:lnTo>
                    <a:pt x="359" y="60"/>
                  </a:lnTo>
                  <a:lnTo>
                    <a:pt x="377" y="63"/>
                  </a:lnTo>
                  <a:lnTo>
                    <a:pt x="383" y="61"/>
                  </a:lnTo>
                  <a:lnTo>
                    <a:pt x="387" y="63"/>
                  </a:lnTo>
                  <a:lnTo>
                    <a:pt x="393" y="71"/>
                  </a:lnTo>
                  <a:lnTo>
                    <a:pt x="394" y="76"/>
                  </a:lnTo>
                  <a:lnTo>
                    <a:pt x="393" y="78"/>
                  </a:lnTo>
                  <a:lnTo>
                    <a:pt x="392" y="80"/>
                  </a:lnTo>
                  <a:lnTo>
                    <a:pt x="389" y="82"/>
                  </a:lnTo>
                  <a:lnTo>
                    <a:pt x="388" y="82"/>
                  </a:lnTo>
                  <a:lnTo>
                    <a:pt x="388" y="83"/>
                  </a:lnTo>
                  <a:lnTo>
                    <a:pt x="388" y="84"/>
                  </a:lnTo>
                  <a:lnTo>
                    <a:pt x="389" y="88"/>
                  </a:lnTo>
                  <a:lnTo>
                    <a:pt x="389" y="96"/>
                  </a:lnTo>
                  <a:lnTo>
                    <a:pt x="389" y="97"/>
                  </a:lnTo>
                  <a:lnTo>
                    <a:pt x="388" y="99"/>
                  </a:lnTo>
                  <a:lnTo>
                    <a:pt x="387" y="100"/>
                  </a:lnTo>
                  <a:lnTo>
                    <a:pt x="387" y="102"/>
                  </a:lnTo>
                  <a:lnTo>
                    <a:pt x="387" y="103"/>
                  </a:lnTo>
                  <a:lnTo>
                    <a:pt x="392" y="112"/>
                  </a:lnTo>
                  <a:lnTo>
                    <a:pt x="392" y="115"/>
                  </a:lnTo>
                  <a:lnTo>
                    <a:pt x="392" y="116"/>
                  </a:lnTo>
                  <a:lnTo>
                    <a:pt x="389" y="120"/>
                  </a:lnTo>
                  <a:lnTo>
                    <a:pt x="389" y="121"/>
                  </a:lnTo>
                  <a:lnTo>
                    <a:pt x="389" y="121"/>
                  </a:lnTo>
                  <a:lnTo>
                    <a:pt x="390" y="123"/>
                  </a:lnTo>
                  <a:lnTo>
                    <a:pt x="391" y="124"/>
                  </a:lnTo>
                  <a:lnTo>
                    <a:pt x="396" y="126"/>
                  </a:lnTo>
                  <a:lnTo>
                    <a:pt x="397" y="129"/>
                  </a:lnTo>
                  <a:lnTo>
                    <a:pt x="397" y="132"/>
                  </a:lnTo>
                  <a:lnTo>
                    <a:pt x="397" y="134"/>
                  </a:lnTo>
                  <a:lnTo>
                    <a:pt x="395" y="137"/>
                  </a:lnTo>
                  <a:lnTo>
                    <a:pt x="395" y="139"/>
                  </a:lnTo>
                  <a:lnTo>
                    <a:pt x="395" y="140"/>
                  </a:lnTo>
                  <a:lnTo>
                    <a:pt x="407" y="159"/>
                  </a:lnTo>
                  <a:lnTo>
                    <a:pt x="407" y="161"/>
                  </a:lnTo>
                  <a:lnTo>
                    <a:pt x="407" y="162"/>
                  </a:lnTo>
                  <a:lnTo>
                    <a:pt x="407" y="164"/>
                  </a:lnTo>
                  <a:lnTo>
                    <a:pt x="404" y="170"/>
                  </a:lnTo>
                  <a:lnTo>
                    <a:pt x="401" y="171"/>
                  </a:lnTo>
                  <a:lnTo>
                    <a:pt x="395" y="171"/>
                  </a:lnTo>
                  <a:lnTo>
                    <a:pt x="394" y="171"/>
                  </a:lnTo>
                  <a:lnTo>
                    <a:pt x="391" y="176"/>
                  </a:lnTo>
                  <a:lnTo>
                    <a:pt x="391" y="177"/>
                  </a:lnTo>
                  <a:lnTo>
                    <a:pt x="390" y="179"/>
                  </a:lnTo>
                  <a:lnTo>
                    <a:pt x="391" y="180"/>
                  </a:lnTo>
                  <a:lnTo>
                    <a:pt x="392" y="181"/>
                  </a:lnTo>
                  <a:lnTo>
                    <a:pt x="407" y="186"/>
                  </a:lnTo>
                  <a:lnTo>
                    <a:pt x="408" y="189"/>
                  </a:lnTo>
                  <a:lnTo>
                    <a:pt x="408" y="192"/>
                  </a:lnTo>
                  <a:lnTo>
                    <a:pt x="403" y="215"/>
                  </a:lnTo>
                  <a:lnTo>
                    <a:pt x="382" y="232"/>
                  </a:lnTo>
                  <a:lnTo>
                    <a:pt x="381" y="233"/>
                  </a:lnTo>
                  <a:lnTo>
                    <a:pt x="380" y="235"/>
                  </a:lnTo>
                  <a:lnTo>
                    <a:pt x="380" y="243"/>
                  </a:lnTo>
                  <a:lnTo>
                    <a:pt x="380" y="246"/>
                  </a:lnTo>
                  <a:lnTo>
                    <a:pt x="382" y="249"/>
                  </a:lnTo>
                  <a:lnTo>
                    <a:pt x="382" y="251"/>
                  </a:lnTo>
                  <a:lnTo>
                    <a:pt x="382" y="252"/>
                  </a:lnTo>
                  <a:lnTo>
                    <a:pt x="381" y="253"/>
                  </a:lnTo>
                  <a:lnTo>
                    <a:pt x="379" y="255"/>
                  </a:lnTo>
                  <a:lnTo>
                    <a:pt x="373" y="255"/>
                  </a:lnTo>
                  <a:lnTo>
                    <a:pt x="347" y="235"/>
                  </a:lnTo>
                  <a:lnTo>
                    <a:pt x="333" y="234"/>
                  </a:lnTo>
                  <a:lnTo>
                    <a:pt x="313" y="256"/>
                  </a:lnTo>
                  <a:lnTo>
                    <a:pt x="291" y="263"/>
                  </a:lnTo>
                  <a:lnTo>
                    <a:pt x="290" y="264"/>
                  </a:lnTo>
                  <a:lnTo>
                    <a:pt x="290" y="265"/>
                  </a:lnTo>
                  <a:lnTo>
                    <a:pt x="289" y="274"/>
                  </a:lnTo>
                  <a:lnTo>
                    <a:pt x="286" y="279"/>
                  </a:lnTo>
                  <a:lnTo>
                    <a:pt x="278" y="286"/>
                  </a:lnTo>
                  <a:lnTo>
                    <a:pt x="216" y="279"/>
                  </a:lnTo>
                  <a:lnTo>
                    <a:pt x="196" y="291"/>
                  </a:lnTo>
                  <a:lnTo>
                    <a:pt x="195" y="295"/>
                  </a:lnTo>
                  <a:lnTo>
                    <a:pt x="192" y="296"/>
                  </a:lnTo>
                  <a:lnTo>
                    <a:pt x="191" y="296"/>
                  </a:lnTo>
                  <a:lnTo>
                    <a:pt x="190" y="295"/>
                  </a:lnTo>
                  <a:lnTo>
                    <a:pt x="186" y="290"/>
                  </a:lnTo>
                  <a:lnTo>
                    <a:pt x="180" y="288"/>
                  </a:lnTo>
                  <a:lnTo>
                    <a:pt x="164" y="292"/>
                  </a:lnTo>
                  <a:lnTo>
                    <a:pt x="151" y="288"/>
                  </a:lnTo>
                  <a:lnTo>
                    <a:pt x="151" y="288"/>
                  </a:lnTo>
                  <a:lnTo>
                    <a:pt x="149" y="286"/>
                  </a:lnTo>
                  <a:lnTo>
                    <a:pt x="148" y="275"/>
                  </a:lnTo>
                  <a:lnTo>
                    <a:pt x="144" y="275"/>
                  </a:lnTo>
                  <a:lnTo>
                    <a:pt x="143" y="272"/>
                  </a:lnTo>
                  <a:lnTo>
                    <a:pt x="137" y="273"/>
                  </a:lnTo>
                  <a:lnTo>
                    <a:pt x="136" y="270"/>
                  </a:lnTo>
                  <a:lnTo>
                    <a:pt x="133" y="271"/>
                  </a:lnTo>
                  <a:lnTo>
                    <a:pt x="132" y="270"/>
                  </a:lnTo>
                  <a:lnTo>
                    <a:pt x="131" y="269"/>
                  </a:lnTo>
                  <a:lnTo>
                    <a:pt x="130" y="269"/>
                  </a:lnTo>
                  <a:lnTo>
                    <a:pt x="130" y="267"/>
                  </a:lnTo>
                  <a:lnTo>
                    <a:pt x="127" y="269"/>
                  </a:lnTo>
                  <a:lnTo>
                    <a:pt x="127" y="267"/>
                  </a:lnTo>
                  <a:lnTo>
                    <a:pt x="124" y="267"/>
                  </a:lnTo>
                  <a:lnTo>
                    <a:pt x="124" y="257"/>
                  </a:lnTo>
                  <a:lnTo>
                    <a:pt x="128" y="257"/>
                  </a:lnTo>
                  <a:lnTo>
                    <a:pt x="128" y="255"/>
                  </a:lnTo>
                  <a:lnTo>
                    <a:pt x="131" y="254"/>
                  </a:lnTo>
                  <a:lnTo>
                    <a:pt x="130" y="252"/>
                  </a:lnTo>
                  <a:lnTo>
                    <a:pt x="132" y="250"/>
                  </a:lnTo>
                  <a:lnTo>
                    <a:pt x="133" y="248"/>
                  </a:lnTo>
                  <a:lnTo>
                    <a:pt x="131" y="244"/>
                  </a:lnTo>
                  <a:lnTo>
                    <a:pt x="130" y="244"/>
                  </a:lnTo>
                  <a:lnTo>
                    <a:pt x="130" y="243"/>
                  </a:lnTo>
                  <a:lnTo>
                    <a:pt x="125" y="243"/>
                  </a:lnTo>
                  <a:lnTo>
                    <a:pt x="125" y="241"/>
                  </a:lnTo>
                  <a:lnTo>
                    <a:pt x="123" y="241"/>
                  </a:lnTo>
                  <a:lnTo>
                    <a:pt x="123" y="237"/>
                  </a:lnTo>
                  <a:lnTo>
                    <a:pt x="117" y="237"/>
                  </a:lnTo>
                  <a:lnTo>
                    <a:pt x="115" y="239"/>
                  </a:lnTo>
                  <a:lnTo>
                    <a:pt x="111" y="239"/>
                  </a:lnTo>
                  <a:lnTo>
                    <a:pt x="111" y="237"/>
                  </a:lnTo>
                  <a:lnTo>
                    <a:pt x="113" y="237"/>
                  </a:lnTo>
                  <a:lnTo>
                    <a:pt x="113" y="232"/>
                  </a:lnTo>
                  <a:lnTo>
                    <a:pt x="108" y="233"/>
                  </a:lnTo>
                  <a:lnTo>
                    <a:pt x="108" y="230"/>
                  </a:lnTo>
                  <a:lnTo>
                    <a:pt x="104" y="230"/>
                  </a:lnTo>
                  <a:lnTo>
                    <a:pt x="104" y="230"/>
                  </a:lnTo>
                  <a:lnTo>
                    <a:pt x="103" y="230"/>
                  </a:lnTo>
                  <a:lnTo>
                    <a:pt x="103" y="228"/>
                  </a:lnTo>
                  <a:lnTo>
                    <a:pt x="101" y="228"/>
                  </a:lnTo>
                  <a:lnTo>
                    <a:pt x="101" y="226"/>
                  </a:lnTo>
                  <a:lnTo>
                    <a:pt x="100" y="226"/>
                  </a:lnTo>
                  <a:lnTo>
                    <a:pt x="100" y="226"/>
                  </a:lnTo>
                  <a:lnTo>
                    <a:pt x="92" y="225"/>
                  </a:lnTo>
                  <a:lnTo>
                    <a:pt x="92" y="224"/>
                  </a:lnTo>
                  <a:lnTo>
                    <a:pt x="89" y="223"/>
                  </a:lnTo>
                  <a:lnTo>
                    <a:pt x="89" y="221"/>
                  </a:lnTo>
                  <a:lnTo>
                    <a:pt x="87" y="219"/>
                  </a:lnTo>
                  <a:lnTo>
                    <a:pt x="83" y="217"/>
                  </a:lnTo>
                  <a:lnTo>
                    <a:pt x="83" y="213"/>
                  </a:lnTo>
                  <a:lnTo>
                    <a:pt x="81" y="212"/>
                  </a:lnTo>
                  <a:lnTo>
                    <a:pt x="81" y="213"/>
                  </a:lnTo>
                  <a:lnTo>
                    <a:pt x="79" y="213"/>
                  </a:lnTo>
                  <a:lnTo>
                    <a:pt x="79" y="211"/>
                  </a:lnTo>
                  <a:lnTo>
                    <a:pt x="76" y="211"/>
                  </a:lnTo>
                  <a:lnTo>
                    <a:pt x="76" y="204"/>
                  </a:lnTo>
                  <a:lnTo>
                    <a:pt x="73" y="204"/>
                  </a:lnTo>
                  <a:lnTo>
                    <a:pt x="73" y="202"/>
                  </a:lnTo>
                  <a:lnTo>
                    <a:pt x="64" y="203"/>
                  </a:lnTo>
                  <a:lnTo>
                    <a:pt x="64" y="202"/>
                  </a:lnTo>
                  <a:lnTo>
                    <a:pt x="61" y="202"/>
                  </a:lnTo>
                  <a:lnTo>
                    <a:pt x="59" y="201"/>
                  </a:lnTo>
                  <a:lnTo>
                    <a:pt x="56" y="201"/>
                  </a:lnTo>
                  <a:lnTo>
                    <a:pt x="56" y="200"/>
                  </a:lnTo>
                  <a:lnTo>
                    <a:pt x="53" y="200"/>
                  </a:lnTo>
                  <a:lnTo>
                    <a:pt x="55" y="196"/>
                  </a:lnTo>
                  <a:lnTo>
                    <a:pt x="59" y="192"/>
                  </a:lnTo>
                  <a:lnTo>
                    <a:pt x="59" y="190"/>
                  </a:lnTo>
                  <a:lnTo>
                    <a:pt x="58" y="190"/>
                  </a:lnTo>
                  <a:lnTo>
                    <a:pt x="58" y="189"/>
                  </a:lnTo>
                  <a:lnTo>
                    <a:pt x="56" y="189"/>
                  </a:lnTo>
                  <a:lnTo>
                    <a:pt x="56" y="184"/>
                  </a:lnTo>
                  <a:lnTo>
                    <a:pt x="53" y="185"/>
                  </a:lnTo>
                  <a:lnTo>
                    <a:pt x="53" y="182"/>
                  </a:lnTo>
                  <a:lnTo>
                    <a:pt x="50" y="182"/>
                  </a:lnTo>
                  <a:lnTo>
                    <a:pt x="50" y="180"/>
                  </a:lnTo>
                  <a:lnTo>
                    <a:pt x="48" y="180"/>
                  </a:lnTo>
                  <a:lnTo>
                    <a:pt x="46" y="182"/>
                  </a:lnTo>
                  <a:lnTo>
                    <a:pt x="46" y="182"/>
                  </a:lnTo>
                  <a:lnTo>
                    <a:pt x="45" y="178"/>
                  </a:lnTo>
                  <a:lnTo>
                    <a:pt x="43" y="178"/>
                  </a:lnTo>
                  <a:lnTo>
                    <a:pt x="43" y="176"/>
                  </a:lnTo>
                  <a:lnTo>
                    <a:pt x="43" y="176"/>
                  </a:lnTo>
                  <a:lnTo>
                    <a:pt x="42" y="176"/>
                  </a:lnTo>
                  <a:lnTo>
                    <a:pt x="39" y="177"/>
                  </a:lnTo>
                  <a:lnTo>
                    <a:pt x="35" y="173"/>
                  </a:lnTo>
                  <a:lnTo>
                    <a:pt x="35" y="167"/>
                  </a:lnTo>
                  <a:lnTo>
                    <a:pt x="33" y="165"/>
                  </a:lnTo>
                  <a:lnTo>
                    <a:pt x="34" y="155"/>
                  </a:lnTo>
                  <a:lnTo>
                    <a:pt x="36" y="153"/>
                  </a:lnTo>
                  <a:lnTo>
                    <a:pt x="36" y="149"/>
                  </a:lnTo>
                  <a:lnTo>
                    <a:pt x="40" y="146"/>
                  </a:lnTo>
                  <a:lnTo>
                    <a:pt x="40" y="141"/>
                  </a:lnTo>
                  <a:lnTo>
                    <a:pt x="38" y="141"/>
                  </a:lnTo>
                  <a:lnTo>
                    <a:pt x="38" y="137"/>
                  </a:lnTo>
                  <a:lnTo>
                    <a:pt x="36" y="135"/>
                  </a:lnTo>
                  <a:lnTo>
                    <a:pt x="37" y="129"/>
                  </a:lnTo>
                  <a:lnTo>
                    <a:pt x="35" y="129"/>
                  </a:lnTo>
                  <a:lnTo>
                    <a:pt x="33" y="127"/>
                  </a:lnTo>
                  <a:lnTo>
                    <a:pt x="33" y="124"/>
                  </a:lnTo>
                  <a:lnTo>
                    <a:pt x="33" y="124"/>
                  </a:lnTo>
                  <a:lnTo>
                    <a:pt x="33" y="122"/>
                  </a:lnTo>
                  <a:lnTo>
                    <a:pt x="32" y="122"/>
                  </a:lnTo>
                  <a:lnTo>
                    <a:pt x="32" y="121"/>
                  </a:lnTo>
                  <a:lnTo>
                    <a:pt x="30" y="121"/>
                  </a:lnTo>
                  <a:lnTo>
                    <a:pt x="28" y="117"/>
                  </a:lnTo>
                  <a:lnTo>
                    <a:pt x="25" y="117"/>
                  </a:lnTo>
                  <a:lnTo>
                    <a:pt x="25" y="111"/>
                  </a:lnTo>
                  <a:lnTo>
                    <a:pt x="20" y="111"/>
                  </a:lnTo>
                  <a:lnTo>
                    <a:pt x="20" y="109"/>
                  </a:lnTo>
                  <a:lnTo>
                    <a:pt x="15" y="109"/>
                  </a:lnTo>
                  <a:lnTo>
                    <a:pt x="15" y="107"/>
                  </a:lnTo>
                  <a:lnTo>
                    <a:pt x="11" y="107"/>
                  </a:lnTo>
                  <a:lnTo>
                    <a:pt x="10" y="102"/>
                  </a:lnTo>
                  <a:lnTo>
                    <a:pt x="5" y="103"/>
                  </a:lnTo>
                  <a:lnTo>
                    <a:pt x="5" y="99"/>
                  </a:lnTo>
                  <a:lnTo>
                    <a:pt x="4" y="99"/>
                  </a:lnTo>
                  <a:lnTo>
                    <a:pt x="2" y="96"/>
                  </a:lnTo>
                  <a:lnTo>
                    <a:pt x="0" y="96"/>
                  </a:lnTo>
                  <a:lnTo>
                    <a:pt x="4" y="94"/>
                  </a:lnTo>
                  <a:lnTo>
                    <a:pt x="5" y="91"/>
                  </a:lnTo>
                  <a:lnTo>
                    <a:pt x="8" y="87"/>
                  </a:lnTo>
                  <a:lnTo>
                    <a:pt x="14" y="87"/>
                  </a:lnTo>
                  <a:lnTo>
                    <a:pt x="18" y="83"/>
                  </a:lnTo>
                  <a:lnTo>
                    <a:pt x="17" y="81"/>
                  </a:lnTo>
                  <a:lnTo>
                    <a:pt x="17" y="81"/>
                  </a:lnTo>
                  <a:lnTo>
                    <a:pt x="16" y="81"/>
                  </a:lnTo>
                  <a:lnTo>
                    <a:pt x="15" y="67"/>
                  </a:lnTo>
                  <a:lnTo>
                    <a:pt x="17" y="67"/>
                  </a:lnTo>
                  <a:lnTo>
                    <a:pt x="17" y="64"/>
                  </a:lnTo>
                  <a:lnTo>
                    <a:pt x="38" y="63"/>
                  </a:lnTo>
                  <a:lnTo>
                    <a:pt x="38" y="65"/>
                  </a:lnTo>
                  <a:lnTo>
                    <a:pt x="36" y="65"/>
                  </a:lnTo>
                  <a:lnTo>
                    <a:pt x="36" y="66"/>
                  </a:lnTo>
                  <a:lnTo>
                    <a:pt x="39" y="66"/>
                  </a:lnTo>
                  <a:lnTo>
                    <a:pt x="39" y="72"/>
                  </a:lnTo>
                  <a:lnTo>
                    <a:pt x="36" y="72"/>
                  </a:lnTo>
                  <a:lnTo>
                    <a:pt x="36" y="76"/>
                  </a:lnTo>
                  <a:lnTo>
                    <a:pt x="38" y="78"/>
                  </a:lnTo>
                  <a:lnTo>
                    <a:pt x="38" y="85"/>
                  </a:lnTo>
                  <a:lnTo>
                    <a:pt x="39" y="86"/>
                  </a:lnTo>
                  <a:lnTo>
                    <a:pt x="41" y="88"/>
                  </a:lnTo>
                  <a:lnTo>
                    <a:pt x="57" y="88"/>
                  </a:lnTo>
                  <a:lnTo>
                    <a:pt x="58" y="92"/>
                  </a:lnTo>
                  <a:lnTo>
                    <a:pt x="58" y="98"/>
                  </a:lnTo>
                  <a:lnTo>
                    <a:pt x="56" y="98"/>
                  </a:lnTo>
                  <a:lnTo>
                    <a:pt x="56" y="96"/>
                  </a:lnTo>
                  <a:lnTo>
                    <a:pt x="54" y="94"/>
                  </a:lnTo>
                  <a:lnTo>
                    <a:pt x="52" y="94"/>
                  </a:lnTo>
                  <a:lnTo>
                    <a:pt x="52" y="98"/>
                  </a:lnTo>
                  <a:lnTo>
                    <a:pt x="50" y="98"/>
                  </a:lnTo>
                  <a:lnTo>
                    <a:pt x="50" y="100"/>
                  </a:lnTo>
                  <a:lnTo>
                    <a:pt x="54" y="102"/>
                  </a:lnTo>
                  <a:lnTo>
                    <a:pt x="56" y="104"/>
                  </a:lnTo>
                  <a:lnTo>
                    <a:pt x="55" y="106"/>
                  </a:lnTo>
                  <a:lnTo>
                    <a:pt x="56" y="106"/>
                  </a:lnTo>
                  <a:lnTo>
                    <a:pt x="57" y="106"/>
                  </a:lnTo>
                  <a:lnTo>
                    <a:pt x="57" y="108"/>
                  </a:lnTo>
                  <a:lnTo>
                    <a:pt x="61" y="108"/>
                  </a:lnTo>
                  <a:lnTo>
                    <a:pt x="65" y="110"/>
                  </a:lnTo>
                  <a:lnTo>
                    <a:pt x="63" y="110"/>
                  </a:lnTo>
                  <a:lnTo>
                    <a:pt x="62" y="114"/>
                  </a:lnTo>
                  <a:lnTo>
                    <a:pt x="66" y="114"/>
                  </a:lnTo>
                  <a:lnTo>
                    <a:pt x="64" y="115"/>
                  </a:lnTo>
                  <a:lnTo>
                    <a:pt x="64" y="120"/>
                  </a:lnTo>
                  <a:lnTo>
                    <a:pt x="66" y="118"/>
                  </a:lnTo>
                  <a:lnTo>
                    <a:pt x="66" y="120"/>
                  </a:lnTo>
                  <a:lnTo>
                    <a:pt x="64" y="123"/>
                  </a:lnTo>
                  <a:lnTo>
                    <a:pt x="62" y="123"/>
                  </a:lnTo>
                  <a:lnTo>
                    <a:pt x="60" y="125"/>
                  </a:lnTo>
                  <a:lnTo>
                    <a:pt x="61" y="129"/>
                  </a:lnTo>
                  <a:lnTo>
                    <a:pt x="63" y="131"/>
                  </a:lnTo>
                  <a:lnTo>
                    <a:pt x="65" y="131"/>
                  </a:lnTo>
                  <a:lnTo>
                    <a:pt x="65" y="137"/>
                  </a:lnTo>
                  <a:lnTo>
                    <a:pt x="67" y="137"/>
                  </a:lnTo>
                  <a:lnTo>
                    <a:pt x="70" y="139"/>
                  </a:lnTo>
                  <a:lnTo>
                    <a:pt x="80" y="140"/>
                  </a:lnTo>
                  <a:lnTo>
                    <a:pt x="80" y="138"/>
                  </a:lnTo>
                  <a:lnTo>
                    <a:pt x="78" y="137"/>
                  </a:lnTo>
                  <a:lnTo>
                    <a:pt x="76" y="133"/>
                  </a:lnTo>
                  <a:lnTo>
                    <a:pt x="77" y="132"/>
                  </a:lnTo>
                  <a:lnTo>
                    <a:pt x="80" y="132"/>
                  </a:lnTo>
                  <a:lnTo>
                    <a:pt x="80" y="130"/>
                  </a:lnTo>
                  <a:lnTo>
                    <a:pt x="83" y="128"/>
                  </a:lnTo>
                  <a:lnTo>
                    <a:pt x="82" y="128"/>
                  </a:lnTo>
                  <a:lnTo>
                    <a:pt x="83" y="128"/>
                  </a:lnTo>
                  <a:lnTo>
                    <a:pt x="80" y="128"/>
                  </a:lnTo>
                  <a:lnTo>
                    <a:pt x="80" y="126"/>
                  </a:lnTo>
                  <a:lnTo>
                    <a:pt x="82" y="126"/>
                  </a:lnTo>
                  <a:lnTo>
                    <a:pt x="82" y="123"/>
                  </a:lnTo>
                  <a:lnTo>
                    <a:pt x="85" y="123"/>
                  </a:lnTo>
                  <a:lnTo>
                    <a:pt x="83" y="109"/>
                  </a:lnTo>
                  <a:lnTo>
                    <a:pt x="91" y="109"/>
                  </a:lnTo>
                  <a:lnTo>
                    <a:pt x="91" y="111"/>
                  </a:lnTo>
                  <a:lnTo>
                    <a:pt x="93" y="111"/>
                  </a:lnTo>
                  <a:lnTo>
                    <a:pt x="92" y="94"/>
                  </a:lnTo>
                  <a:lnTo>
                    <a:pt x="94" y="94"/>
                  </a:lnTo>
                  <a:lnTo>
                    <a:pt x="94" y="90"/>
                  </a:lnTo>
                  <a:lnTo>
                    <a:pt x="97" y="89"/>
                  </a:lnTo>
                  <a:lnTo>
                    <a:pt x="96" y="87"/>
                  </a:lnTo>
                  <a:lnTo>
                    <a:pt x="99" y="87"/>
                  </a:lnTo>
                  <a:lnTo>
                    <a:pt x="98" y="84"/>
                  </a:lnTo>
                  <a:lnTo>
                    <a:pt x="106" y="84"/>
                  </a:lnTo>
                  <a:lnTo>
                    <a:pt x="105" y="82"/>
                  </a:lnTo>
                  <a:lnTo>
                    <a:pt x="108" y="81"/>
                  </a:lnTo>
                  <a:lnTo>
                    <a:pt x="107" y="79"/>
                  </a:lnTo>
                  <a:lnTo>
                    <a:pt x="110" y="79"/>
                  </a:lnTo>
                  <a:lnTo>
                    <a:pt x="110" y="74"/>
                  </a:lnTo>
                  <a:lnTo>
                    <a:pt x="107" y="74"/>
                  </a:lnTo>
                  <a:lnTo>
                    <a:pt x="107" y="72"/>
                  </a:lnTo>
                  <a:lnTo>
                    <a:pt x="109" y="72"/>
                  </a:lnTo>
                  <a:lnTo>
                    <a:pt x="109" y="67"/>
                  </a:lnTo>
                  <a:lnTo>
                    <a:pt x="114" y="67"/>
                  </a:lnTo>
                  <a:lnTo>
                    <a:pt x="114" y="64"/>
                  </a:lnTo>
                  <a:lnTo>
                    <a:pt x="118" y="64"/>
                  </a:lnTo>
                  <a:lnTo>
                    <a:pt x="119" y="66"/>
                  </a:lnTo>
                  <a:lnTo>
                    <a:pt x="121" y="66"/>
                  </a:lnTo>
                  <a:lnTo>
                    <a:pt x="121" y="64"/>
                  </a:lnTo>
                  <a:lnTo>
                    <a:pt x="123" y="64"/>
                  </a:lnTo>
                  <a:lnTo>
                    <a:pt x="122" y="57"/>
                  </a:lnTo>
                  <a:lnTo>
                    <a:pt x="127" y="56"/>
                  </a:lnTo>
                  <a:lnTo>
                    <a:pt x="127" y="54"/>
                  </a:lnTo>
                  <a:lnTo>
                    <a:pt x="139" y="53"/>
                  </a:lnTo>
                  <a:lnTo>
                    <a:pt x="138" y="44"/>
                  </a:lnTo>
                  <a:lnTo>
                    <a:pt x="137" y="43"/>
                  </a:lnTo>
                  <a:lnTo>
                    <a:pt x="139" y="38"/>
                  </a:lnTo>
                  <a:lnTo>
                    <a:pt x="139" y="36"/>
                  </a:lnTo>
                  <a:lnTo>
                    <a:pt x="148" y="27"/>
                  </a:lnTo>
                  <a:lnTo>
                    <a:pt x="151" y="27"/>
                  </a:lnTo>
                  <a:lnTo>
                    <a:pt x="154" y="25"/>
                  </a:lnTo>
                  <a:lnTo>
                    <a:pt x="161" y="26"/>
                  </a:lnTo>
                  <a:lnTo>
                    <a:pt x="165" y="25"/>
                  </a:lnTo>
                  <a:lnTo>
                    <a:pt x="167" y="25"/>
                  </a:lnTo>
                  <a:lnTo>
                    <a:pt x="169" y="23"/>
                  </a:lnTo>
                  <a:lnTo>
                    <a:pt x="171" y="23"/>
                  </a:lnTo>
                  <a:lnTo>
                    <a:pt x="171" y="23"/>
                  </a:lnTo>
                  <a:lnTo>
                    <a:pt x="177" y="24"/>
                  </a:lnTo>
                  <a:lnTo>
                    <a:pt x="177" y="22"/>
                  </a:lnTo>
                  <a:lnTo>
                    <a:pt x="181" y="18"/>
                  </a:lnTo>
                  <a:lnTo>
                    <a:pt x="185" y="19"/>
                  </a:lnTo>
                  <a:lnTo>
                    <a:pt x="189" y="21"/>
                  </a:lnTo>
                  <a:lnTo>
                    <a:pt x="190" y="23"/>
                  </a:lnTo>
                  <a:lnTo>
                    <a:pt x="194" y="23"/>
                  </a:lnTo>
                  <a:lnTo>
                    <a:pt x="198" y="20"/>
                  </a:lnTo>
                  <a:lnTo>
                    <a:pt x="202" y="20"/>
                  </a:lnTo>
                  <a:lnTo>
                    <a:pt x="202" y="22"/>
                  </a:lnTo>
                  <a:lnTo>
                    <a:pt x="206" y="27"/>
                  </a:lnTo>
                  <a:lnTo>
                    <a:pt x="208" y="27"/>
                  </a:lnTo>
                  <a:lnTo>
                    <a:pt x="208" y="29"/>
                  </a:lnTo>
                  <a:lnTo>
                    <a:pt x="211" y="31"/>
                  </a:lnTo>
                  <a:lnTo>
                    <a:pt x="211" y="25"/>
                  </a:lnTo>
                  <a:lnTo>
                    <a:pt x="213" y="23"/>
                  </a:lnTo>
                  <a:lnTo>
                    <a:pt x="216" y="19"/>
                  </a:lnTo>
                  <a:lnTo>
                    <a:pt x="220" y="18"/>
                  </a:lnTo>
                  <a:lnTo>
                    <a:pt x="220" y="17"/>
                  </a:lnTo>
                  <a:lnTo>
                    <a:pt x="221" y="17"/>
                  </a:lnTo>
                  <a:lnTo>
                    <a:pt x="221" y="14"/>
                  </a:lnTo>
                  <a:lnTo>
                    <a:pt x="222" y="14"/>
                  </a:lnTo>
                  <a:lnTo>
                    <a:pt x="222" y="14"/>
                  </a:lnTo>
                  <a:lnTo>
                    <a:pt x="230" y="9"/>
                  </a:lnTo>
                  <a:lnTo>
                    <a:pt x="237" y="9"/>
                  </a:lnTo>
                  <a:lnTo>
                    <a:pt x="237" y="6"/>
                  </a:lnTo>
                  <a:lnTo>
                    <a:pt x="241" y="6"/>
                  </a:lnTo>
                  <a:lnTo>
                    <a:pt x="244" y="9"/>
                  </a:lnTo>
                  <a:lnTo>
                    <a:pt x="245" y="13"/>
                  </a:lnTo>
                  <a:lnTo>
                    <a:pt x="247" y="14"/>
                  </a:lnTo>
                  <a:lnTo>
                    <a:pt x="246" y="10"/>
                  </a:lnTo>
                  <a:lnTo>
                    <a:pt x="247" y="10"/>
                  </a:lnTo>
                  <a:lnTo>
                    <a:pt x="247" y="8"/>
                  </a:lnTo>
                  <a:lnTo>
                    <a:pt x="249" y="8"/>
                  </a:lnTo>
                  <a:lnTo>
                    <a:pt x="249" y="5"/>
                  </a:lnTo>
                  <a:lnTo>
                    <a:pt x="251" y="5"/>
                  </a:lnTo>
                  <a:lnTo>
                    <a:pt x="251" y="0"/>
                  </a:lnTo>
                  <a:lnTo>
                    <a:pt x="253" y="0"/>
                  </a:lnTo>
                  <a:lnTo>
                    <a:pt x="254" y="3"/>
                  </a:lnTo>
                  <a:lnTo>
                    <a:pt x="258" y="2"/>
                  </a:lnTo>
                  <a:lnTo>
                    <a:pt x="258" y="4"/>
                  </a:lnTo>
                  <a:lnTo>
                    <a:pt x="261" y="4"/>
                  </a:lnTo>
                  <a:lnTo>
                    <a:pt x="261" y="7"/>
                  </a:lnTo>
                  <a:lnTo>
                    <a:pt x="263" y="7"/>
                  </a:lnTo>
                  <a:lnTo>
                    <a:pt x="263" y="9"/>
                  </a:lnTo>
                  <a:lnTo>
                    <a:pt x="266" y="9"/>
                  </a:lnTo>
                  <a:lnTo>
                    <a:pt x="266" y="11"/>
                  </a:lnTo>
                  <a:lnTo>
                    <a:pt x="268" y="11"/>
                  </a:lnTo>
                  <a:lnTo>
                    <a:pt x="268" y="13"/>
                  </a:lnTo>
                  <a:lnTo>
                    <a:pt x="269" y="13"/>
                  </a:lnTo>
                  <a:lnTo>
                    <a:pt x="270" y="13"/>
                  </a:lnTo>
                  <a:lnTo>
                    <a:pt x="271" y="14"/>
                  </a:lnTo>
                  <a:lnTo>
                    <a:pt x="272" y="15"/>
                  </a:lnTo>
                  <a:lnTo>
                    <a:pt x="273" y="15"/>
                  </a:lnTo>
                  <a:lnTo>
                    <a:pt x="273" y="16"/>
                  </a:lnTo>
                  <a:lnTo>
                    <a:pt x="275" y="18"/>
                  </a:lnTo>
                  <a:lnTo>
                    <a:pt x="276" y="18"/>
                  </a:lnTo>
                  <a:lnTo>
                    <a:pt x="276" y="19"/>
                  </a:lnTo>
                  <a:lnTo>
                    <a:pt x="276" y="20"/>
                  </a:lnTo>
                  <a:lnTo>
                    <a:pt x="278" y="20"/>
                  </a:lnTo>
                  <a:lnTo>
                    <a:pt x="282" y="22"/>
                  </a:lnTo>
                  <a:lnTo>
                    <a:pt x="283" y="22"/>
                  </a:lnTo>
                  <a:lnTo>
                    <a:pt x="283" y="24"/>
                  </a:lnTo>
                  <a:lnTo>
                    <a:pt x="285" y="24"/>
                  </a:lnTo>
                  <a:lnTo>
                    <a:pt x="285" y="25"/>
                  </a:lnTo>
                  <a:lnTo>
                    <a:pt x="286" y="25"/>
                  </a:lnTo>
                  <a:lnTo>
                    <a:pt x="286" y="26"/>
                  </a:lnTo>
                  <a:lnTo>
                    <a:pt x="288" y="26"/>
                  </a:lnTo>
                  <a:lnTo>
                    <a:pt x="288" y="28"/>
                  </a:lnTo>
                  <a:lnTo>
                    <a:pt x="293" y="28"/>
                  </a:lnTo>
                  <a:lnTo>
                    <a:pt x="293" y="26"/>
                  </a:lnTo>
                  <a:lnTo>
                    <a:pt x="302" y="25"/>
                  </a:lnTo>
                  <a:lnTo>
                    <a:pt x="302" y="23"/>
                  </a:lnTo>
                  <a:lnTo>
                    <a:pt x="302" y="23"/>
                  </a:lnTo>
                  <a:lnTo>
                    <a:pt x="305" y="22"/>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132" name="Freeform 41"/>
            <p:cNvSpPr>
              <a:spLocks/>
            </p:cNvSpPr>
            <p:nvPr/>
          </p:nvSpPr>
          <p:spPr bwMode="auto">
            <a:xfrm>
              <a:off x="4168776" y="7515225"/>
              <a:ext cx="647700" cy="469900"/>
            </a:xfrm>
            <a:custGeom>
              <a:avLst/>
              <a:gdLst>
                <a:gd name="T0" fmla="*/ 347 w 408"/>
                <a:gd name="T1" fmla="*/ 52 h 296"/>
                <a:gd name="T2" fmla="*/ 377 w 408"/>
                <a:gd name="T3" fmla="*/ 63 h 296"/>
                <a:gd name="T4" fmla="*/ 389 w 408"/>
                <a:gd name="T5" fmla="*/ 82 h 296"/>
                <a:gd name="T6" fmla="*/ 388 w 408"/>
                <a:gd name="T7" fmla="*/ 99 h 296"/>
                <a:gd name="T8" fmla="*/ 389 w 408"/>
                <a:gd name="T9" fmla="*/ 120 h 296"/>
                <a:gd name="T10" fmla="*/ 397 w 408"/>
                <a:gd name="T11" fmla="*/ 132 h 296"/>
                <a:gd name="T12" fmla="*/ 407 w 408"/>
                <a:gd name="T13" fmla="*/ 162 h 296"/>
                <a:gd name="T14" fmla="*/ 391 w 408"/>
                <a:gd name="T15" fmla="*/ 177 h 296"/>
                <a:gd name="T16" fmla="*/ 403 w 408"/>
                <a:gd name="T17" fmla="*/ 215 h 296"/>
                <a:gd name="T18" fmla="*/ 382 w 408"/>
                <a:gd name="T19" fmla="*/ 251 h 296"/>
                <a:gd name="T20" fmla="*/ 313 w 408"/>
                <a:gd name="T21" fmla="*/ 256 h 296"/>
                <a:gd name="T22" fmla="*/ 216 w 408"/>
                <a:gd name="T23" fmla="*/ 279 h 296"/>
                <a:gd name="T24" fmla="*/ 180 w 408"/>
                <a:gd name="T25" fmla="*/ 288 h 296"/>
                <a:gd name="T26" fmla="*/ 143 w 408"/>
                <a:gd name="T27" fmla="*/ 272 h 296"/>
                <a:gd name="T28" fmla="*/ 130 w 408"/>
                <a:gd name="T29" fmla="*/ 267 h 296"/>
                <a:gd name="T30" fmla="*/ 131 w 408"/>
                <a:gd name="T31" fmla="*/ 254 h 296"/>
                <a:gd name="T32" fmla="*/ 125 w 408"/>
                <a:gd name="T33" fmla="*/ 243 h 296"/>
                <a:gd name="T34" fmla="*/ 111 w 408"/>
                <a:gd name="T35" fmla="*/ 237 h 296"/>
                <a:gd name="T36" fmla="*/ 103 w 408"/>
                <a:gd name="T37" fmla="*/ 230 h 296"/>
                <a:gd name="T38" fmla="*/ 92 w 408"/>
                <a:gd name="T39" fmla="*/ 224 h 296"/>
                <a:gd name="T40" fmla="*/ 81 w 408"/>
                <a:gd name="T41" fmla="*/ 213 h 296"/>
                <a:gd name="T42" fmla="*/ 64 w 408"/>
                <a:gd name="T43" fmla="*/ 203 h 296"/>
                <a:gd name="T44" fmla="*/ 55 w 408"/>
                <a:gd name="T45" fmla="*/ 196 h 296"/>
                <a:gd name="T46" fmla="*/ 53 w 408"/>
                <a:gd name="T47" fmla="*/ 185 h 296"/>
                <a:gd name="T48" fmla="*/ 45 w 408"/>
                <a:gd name="T49" fmla="*/ 178 h 296"/>
                <a:gd name="T50" fmla="*/ 35 w 408"/>
                <a:gd name="T51" fmla="*/ 167 h 296"/>
                <a:gd name="T52" fmla="*/ 38 w 408"/>
                <a:gd name="T53" fmla="*/ 141 h 296"/>
                <a:gd name="T54" fmla="*/ 33 w 408"/>
                <a:gd name="T55" fmla="*/ 124 h 296"/>
                <a:gd name="T56" fmla="*/ 25 w 408"/>
                <a:gd name="T57" fmla="*/ 111 h 296"/>
                <a:gd name="T58" fmla="*/ 5 w 408"/>
                <a:gd name="T59" fmla="*/ 103 h 296"/>
                <a:gd name="T60" fmla="*/ 8 w 408"/>
                <a:gd name="T61" fmla="*/ 87 h 296"/>
                <a:gd name="T62" fmla="*/ 17 w 408"/>
                <a:gd name="T63" fmla="*/ 67 h 296"/>
                <a:gd name="T64" fmla="*/ 39 w 408"/>
                <a:gd name="T65" fmla="*/ 72 h 296"/>
                <a:gd name="T66" fmla="*/ 57 w 408"/>
                <a:gd name="T67" fmla="*/ 88 h 296"/>
                <a:gd name="T68" fmla="*/ 52 w 408"/>
                <a:gd name="T69" fmla="*/ 98 h 296"/>
                <a:gd name="T70" fmla="*/ 57 w 408"/>
                <a:gd name="T71" fmla="*/ 106 h 296"/>
                <a:gd name="T72" fmla="*/ 64 w 408"/>
                <a:gd name="T73" fmla="*/ 115 h 296"/>
                <a:gd name="T74" fmla="*/ 61 w 408"/>
                <a:gd name="T75" fmla="*/ 129 h 296"/>
                <a:gd name="T76" fmla="*/ 80 w 408"/>
                <a:gd name="T77" fmla="*/ 138 h 296"/>
                <a:gd name="T78" fmla="*/ 82 w 408"/>
                <a:gd name="T79" fmla="*/ 128 h 296"/>
                <a:gd name="T80" fmla="*/ 83 w 408"/>
                <a:gd name="T81" fmla="*/ 109 h 296"/>
                <a:gd name="T82" fmla="*/ 97 w 408"/>
                <a:gd name="T83" fmla="*/ 89 h 296"/>
                <a:gd name="T84" fmla="*/ 107 w 408"/>
                <a:gd name="T85" fmla="*/ 79 h 296"/>
                <a:gd name="T86" fmla="*/ 114 w 408"/>
                <a:gd name="T87" fmla="*/ 67 h 296"/>
                <a:gd name="T88" fmla="*/ 122 w 408"/>
                <a:gd name="T89" fmla="*/ 57 h 296"/>
                <a:gd name="T90" fmla="*/ 139 w 408"/>
                <a:gd name="T91" fmla="*/ 36 h 296"/>
                <a:gd name="T92" fmla="*/ 169 w 408"/>
                <a:gd name="T93" fmla="*/ 23 h 296"/>
                <a:gd name="T94" fmla="*/ 189 w 408"/>
                <a:gd name="T95" fmla="*/ 21 h 296"/>
                <a:gd name="T96" fmla="*/ 208 w 408"/>
                <a:gd name="T97" fmla="*/ 27 h 296"/>
                <a:gd name="T98" fmla="*/ 220 w 408"/>
                <a:gd name="T99" fmla="*/ 17 h 296"/>
                <a:gd name="T100" fmla="*/ 237 w 408"/>
                <a:gd name="T101" fmla="*/ 6 h 296"/>
                <a:gd name="T102" fmla="*/ 247 w 408"/>
                <a:gd name="T103" fmla="*/ 8 h 296"/>
                <a:gd name="T104" fmla="*/ 258 w 408"/>
                <a:gd name="T105" fmla="*/ 2 h 296"/>
                <a:gd name="T106" fmla="*/ 266 w 408"/>
                <a:gd name="T107" fmla="*/ 11 h 296"/>
                <a:gd name="T108" fmla="*/ 273 w 408"/>
                <a:gd name="T109" fmla="*/ 15 h 296"/>
                <a:gd name="T110" fmla="*/ 282 w 408"/>
                <a:gd name="T111" fmla="*/ 22 h 296"/>
                <a:gd name="T112" fmla="*/ 288 w 408"/>
                <a:gd name="T113" fmla="*/ 26 h 296"/>
                <a:gd name="T114" fmla="*/ 305 w 408"/>
                <a:gd name="T115" fmla="*/ 2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8" h="296">
                  <a:moveTo>
                    <a:pt x="305" y="22"/>
                  </a:moveTo>
                  <a:lnTo>
                    <a:pt x="306" y="26"/>
                  </a:lnTo>
                  <a:lnTo>
                    <a:pt x="306" y="26"/>
                  </a:lnTo>
                  <a:lnTo>
                    <a:pt x="310" y="37"/>
                  </a:lnTo>
                  <a:lnTo>
                    <a:pt x="311" y="38"/>
                  </a:lnTo>
                  <a:lnTo>
                    <a:pt x="339" y="46"/>
                  </a:lnTo>
                  <a:lnTo>
                    <a:pt x="347" y="52"/>
                  </a:lnTo>
                  <a:lnTo>
                    <a:pt x="348" y="53"/>
                  </a:lnTo>
                  <a:lnTo>
                    <a:pt x="349" y="58"/>
                  </a:lnTo>
                  <a:lnTo>
                    <a:pt x="349" y="59"/>
                  </a:lnTo>
                  <a:lnTo>
                    <a:pt x="351" y="61"/>
                  </a:lnTo>
                  <a:lnTo>
                    <a:pt x="353" y="63"/>
                  </a:lnTo>
                  <a:lnTo>
                    <a:pt x="359" y="60"/>
                  </a:lnTo>
                  <a:lnTo>
                    <a:pt x="377" y="63"/>
                  </a:lnTo>
                  <a:lnTo>
                    <a:pt x="383" y="61"/>
                  </a:lnTo>
                  <a:lnTo>
                    <a:pt x="387" y="63"/>
                  </a:lnTo>
                  <a:lnTo>
                    <a:pt x="393" y="71"/>
                  </a:lnTo>
                  <a:lnTo>
                    <a:pt x="394" y="76"/>
                  </a:lnTo>
                  <a:lnTo>
                    <a:pt x="393" y="78"/>
                  </a:lnTo>
                  <a:lnTo>
                    <a:pt x="392" y="80"/>
                  </a:lnTo>
                  <a:lnTo>
                    <a:pt x="389" y="82"/>
                  </a:lnTo>
                  <a:lnTo>
                    <a:pt x="388" y="82"/>
                  </a:lnTo>
                  <a:lnTo>
                    <a:pt x="388" y="83"/>
                  </a:lnTo>
                  <a:lnTo>
                    <a:pt x="388" y="84"/>
                  </a:lnTo>
                  <a:lnTo>
                    <a:pt x="389" y="88"/>
                  </a:lnTo>
                  <a:lnTo>
                    <a:pt x="389" y="96"/>
                  </a:lnTo>
                  <a:lnTo>
                    <a:pt x="389" y="97"/>
                  </a:lnTo>
                  <a:lnTo>
                    <a:pt x="388" y="99"/>
                  </a:lnTo>
                  <a:lnTo>
                    <a:pt x="387" y="100"/>
                  </a:lnTo>
                  <a:lnTo>
                    <a:pt x="387" y="102"/>
                  </a:lnTo>
                  <a:lnTo>
                    <a:pt x="387" y="103"/>
                  </a:lnTo>
                  <a:lnTo>
                    <a:pt x="392" y="112"/>
                  </a:lnTo>
                  <a:lnTo>
                    <a:pt x="392" y="115"/>
                  </a:lnTo>
                  <a:lnTo>
                    <a:pt x="392" y="116"/>
                  </a:lnTo>
                  <a:lnTo>
                    <a:pt x="389" y="120"/>
                  </a:lnTo>
                  <a:lnTo>
                    <a:pt x="389" y="121"/>
                  </a:lnTo>
                  <a:lnTo>
                    <a:pt x="389" y="121"/>
                  </a:lnTo>
                  <a:lnTo>
                    <a:pt x="390" y="123"/>
                  </a:lnTo>
                  <a:lnTo>
                    <a:pt x="391" y="124"/>
                  </a:lnTo>
                  <a:lnTo>
                    <a:pt x="396" y="126"/>
                  </a:lnTo>
                  <a:lnTo>
                    <a:pt x="397" y="129"/>
                  </a:lnTo>
                  <a:lnTo>
                    <a:pt x="397" y="132"/>
                  </a:lnTo>
                  <a:lnTo>
                    <a:pt x="397" y="134"/>
                  </a:lnTo>
                  <a:lnTo>
                    <a:pt x="395" y="137"/>
                  </a:lnTo>
                  <a:lnTo>
                    <a:pt x="395" y="139"/>
                  </a:lnTo>
                  <a:lnTo>
                    <a:pt x="395" y="140"/>
                  </a:lnTo>
                  <a:lnTo>
                    <a:pt x="407" y="159"/>
                  </a:lnTo>
                  <a:lnTo>
                    <a:pt x="407" y="161"/>
                  </a:lnTo>
                  <a:lnTo>
                    <a:pt x="407" y="162"/>
                  </a:lnTo>
                  <a:lnTo>
                    <a:pt x="407" y="164"/>
                  </a:lnTo>
                  <a:lnTo>
                    <a:pt x="404" y="170"/>
                  </a:lnTo>
                  <a:lnTo>
                    <a:pt x="401" y="171"/>
                  </a:lnTo>
                  <a:lnTo>
                    <a:pt x="395" y="171"/>
                  </a:lnTo>
                  <a:lnTo>
                    <a:pt x="394" y="171"/>
                  </a:lnTo>
                  <a:lnTo>
                    <a:pt x="391" y="176"/>
                  </a:lnTo>
                  <a:lnTo>
                    <a:pt x="391" y="177"/>
                  </a:lnTo>
                  <a:lnTo>
                    <a:pt x="390" y="179"/>
                  </a:lnTo>
                  <a:lnTo>
                    <a:pt x="391" y="180"/>
                  </a:lnTo>
                  <a:lnTo>
                    <a:pt x="392" y="181"/>
                  </a:lnTo>
                  <a:lnTo>
                    <a:pt x="407" y="186"/>
                  </a:lnTo>
                  <a:lnTo>
                    <a:pt x="408" y="189"/>
                  </a:lnTo>
                  <a:lnTo>
                    <a:pt x="408" y="192"/>
                  </a:lnTo>
                  <a:lnTo>
                    <a:pt x="403" y="215"/>
                  </a:lnTo>
                  <a:lnTo>
                    <a:pt x="382" y="232"/>
                  </a:lnTo>
                  <a:lnTo>
                    <a:pt x="381" y="233"/>
                  </a:lnTo>
                  <a:lnTo>
                    <a:pt x="380" y="235"/>
                  </a:lnTo>
                  <a:lnTo>
                    <a:pt x="380" y="243"/>
                  </a:lnTo>
                  <a:lnTo>
                    <a:pt x="380" y="246"/>
                  </a:lnTo>
                  <a:lnTo>
                    <a:pt x="382" y="249"/>
                  </a:lnTo>
                  <a:lnTo>
                    <a:pt x="382" y="251"/>
                  </a:lnTo>
                  <a:lnTo>
                    <a:pt x="382" y="252"/>
                  </a:lnTo>
                  <a:lnTo>
                    <a:pt x="381" y="253"/>
                  </a:lnTo>
                  <a:lnTo>
                    <a:pt x="379" y="255"/>
                  </a:lnTo>
                  <a:lnTo>
                    <a:pt x="373" y="255"/>
                  </a:lnTo>
                  <a:lnTo>
                    <a:pt x="347" y="235"/>
                  </a:lnTo>
                  <a:lnTo>
                    <a:pt x="333" y="234"/>
                  </a:lnTo>
                  <a:lnTo>
                    <a:pt x="313" y="256"/>
                  </a:lnTo>
                  <a:lnTo>
                    <a:pt x="291" y="263"/>
                  </a:lnTo>
                  <a:lnTo>
                    <a:pt x="290" y="264"/>
                  </a:lnTo>
                  <a:lnTo>
                    <a:pt x="290" y="265"/>
                  </a:lnTo>
                  <a:lnTo>
                    <a:pt x="289" y="274"/>
                  </a:lnTo>
                  <a:lnTo>
                    <a:pt x="286" y="279"/>
                  </a:lnTo>
                  <a:lnTo>
                    <a:pt x="278" y="286"/>
                  </a:lnTo>
                  <a:lnTo>
                    <a:pt x="216" y="279"/>
                  </a:lnTo>
                  <a:lnTo>
                    <a:pt x="196" y="291"/>
                  </a:lnTo>
                  <a:lnTo>
                    <a:pt x="195" y="295"/>
                  </a:lnTo>
                  <a:lnTo>
                    <a:pt x="192" y="296"/>
                  </a:lnTo>
                  <a:lnTo>
                    <a:pt x="191" y="296"/>
                  </a:lnTo>
                  <a:lnTo>
                    <a:pt x="190" y="295"/>
                  </a:lnTo>
                  <a:lnTo>
                    <a:pt x="186" y="290"/>
                  </a:lnTo>
                  <a:lnTo>
                    <a:pt x="180" y="288"/>
                  </a:lnTo>
                  <a:lnTo>
                    <a:pt x="164" y="292"/>
                  </a:lnTo>
                  <a:lnTo>
                    <a:pt x="151" y="288"/>
                  </a:lnTo>
                  <a:lnTo>
                    <a:pt x="151" y="288"/>
                  </a:lnTo>
                  <a:lnTo>
                    <a:pt x="149" y="286"/>
                  </a:lnTo>
                  <a:lnTo>
                    <a:pt x="148" y="275"/>
                  </a:lnTo>
                  <a:lnTo>
                    <a:pt x="144" y="275"/>
                  </a:lnTo>
                  <a:lnTo>
                    <a:pt x="143" y="272"/>
                  </a:lnTo>
                  <a:lnTo>
                    <a:pt x="137" y="273"/>
                  </a:lnTo>
                  <a:lnTo>
                    <a:pt x="136" y="270"/>
                  </a:lnTo>
                  <a:lnTo>
                    <a:pt x="133" y="271"/>
                  </a:lnTo>
                  <a:lnTo>
                    <a:pt x="132" y="270"/>
                  </a:lnTo>
                  <a:lnTo>
                    <a:pt x="131" y="269"/>
                  </a:lnTo>
                  <a:lnTo>
                    <a:pt x="130" y="269"/>
                  </a:lnTo>
                  <a:lnTo>
                    <a:pt x="130" y="267"/>
                  </a:lnTo>
                  <a:lnTo>
                    <a:pt x="127" y="269"/>
                  </a:lnTo>
                  <a:lnTo>
                    <a:pt x="127" y="267"/>
                  </a:lnTo>
                  <a:lnTo>
                    <a:pt x="124" y="267"/>
                  </a:lnTo>
                  <a:lnTo>
                    <a:pt x="124" y="257"/>
                  </a:lnTo>
                  <a:lnTo>
                    <a:pt x="128" y="257"/>
                  </a:lnTo>
                  <a:lnTo>
                    <a:pt x="128" y="255"/>
                  </a:lnTo>
                  <a:lnTo>
                    <a:pt x="131" y="254"/>
                  </a:lnTo>
                  <a:lnTo>
                    <a:pt x="130" y="252"/>
                  </a:lnTo>
                  <a:lnTo>
                    <a:pt x="132" y="250"/>
                  </a:lnTo>
                  <a:lnTo>
                    <a:pt x="133" y="248"/>
                  </a:lnTo>
                  <a:lnTo>
                    <a:pt x="131" y="244"/>
                  </a:lnTo>
                  <a:lnTo>
                    <a:pt x="130" y="244"/>
                  </a:lnTo>
                  <a:lnTo>
                    <a:pt x="130" y="243"/>
                  </a:lnTo>
                  <a:lnTo>
                    <a:pt x="125" y="243"/>
                  </a:lnTo>
                  <a:lnTo>
                    <a:pt x="125" y="241"/>
                  </a:lnTo>
                  <a:lnTo>
                    <a:pt x="123" y="241"/>
                  </a:lnTo>
                  <a:lnTo>
                    <a:pt x="123" y="237"/>
                  </a:lnTo>
                  <a:lnTo>
                    <a:pt x="117" y="237"/>
                  </a:lnTo>
                  <a:lnTo>
                    <a:pt x="115" y="239"/>
                  </a:lnTo>
                  <a:lnTo>
                    <a:pt x="111" y="239"/>
                  </a:lnTo>
                  <a:lnTo>
                    <a:pt x="111" y="237"/>
                  </a:lnTo>
                  <a:lnTo>
                    <a:pt x="113" y="237"/>
                  </a:lnTo>
                  <a:lnTo>
                    <a:pt x="113" y="232"/>
                  </a:lnTo>
                  <a:lnTo>
                    <a:pt x="108" y="233"/>
                  </a:lnTo>
                  <a:lnTo>
                    <a:pt x="108" y="230"/>
                  </a:lnTo>
                  <a:lnTo>
                    <a:pt x="104" y="230"/>
                  </a:lnTo>
                  <a:lnTo>
                    <a:pt x="104" y="230"/>
                  </a:lnTo>
                  <a:lnTo>
                    <a:pt x="103" y="230"/>
                  </a:lnTo>
                  <a:lnTo>
                    <a:pt x="103" y="228"/>
                  </a:lnTo>
                  <a:lnTo>
                    <a:pt x="101" y="228"/>
                  </a:lnTo>
                  <a:lnTo>
                    <a:pt x="101" y="226"/>
                  </a:lnTo>
                  <a:lnTo>
                    <a:pt x="100" y="226"/>
                  </a:lnTo>
                  <a:lnTo>
                    <a:pt x="100" y="226"/>
                  </a:lnTo>
                  <a:lnTo>
                    <a:pt x="92" y="225"/>
                  </a:lnTo>
                  <a:lnTo>
                    <a:pt x="92" y="224"/>
                  </a:lnTo>
                  <a:lnTo>
                    <a:pt x="89" y="223"/>
                  </a:lnTo>
                  <a:lnTo>
                    <a:pt x="89" y="221"/>
                  </a:lnTo>
                  <a:lnTo>
                    <a:pt x="87" y="219"/>
                  </a:lnTo>
                  <a:lnTo>
                    <a:pt x="83" y="217"/>
                  </a:lnTo>
                  <a:lnTo>
                    <a:pt x="83" y="213"/>
                  </a:lnTo>
                  <a:lnTo>
                    <a:pt x="81" y="212"/>
                  </a:lnTo>
                  <a:lnTo>
                    <a:pt x="81" y="213"/>
                  </a:lnTo>
                  <a:lnTo>
                    <a:pt x="79" y="213"/>
                  </a:lnTo>
                  <a:lnTo>
                    <a:pt x="79" y="211"/>
                  </a:lnTo>
                  <a:lnTo>
                    <a:pt x="76" y="211"/>
                  </a:lnTo>
                  <a:lnTo>
                    <a:pt x="76" y="204"/>
                  </a:lnTo>
                  <a:lnTo>
                    <a:pt x="73" y="204"/>
                  </a:lnTo>
                  <a:lnTo>
                    <a:pt x="73" y="202"/>
                  </a:lnTo>
                  <a:lnTo>
                    <a:pt x="64" y="203"/>
                  </a:lnTo>
                  <a:lnTo>
                    <a:pt x="64" y="202"/>
                  </a:lnTo>
                  <a:lnTo>
                    <a:pt x="61" y="202"/>
                  </a:lnTo>
                  <a:lnTo>
                    <a:pt x="59" y="201"/>
                  </a:lnTo>
                  <a:lnTo>
                    <a:pt x="56" y="201"/>
                  </a:lnTo>
                  <a:lnTo>
                    <a:pt x="56" y="200"/>
                  </a:lnTo>
                  <a:lnTo>
                    <a:pt x="53" y="200"/>
                  </a:lnTo>
                  <a:lnTo>
                    <a:pt x="55" y="196"/>
                  </a:lnTo>
                  <a:lnTo>
                    <a:pt x="59" y="192"/>
                  </a:lnTo>
                  <a:lnTo>
                    <a:pt x="59" y="190"/>
                  </a:lnTo>
                  <a:lnTo>
                    <a:pt x="58" y="190"/>
                  </a:lnTo>
                  <a:lnTo>
                    <a:pt x="58" y="189"/>
                  </a:lnTo>
                  <a:lnTo>
                    <a:pt x="56" y="189"/>
                  </a:lnTo>
                  <a:lnTo>
                    <a:pt x="56" y="184"/>
                  </a:lnTo>
                  <a:lnTo>
                    <a:pt x="53" y="185"/>
                  </a:lnTo>
                  <a:lnTo>
                    <a:pt x="53" y="182"/>
                  </a:lnTo>
                  <a:lnTo>
                    <a:pt x="50" y="182"/>
                  </a:lnTo>
                  <a:lnTo>
                    <a:pt x="50" y="180"/>
                  </a:lnTo>
                  <a:lnTo>
                    <a:pt x="48" y="180"/>
                  </a:lnTo>
                  <a:lnTo>
                    <a:pt x="46" y="182"/>
                  </a:lnTo>
                  <a:lnTo>
                    <a:pt x="46" y="182"/>
                  </a:lnTo>
                  <a:lnTo>
                    <a:pt x="45" y="178"/>
                  </a:lnTo>
                  <a:lnTo>
                    <a:pt x="43" y="178"/>
                  </a:lnTo>
                  <a:lnTo>
                    <a:pt x="43" y="176"/>
                  </a:lnTo>
                  <a:lnTo>
                    <a:pt x="43" y="176"/>
                  </a:lnTo>
                  <a:lnTo>
                    <a:pt x="42" y="176"/>
                  </a:lnTo>
                  <a:lnTo>
                    <a:pt x="39" y="177"/>
                  </a:lnTo>
                  <a:lnTo>
                    <a:pt x="35" y="173"/>
                  </a:lnTo>
                  <a:lnTo>
                    <a:pt x="35" y="167"/>
                  </a:lnTo>
                  <a:lnTo>
                    <a:pt x="33" y="165"/>
                  </a:lnTo>
                  <a:lnTo>
                    <a:pt x="34" y="155"/>
                  </a:lnTo>
                  <a:lnTo>
                    <a:pt x="36" y="153"/>
                  </a:lnTo>
                  <a:lnTo>
                    <a:pt x="36" y="149"/>
                  </a:lnTo>
                  <a:lnTo>
                    <a:pt x="40" y="146"/>
                  </a:lnTo>
                  <a:lnTo>
                    <a:pt x="40" y="141"/>
                  </a:lnTo>
                  <a:lnTo>
                    <a:pt x="38" y="141"/>
                  </a:lnTo>
                  <a:lnTo>
                    <a:pt x="38" y="137"/>
                  </a:lnTo>
                  <a:lnTo>
                    <a:pt x="36" y="135"/>
                  </a:lnTo>
                  <a:lnTo>
                    <a:pt x="37" y="129"/>
                  </a:lnTo>
                  <a:lnTo>
                    <a:pt x="35" y="129"/>
                  </a:lnTo>
                  <a:lnTo>
                    <a:pt x="33" y="127"/>
                  </a:lnTo>
                  <a:lnTo>
                    <a:pt x="33" y="124"/>
                  </a:lnTo>
                  <a:lnTo>
                    <a:pt x="33" y="124"/>
                  </a:lnTo>
                  <a:lnTo>
                    <a:pt x="33" y="122"/>
                  </a:lnTo>
                  <a:lnTo>
                    <a:pt x="32" y="122"/>
                  </a:lnTo>
                  <a:lnTo>
                    <a:pt x="32" y="121"/>
                  </a:lnTo>
                  <a:lnTo>
                    <a:pt x="30" y="121"/>
                  </a:lnTo>
                  <a:lnTo>
                    <a:pt x="28" y="117"/>
                  </a:lnTo>
                  <a:lnTo>
                    <a:pt x="25" y="117"/>
                  </a:lnTo>
                  <a:lnTo>
                    <a:pt x="25" y="111"/>
                  </a:lnTo>
                  <a:lnTo>
                    <a:pt x="20" y="111"/>
                  </a:lnTo>
                  <a:lnTo>
                    <a:pt x="20" y="109"/>
                  </a:lnTo>
                  <a:lnTo>
                    <a:pt x="15" y="109"/>
                  </a:lnTo>
                  <a:lnTo>
                    <a:pt x="15" y="107"/>
                  </a:lnTo>
                  <a:lnTo>
                    <a:pt x="11" y="107"/>
                  </a:lnTo>
                  <a:lnTo>
                    <a:pt x="10" y="102"/>
                  </a:lnTo>
                  <a:lnTo>
                    <a:pt x="5" y="103"/>
                  </a:lnTo>
                  <a:lnTo>
                    <a:pt x="5" y="99"/>
                  </a:lnTo>
                  <a:lnTo>
                    <a:pt x="4" y="99"/>
                  </a:lnTo>
                  <a:lnTo>
                    <a:pt x="2" y="96"/>
                  </a:lnTo>
                  <a:lnTo>
                    <a:pt x="0" y="96"/>
                  </a:lnTo>
                  <a:lnTo>
                    <a:pt x="4" y="94"/>
                  </a:lnTo>
                  <a:lnTo>
                    <a:pt x="5" y="91"/>
                  </a:lnTo>
                  <a:lnTo>
                    <a:pt x="8" y="87"/>
                  </a:lnTo>
                  <a:lnTo>
                    <a:pt x="14" y="87"/>
                  </a:lnTo>
                  <a:lnTo>
                    <a:pt x="18" y="83"/>
                  </a:lnTo>
                  <a:lnTo>
                    <a:pt x="17" y="81"/>
                  </a:lnTo>
                  <a:lnTo>
                    <a:pt x="17" y="81"/>
                  </a:lnTo>
                  <a:lnTo>
                    <a:pt x="16" y="81"/>
                  </a:lnTo>
                  <a:lnTo>
                    <a:pt x="15" y="67"/>
                  </a:lnTo>
                  <a:lnTo>
                    <a:pt x="17" y="67"/>
                  </a:lnTo>
                  <a:lnTo>
                    <a:pt x="17" y="64"/>
                  </a:lnTo>
                  <a:lnTo>
                    <a:pt x="38" y="63"/>
                  </a:lnTo>
                  <a:lnTo>
                    <a:pt x="38" y="65"/>
                  </a:lnTo>
                  <a:lnTo>
                    <a:pt x="36" y="65"/>
                  </a:lnTo>
                  <a:lnTo>
                    <a:pt x="36" y="66"/>
                  </a:lnTo>
                  <a:lnTo>
                    <a:pt x="39" y="66"/>
                  </a:lnTo>
                  <a:lnTo>
                    <a:pt x="39" y="72"/>
                  </a:lnTo>
                  <a:lnTo>
                    <a:pt x="36" y="72"/>
                  </a:lnTo>
                  <a:lnTo>
                    <a:pt x="36" y="76"/>
                  </a:lnTo>
                  <a:lnTo>
                    <a:pt x="38" y="78"/>
                  </a:lnTo>
                  <a:lnTo>
                    <a:pt x="38" y="85"/>
                  </a:lnTo>
                  <a:lnTo>
                    <a:pt x="39" y="86"/>
                  </a:lnTo>
                  <a:lnTo>
                    <a:pt x="41" y="88"/>
                  </a:lnTo>
                  <a:lnTo>
                    <a:pt x="57" y="88"/>
                  </a:lnTo>
                  <a:lnTo>
                    <a:pt x="58" y="92"/>
                  </a:lnTo>
                  <a:lnTo>
                    <a:pt x="58" y="98"/>
                  </a:lnTo>
                  <a:lnTo>
                    <a:pt x="56" y="98"/>
                  </a:lnTo>
                  <a:lnTo>
                    <a:pt x="56" y="96"/>
                  </a:lnTo>
                  <a:lnTo>
                    <a:pt x="54" y="94"/>
                  </a:lnTo>
                  <a:lnTo>
                    <a:pt x="52" y="94"/>
                  </a:lnTo>
                  <a:lnTo>
                    <a:pt x="52" y="98"/>
                  </a:lnTo>
                  <a:lnTo>
                    <a:pt x="50" y="98"/>
                  </a:lnTo>
                  <a:lnTo>
                    <a:pt x="50" y="100"/>
                  </a:lnTo>
                  <a:lnTo>
                    <a:pt x="54" y="102"/>
                  </a:lnTo>
                  <a:lnTo>
                    <a:pt x="56" y="104"/>
                  </a:lnTo>
                  <a:lnTo>
                    <a:pt x="55" y="106"/>
                  </a:lnTo>
                  <a:lnTo>
                    <a:pt x="56" y="106"/>
                  </a:lnTo>
                  <a:lnTo>
                    <a:pt x="57" y="106"/>
                  </a:lnTo>
                  <a:lnTo>
                    <a:pt x="57" y="108"/>
                  </a:lnTo>
                  <a:lnTo>
                    <a:pt x="61" y="108"/>
                  </a:lnTo>
                  <a:lnTo>
                    <a:pt x="65" y="110"/>
                  </a:lnTo>
                  <a:lnTo>
                    <a:pt x="63" y="110"/>
                  </a:lnTo>
                  <a:lnTo>
                    <a:pt x="62" y="114"/>
                  </a:lnTo>
                  <a:lnTo>
                    <a:pt x="66" y="114"/>
                  </a:lnTo>
                  <a:lnTo>
                    <a:pt x="64" y="115"/>
                  </a:lnTo>
                  <a:lnTo>
                    <a:pt x="64" y="120"/>
                  </a:lnTo>
                  <a:lnTo>
                    <a:pt x="66" y="118"/>
                  </a:lnTo>
                  <a:lnTo>
                    <a:pt x="66" y="120"/>
                  </a:lnTo>
                  <a:lnTo>
                    <a:pt x="64" y="123"/>
                  </a:lnTo>
                  <a:lnTo>
                    <a:pt x="62" y="123"/>
                  </a:lnTo>
                  <a:lnTo>
                    <a:pt x="60" y="125"/>
                  </a:lnTo>
                  <a:lnTo>
                    <a:pt x="61" y="129"/>
                  </a:lnTo>
                  <a:lnTo>
                    <a:pt x="63" y="131"/>
                  </a:lnTo>
                  <a:lnTo>
                    <a:pt x="65" y="131"/>
                  </a:lnTo>
                  <a:lnTo>
                    <a:pt x="65" y="137"/>
                  </a:lnTo>
                  <a:lnTo>
                    <a:pt x="67" y="137"/>
                  </a:lnTo>
                  <a:lnTo>
                    <a:pt x="70" y="139"/>
                  </a:lnTo>
                  <a:lnTo>
                    <a:pt x="80" y="140"/>
                  </a:lnTo>
                  <a:lnTo>
                    <a:pt x="80" y="138"/>
                  </a:lnTo>
                  <a:lnTo>
                    <a:pt x="78" y="137"/>
                  </a:lnTo>
                  <a:lnTo>
                    <a:pt x="76" y="133"/>
                  </a:lnTo>
                  <a:lnTo>
                    <a:pt x="77" y="132"/>
                  </a:lnTo>
                  <a:lnTo>
                    <a:pt x="80" y="132"/>
                  </a:lnTo>
                  <a:lnTo>
                    <a:pt x="80" y="130"/>
                  </a:lnTo>
                  <a:lnTo>
                    <a:pt x="83" y="128"/>
                  </a:lnTo>
                  <a:lnTo>
                    <a:pt x="82" y="128"/>
                  </a:lnTo>
                  <a:lnTo>
                    <a:pt x="83" y="128"/>
                  </a:lnTo>
                  <a:lnTo>
                    <a:pt x="80" y="128"/>
                  </a:lnTo>
                  <a:lnTo>
                    <a:pt x="80" y="126"/>
                  </a:lnTo>
                  <a:lnTo>
                    <a:pt x="82" y="126"/>
                  </a:lnTo>
                  <a:lnTo>
                    <a:pt x="82" y="123"/>
                  </a:lnTo>
                  <a:lnTo>
                    <a:pt x="85" y="123"/>
                  </a:lnTo>
                  <a:lnTo>
                    <a:pt x="83" y="109"/>
                  </a:lnTo>
                  <a:lnTo>
                    <a:pt x="91" y="109"/>
                  </a:lnTo>
                  <a:lnTo>
                    <a:pt x="91" y="111"/>
                  </a:lnTo>
                  <a:lnTo>
                    <a:pt x="93" y="111"/>
                  </a:lnTo>
                  <a:lnTo>
                    <a:pt x="92" y="94"/>
                  </a:lnTo>
                  <a:lnTo>
                    <a:pt x="94" y="94"/>
                  </a:lnTo>
                  <a:lnTo>
                    <a:pt x="94" y="90"/>
                  </a:lnTo>
                  <a:lnTo>
                    <a:pt x="97" y="89"/>
                  </a:lnTo>
                  <a:lnTo>
                    <a:pt x="96" y="87"/>
                  </a:lnTo>
                  <a:lnTo>
                    <a:pt x="99" y="87"/>
                  </a:lnTo>
                  <a:lnTo>
                    <a:pt x="98" y="84"/>
                  </a:lnTo>
                  <a:lnTo>
                    <a:pt x="106" y="84"/>
                  </a:lnTo>
                  <a:lnTo>
                    <a:pt x="105" y="82"/>
                  </a:lnTo>
                  <a:lnTo>
                    <a:pt x="108" y="81"/>
                  </a:lnTo>
                  <a:lnTo>
                    <a:pt x="107" y="79"/>
                  </a:lnTo>
                  <a:lnTo>
                    <a:pt x="110" y="79"/>
                  </a:lnTo>
                  <a:lnTo>
                    <a:pt x="110" y="74"/>
                  </a:lnTo>
                  <a:lnTo>
                    <a:pt x="107" y="74"/>
                  </a:lnTo>
                  <a:lnTo>
                    <a:pt x="107" y="72"/>
                  </a:lnTo>
                  <a:lnTo>
                    <a:pt x="109" y="72"/>
                  </a:lnTo>
                  <a:lnTo>
                    <a:pt x="109" y="67"/>
                  </a:lnTo>
                  <a:lnTo>
                    <a:pt x="114" y="67"/>
                  </a:lnTo>
                  <a:lnTo>
                    <a:pt x="114" y="64"/>
                  </a:lnTo>
                  <a:lnTo>
                    <a:pt x="118" y="64"/>
                  </a:lnTo>
                  <a:lnTo>
                    <a:pt x="119" y="66"/>
                  </a:lnTo>
                  <a:lnTo>
                    <a:pt x="121" y="66"/>
                  </a:lnTo>
                  <a:lnTo>
                    <a:pt x="121" y="64"/>
                  </a:lnTo>
                  <a:lnTo>
                    <a:pt x="123" y="64"/>
                  </a:lnTo>
                  <a:lnTo>
                    <a:pt x="122" y="57"/>
                  </a:lnTo>
                  <a:lnTo>
                    <a:pt x="127" y="56"/>
                  </a:lnTo>
                  <a:lnTo>
                    <a:pt x="127" y="54"/>
                  </a:lnTo>
                  <a:lnTo>
                    <a:pt x="139" y="53"/>
                  </a:lnTo>
                  <a:lnTo>
                    <a:pt x="138" y="44"/>
                  </a:lnTo>
                  <a:lnTo>
                    <a:pt x="137" y="43"/>
                  </a:lnTo>
                  <a:lnTo>
                    <a:pt x="139" y="38"/>
                  </a:lnTo>
                  <a:lnTo>
                    <a:pt x="139" y="36"/>
                  </a:lnTo>
                  <a:lnTo>
                    <a:pt x="148" y="27"/>
                  </a:lnTo>
                  <a:lnTo>
                    <a:pt x="151" y="27"/>
                  </a:lnTo>
                  <a:lnTo>
                    <a:pt x="154" y="25"/>
                  </a:lnTo>
                  <a:lnTo>
                    <a:pt x="161" y="26"/>
                  </a:lnTo>
                  <a:lnTo>
                    <a:pt x="165" y="25"/>
                  </a:lnTo>
                  <a:lnTo>
                    <a:pt x="167" y="25"/>
                  </a:lnTo>
                  <a:lnTo>
                    <a:pt x="169" y="23"/>
                  </a:lnTo>
                  <a:lnTo>
                    <a:pt x="171" y="23"/>
                  </a:lnTo>
                  <a:lnTo>
                    <a:pt x="171" y="23"/>
                  </a:lnTo>
                  <a:lnTo>
                    <a:pt x="177" y="24"/>
                  </a:lnTo>
                  <a:lnTo>
                    <a:pt x="177" y="22"/>
                  </a:lnTo>
                  <a:lnTo>
                    <a:pt x="181" y="18"/>
                  </a:lnTo>
                  <a:lnTo>
                    <a:pt x="185" y="19"/>
                  </a:lnTo>
                  <a:lnTo>
                    <a:pt x="189" y="21"/>
                  </a:lnTo>
                  <a:lnTo>
                    <a:pt x="190" y="23"/>
                  </a:lnTo>
                  <a:lnTo>
                    <a:pt x="194" y="23"/>
                  </a:lnTo>
                  <a:lnTo>
                    <a:pt x="198" y="20"/>
                  </a:lnTo>
                  <a:lnTo>
                    <a:pt x="202" y="20"/>
                  </a:lnTo>
                  <a:lnTo>
                    <a:pt x="202" y="22"/>
                  </a:lnTo>
                  <a:lnTo>
                    <a:pt x="206" y="27"/>
                  </a:lnTo>
                  <a:lnTo>
                    <a:pt x="208" y="27"/>
                  </a:lnTo>
                  <a:lnTo>
                    <a:pt x="208" y="29"/>
                  </a:lnTo>
                  <a:lnTo>
                    <a:pt x="211" y="31"/>
                  </a:lnTo>
                  <a:lnTo>
                    <a:pt x="211" y="25"/>
                  </a:lnTo>
                  <a:lnTo>
                    <a:pt x="213" y="23"/>
                  </a:lnTo>
                  <a:lnTo>
                    <a:pt x="216" y="19"/>
                  </a:lnTo>
                  <a:lnTo>
                    <a:pt x="220" y="18"/>
                  </a:lnTo>
                  <a:lnTo>
                    <a:pt x="220" y="17"/>
                  </a:lnTo>
                  <a:lnTo>
                    <a:pt x="221" y="17"/>
                  </a:lnTo>
                  <a:lnTo>
                    <a:pt x="221" y="14"/>
                  </a:lnTo>
                  <a:lnTo>
                    <a:pt x="222" y="14"/>
                  </a:lnTo>
                  <a:lnTo>
                    <a:pt x="222" y="14"/>
                  </a:lnTo>
                  <a:lnTo>
                    <a:pt x="230" y="9"/>
                  </a:lnTo>
                  <a:lnTo>
                    <a:pt x="237" y="9"/>
                  </a:lnTo>
                  <a:lnTo>
                    <a:pt x="237" y="6"/>
                  </a:lnTo>
                  <a:lnTo>
                    <a:pt x="241" y="6"/>
                  </a:lnTo>
                  <a:lnTo>
                    <a:pt x="244" y="9"/>
                  </a:lnTo>
                  <a:lnTo>
                    <a:pt x="245" y="13"/>
                  </a:lnTo>
                  <a:lnTo>
                    <a:pt x="247" y="14"/>
                  </a:lnTo>
                  <a:lnTo>
                    <a:pt x="246" y="10"/>
                  </a:lnTo>
                  <a:lnTo>
                    <a:pt x="247" y="10"/>
                  </a:lnTo>
                  <a:lnTo>
                    <a:pt x="247" y="8"/>
                  </a:lnTo>
                  <a:lnTo>
                    <a:pt x="249" y="8"/>
                  </a:lnTo>
                  <a:lnTo>
                    <a:pt x="249" y="5"/>
                  </a:lnTo>
                  <a:lnTo>
                    <a:pt x="251" y="5"/>
                  </a:lnTo>
                  <a:lnTo>
                    <a:pt x="251" y="0"/>
                  </a:lnTo>
                  <a:lnTo>
                    <a:pt x="253" y="0"/>
                  </a:lnTo>
                  <a:lnTo>
                    <a:pt x="254" y="3"/>
                  </a:lnTo>
                  <a:lnTo>
                    <a:pt x="258" y="2"/>
                  </a:lnTo>
                  <a:lnTo>
                    <a:pt x="258" y="4"/>
                  </a:lnTo>
                  <a:lnTo>
                    <a:pt x="261" y="4"/>
                  </a:lnTo>
                  <a:lnTo>
                    <a:pt x="261" y="7"/>
                  </a:lnTo>
                  <a:lnTo>
                    <a:pt x="263" y="7"/>
                  </a:lnTo>
                  <a:lnTo>
                    <a:pt x="263" y="9"/>
                  </a:lnTo>
                  <a:lnTo>
                    <a:pt x="266" y="9"/>
                  </a:lnTo>
                  <a:lnTo>
                    <a:pt x="266" y="11"/>
                  </a:lnTo>
                  <a:lnTo>
                    <a:pt x="268" y="11"/>
                  </a:lnTo>
                  <a:lnTo>
                    <a:pt x="268" y="13"/>
                  </a:lnTo>
                  <a:lnTo>
                    <a:pt x="269" y="13"/>
                  </a:lnTo>
                  <a:lnTo>
                    <a:pt x="270" y="13"/>
                  </a:lnTo>
                  <a:lnTo>
                    <a:pt x="271" y="14"/>
                  </a:lnTo>
                  <a:lnTo>
                    <a:pt x="272" y="15"/>
                  </a:lnTo>
                  <a:lnTo>
                    <a:pt x="273" y="15"/>
                  </a:lnTo>
                  <a:lnTo>
                    <a:pt x="273" y="16"/>
                  </a:lnTo>
                  <a:lnTo>
                    <a:pt x="275" y="18"/>
                  </a:lnTo>
                  <a:lnTo>
                    <a:pt x="276" y="18"/>
                  </a:lnTo>
                  <a:lnTo>
                    <a:pt x="276" y="19"/>
                  </a:lnTo>
                  <a:lnTo>
                    <a:pt x="276" y="20"/>
                  </a:lnTo>
                  <a:lnTo>
                    <a:pt x="278" y="20"/>
                  </a:lnTo>
                  <a:lnTo>
                    <a:pt x="282" y="22"/>
                  </a:lnTo>
                  <a:lnTo>
                    <a:pt x="283" y="22"/>
                  </a:lnTo>
                  <a:lnTo>
                    <a:pt x="283" y="24"/>
                  </a:lnTo>
                  <a:lnTo>
                    <a:pt x="285" y="24"/>
                  </a:lnTo>
                  <a:lnTo>
                    <a:pt x="285" y="25"/>
                  </a:lnTo>
                  <a:lnTo>
                    <a:pt x="286" y="25"/>
                  </a:lnTo>
                  <a:lnTo>
                    <a:pt x="286" y="26"/>
                  </a:lnTo>
                  <a:lnTo>
                    <a:pt x="288" y="26"/>
                  </a:lnTo>
                  <a:lnTo>
                    <a:pt x="288" y="28"/>
                  </a:lnTo>
                  <a:lnTo>
                    <a:pt x="293" y="28"/>
                  </a:lnTo>
                  <a:lnTo>
                    <a:pt x="293" y="26"/>
                  </a:lnTo>
                  <a:lnTo>
                    <a:pt x="302" y="25"/>
                  </a:lnTo>
                  <a:lnTo>
                    <a:pt x="302" y="23"/>
                  </a:lnTo>
                  <a:lnTo>
                    <a:pt x="302" y="23"/>
                  </a:lnTo>
                  <a:lnTo>
                    <a:pt x="305" y="22"/>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133" name="Freeform 42"/>
            <p:cNvSpPr>
              <a:spLocks/>
            </p:cNvSpPr>
            <p:nvPr/>
          </p:nvSpPr>
          <p:spPr bwMode="auto">
            <a:xfrm>
              <a:off x="5662613" y="8037513"/>
              <a:ext cx="817563" cy="765175"/>
            </a:xfrm>
            <a:custGeom>
              <a:avLst/>
              <a:gdLst>
                <a:gd name="T0" fmla="*/ 501 w 515"/>
                <a:gd name="T1" fmla="*/ 157 h 482"/>
                <a:gd name="T2" fmla="*/ 515 w 515"/>
                <a:gd name="T3" fmla="*/ 172 h 482"/>
                <a:gd name="T4" fmla="*/ 501 w 515"/>
                <a:gd name="T5" fmla="*/ 190 h 482"/>
                <a:gd name="T6" fmla="*/ 507 w 515"/>
                <a:gd name="T7" fmla="*/ 243 h 482"/>
                <a:gd name="T8" fmla="*/ 474 w 515"/>
                <a:gd name="T9" fmla="*/ 298 h 482"/>
                <a:gd name="T10" fmla="*/ 478 w 515"/>
                <a:gd name="T11" fmla="*/ 314 h 482"/>
                <a:gd name="T12" fmla="*/ 470 w 515"/>
                <a:gd name="T13" fmla="*/ 344 h 482"/>
                <a:gd name="T14" fmla="*/ 470 w 515"/>
                <a:gd name="T15" fmla="*/ 359 h 482"/>
                <a:gd name="T16" fmla="*/ 465 w 515"/>
                <a:gd name="T17" fmla="*/ 379 h 482"/>
                <a:gd name="T18" fmla="*/ 475 w 515"/>
                <a:gd name="T19" fmla="*/ 391 h 482"/>
                <a:gd name="T20" fmla="*/ 457 w 515"/>
                <a:gd name="T21" fmla="*/ 417 h 482"/>
                <a:gd name="T22" fmla="*/ 431 w 515"/>
                <a:gd name="T23" fmla="*/ 430 h 482"/>
                <a:gd name="T24" fmla="*/ 379 w 515"/>
                <a:gd name="T25" fmla="*/ 434 h 482"/>
                <a:gd name="T26" fmla="*/ 351 w 515"/>
                <a:gd name="T27" fmla="*/ 435 h 482"/>
                <a:gd name="T28" fmla="*/ 294 w 515"/>
                <a:gd name="T29" fmla="*/ 475 h 482"/>
                <a:gd name="T30" fmla="*/ 236 w 515"/>
                <a:gd name="T31" fmla="*/ 475 h 482"/>
                <a:gd name="T32" fmla="*/ 207 w 515"/>
                <a:gd name="T33" fmla="*/ 449 h 482"/>
                <a:gd name="T34" fmla="*/ 208 w 515"/>
                <a:gd name="T35" fmla="*/ 440 h 482"/>
                <a:gd name="T36" fmla="*/ 226 w 515"/>
                <a:gd name="T37" fmla="*/ 410 h 482"/>
                <a:gd name="T38" fmla="*/ 231 w 515"/>
                <a:gd name="T39" fmla="*/ 392 h 482"/>
                <a:gd name="T40" fmla="*/ 225 w 515"/>
                <a:gd name="T41" fmla="*/ 379 h 482"/>
                <a:gd name="T42" fmla="*/ 152 w 515"/>
                <a:gd name="T43" fmla="*/ 355 h 482"/>
                <a:gd name="T44" fmla="*/ 153 w 515"/>
                <a:gd name="T45" fmla="*/ 337 h 482"/>
                <a:gd name="T46" fmla="*/ 82 w 515"/>
                <a:gd name="T47" fmla="*/ 333 h 482"/>
                <a:gd name="T48" fmla="*/ 68 w 515"/>
                <a:gd name="T49" fmla="*/ 329 h 482"/>
                <a:gd name="T50" fmla="*/ 70 w 515"/>
                <a:gd name="T51" fmla="*/ 321 h 482"/>
                <a:gd name="T52" fmla="*/ 29 w 515"/>
                <a:gd name="T53" fmla="*/ 312 h 482"/>
                <a:gd name="T54" fmla="*/ 12 w 515"/>
                <a:gd name="T55" fmla="*/ 294 h 482"/>
                <a:gd name="T56" fmla="*/ 6 w 515"/>
                <a:gd name="T57" fmla="*/ 277 h 482"/>
                <a:gd name="T58" fmla="*/ 0 w 515"/>
                <a:gd name="T59" fmla="*/ 256 h 482"/>
                <a:gd name="T60" fmla="*/ 10 w 515"/>
                <a:gd name="T61" fmla="*/ 211 h 482"/>
                <a:gd name="T62" fmla="*/ 8 w 515"/>
                <a:gd name="T63" fmla="*/ 188 h 482"/>
                <a:gd name="T64" fmla="*/ 16 w 515"/>
                <a:gd name="T65" fmla="*/ 174 h 482"/>
                <a:gd name="T66" fmla="*/ 15 w 515"/>
                <a:gd name="T67" fmla="*/ 147 h 482"/>
                <a:gd name="T68" fmla="*/ 28 w 515"/>
                <a:gd name="T69" fmla="*/ 140 h 482"/>
                <a:gd name="T70" fmla="*/ 26 w 515"/>
                <a:gd name="T71" fmla="*/ 131 h 482"/>
                <a:gd name="T72" fmla="*/ 88 w 515"/>
                <a:gd name="T73" fmla="*/ 135 h 482"/>
                <a:gd name="T74" fmla="*/ 117 w 515"/>
                <a:gd name="T75" fmla="*/ 115 h 482"/>
                <a:gd name="T76" fmla="*/ 101 w 515"/>
                <a:gd name="T77" fmla="*/ 96 h 482"/>
                <a:gd name="T78" fmla="*/ 108 w 515"/>
                <a:gd name="T79" fmla="*/ 68 h 482"/>
                <a:gd name="T80" fmla="*/ 159 w 515"/>
                <a:gd name="T81" fmla="*/ 39 h 482"/>
                <a:gd name="T82" fmla="*/ 181 w 515"/>
                <a:gd name="T83" fmla="*/ 17 h 482"/>
                <a:gd name="T84" fmla="*/ 196 w 515"/>
                <a:gd name="T85" fmla="*/ 5 h 482"/>
                <a:gd name="T86" fmla="*/ 294 w 515"/>
                <a:gd name="T87" fmla="*/ 51 h 482"/>
                <a:gd name="T88" fmla="*/ 326 w 515"/>
                <a:gd name="T89" fmla="*/ 67 h 482"/>
                <a:gd name="T90" fmla="*/ 328 w 515"/>
                <a:gd name="T91" fmla="*/ 83 h 482"/>
                <a:gd name="T92" fmla="*/ 364 w 515"/>
                <a:gd name="T93" fmla="*/ 80 h 482"/>
                <a:gd name="T94" fmla="*/ 373 w 515"/>
                <a:gd name="T95" fmla="*/ 62 h 482"/>
                <a:gd name="T96" fmla="*/ 405 w 515"/>
                <a:gd name="T97" fmla="*/ 78 h 482"/>
                <a:gd name="T98" fmla="*/ 453 w 515"/>
                <a:gd name="T99" fmla="*/ 97 h 482"/>
                <a:gd name="T100" fmla="*/ 481 w 515"/>
                <a:gd name="T101" fmla="*/ 12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5" h="482">
                  <a:moveTo>
                    <a:pt x="508" y="145"/>
                  </a:moveTo>
                  <a:lnTo>
                    <a:pt x="504" y="148"/>
                  </a:lnTo>
                  <a:lnTo>
                    <a:pt x="501" y="154"/>
                  </a:lnTo>
                  <a:lnTo>
                    <a:pt x="500" y="156"/>
                  </a:lnTo>
                  <a:lnTo>
                    <a:pt x="501" y="157"/>
                  </a:lnTo>
                  <a:lnTo>
                    <a:pt x="501" y="158"/>
                  </a:lnTo>
                  <a:lnTo>
                    <a:pt x="501" y="158"/>
                  </a:lnTo>
                  <a:lnTo>
                    <a:pt x="514" y="168"/>
                  </a:lnTo>
                  <a:lnTo>
                    <a:pt x="515" y="169"/>
                  </a:lnTo>
                  <a:lnTo>
                    <a:pt x="515" y="172"/>
                  </a:lnTo>
                  <a:lnTo>
                    <a:pt x="515" y="177"/>
                  </a:lnTo>
                  <a:lnTo>
                    <a:pt x="511" y="184"/>
                  </a:lnTo>
                  <a:lnTo>
                    <a:pt x="502" y="188"/>
                  </a:lnTo>
                  <a:lnTo>
                    <a:pt x="501" y="189"/>
                  </a:lnTo>
                  <a:lnTo>
                    <a:pt x="501" y="190"/>
                  </a:lnTo>
                  <a:lnTo>
                    <a:pt x="501" y="191"/>
                  </a:lnTo>
                  <a:lnTo>
                    <a:pt x="501" y="192"/>
                  </a:lnTo>
                  <a:lnTo>
                    <a:pt x="505" y="199"/>
                  </a:lnTo>
                  <a:lnTo>
                    <a:pt x="507" y="202"/>
                  </a:lnTo>
                  <a:lnTo>
                    <a:pt x="507" y="243"/>
                  </a:lnTo>
                  <a:lnTo>
                    <a:pt x="510" y="250"/>
                  </a:lnTo>
                  <a:lnTo>
                    <a:pt x="508" y="260"/>
                  </a:lnTo>
                  <a:lnTo>
                    <a:pt x="504" y="270"/>
                  </a:lnTo>
                  <a:lnTo>
                    <a:pt x="491" y="274"/>
                  </a:lnTo>
                  <a:lnTo>
                    <a:pt x="474" y="298"/>
                  </a:lnTo>
                  <a:lnTo>
                    <a:pt x="473" y="301"/>
                  </a:lnTo>
                  <a:lnTo>
                    <a:pt x="474" y="304"/>
                  </a:lnTo>
                  <a:lnTo>
                    <a:pt x="478" y="311"/>
                  </a:lnTo>
                  <a:lnTo>
                    <a:pt x="478" y="313"/>
                  </a:lnTo>
                  <a:lnTo>
                    <a:pt x="478" y="314"/>
                  </a:lnTo>
                  <a:lnTo>
                    <a:pt x="478" y="315"/>
                  </a:lnTo>
                  <a:lnTo>
                    <a:pt x="467" y="325"/>
                  </a:lnTo>
                  <a:lnTo>
                    <a:pt x="460" y="327"/>
                  </a:lnTo>
                  <a:lnTo>
                    <a:pt x="462" y="332"/>
                  </a:lnTo>
                  <a:lnTo>
                    <a:pt x="470" y="344"/>
                  </a:lnTo>
                  <a:lnTo>
                    <a:pt x="472" y="352"/>
                  </a:lnTo>
                  <a:lnTo>
                    <a:pt x="472" y="355"/>
                  </a:lnTo>
                  <a:lnTo>
                    <a:pt x="472" y="357"/>
                  </a:lnTo>
                  <a:lnTo>
                    <a:pt x="471" y="358"/>
                  </a:lnTo>
                  <a:lnTo>
                    <a:pt x="470" y="359"/>
                  </a:lnTo>
                  <a:lnTo>
                    <a:pt x="467" y="361"/>
                  </a:lnTo>
                  <a:lnTo>
                    <a:pt x="466" y="362"/>
                  </a:lnTo>
                  <a:lnTo>
                    <a:pt x="466" y="363"/>
                  </a:lnTo>
                  <a:lnTo>
                    <a:pt x="464" y="376"/>
                  </a:lnTo>
                  <a:lnTo>
                    <a:pt x="465" y="379"/>
                  </a:lnTo>
                  <a:lnTo>
                    <a:pt x="465" y="381"/>
                  </a:lnTo>
                  <a:lnTo>
                    <a:pt x="474" y="384"/>
                  </a:lnTo>
                  <a:lnTo>
                    <a:pt x="476" y="388"/>
                  </a:lnTo>
                  <a:lnTo>
                    <a:pt x="476" y="389"/>
                  </a:lnTo>
                  <a:lnTo>
                    <a:pt x="475" y="391"/>
                  </a:lnTo>
                  <a:lnTo>
                    <a:pt x="461" y="407"/>
                  </a:lnTo>
                  <a:lnTo>
                    <a:pt x="460" y="408"/>
                  </a:lnTo>
                  <a:lnTo>
                    <a:pt x="460" y="413"/>
                  </a:lnTo>
                  <a:lnTo>
                    <a:pt x="459" y="415"/>
                  </a:lnTo>
                  <a:lnTo>
                    <a:pt x="457" y="417"/>
                  </a:lnTo>
                  <a:lnTo>
                    <a:pt x="439" y="415"/>
                  </a:lnTo>
                  <a:lnTo>
                    <a:pt x="432" y="418"/>
                  </a:lnTo>
                  <a:lnTo>
                    <a:pt x="431" y="419"/>
                  </a:lnTo>
                  <a:lnTo>
                    <a:pt x="431" y="421"/>
                  </a:lnTo>
                  <a:lnTo>
                    <a:pt x="431" y="430"/>
                  </a:lnTo>
                  <a:lnTo>
                    <a:pt x="430" y="431"/>
                  </a:lnTo>
                  <a:lnTo>
                    <a:pt x="429" y="432"/>
                  </a:lnTo>
                  <a:lnTo>
                    <a:pt x="402" y="430"/>
                  </a:lnTo>
                  <a:lnTo>
                    <a:pt x="393" y="435"/>
                  </a:lnTo>
                  <a:lnTo>
                    <a:pt x="379" y="434"/>
                  </a:lnTo>
                  <a:lnTo>
                    <a:pt x="363" y="425"/>
                  </a:lnTo>
                  <a:lnTo>
                    <a:pt x="360" y="425"/>
                  </a:lnTo>
                  <a:lnTo>
                    <a:pt x="356" y="428"/>
                  </a:lnTo>
                  <a:lnTo>
                    <a:pt x="355" y="432"/>
                  </a:lnTo>
                  <a:lnTo>
                    <a:pt x="351" y="435"/>
                  </a:lnTo>
                  <a:lnTo>
                    <a:pt x="346" y="436"/>
                  </a:lnTo>
                  <a:lnTo>
                    <a:pt x="344" y="437"/>
                  </a:lnTo>
                  <a:lnTo>
                    <a:pt x="340" y="446"/>
                  </a:lnTo>
                  <a:lnTo>
                    <a:pt x="301" y="462"/>
                  </a:lnTo>
                  <a:lnTo>
                    <a:pt x="294" y="475"/>
                  </a:lnTo>
                  <a:lnTo>
                    <a:pt x="293" y="476"/>
                  </a:lnTo>
                  <a:lnTo>
                    <a:pt x="267" y="477"/>
                  </a:lnTo>
                  <a:lnTo>
                    <a:pt x="264" y="481"/>
                  </a:lnTo>
                  <a:lnTo>
                    <a:pt x="260" y="482"/>
                  </a:lnTo>
                  <a:lnTo>
                    <a:pt x="236" y="475"/>
                  </a:lnTo>
                  <a:lnTo>
                    <a:pt x="233" y="466"/>
                  </a:lnTo>
                  <a:lnTo>
                    <a:pt x="232" y="465"/>
                  </a:lnTo>
                  <a:lnTo>
                    <a:pt x="218" y="458"/>
                  </a:lnTo>
                  <a:lnTo>
                    <a:pt x="214" y="452"/>
                  </a:lnTo>
                  <a:lnTo>
                    <a:pt x="207" y="449"/>
                  </a:lnTo>
                  <a:lnTo>
                    <a:pt x="207" y="448"/>
                  </a:lnTo>
                  <a:lnTo>
                    <a:pt x="206" y="447"/>
                  </a:lnTo>
                  <a:lnTo>
                    <a:pt x="206" y="446"/>
                  </a:lnTo>
                  <a:lnTo>
                    <a:pt x="207" y="441"/>
                  </a:lnTo>
                  <a:lnTo>
                    <a:pt x="208" y="440"/>
                  </a:lnTo>
                  <a:lnTo>
                    <a:pt x="217" y="434"/>
                  </a:lnTo>
                  <a:lnTo>
                    <a:pt x="218" y="432"/>
                  </a:lnTo>
                  <a:lnTo>
                    <a:pt x="219" y="429"/>
                  </a:lnTo>
                  <a:lnTo>
                    <a:pt x="226" y="411"/>
                  </a:lnTo>
                  <a:lnTo>
                    <a:pt x="226" y="410"/>
                  </a:lnTo>
                  <a:lnTo>
                    <a:pt x="239" y="407"/>
                  </a:lnTo>
                  <a:lnTo>
                    <a:pt x="239" y="402"/>
                  </a:lnTo>
                  <a:lnTo>
                    <a:pt x="238" y="399"/>
                  </a:lnTo>
                  <a:lnTo>
                    <a:pt x="237" y="398"/>
                  </a:lnTo>
                  <a:lnTo>
                    <a:pt x="231" y="392"/>
                  </a:lnTo>
                  <a:lnTo>
                    <a:pt x="230" y="389"/>
                  </a:lnTo>
                  <a:lnTo>
                    <a:pt x="230" y="385"/>
                  </a:lnTo>
                  <a:lnTo>
                    <a:pt x="230" y="383"/>
                  </a:lnTo>
                  <a:lnTo>
                    <a:pt x="229" y="382"/>
                  </a:lnTo>
                  <a:lnTo>
                    <a:pt x="225" y="379"/>
                  </a:lnTo>
                  <a:lnTo>
                    <a:pt x="201" y="384"/>
                  </a:lnTo>
                  <a:lnTo>
                    <a:pt x="176" y="378"/>
                  </a:lnTo>
                  <a:lnTo>
                    <a:pt x="153" y="358"/>
                  </a:lnTo>
                  <a:lnTo>
                    <a:pt x="152" y="357"/>
                  </a:lnTo>
                  <a:lnTo>
                    <a:pt x="152" y="355"/>
                  </a:lnTo>
                  <a:lnTo>
                    <a:pt x="153" y="354"/>
                  </a:lnTo>
                  <a:lnTo>
                    <a:pt x="154" y="351"/>
                  </a:lnTo>
                  <a:lnTo>
                    <a:pt x="155" y="345"/>
                  </a:lnTo>
                  <a:lnTo>
                    <a:pt x="154" y="340"/>
                  </a:lnTo>
                  <a:lnTo>
                    <a:pt x="153" y="337"/>
                  </a:lnTo>
                  <a:lnTo>
                    <a:pt x="149" y="335"/>
                  </a:lnTo>
                  <a:lnTo>
                    <a:pt x="90" y="344"/>
                  </a:lnTo>
                  <a:lnTo>
                    <a:pt x="86" y="343"/>
                  </a:lnTo>
                  <a:lnTo>
                    <a:pt x="83" y="337"/>
                  </a:lnTo>
                  <a:lnTo>
                    <a:pt x="82" y="333"/>
                  </a:lnTo>
                  <a:lnTo>
                    <a:pt x="81" y="331"/>
                  </a:lnTo>
                  <a:lnTo>
                    <a:pt x="79" y="330"/>
                  </a:lnTo>
                  <a:lnTo>
                    <a:pt x="71" y="332"/>
                  </a:lnTo>
                  <a:lnTo>
                    <a:pt x="68" y="331"/>
                  </a:lnTo>
                  <a:lnTo>
                    <a:pt x="68" y="329"/>
                  </a:lnTo>
                  <a:lnTo>
                    <a:pt x="68" y="328"/>
                  </a:lnTo>
                  <a:lnTo>
                    <a:pt x="68" y="328"/>
                  </a:lnTo>
                  <a:lnTo>
                    <a:pt x="70" y="324"/>
                  </a:lnTo>
                  <a:lnTo>
                    <a:pt x="70" y="322"/>
                  </a:lnTo>
                  <a:lnTo>
                    <a:pt x="70" y="321"/>
                  </a:lnTo>
                  <a:lnTo>
                    <a:pt x="70" y="320"/>
                  </a:lnTo>
                  <a:lnTo>
                    <a:pt x="70" y="319"/>
                  </a:lnTo>
                  <a:lnTo>
                    <a:pt x="67" y="316"/>
                  </a:lnTo>
                  <a:lnTo>
                    <a:pt x="39" y="307"/>
                  </a:lnTo>
                  <a:lnTo>
                    <a:pt x="29" y="312"/>
                  </a:lnTo>
                  <a:lnTo>
                    <a:pt x="26" y="312"/>
                  </a:lnTo>
                  <a:lnTo>
                    <a:pt x="25" y="311"/>
                  </a:lnTo>
                  <a:lnTo>
                    <a:pt x="19" y="298"/>
                  </a:lnTo>
                  <a:lnTo>
                    <a:pt x="13" y="295"/>
                  </a:lnTo>
                  <a:lnTo>
                    <a:pt x="12" y="294"/>
                  </a:lnTo>
                  <a:lnTo>
                    <a:pt x="8" y="289"/>
                  </a:lnTo>
                  <a:lnTo>
                    <a:pt x="5" y="283"/>
                  </a:lnTo>
                  <a:lnTo>
                    <a:pt x="5" y="281"/>
                  </a:lnTo>
                  <a:lnTo>
                    <a:pt x="5" y="280"/>
                  </a:lnTo>
                  <a:lnTo>
                    <a:pt x="6" y="277"/>
                  </a:lnTo>
                  <a:lnTo>
                    <a:pt x="7" y="275"/>
                  </a:lnTo>
                  <a:lnTo>
                    <a:pt x="7" y="273"/>
                  </a:lnTo>
                  <a:lnTo>
                    <a:pt x="7" y="270"/>
                  </a:lnTo>
                  <a:lnTo>
                    <a:pt x="2" y="263"/>
                  </a:lnTo>
                  <a:lnTo>
                    <a:pt x="0" y="256"/>
                  </a:lnTo>
                  <a:lnTo>
                    <a:pt x="0" y="251"/>
                  </a:lnTo>
                  <a:lnTo>
                    <a:pt x="2" y="233"/>
                  </a:lnTo>
                  <a:lnTo>
                    <a:pt x="5" y="225"/>
                  </a:lnTo>
                  <a:lnTo>
                    <a:pt x="7" y="223"/>
                  </a:lnTo>
                  <a:lnTo>
                    <a:pt x="10" y="211"/>
                  </a:lnTo>
                  <a:lnTo>
                    <a:pt x="10" y="208"/>
                  </a:lnTo>
                  <a:lnTo>
                    <a:pt x="8" y="205"/>
                  </a:lnTo>
                  <a:lnTo>
                    <a:pt x="8" y="203"/>
                  </a:lnTo>
                  <a:lnTo>
                    <a:pt x="8" y="189"/>
                  </a:lnTo>
                  <a:lnTo>
                    <a:pt x="8" y="188"/>
                  </a:lnTo>
                  <a:lnTo>
                    <a:pt x="9" y="187"/>
                  </a:lnTo>
                  <a:lnTo>
                    <a:pt x="15" y="183"/>
                  </a:lnTo>
                  <a:lnTo>
                    <a:pt x="16" y="181"/>
                  </a:lnTo>
                  <a:lnTo>
                    <a:pt x="17" y="180"/>
                  </a:lnTo>
                  <a:lnTo>
                    <a:pt x="16" y="174"/>
                  </a:lnTo>
                  <a:lnTo>
                    <a:pt x="14" y="168"/>
                  </a:lnTo>
                  <a:lnTo>
                    <a:pt x="14" y="165"/>
                  </a:lnTo>
                  <a:lnTo>
                    <a:pt x="14" y="151"/>
                  </a:lnTo>
                  <a:lnTo>
                    <a:pt x="14" y="148"/>
                  </a:lnTo>
                  <a:lnTo>
                    <a:pt x="15" y="147"/>
                  </a:lnTo>
                  <a:lnTo>
                    <a:pt x="27" y="146"/>
                  </a:lnTo>
                  <a:lnTo>
                    <a:pt x="28" y="145"/>
                  </a:lnTo>
                  <a:lnTo>
                    <a:pt x="29" y="145"/>
                  </a:lnTo>
                  <a:lnTo>
                    <a:pt x="29" y="143"/>
                  </a:lnTo>
                  <a:lnTo>
                    <a:pt x="28" y="140"/>
                  </a:lnTo>
                  <a:lnTo>
                    <a:pt x="27" y="139"/>
                  </a:lnTo>
                  <a:lnTo>
                    <a:pt x="26" y="136"/>
                  </a:lnTo>
                  <a:lnTo>
                    <a:pt x="25" y="134"/>
                  </a:lnTo>
                  <a:lnTo>
                    <a:pt x="26" y="133"/>
                  </a:lnTo>
                  <a:lnTo>
                    <a:pt x="26" y="131"/>
                  </a:lnTo>
                  <a:lnTo>
                    <a:pt x="27" y="131"/>
                  </a:lnTo>
                  <a:lnTo>
                    <a:pt x="30" y="130"/>
                  </a:lnTo>
                  <a:lnTo>
                    <a:pt x="41" y="134"/>
                  </a:lnTo>
                  <a:lnTo>
                    <a:pt x="84" y="133"/>
                  </a:lnTo>
                  <a:lnTo>
                    <a:pt x="88" y="135"/>
                  </a:lnTo>
                  <a:lnTo>
                    <a:pt x="91" y="134"/>
                  </a:lnTo>
                  <a:lnTo>
                    <a:pt x="93" y="132"/>
                  </a:lnTo>
                  <a:lnTo>
                    <a:pt x="99" y="131"/>
                  </a:lnTo>
                  <a:lnTo>
                    <a:pt x="113" y="124"/>
                  </a:lnTo>
                  <a:lnTo>
                    <a:pt x="117" y="115"/>
                  </a:lnTo>
                  <a:lnTo>
                    <a:pt x="118" y="111"/>
                  </a:lnTo>
                  <a:lnTo>
                    <a:pt x="117" y="105"/>
                  </a:lnTo>
                  <a:lnTo>
                    <a:pt x="117" y="105"/>
                  </a:lnTo>
                  <a:lnTo>
                    <a:pt x="116" y="104"/>
                  </a:lnTo>
                  <a:lnTo>
                    <a:pt x="101" y="96"/>
                  </a:lnTo>
                  <a:lnTo>
                    <a:pt x="99" y="93"/>
                  </a:lnTo>
                  <a:lnTo>
                    <a:pt x="97" y="92"/>
                  </a:lnTo>
                  <a:lnTo>
                    <a:pt x="97" y="81"/>
                  </a:lnTo>
                  <a:lnTo>
                    <a:pt x="98" y="79"/>
                  </a:lnTo>
                  <a:lnTo>
                    <a:pt x="108" y="68"/>
                  </a:lnTo>
                  <a:lnTo>
                    <a:pt x="109" y="66"/>
                  </a:lnTo>
                  <a:lnTo>
                    <a:pt x="109" y="58"/>
                  </a:lnTo>
                  <a:lnTo>
                    <a:pt x="112" y="51"/>
                  </a:lnTo>
                  <a:lnTo>
                    <a:pt x="113" y="50"/>
                  </a:lnTo>
                  <a:lnTo>
                    <a:pt x="159" y="39"/>
                  </a:lnTo>
                  <a:lnTo>
                    <a:pt x="164" y="33"/>
                  </a:lnTo>
                  <a:lnTo>
                    <a:pt x="179" y="32"/>
                  </a:lnTo>
                  <a:lnTo>
                    <a:pt x="180" y="30"/>
                  </a:lnTo>
                  <a:lnTo>
                    <a:pt x="182" y="27"/>
                  </a:lnTo>
                  <a:lnTo>
                    <a:pt x="181" y="17"/>
                  </a:lnTo>
                  <a:lnTo>
                    <a:pt x="184" y="5"/>
                  </a:lnTo>
                  <a:lnTo>
                    <a:pt x="184" y="4"/>
                  </a:lnTo>
                  <a:lnTo>
                    <a:pt x="185" y="3"/>
                  </a:lnTo>
                  <a:lnTo>
                    <a:pt x="194" y="5"/>
                  </a:lnTo>
                  <a:lnTo>
                    <a:pt x="196" y="5"/>
                  </a:lnTo>
                  <a:lnTo>
                    <a:pt x="199" y="1"/>
                  </a:lnTo>
                  <a:lnTo>
                    <a:pt x="205" y="0"/>
                  </a:lnTo>
                  <a:lnTo>
                    <a:pt x="234" y="31"/>
                  </a:lnTo>
                  <a:lnTo>
                    <a:pt x="249" y="29"/>
                  </a:lnTo>
                  <a:lnTo>
                    <a:pt x="294" y="51"/>
                  </a:lnTo>
                  <a:lnTo>
                    <a:pt x="298" y="57"/>
                  </a:lnTo>
                  <a:lnTo>
                    <a:pt x="299" y="59"/>
                  </a:lnTo>
                  <a:lnTo>
                    <a:pt x="299" y="60"/>
                  </a:lnTo>
                  <a:lnTo>
                    <a:pt x="325" y="66"/>
                  </a:lnTo>
                  <a:lnTo>
                    <a:pt x="326" y="67"/>
                  </a:lnTo>
                  <a:lnTo>
                    <a:pt x="327" y="68"/>
                  </a:lnTo>
                  <a:lnTo>
                    <a:pt x="327" y="69"/>
                  </a:lnTo>
                  <a:lnTo>
                    <a:pt x="327" y="81"/>
                  </a:lnTo>
                  <a:lnTo>
                    <a:pt x="327" y="82"/>
                  </a:lnTo>
                  <a:lnTo>
                    <a:pt x="328" y="83"/>
                  </a:lnTo>
                  <a:lnTo>
                    <a:pt x="333" y="88"/>
                  </a:lnTo>
                  <a:lnTo>
                    <a:pt x="340" y="83"/>
                  </a:lnTo>
                  <a:lnTo>
                    <a:pt x="357" y="85"/>
                  </a:lnTo>
                  <a:lnTo>
                    <a:pt x="363" y="81"/>
                  </a:lnTo>
                  <a:lnTo>
                    <a:pt x="364" y="80"/>
                  </a:lnTo>
                  <a:lnTo>
                    <a:pt x="364" y="67"/>
                  </a:lnTo>
                  <a:lnTo>
                    <a:pt x="365" y="65"/>
                  </a:lnTo>
                  <a:lnTo>
                    <a:pt x="367" y="63"/>
                  </a:lnTo>
                  <a:lnTo>
                    <a:pt x="372" y="62"/>
                  </a:lnTo>
                  <a:lnTo>
                    <a:pt x="373" y="62"/>
                  </a:lnTo>
                  <a:lnTo>
                    <a:pt x="374" y="64"/>
                  </a:lnTo>
                  <a:lnTo>
                    <a:pt x="376" y="69"/>
                  </a:lnTo>
                  <a:lnTo>
                    <a:pt x="377" y="70"/>
                  </a:lnTo>
                  <a:lnTo>
                    <a:pt x="405" y="74"/>
                  </a:lnTo>
                  <a:lnTo>
                    <a:pt x="405" y="78"/>
                  </a:lnTo>
                  <a:lnTo>
                    <a:pt x="408" y="85"/>
                  </a:lnTo>
                  <a:lnTo>
                    <a:pt x="411" y="87"/>
                  </a:lnTo>
                  <a:lnTo>
                    <a:pt x="414" y="88"/>
                  </a:lnTo>
                  <a:lnTo>
                    <a:pt x="418" y="86"/>
                  </a:lnTo>
                  <a:lnTo>
                    <a:pt x="453" y="97"/>
                  </a:lnTo>
                  <a:lnTo>
                    <a:pt x="461" y="105"/>
                  </a:lnTo>
                  <a:lnTo>
                    <a:pt x="466" y="116"/>
                  </a:lnTo>
                  <a:lnTo>
                    <a:pt x="472" y="121"/>
                  </a:lnTo>
                  <a:lnTo>
                    <a:pt x="477" y="122"/>
                  </a:lnTo>
                  <a:lnTo>
                    <a:pt x="481" y="120"/>
                  </a:lnTo>
                  <a:lnTo>
                    <a:pt x="493" y="125"/>
                  </a:lnTo>
                  <a:lnTo>
                    <a:pt x="496" y="128"/>
                  </a:lnTo>
                  <a:lnTo>
                    <a:pt x="498" y="132"/>
                  </a:lnTo>
                  <a:lnTo>
                    <a:pt x="508" y="145"/>
                  </a:lnTo>
                  <a:close/>
                </a:path>
              </a:pathLst>
            </a:custGeom>
            <a:solidFill>
              <a:srgbClr val="101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134" name="Freeform 43"/>
            <p:cNvSpPr>
              <a:spLocks/>
            </p:cNvSpPr>
            <p:nvPr/>
          </p:nvSpPr>
          <p:spPr bwMode="auto">
            <a:xfrm>
              <a:off x="5662613" y="8037513"/>
              <a:ext cx="817563" cy="765175"/>
            </a:xfrm>
            <a:custGeom>
              <a:avLst/>
              <a:gdLst>
                <a:gd name="T0" fmla="*/ 501 w 515"/>
                <a:gd name="T1" fmla="*/ 157 h 482"/>
                <a:gd name="T2" fmla="*/ 515 w 515"/>
                <a:gd name="T3" fmla="*/ 172 h 482"/>
                <a:gd name="T4" fmla="*/ 501 w 515"/>
                <a:gd name="T5" fmla="*/ 190 h 482"/>
                <a:gd name="T6" fmla="*/ 507 w 515"/>
                <a:gd name="T7" fmla="*/ 243 h 482"/>
                <a:gd name="T8" fmla="*/ 474 w 515"/>
                <a:gd name="T9" fmla="*/ 298 h 482"/>
                <a:gd name="T10" fmla="*/ 478 w 515"/>
                <a:gd name="T11" fmla="*/ 314 h 482"/>
                <a:gd name="T12" fmla="*/ 470 w 515"/>
                <a:gd name="T13" fmla="*/ 344 h 482"/>
                <a:gd name="T14" fmla="*/ 470 w 515"/>
                <a:gd name="T15" fmla="*/ 359 h 482"/>
                <a:gd name="T16" fmla="*/ 465 w 515"/>
                <a:gd name="T17" fmla="*/ 379 h 482"/>
                <a:gd name="T18" fmla="*/ 475 w 515"/>
                <a:gd name="T19" fmla="*/ 391 h 482"/>
                <a:gd name="T20" fmla="*/ 457 w 515"/>
                <a:gd name="T21" fmla="*/ 417 h 482"/>
                <a:gd name="T22" fmla="*/ 431 w 515"/>
                <a:gd name="T23" fmla="*/ 430 h 482"/>
                <a:gd name="T24" fmla="*/ 379 w 515"/>
                <a:gd name="T25" fmla="*/ 434 h 482"/>
                <a:gd name="T26" fmla="*/ 351 w 515"/>
                <a:gd name="T27" fmla="*/ 435 h 482"/>
                <a:gd name="T28" fmla="*/ 294 w 515"/>
                <a:gd name="T29" fmla="*/ 475 h 482"/>
                <a:gd name="T30" fmla="*/ 236 w 515"/>
                <a:gd name="T31" fmla="*/ 475 h 482"/>
                <a:gd name="T32" fmla="*/ 207 w 515"/>
                <a:gd name="T33" fmla="*/ 449 h 482"/>
                <a:gd name="T34" fmla="*/ 208 w 515"/>
                <a:gd name="T35" fmla="*/ 440 h 482"/>
                <a:gd name="T36" fmla="*/ 226 w 515"/>
                <a:gd name="T37" fmla="*/ 410 h 482"/>
                <a:gd name="T38" fmla="*/ 231 w 515"/>
                <a:gd name="T39" fmla="*/ 392 h 482"/>
                <a:gd name="T40" fmla="*/ 225 w 515"/>
                <a:gd name="T41" fmla="*/ 379 h 482"/>
                <a:gd name="T42" fmla="*/ 152 w 515"/>
                <a:gd name="T43" fmla="*/ 355 h 482"/>
                <a:gd name="T44" fmla="*/ 153 w 515"/>
                <a:gd name="T45" fmla="*/ 337 h 482"/>
                <a:gd name="T46" fmla="*/ 82 w 515"/>
                <a:gd name="T47" fmla="*/ 333 h 482"/>
                <a:gd name="T48" fmla="*/ 68 w 515"/>
                <a:gd name="T49" fmla="*/ 329 h 482"/>
                <a:gd name="T50" fmla="*/ 70 w 515"/>
                <a:gd name="T51" fmla="*/ 321 h 482"/>
                <a:gd name="T52" fmla="*/ 29 w 515"/>
                <a:gd name="T53" fmla="*/ 312 h 482"/>
                <a:gd name="T54" fmla="*/ 12 w 515"/>
                <a:gd name="T55" fmla="*/ 294 h 482"/>
                <a:gd name="T56" fmla="*/ 6 w 515"/>
                <a:gd name="T57" fmla="*/ 277 h 482"/>
                <a:gd name="T58" fmla="*/ 0 w 515"/>
                <a:gd name="T59" fmla="*/ 256 h 482"/>
                <a:gd name="T60" fmla="*/ 10 w 515"/>
                <a:gd name="T61" fmla="*/ 211 h 482"/>
                <a:gd name="T62" fmla="*/ 8 w 515"/>
                <a:gd name="T63" fmla="*/ 188 h 482"/>
                <a:gd name="T64" fmla="*/ 16 w 515"/>
                <a:gd name="T65" fmla="*/ 174 h 482"/>
                <a:gd name="T66" fmla="*/ 15 w 515"/>
                <a:gd name="T67" fmla="*/ 147 h 482"/>
                <a:gd name="T68" fmla="*/ 28 w 515"/>
                <a:gd name="T69" fmla="*/ 140 h 482"/>
                <a:gd name="T70" fmla="*/ 26 w 515"/>
                <a:gd name="T71" fmla="*/ 131 h 482"/>
                <a:gd name="T72" fmla="*/ 88 w 515"/>
                <a:gd name="T73" fmla="*/ 135 h 482"/>
                <a:gd name="T74" fmla="*/ 117 w 515"/>
                <a:gd name="T75" fmla="*/ 115 h 482"/>
                <a:gd name="T76" fmla="*/ 101 w 515"/>
                <a:gd name="T77" fmla="*/ 96 h 482"/>
                <a:gd name="T78" fmla="*/ 108 w 515"/>
                <a:gd name="T79" fmla="*/ 68 h 482"/>
                <a:gd name="T80" fmla="*/ 159 w 515"/>
                <a:gd name="T81" fmla="*/ 39 h 482"/>
                <a:gd name="T82" fmla="*/ 181 w 515"/>
                <a:gd name="T83" fmla="*/ 17 h 482"/>
                <a:gd name="T84" fmla="*/ 196 w 515"/>
                <a:gd name="T85" fmla="*/ 5 h 482"/>
                <a:gd name="T86" fmla="*/ 294 w 515"/>
                <a:gd name="T87" fmla="*/ 51 h 482"/>
                <a:gd name="T88" fmla="*/ 326 w 515"/>
                <a:gd name="T89" fmla="*/ 67 h 482"/>
                <a:gd name="T90" fmla="*/ 328 w 515"/>
                <a:gd name="T91" fmla="*/ 83 h 482"/>
                <a:gd name="T92" fmla="*/ 364 w 515"/>
                <a:gd name="T93" fmla="*/ 80 h 482"/>
                <a:gd name="T94" fmla="*/ 373 w 515"/>
                <a:gd name="T95" fmla="*/ 62 h 482"/>
                <a:gd name="T96" fmla="*/ 405 w 515"/>
                <a:gd name="T97" fmla="*/ 78 h 482"/>
                <a:gd name="T98" fmla="*/ 453 w 515"/>
                <a:gd name="T99" fmla="*/ 97 h 482"/>
                <a:gd name="T100" fmla="*/ 481 w 515"/>
                <a:gd name="T101" fmla="*/ 12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5" h="482">
                  <a:moveTo>
                    <a:pt x="508" y="145"/>
                  </a:moveTo>
                  <a:lnTo>
                    <a:pt x="504" y="148"/>
                  </a:lnTo>
                  <a:lnTo>
                    <a:pt x="501" y="154"/>
                  </a:lnTo>
                  <a:lnTo>
                    <a:pt x="500" y="156"/>
                  </a:lnTo>
                  <a:lnTo>
                    <a:pt x="501" y="157"/>
                  </a:lnTo>
                  <a:lnTo>
                    <a:pt x="501" y="158"/>
                  </a:lnTo>
                  <a:lnTo>
                    <a:pt x="501" y="158"/>
                  </a:lnTo>
                  <a:lnTo>
                    <a:pt x="514" y="168"/>
                  </a:lnTo>
                  <a:lnTo>
                    <a:pt x="515" y="169"/>
                  </a:lnTo>
                  <a:lnTo>
                    <a:pt x="515" y="172"/>
                  </a:lnTo>
                  <a:lnTo>
                    <a:pt x="515" y="177"/>
                  </a:lnTo>
                  <a:lnTo>
                    <a:pt x="511" y="184"/>
                  </a:lnTo>
                  <a:lnTo>
                    <a:pt x="502" y="188"/>
                  </a:lnTo>
                  <a:lnTo>
                    <a:pt x="501" y="189"/>
                  </a:lnTo>
                  <a:lnTo>
                    <a:pt x="501" y="190"/>
                  </a:lnTo>
                  <a:lnTo>
                    <a:pt x="501" y="191"/>
                  </a:lnTo>
                  <a:lnTo>
                    <a:pt x="501" y="192"/>
                  </a:lnTo>
                  <a:lnTo>
                    <a:pt x="505" y="199"/>
                  </a:lnTo>
                  <a:lnTo>
                    <a:pt x="507" y="202"/>
                  </a:lnTo>
                  <a:lnTo>
                    <a:pt x="507" y="243"/>
                  </a:lnTo>
                  <a:lnTo>
                    <a:pt x="510" y="250"/>
                  </a:lnTo>
                  <a:lnTo>
                    <a:pt x="508" y="260"/>
                  </a:lnTo>
                  <a:lnTo>
                    <a:pt x="504" y="270"/>
                  </a:lnTo>
                  <a:lnTo>
                    <a:pt x="491" y="274"/>
                  </a:lnTo>
                  <a:lnTo>
                    <a:pt x="474" y="298"/>
                  </a:lnTo>
                  <a:lnTo>
                    <a:pt x="473" y="301"/>
                  </a:lnTo>
                  <a:lnTo>
                    <a:pt x="474" y="304"/>
                  </a:lnTo>
                  <a:lnTo>
                    <a:pt x="478" y="311"/>
                  </a:lnTo>
                  <a:lnTo>
                    <a:pt x="478" y="313"/>
                  </a:lnTo>
                  <a:lnTo>
                    <a:pt x="478" y="314"/>
                  </a:lnTo>
                  <a:lnTo>
                    <a:pt x="478" y="315"/>
                  </a:lnTo>
                  <a:lnTo>
                    <a:pt x="467" y="325"/>
                  </a:lnTo>
                  <a:lnTo>
                    <a:pt x="460" y="327"/>
                  </a:lnTo>
                  <a:lnTo>
                    <a:pt x="462" y="332"/>
                  </a:lnTo>
                  <a:lnTo>
                    <a:pt x="470" y="344"/>
                  </a:lnTo>
                  <a:lnTo>
                    <a:pt x="472" y="352"/>
                  </a:lnTo>
                  <a:lnTo>
                    <a:pt x="472" y="355"/>
                  </a:lnTo>
                  <a:lnTo>
                    <a:pt x="472" y="357"/>
                  </a:lnTo>
                  <a:lnTo>
                    <a:pt x="471" y="358"/>
                  </a:lnTo>
                  <a:lnTo>
                    <a:pt x="470" y="359"/>
                  </a:lnTo>
                  <a:lnTo>
                    <a:pt x="467" y="361"/>
                  </a:lnTo>
                  <a:lnTo>
                    <a:pt x="466" y="362"/>
                  </a:lnTo>
                  <a:lnTo>
                    <a:pt x="466" y="363"/>
                  </a:lnTo>
                  <a:lnTo>
                    <a:pt x="464" y="376"/>
                  </a:lnTo>
                  <a:lnTo>
                    <a:pt x="465" y="379"/>
                  </a:lnTo>
                  <a:lnTo>
                    <a:pt x="465" y="381"/>
                  </a:lnTo>
                  <a:lnTo>
                    <a:pt x="474" y="384"/>
                  </a:lnTo>
                  <a:lnTo>
                    <a:pt x="476" y="388"/>
                  </a:lnTo>
                  <a:lnTo>
                    <a:pt x="476" y="389"/>
                  </a:lnTo>
                  <a:lnTo>
                    <a:pt x="475" y="391"/>
                  </a:lnTo>
                  <a:lnTo>
                    <a:pt x="461" y="407"/>
                  </a:lnTo>
                  <a:lnTo>
                    <a:pt x="460" y="408"/>
                  </a:lnTo>
                  <a:lnTo>
                    <a:pt x="460" y="413"/>
                  </a:lnTo>
                  <a:lnTo>
                    <a:pt x="459" y="415"/>
                  </a:lnTo>
                  <a:lnTo>
                    <a:pt x="457" y="417"/>
                  </a:lnTo>
                  <a:lnTo>
                    <a:pt x="439" y="415"/>
                  </a:lnTo>
                  <a:lnTo>
                    <a:pt x="432" y="418"/>
                  </a:lnTo>
                  <a:lnTo>
                    <a:pt x="431" y="419"/>
                  </a:lnTo>
                  <a:lnTo>
                    <a:pt x="431" y="421"/>
                  </a:lnTo>
                  <a:lnTo>
                    <a:pt x="431" y="430"/>
                  </a:lnTo>
                  <a:lnTo>
                    <a:pt x="430" y="431"/>
                  </a:lnTo>
                  <a:lnTo>
                    <a:pt x="429" y="432"/>
                  </a:lnTo>
                  <a:lnTo>
                    <a:pt x="402" y="430"/>
                  </a:lnTo>
                  <a:lnTo>
                    <a:pt x="393" y="435"/>
                  </a:lnTo>
                  <a:lnTo>
                    <a:pt x="379" y="434"/>
                  </a:lnTo>
                  <a:lnTo>
                    <a:pt x="363" y="425"/>
                  </a:lnTo>
                  <a:lnTo>
                    <a:pt x="360" y="425"/>
                  </a:lnTo>
                  <a:lnTo>
                    <a:pt x="356" y="428"/>
                  </a:lnTo>
                  <a:lnTo>
                    <a:pt x="355" y="432"/>
                  </a:lnTo>
                  <a:lnTo>
                    <a:pt x="351" y="435"/>
                  </a:lnTo>
                  <a:lnTo>
                    <a:pt x="346" y="436"/>
                  </a:lnTo>
                  <a:lnTo>
                    <a:pt x="344" y="437"/>
                  </a:lnTo>
                  <a:lnTo>
                    <a:pt x="340" y="446"/>
                  </a:lnTo>
                  <a:lnTo>
                    <a:pt x="301" y="462"/>
                  </a:lnTo>
                  <a:lnTo>
                    <a:pt x="294" y="475"/>
                  </a:lnTo>
                  <a:lnTo>
                    <a:pt x="293" y="476"/>
                  </a:lnTo>
                  <a:lnTo>
                    <a:pt x="267" y="477"/>
                  </a:lnTo>
                  <a:lnTo>
                    <a:pt x="264" y="481"/>
                  </a:lnTo>
                  <a:lnTo>
                    <a:pt x="260" y="482"/>
                  </a:lnTo>
                  <a:lnTo>
                    <a:pt x="236" y="475"/>
                  </a:lnTo>
                  <a:lnTo>
                    <a:pt x="233" y="466"/>
                  </a:lnTo>
                  <a:lnTo>
                    <a:pt x="232" y="465"/>
                  </a:lnTo>
                  <a:lnTo>
                    <a:pt x="218" y="458"/>
                  </a:lnTo>
                  <a:lnTo>
                    <a:pt x="214" y="452"/>
                  </a:lnTo>
                  <a:lnTo>
                    <a:pt x="207" y="449"/>
                  </a:lnTo>
                  <a:lnTo>
                    <a:pt x="207" y="448"/>
                  </a:lnTo>
                  <a:lnTo>
                    <a:pt x="206" y="447"/>
                  </a:lnTo>
                  <a:lnTo>
                    <a:pt x="206" y="446"/>
                  </a:lnTo>
                  <a:lnTo>
                    <a:pt x="207" y="441"/>
                  </a:lnTo>
                  <a:lnTo>
                    <a:pt x="208" y="440"/>
                  </a:lnTo>
                  <a:lnTo>
                    <a:pt x="217" y="434"/>
                  </a:lnTo>
                  <a:lnTo>
                    <a:pt x="218" y="432"/>
                  </a:lnTo>
                  <a:lnTo>
                    <a:pt x="219" y="429"/>
                  </a:lnTo>
                  <a:lnTo>
                    <a:pt x="226" y="411"/>
                  </a:lnTo>
                  <a:lnTo>
                    <a:pt x="226" y="410"/>
                  </a:lnTo>
                  <a:lnTo>
                    <a:pt x="239" y="407"/>
                  </a:lnTo>
                  <a:lnTo>
                    <a:pt x="239" y="402"/>
                  </a:lnTo>
                  <a:lnTo>
                    <a:pt x="238" y="399"/>
                  </a:lnTo>
                  <a:lnTo>
                    <a:pt x="237" y="398"/>
                  </a:lnTo>
                  <a:lnTo>
                    <a:pt x="231" y="392"/>
                  </a:lnTo>
                  <a:lnTo>
                    <a:pt x="230" y="389"/>
                  </a:lnTo>
                  <a:lnTo>
                    <a:pt x="230" y="385"/>
                  </a:lnTo>
                  <a:lnTo>
                    <a:pt x="230" y="383"/>
                  </a:lnTo>
                  <a:lnTo>
                    <a:pt x="229" y="382"/>
                  </a:lnTo>
                  <a:lnTo>
                    <a:pt x="225" y="379"/>
                  </a:lnTo>
                  <a:lnTo>
                    <a:pt x="201" y="384"/>
                  </a:lnTo>
                  <a:lnTo>
                    <a:pt x="176" y="378"/>
                  </a:lnTo>
                  <a:lnTo>
                    <a:pt x="153" y="358"/>
                  </a:lnTo>
                  <a:lnTo>
                    <a:pt x="152" y="357"/>
                  </a:lnTo>
                  <a:lnTo>
                    <a:pt x="152" y="355"/>
                  </a:lnTo>
                  <a:lnTo>
                    <a:pt x="153" y="354"/>
                  </a:lnTo>
                  <a:lnTo>
                    <a:pt x="154" y="351"/>
                  </a:lnTo>
                  <a:lnTo>
                    <a:pt x="155" y="345"/>
                  </a:lnTo>
                  <a:lnTo>
                    <a:pt x="154" y="340"/>
                  </a:lnTo>
                  <a:lnTo>
                    <a:pt x="153" y="337"/>
                  </a:lnTo>
                  <a:lnTo>
                    <a:pt x="149" y="335"/>
                  </a:lnTo>
                  <a:lnTo>
                    <a:pt x="90" y="344"/>
                  </a:lnTo>
                  <a:lnTo>
                    <a:pt x="86" y="343"/>
                  </a:lnTo>
                  <a:lnTo>
                    <a:pt x="83" y="337"/>
                  </a:lnTo>
                  <a:lnTo>
                    <a:pt x="82" y="333"/>
                  </a:lnTo>
                  <a:lnTo>
                    <a:pt x="81" y="331"/>
                  </a:lnTo>
                  <a:lnTo>
                    <a:pt x="79" y="330"/>
                  </a:lnTo>
                  <a:lnTo>
                    <a:pt x="71" y="332"/>
                  </a:lnTo>
                  <a:lnTo>
                    <a:pt x="68" y="331"/>
                  </a:lnTo>
                  <a:lnTo>
                    <a:pt x="68" y="329"/>
                  </a:lnTo>
                  <a:lnTo>
                    <a:pt x="68" y="328"/>
                  </a:lnTo>
                  <a:lnTo>
                    <a:pt x="68" y="328"/>
                  </a:lnTo>
                  <a:lnTo>
                    <a:pt x="70" y="324"/>
                  </a:lnTo>
                  <a:lnTo>
                    <a:pt x="70" y="322"/>
                  </a:lnTo>
                  <a:lnTo>
                    <a:pt x="70" y="321"/>
                  </a:lnTo>
                  <a:lnTo>
                    <a:pt x="70" y="320"/>
                  </a:lnTo>
                  <a:lnTo>
                    <a:pt x="70" y="319"/>
                  </a:lnTo>
                  <a:lnTo>
                    <a:pt x="67" y="316"/>
                  </a:lnTo>
                  <a:lnTo>
                    <a:pt x="39" y="307"/>
                  </a:lnTo>
                  <a:lnTo>
                    <a:pt x="29" y="312"/>
                  </a:lnTo>
                  <a:lnTo>
                    <a:pt x="26" y="312"/>
                  </a:lnTo>
                  <a:lnTo>
                    <a:pt x="25" y="311"/>
                  </a:lnTo>
                  <a:lnTo>
                    <a:pt x="19" y="298"/>
                  </a:lnTo>
                  <a:lnTo>
                    <a:pt x="13" y="295"/>
                  </a:lnTo>
                  <a:lnTo>
                    <a:pt x="12" y="294"/>
                  </a:lnTo>
                  <a:lnTo>
                    <a:pt x="8" y="289"/>
                  </a:lnTo>
                  <a:lnTo>
                    <a:pt x="5" y="283"/>
                  </a:lnTo>
                  <a:lnTo>
                    <a:pt x="5" y="281"/>
                  </a:lnTo>
                  <a:lnTo>
                    <a:pt x="5" y="280"/>
                  </a:lnTo>
                  <a:lnTo>
                    <a:pt x="6" y="277"/>
                  </a:lnTo>
                  <a:lnTo>
                    <a:pt x="7" y="275"/>
                  </a:lnTo>
                  <a:lnTo>
                    <a:pt x="7" y="273"/>
                  </a:lnTo>
                  <a:lnTo>
                    <a:pt x="7" y="270"/>
                  </a:lnTo>
                  <a:lnTo>
                    <a:pt x="2" y="263"/>
                  </a:lnTo>
                  <a:lnTo>
                    <a:pt x="0" y="256"/>
                  </a:lnTo>
                  <a:lnTo>
                    <a:pt x="0" y="251"/>
                  </a:lnTo>
                  <a:lnTo>
                    <a:pt x="2" y="233"/>
                  </a:lnTo>
                  <a:lnTo>
                    <a:pt x="5" y="225"/>
                  </a:lnTo>
                  <a:lnTo>
                    <a:pt x="7" y="223"/>
                  </a:lnTo>
                  <a:lnTo>
                    <a:pt x="10" y="211"/>
                  </a:lnTo>
                  <a:lnTo>
                    <a:pt x="10" y="208"/>
                  </a:lnTo>
                  <a:lnTo>
                    <a:pt x="8" y="205"/>
                  </a:lnTo>
                  <a:lnTo>
                    <a:pt x="8" y="203"/>
                  </a:lnTo>
                  <a:lnTo>
                    <a:pt x="8" y="189"/>
                  </a:lnTo>
                  <a:lnTo>
                    <a:pt x="8" y="188"/>
                  </a:lnTo>
                  <a:lnTo>
                    <a:pt x="9" y="187"/>
                  </a:lnTo>
                  <a:lnTo>
                    <a:pt x="15" y="183"/>
                  </a:lnTo>
                  <a:lnTo>
                    <a:pt x="16" y="181"/>
                  </a:lnTo>
                  <a:lnTo>
                    <a:pt x="17" y="180"/>
                  </a:lnTo>
                  <a:lnTo>
                    <a:pt x="16" y="174"/>
                  </a:lnTo>
                  <a:lnTo>
                    <a:pt x="14" y="168"/>
                  </a:lnTo>
                  <a:lnTo>
                    <a:pt x="14" y="165"/>
                  </a:lnTo>
                  <a:lnTo>
                    <a:pt x="14" y="151"/>
                  </a:lnTo>
                  <a:lnTo>
                    <a:pt x="14" y="148"/>
                  </a:lnTo>
                  <a:lnTo>
                    <a:pt x="15" y="147"/>
                  </a:lnTo>
                  <a:lnTo>
                    <a:pt x="27" y="146"/>
                  </a:lnTo>
                  <a:lnTo>
                    <a:pt x="28" y="145"/>
                  </a:lnTo>
                  <a:lnTo>
                    <a:pt x="29" y="145"/>
                  </a:lnTo>
                  <a:lnTo>
                    <a:pt x="29" y="143"/>
                  </a:lnTo>
                  <a:lnTo>
                    <a:pt x="28" y="140"/>
                  </a:lnTo>
                  <a:lnTo>
                    <a:pt x="27" y="139"/>
                  </a:lnTo>
                  <a:lnTo>
                    <a:pt x="26" y="136"/>
                  </a:lnTo>
                  <a:lnTo>
                    <a:pt x="25" y="134"/>
                  </a:lnTo>
                  <a:lnTo>
                    <a:pt x="26" y="133"/>
                  </a:lnTo>
                  <a:lnTo>
                    <a:pt x="26" y="131"/>
                  </a:lnTo>
                  <a:lnTo>
                    <a:pt x="27" y="131"/>
                  </a:lnTo>
                  <a:lnTo>
                    <a:pt x="30" y="130"/>
                  </a:lnTo>
                  <a:lnTo>
                    <a:pt x="41" y="134"/>
                  </a:lnTo>
                  <a:lnTo>
                    <a:pt x="84" y="133"/>
                  </a:lnTo>
                  <a:lnTo>
                    <a:pt x="88" y="135"/>
                  </a:lnTo>
                  <a:lnTo>
                    <a:pt x="91" y="134"/>
                  </a:lnTo>
                  <a:lnTo>
                    <a:pt x="93" y="132"/>
                  </a:lnTo>
                  <a:lnTo>
                    <a:pt x="99" y="131"/>
                  </a:lnTo>
                  <a:lnTo>
                    <a:pt x="113" y="124"/>
                  </a:lnTo>
                  <a:lnTo>
                    <a:pt x="117" y="115"/>
                  </a:lnTo>
                  <a:lnTo>
                    <a:pt x="118" y="111"/>
                  </a:lnTo>
                  <a:lnTo>
                    <a:pt x="117" y="105"/>
                  </a:lnTo>
                  <a:lnTo>
                    <a:pt x="117" y="105"/>
                  </a:lnTo>
                  <a:lnTo>
                    <a:pt x="116" y="104"/>
                  </a:lnTo>
                  <a:lnTo>
                    <a:pt x="101" y="96"/>
                  </a:lnTo>
                  <a:lnTo>
                    <a:pt x="99" y="93"/>
                  </a:lnTo>
                  <a:lnTo>
                    <a:pt x="97" y="92"/>
                  </a:lnTo>
                  <a:lnTo>
                    <a:pt x="97" y="81"/>
                  </a:lnTo>
                  <a:lnTo>
                    <a:pt x="98" y="79"/>
                  </a:lnTo>
                  <a:lnTo>
                    <a:pt x="108" y="68"/>
                  </a:lnTo>
                  <a:lnTo>
                    <a:pt x="109" y="66"/>
                  </a:lnTo>
                  <a:lnTo>
                    <a:pt x="109" y="58"/>
                  </a:lnTo>
                  <a:lnTo>
                    <a:pt x="112" y="51"/>
                  </a:lnTo>
                  <a:lnTo>
                    <a:pt x="113" y="50"/>
                  </a:lnTo>
                  <a:lnTo>
                    <a:pt x="159" y="39"/>
                  </a:lnTo>
                  <a:lnTo>
                    <a:pt x="164" y="33"/>
                  </a:lnTo>
                  <a:lnTo>
                    <a:pt x="179" y="32"/>
                  </a:lnTo>
                  <a:lnTo>
                    <a:pt x="180" y="30"/>
                  </a:lnTo>
                  <a:lnTo>
                    <a:pt x="182" y="27"/>
                  </a:lnTo>
                  <a:lnTo>
                    <a:pt x="181" y="17"/>
                  </a:lnTo>
                  <a:lnTo>
                    <a:pt x="184" y="5"/>
                  </a:lnTo>
                  <a:lnTo>
                    <a:pt x="184" y="4"/>
                  </a:lnTo>
                  <a:lnTo>
                    <a:pt x="185" y="3"/>
                  </a:lnTo>
                  <a:lnTo>
                    <a:pt x="194" y="5"/>
                  </a:lnTo>
                  <a:lnTo>
                    <a:pt x="196" y="5"/>
                  </a:lnTo>
                  <a:lnTo>
                    <a:pt x="199" y="1"/>
                  </a:lnTo>
                  <a:lnTo>
                    <a:pt x="205" y="0"/>
                  </a:lnTo>
                  <a:lnTo>
                    <a:pt x="234" y="31"/>
                  </a:lnTo>
                  <a:lnTo>
                    <a:pt x="249" y="29"/>
                  </a:lnTo>
                  <a:lnTo>
                    <a:pt x="294" y="51"/>
                  </a:lnTo>
                  <a:lnTo>
                    <a:pt x="298" y="57"/>
                  </a:lnTo>
                  <a:lnTo>
                    <a:pt x="299" y="59"/>
                  </a:lnTo>
                  <a:lnTo>
                    <a:pt x="299" y="60"/>
                  </a:lnTo>
                  <a:lnTo>
                    <a:pt x="325" y="66"/>
                  </a:lnTo>
                  <a:lnTo>
                    <a:pt x="326" y="67"/>
                  </a:lnTo>
                  <a:lnTo>
                    <a:pt x="327" y="68"/>
                  </a:lnTo>
                  <a:lnTo>
                    <a:pt x="327" y="69"/>
                  </a:lnTo>
                  <a:lnTo>
                    <a:pt x="327" y="81"/>
                  </a:lnTo>
                  <a:lnTo>
                    <a:pt x="327" y="82"/>
                  </a:lnTo>
                  <a:lnTo>
                    <a:pt x="328" y="83"/>
                  </a:lnTo>
                  <a:lnTo>
                    <a:pt x="333" y="88"/>
                  </a:lnTo>
                  <a:lnTo>
                    <a:pt x="340" y="83"/>
                  </a:lnTo>
                  <a:lnTo>
                    <a:pt x="357" y="85"/>
                  </a:lnTo>
                  <a:lnTo>
                    <a:pt x="363" y="81"/>
                  </a:lnTo>
                  <a:lnTo>
                    <a:pt x="364" y="80"/>
                  </a:lnTo>
                  <a:lnTo>
                    <a:pt x="364" y="67"/>
                  </a:lnTo>
                  <a:lnTo>
                    <a:pt x="365" y="65"/>
                  </a:lnTo>
                  <a:lnTo>
                    <a:pt x="367" y="63"/>
                  </a:lnTo>
                  <a:lnTo>
                    <a:pt x="372" y="62"/>
                  </a:lnTo>
                  <a:lnTo>
                    <a:pt x="373" y="62"/>
                  </a:lnTo>
                  <a:lnTo>
                    <a:pt x="374" y="64"/>
                  </a:lnTo>
                  <a:lnTo>
                    <a:pt x="376" y="69"/>
                  </a:lnTo>
                  <a:lnTo>
                    <a:pt x="377" y="70"/>
                  </a:lnTo>
                  <a:lnTo>
                    <a:pt x="405" y="74"/>
                  </a:lnTo>
                  <a:lnTo>
                    <a:pt x="405" y="78"/>
                  </a:lnTo>
                  <a:lnTo>
                    <a:pt x="408" y="85"/>
                  </a:lnTo>
                  <a:lnTo>
                    <a:pt x="411" y="87"/>
                  </a:lnTo>
                  <a:lnTo>
                    <a:pt x="414" y="88"/>
                  </a:lnTo>
                  <a:lnTo>
                    <a:pt x="418" y="86"/>
                  </a:lnTo>
                  <a:lnTo>
                    <a:pt x="453" y="97"/>
                  </a:lnTo>
                  <a:lnTo>
                    <a:pt x="461" y="105"/>
                  </a:lnTo>
                  <a:lnTo>
                    <a:pt x="466" y="116"/>
                  </a:lnTo>
                  <a:lnTo>
                    <a:pt x="472" y="121"/>
                  </a:lnTo>
                  <a:lnTo>
                    <a:pt x="477" y="122"/>
                  </a:lnTo>
                  <a:lnTo>
                    <a:pt x="481" y="120"/>
                  </a:lnTo>
                  <a:lnTo>
                    <a:pt x="493" y="125"/>
                  </a:lnTo>
                  <a:lnTo>
                    <a:pt x="496" y="128"/>
                  </a:lnTo>
                  <a:lnTo>
                    <a:pt x="498" y="132"/>
                  </a:lnTo>
                  <a:lnTo>
                    <a:pt x="508" y="145"/>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135" name="Freeform 44"/>
            <p:cNvSpPr>
              <a:spLocks/>
            </p:cNvSpPr>
            <p:nvPr/>
          </p:nvSpPr>
          <p:spPr bwMode="auto">
            <a:xfrm>
              <a:off x="5781676" y="7264400"/>
              <a:ext cx="782638" cy="625475"/>
            </a:xfrm>
            <a:custGeom>
              <a:avLst/>
              <a:gdLst>
                <a:gd name="T0" fmla="*/ 453 w 493"/>
                <a:gd name="T1" fmla="*/ 327 h 394"/>
                <a:gd name="T2" fmla="*/ 400 w 493"/>
                <a:gd name="T3" fmla="*/ 380 h 394"/>
                <a:gd name="T4" fmla="*/ 401 w 493"/>
                <a:gd name="T5" fmla="*/ 391 h 394"/>
                <a:gd name="T6" fmla="*/ 313 w 493"/>
                <a:gd name="T7" fmla="*/ 358 h 394"/>
                <a:gd name="T8" fmla="*/ 257 w 493"/>
                <a:gd name="T9" fmla="*/ 333 h 394"/>
                <a:gd name="T10" fmla="*/ 223 w 493"/>
                <a:gd name="T11" fmla="*/ 327 h 394"/>
                <a:gd name="T12" fmla="*/ 134 w 493"/>
                <a:gd name="T13" fmla="*/ 348 h 394"/>
                <a:gd name="T14" fmla="*/ 108 w 493"/>
                <a:gd name="T15" fmla="*/ 348 h 394"/>
                <a:gd name="T16" fmla="*/ 94 w 493"/>
                <a:gd name="T17" fmla="*/ 319 h 394"/>
                <a:gd name="T18" fmla="*/ 91 w 493"/>
                <a:gd name="T19" fmla="*/ 282 h 394"/>
                <a:gd name="T20" fmla="*/ 32 w 493"/>
                <a:gd name="T21" fmla="*/ 256 h 394"/>
                <a:gd name="T22" fmla="*/ 3 w 493"/>
                <a:gd name="T23" fmla="*/ 213 h 394"/>
                <a:gd name="T24" fmla="*/ 10 w 493"/>
                <a:gd name="T25" fmla="*/ 179 h 394"/>
                <a:gd name="T26" fmla="*/ 2 w 493"/>
                <a:gd name="T27" fmla="*/ 147 h 394"/>
                <a:gd name="T28" fmla="*/ 41 w 493"/>
                <a:gd name="T29" fmla="*/ 146 h 394"/>
                <a:gd name="T30" fmla="*/ 105 w 493"/>
                <a:gd name="T31" fmla="*/ 146 h 394"/>
                <a:gd name="T32" fmla="*/ 124 w 493"/>
                <a:gd name="T33" fmla="*/ 142 h 394"/>
                <a:gd name="T34" fmla="*/ 162 w 493"/>
                <a:gd name="T35" fmla="*/ 141 h 394"/>
                <a:gd name="T36" fmla="*/ 145 w 493"/>
                <a:gd name="T37" fmla="*/ 112 h 394"/>
                <a:gd name="T38" fmla="*/ 145 w 493"/>
                <a:gd name="T39" fmla="*/ 81 h 394"/>
                <a:gd name="T40" fmla="*/ 142 w 493"/>
                <a:gd name="T41" fmla="*/ 32 h 394"/>
                <a:gd name="T42" fmla="*/ 141 w 493"/>
                <a:gd name="T43" fmla="*/ 6 h 394"/>
                <a:gd name="T44" fmla="*/ 169 w 493"/>
                <a:gd name="T45" fmla="*/ 9 h 394"/>
                <a:gd name="T46" fmla="*/ 189 w 493"/>
                <a:gd name="T47" fmla="*/ 17 h 394"/>
                <a:gd name="T48" fmla="*/ 213 w 493"/>
                <a:gd name="T49" fmla="*/ 25 h 394"/>
                <a:gd name="T50" fmla="*/ 234 w 493"/>
                <a:gd name="T51" fmla="*/ 19 h 394"/>
                <a:gd name="T52" fmla="*/ 239 w 493"/>
                <a:gd name="T53" fmla="*/ 33 h 394"/>
                <a:gd name="T54" fmla="*/ 250 w 493"/>
                <a:gd name="T55" fmla="*/ 56 h 394"/>
                <a:gd name="T56" fmla="*/ 260 w 493"/>
                <a:gd name="T57" fmla="*/ 60 h 394"/>
                <a:gd name="T58" fmla="*/ 290 w 493"/>
                <a:gd name="T59" fmla="*/ 53 h 394"/>
                <a:gd name="T60" fmla="*/ 292 w 493"/>
                <a:gd name="T61" fmla="*/ 88 h 394"/>
                <a:gd name="T62" fmla="*/ 317 w 493"/>
                <a:gd name="T63" fmla="*/ 82 h 394"/>
                <a:gd name="T64" fmla="*/ 338 w 493"/>
                <a:gd name="T65" fmla="*/ 66 h 394"/>
                <a:gd name="T66" fmla="*/ 353 w 493"/>
                <a:gd name="T67" fmla="*/ 77 h 394"/>
                <a:gd name="T68" fmla="*/ 369 w 493"/>
                <a:gd name="T69" fmla="*/ 78 h 394"/>
                <a:gd name="T70" fmla="*/ 387 w 493"/>
                <a:gd name="T71" fmla="*/ 63 h 394"/>
                <a:gd name="T72" fmla="*/ 411 w 493"/>
                <a:gd name="T73" fmla="*/ 66 h 394"/>
                <a:gd name="T74" fmla="*/ 423 w 493"/>
                <a:gd name="T75" fmla="*/ 82 h 394"/>
                <a:gd name="T76" fmla="*/ 433 w 493"/>
                <a:gd name="T77" fmla="*/ 93 h 394"/>
                <a:gd name="T78" fmla="*/ 444 w 493"/>
                <a:gd name="T79" fmla="*/ 104 h 394"/>
                <a:gd name="T80" fmla="*/ 429 w 493"/>
                <a:gd name="T81" fmla="*/ 126 h 394"/>
                <a:gd name="T82" fmla="*/ 420 w 493"/>
                <a:gd name="T83" fmla="*/ 146 h 394"/>
                <a:gd name="T84" fmla="*/ 402 w 493"/>
                <a:gd name="T85" fmla="*/ 147 h 394"/>
                <a:gd name="T86" fmla="*/ 396 w 493"/>
                <a:gd name="T87" fmla="*/ 159 h 394"/>
                <a:gd name="T88" fmla="*/ 377 w 493"/>
                <a:gd name="T89" fmla="*/ 170 h 394"/>
                <a:gd name="T90" fmla="*/ 376 w 493"/>
                <a:gd name="T91" fmla="*/ 180 h 394"/>
                <a:gd name="T92" fmla="*/ 364 w 493"/>
                <a:gd name="T93" fmla="*/ 190 h 394"/>
                <a:gd name="T94" fmla="*/ 379 w 493"/>
                <a:gd name="T95" fmla="*/ 205 h 394"/>
                <a:gd name="T96" fmla="*/ 390 w 493"/>
                <a:gd name="T97" fmla="*/ 219 h 394"/>
                <a:gd name="T98" fmla="*/ 415 w 493"/>
                <a:gd name="T99" fmla="*/ 219 h 394"/>
                <a:gd name="T100" fmla="*/ 421 w 493"/>
                <a:gd name="T101" fmla="*/ 238 h 394"/>
                <a:gd name="T102" fmla="*/ 443 w 493"/>
                <a:gd name="T103" fmla="*/ 246 h 394"/>
                <a:gd name="T104" fmla="*/ 454 w 493"/>
                <a:gd name="T105" fmla="*/ 264 h 394"/>
                <a:gd name="T106" fmla="*/ 464 w 493"/>
                <a:gd name="T107" fmla="*/ 275 h 394"/>
                <a:gd name="T108" fmla="*/ 479 w 493"/>
                <a:gd name="T109" fmla="*/ 288 h 394"/>
                <a:gd name="T110" fmla="*/ 491 w 493"/>
                <a:gd name="T111" fmla="*/ 328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3" h="394">
                  <a:moveTo>
                    <a:pt x="493" y="333"/>
                  </a:moveTo>
                  <a:lnTo>
                    <a:pt x="491" y="332"/>
                  </a:lnTo>
                  <a:lnTo>
                    <a:pt x="491" y="332"/>
                  </a:lnTo>
                  <a:lnTo>
                    <a:pt x="476" y="333"/>
                  </a:lnTo>
                  <a:lnTo>
                    <a:pt x="474" y="335"/>
                  </a:lnTo>
                  <a:lnTo>
                    <a:pt x="457" y="327"/>
                  </a:lnTo>
                  <a:lnTo>
                    <a:pt x="454" y="327"/>
                  </a:lnTo>
                  <a:lnTo>
                    <a:pt x="453" y="327"/>
                  </a:lnTo>
                  <a:lnTo>
                    <a:pt x="453" y="328"/>
                  </a:lnTo>
                  <a:lnTo>
                    <a:pt x="452" y="329"/>
                  </a:lnTo>
                  <a:lnTo>
                    <a:pt x="452" y="334"/>
                  </a:lnTo>
                  <a:lnTo>
                    <a:pt x="449" y="338"/>
                  </a:lnTo>
                  <a:lnTo>
                    <a:pt x="414" y="357"/>
                  </a:lnTo>
                  <a:lnTo>
                    <a:pt x="411" y="362"/>
                  </a:lnTo>
                  <a:lnTo>
                    <a:pt x="409" y="369"/>
                  </a:lnTo>
                  <a:lnTo>
                    <a:pt x="400" y="380"/>
                  </a:lnTo>
                  <a:lnTo>
                    <a:pt x="399" y="381"/>
                  </a:lnTo>
                  <a:lnTo>
                    <a:pt x="399" y="382"/>
                  </a:lnTo>
                  <a:lnTo>
                    <a:pt x="399" y="383"/>
                  </a:lnTo>
                  <a:lnTo>
                    <a:pt x="400" y="384"/>
                  </a:lnTo>
                  <a:lnTo>
                    <a:pt x="401" y="386"/>
                  </a:lnTo>
                  <a:lnTo>
                    <a:pt x="402" y="388"/>
                  </a:lnTo>
                  <a:lnTo>
                    <a:pt x="402" y="389"/>
                  </a:lnTo>
                  <a:lnTo>
                    <a:pt x="401" y="391"/>
                  </a:lnTo>
                  <a:lnTo>
                    <a:pt x="400" y="392"/>
                  </a:lnTo>
                  <a:lnTo>
                    <a:pt x="398" y="394"/>
                  </a:lnTo>
                  <a:lnTo>
                    <a:pt x="385" y="394"/>
                  </a:lnTo>
                  <a:lnTo>
                    <a:pt x="374" y="387"/>
                  </a:lnTo>
                  <a:lnTo>
                    <a:pt x="352" y="391"/>
                  </a:lnTo>
                  <a:lnTo>
                    <a:pt x="317" y="365"/>
                  </a:lnTo>
                  <a:lnTo>
                    <a:pt x="315" y="361"/>
                  </a:lnTo>
                  <a:lnTo>
                    <a:pt x="313" y="358"/>
                  </a:lnTo>
                  <a:lnTo>
                    <a:pt x="295" y="357"/>
                  </a:lnTo>
                  <a:lnTo>
                    <a:pt x="294" y="356"/>
                  </a:lnTo>
                  <a:lnTo>
                    <a:pt x="293" y="355"/>
                  </a:lnTo>
                  <a:lnTo>
                    <a:pt x="291" y="343"/>
                  </a:lnTo>
                  <a:lnTo>
                    <a:pt x="284" y="332"/>
                  </a:lnTo>
                  <a:lnTo>
                    <a:pt x="264" y="326"/>
                  </a:lnTo>
                  <a:lnTo>
                    <a:pt x="261" y="328"/>
                  </a:lnTo>
                  <a:lnTo>
                    <a:pt x="257" y="333"/>
                  </a:lnTo>
                  <a:lnTo>
                    <a:pt x="255" y="337"/>
                  </a:lnTo>
                  <a:lnTo>
                    <a:pt x="252" y="340"/>
                  </a:lnTo>
                  <a:lnTo>
                    <a:pt x="240" y="341"/>
                  </a:lnTo>
                  <a:lnTo>
                    <a:pt x="234" y="346"/>
                  </a:lnTo>
                  <a:lnTo>
                    <a:pt x="229" y="346"/>
                  </a:lnTo>
                  <a:lnTo>
                    <a:pt x="228" y="345"/>
                  </a:lnTo>
                  <a:lnTo>
                    <a:pt x="224" y="328"/>
                  </a:lnTo>
                  <a:lnTo>
                    <a:pt x="223" y="327"/>
                  </a:lnTo>
                  <a:lnTo>
                    <a:pt x="213" y="326"/>
                  </a:lnTo>
                  <a:lnTo>
                    <a:pt x="209" y="330"/>
                  </a:lnTo>
                  <a:lnTo>
                    <a:pt x="204" y="342"/>
                  </a:lnTo>
                  <a:lnTo>
                    <a:pt x="201" y="346"/>
                  </a:lnTo>
                  <a:lnTo>
                    <a:pt x="156" y="347"/>
                  </a:lnTo>
                  <a:lnTo>
                    <a:pt x="150" y="342"/>
                  </a:lnTo>
                  <a:lnTo>
                    <a:pt x="148" y="342"/>
                  </a:lnTo>
                  <a:lnTo>
                    <a:pt x="134" y="348"/>
                  </a:lnTo>
                  <a:lnTo>
                    <a:pt x="133" y="349"/>
                  </a:lnTo>
                  <a:lnTo>
                    <a:pt x="131" y="356"/>
                  </a:lnTo>
                  <a:lnTo>
                    <a:pt x="130" y="357"/>
                  </a:lnTo>
                  <a:lnTo>
                    <a:pt x="118" y="364"/>
                  </a:lnTo>
                  <a:lnTo>
                    <a:pt x="115" y="363"/>
                  </a:lnTo>
                  <a:lnTo>
                    <a:pt x="108" y="358"/>
                  </a:lnTo>
                  <a:lnTo>
                    <a:pt x="108" y="349"/>
                  </a:lnTo>
                  <a:lnTo>
                    <a:pt x="108" y="348"/>
                  </a:lnTo>
                  <a:lnTo>
                    <a:pt x="104" y="344"/>
                  </a:lnTo>
                  <a:lnTo>
                    <a:pt x="89" y="340"/>
                  </a:lnTo>
                  <a:lnTo>
                    <a:pt x="86" y="337"/>
                  </a:lnTo>
                  <a:lnTo>
                    <a:pt x="85" y="334"/>
                  </a:lnTo>
                  <a:lnTo>
                    <a:pt x="85" y="329"/>
                  </a:lnTo>
                  <a:lnTo>
                    <a:pt x="86" y="328"/>
                  </a:lnTo>
                  <a:lnTo>
                    <a:pt x="93" y="320"/>
                  </a:lnTo>
                  <a:lnTo>
                    <a:pt x="94" y="319"/>
                  </a:lnTo>
                  <a:lnTo>
                    <a:pt x="94" y="301"/>
                  </a:lnTo>
                  <a:lnTo>
                    <a:pt x="93" y="299"/>
                  </a:lnTo>
                  <a:lnTo>
                    <a:pt x="89" y="295"/>
                  </a:lnTo>
                  <a:lnTo>
                    <a:pt x="89" y="293"/>
                  </a:lnTo>
                  <a:lnTo>
                    <a:pt x="88" y="289"/>
                  </a:lnTo>
                  <a:lnTo>
                    <a:pt x="89" y="285"/>
                  </a:lnTo>
                  <a:lnTo>
                    <a:pt x="90" y="283"/>
                  </a:lnTo>
                  <a:lnTo>
                    <a:pt x="91" y="282"/>
                  </a:lnTo>
                  <a:lnTo>
                    <a:pt x="91" y="280"/>
                  </a:lnTo>
                  <a:lnTo>
                    <a:pt x="88" y="264"/>
                  </a:lnTo>
                  <a:lnTo>
                    <a:pt x="86" y="261"/>
                  </a:lnTo>
                  <a:lnTo>
                    <a:pt x="81" y="258"/>
                  </a:lnTo>
                  <a:lnTo>
                    <a:pt x="65" y="264"/>
                  </a:lnTo>
                  <a:lnTo>
                    <a:pt x="35" y="260"/>
                  </a:lnTo>
                  <a:lnTo>
                    <a:pt x="33" y="257"/>
                  </a:lnTo>
                  <a:lnTo>
                    <a:pt x="32" y="256"/>
                  </a:lnTo>
                  <a:lnTo>
                    <a:pt x="31" y="243"/>
                  </a:lnTo>
                  <a:lnTo>
                    <a:pt x="31" y="242"/>
                  </a:lnTo>
                  <a:lnTo>
                    <a:pt x="28" y="239"/>
                  </a:lnTo>
                  <a:lnTo>
                    <a:pt x="18" y="235"/>
                  </a:lnTo>
                  <a:lnTo>
                    <a:pt x="14" y="236"/>
                  </a:lnTo>
                  <a:lnTo>
                    <a:pt x="4" y="222"/>
                  </a:lnTo>
                  <a:lnTo>
                    <a:pt x="3" y="215"/>
                  </a:lnTo>
                  <a:lnTo>
                    <a:pt x="3" y="213"/>
                  </a:lnTo>
                  <a:lnTo>
                    <a:pt x="4" y="212"/>
                  </a:lnTo>
                  <a:lnTo>
                    <a:pt x="8" y="208"/>
                  </a:lnTo>
                  <a:lnTo>
                    <a:pt x="10" y="202"/>
                  </a:lnTo>
                  <a:lnTo>
                    <a:pt x="14" y="197"/>
                  </a:lnTo>
                  <a:lnTo>
                    <a:pt x="15" y="196"/>
                  </a:lnTo>
                  <a:lnTo>
                    <a:pt x="15" y="195"/>
                  </a:lnTo>
                  <a:lnTo>
                    <a:pt x="15" y="189"/>
                  </a:lnTo>
                  <a:lnTo>
                    <a:pt x="10" y="179"/>
                  </a:lnTo>
                  <a:lnTo>
                    <a:pt x="9" y="164"/>
                  </a:lnTo>
                  <a:lnTo>
                    <a:pt x="8" y="162"/>
                  </a:lnTo>
                  <a:lnTo>
                    <a:pt x="2" y="156"/>
                  </a:lnTo>
                  <a:lnTo>
                    <a:pt x="1" y="153"/>
                  </a:lnTo>
                  <a:lnTo>
                    <a:pt x="0" y="151"/>
                  </a:lnTo>
                  <a:lnTo>
                    <a:pt x="0" y="150"/>
                  </a:lnTo>
                  <a:lnTo>
                    <a:pt x="1" y="148"/>
                  </a:lnTo>
                  <a:lnTo>
                    <a:pt x="2" y="147"/>
                  </a:lnTo>
                  <a:lnTo>
                    <a:pt x="9" y="141"/>
                  </a:lnTo>
                  <a:lnTo>
                    <a:pt x="20" y="152"/>
                  </a:lnTo>
                  <a:lnTo>
                    <a:pt x="35" y="158"/>
                  </a:lnTo>
                  <a:lnTo>
                    <a:pt x="35" y="158"/>
                  </a:lnTo>
                  <a:lnTo>
                    <a:pt x="37" y="157"/>
                  </a:lnTo>
                  <a:lnTo>
                    <a:pt x="37" y="156"/>
                  </a:lnTo>
                  <a:lnTo>
                    <a:pt x="38" y="150"/>
                  </a:lnTo>
                  <a:lnTo>
                    <a:pt x="41" y="146"/>
                  </a:lnTo>
                  <a:lnTo>
                    <a:pt x="45" y="146"/>
                  </a:lnTo>
                  <a:lnTo>
                    <a:pt x="94" y="164"/>
                  </a:lnTo>
                  <a:lnTo>
                    <a:pt x="99" y="163"/>
                  </a:lnTo>
                  <a:lnTo>
                    <a:pt x="101" y="160"/>
                  </a:lnTo>
                  <a:lnTo>
                    <a:pt x="102" y="159"/>
                  </a:lnTo>
                  <a:lnTo>
                    <a:pt x="103" y="148"/>
                  </a:lnTo>
                  <a:lnTo>
                    <a:pt x="103" y="147"/>
                  </a:lnTo>
                  <a:lnTo>
                    <a:pt x="105" y="146"/>
                  </a:lnTo>
                  <a:lnTo>
                    <a:pt x="109" y="143"/>
                  </a:lnTo>
                  <a:lnTo>
                    <a:pt x="110" y="142"/>
                  </a:lnTo>
                  <a:lnTo>
                    <a:pt x="112" y="138"/>
                  </a:lnTo>
                  <a:lnTo>
                    <a:pt x="114" y="135"/>
                  </a:lnTo>
                  <a:lnTo>
                    <a:pt x="118" y="134"/>
                  </a:lnTo>
                  <a:lnTo>
                    <a:pt x="121" y="135"/>
                  </a:lnTo>
                  <a:lnTo>
                    <a:pt x="121" y="135"/>
                  </a:lnTo>
                  <a:lnTo>
                    <a:pt x="124" y="142"/>
                  </a:lnTo>
                  <a:lnTo>
                    <a:pt x="125" y="146"/>
                  </a:lnTo>
                  <a:lnTo>
                    <a:pt x="126" y="147"/>
                  </a:lnTo>
                  <a:lnTo>
                    <a:pt x="126" y="148"/>
                  </a:lnTo>
                  <a:lnTo>
                    <a:pt x="137" y="149"/>
                  </a:lnTo>
                  <a:lnTo>
                    <a:pt x="145" y="144"/>
                  </a:lnTo>
                  <a:lnTo>
                    <a:pt x="160" y="143"/>
                  </a:lnTo>
                  <a:lnTo>
                    <a:pt x="161" y="142"/>
                  </a:lnTo>
                  <a:lnTo>
                    <a:pt x="162" y="141"/>
                  </a:lnTo>
                  <a:lnTo>
                    <a:pt x="162" y="140"/>
                  </a:lnTo>
                  <a:lnTo>
                    <a:pt x="162" y="139"/>
                  </a:lnTo>
                  <a:lnTo>
                    <a:pt x="162" y="138"/>
                  </a:lnTo>
                  <a:lnTo>
                    <a:pt x="161" y="136"/>
                  </a:lnTo>
                  <a:lnTo>
                    <a:pt x="148" y="115"/>
                  </a:lnTo>
                  <a:lnTo>
                    <a:pt x="145" y="114"/>
                  </a:lnTo>
                  <a:lnTo>
                    <a:pt x="145" y="113"/>
                  </a:lnTo>
                  <a:lnTo>
                    <a:pt x="145" y="112"/>
                  </a:lnTo>
                  <a:lnTo>
                    <a:pt x="145" y="109"/>
                  </a:lnTo>
                  <a:lnTo>
                    <a:pt x="145" y="107"/>
                  </a:lnTo>
                  <a:lnTo>
                    <a:pt x="153" y="97"/>
                  </a:lnTo>
                  <a:lnTo>
                    <a:pt x="153" y="96"/>
                  </a:lnTo>
                  <a:lnTo>
                    <a:pt x="153" y="94"/>
                  </a:lnTo>
                  <a:lnTo>
                    <a:pt x="153" y="93"/>
                  </a:lnTo>
                  <a:lnTo>
                    <a:pt x="145" y="84"/>
                  </a:lnTo>
                  <a:lnTo>
                    <a:pt x="145" y="81"/>
                  </a:lnTo>
                  <a:lnTo>
                    <a:pt x="145" y="75"/>
                  </a:lnTo>
                  <a:lnTo>
                    <a:pt x="144" y="73"/>
                  </a:lnTo>
                  <a:lnTo>
                    <a:pt x="142" y="70"/>
                  </a:lnTo>
                  <a:lnTo>
                    <a:pt x="139" y="45"/>
                  </a:lnTo>
                  <a:lnTo>
                    <a:pt x="139" y="39"/>
                  </a:lnTo>
                  <a:lnTo>
                    <a:pt x="141" y="36"/>
                  </a:lnTo>
                  <a:lnTo>
                    <a:pt x="141" y="34"/>
                  </a:lnTo>
                  <a:lnTo>
                    <a:pt x="142" y="32"/>
                  </a:lnTo>
                  <a:lnTo>
                    <a:pt x="141" y="29"/>
                  </a:lnTo>
                  <a:lnTo>
                    <a:pt x="126" y="1"/>
                  </a:lnTo>
                  <a:lnTo>
                    <a:pt x="125" y="0"/>
                  </a:lnTo>
                  <a:lnTo>
                    <a:pt x="133" y="0"/>
                  </a:lnTo>
                  <a:lnTo>
                    <a:pt x="134" y="4"/>
                  </a:lnTo>
                  <a:lnTo>
                    <a:pt x="136" y="4"/>
                  </a:lnTo>
                  <a:lnTo>
                    <a:pt x="136" y="7"/>
                  </a:lnTo>
                  <a:lnTo>
                    <a:pt x="141" y="6"/>
                  </a:lnTo>
                  <a:lnTo>
                    <a:pt x="141" y="4"/>
                  </a:lnTo>
                  <a:lnTo>
                    <a:pt x="143" y="4"/>
                  </a:lnTo>
                  <a:lnTo>
                    <a:pt x="143" y="6"/>
                  </a:lnTo>
                  <a:lnTo>
                    <a:pt x="160" y="5"/>
                  </a:lnTo>
                  <a:lnTo>
                    <a:pt x="160" y="7"/>
                  </a:lnTo>
                  <a:lnTo>
                    <a:pt x="167" y="7"/>
                  </a:lnTo>
                  <a:lnTo>
                    <a:pt x="167" y="9"/>
                  </a:lnTo>
                  <a:lnTo>
                    <a:pt x="169" y="9"/>
                  </a:lnTo>
                  <a:lnTo>
                    <a:pt x="169" y="12"/>
                  </a:lnTo>
                  <a:lnTo>
                    <a:pt x="172" y="11"/>
                  </a:lnTo>
                  <a:lnTo>
                    <a:pt x="172" y="14"/>
                  </a:lnTo>
                  <a:lnTo>
                    <a:pt x="177" y="13"/>
                  </a:lnTo>
                  <a:lnTo>
                    <a:pt x="177" y="16"/>
                  </a:lnTo>
                  <a:lnTo>
                    <a:pt x="184" y="15"/>
                  </a:lnTo>
                  <a:lnTo>
                    <a:pt x="184" y="18"/>
                  </a:lnTo>
                  <a:lnTo>
                    <a:pt x="189" y="17"/>
                  </a:lnTo>
                  <a:lnTo>
                    <a:pt x="189" y="24"/>
                  </a:lnTo>
                  <a:lnTo>
                    <a:pt x="192" y="24"/>
                  </a:lnTo>
                  <a:lnTo>
                    <a:pt x="192" y="27"/>
                  </a:lnTo>
                  <a:lnTo>
                    <a:pt x="203" y="26"/>
                  </a:lnTo>
                  <a:lnTo>
                    <a:pt x="204" y="28"/>
                  </a:lnTo>
                  <a:lnTo>
                    <a:pt x="208" y="28"/>
                  </a:lnTo>
                  <a:lnTo>
                    <a:pt x="208" y="25"/>
                  </a:lnTo>
                  <a:lnTo>
                    <a:pt x="213" y="25"/>
                  </a:lnTo>
                  <a:lnTo>
                    <a:pt x="213" y="23"/>
                  </a:lnTo>
                  <a:lnTo>
                    <a:pt x="217" y="22"/>
                  </a:lnTo>
                  <a:lnTo>
                    <a:pt x="218" y="25"/>
                  </a:lnTo>
                  <a:lnTo>
                    <a:pt x="224" y="24"/>
                  </a:lnTo>
                  <a:lnTo>
                    <a:pt x="224" y="22"/>
                  </a:lnTo>
                  <a:lnTo>
                    <a:pt x="227" y="22"/>
                  </a:lnTo>
                  <a:lnTo>
                    <a:pt x="227" y="19"/>
                  </a:lnTo>
                  <a:lnTo>
                    <a:pt x="234" y="19"/>
                  </a:lnTo>
                  <a:lnTo>
                    <a:pt x="234" y="21"/>
                  </a:lnTo>
                  <a:lnTo>
                    <a:pt x="236" y="21"/>
                  </a:lnTo>
                  <a:lnTo>
                    <a:pt x="236" y="26"/>
                  </a:lnTo>
                  <a:lnTo>
                    <a:pt x="239" y="26"/>
                  </a:lnTo>
                  <a:lnTo>
                    <a:pt x="239" y="28"/>
                  </a:lnTo>
                  <a:lnTo>
                    <a:pt x="236" y="28"/>
                  </a:lnTo>
                  <a:lnTo>
                    <a:pt x="237" y="33"/>
                  </a:lnTo>
                  <a:lnTo>
                    <a:pt x="239" y="33"/>
                  </a:lnTo>
                  <a:lnTo>
                    <a:pt x="239" y="37"/>
                  </a:lnTo>
                  <a:lnTo>
                    <a:pt x="242" y="37"/>
                  </a:lnTo>
                  <a:lnTo>
                    <a:pt x="242" y="40"/>
                  </a:lnTo>
                  <a:lnTo>
                    <a:pt x="244" y="40"/>
                  </a:lnTo>
                  <a:lnTo>
                    <a:pt x="245" y="44"/>
                  </a:lnTo>
                  <a:lnTo>
                    <a:pt x="247" y="44"/>
                  </a:lnTo>
                  <a:lnTo>
                    <a:pt x="248" y="56"/>
                  </a:lnTo>
                  <a:lnTo>
                    <a:pt x="250" y="56"/>
                  </a:lnTo>
                  <a:lnTo>
                    <a:pt x="250" y="58"/>
                  </a:lnTo>
                  <a:lnTo>
                    <a:pt x="248" y="58"/>
                  </a:lnTo>
                  <a:lnTo>
                    <a:pt x="248" y="61"/>
                  </a:lnTo>
                  <a:lnTo>
                    <a:pt x="252" y="60"/>
                  </a:lnTo>
                  <a:lnTo>
                    <a:pt x="253" y="63"/>
                  </a:lnTo>
                  <a:lnTo>
                    <a:pt x="255" y="63"/>
                  </a:lnTo>
                  <a:lnTo>
                    <a:pt x="255" y="60"/>
                  </a:lnTo>
                  <a:lnTo>
                    <a:pt x="260" y="60"/>
                  </a:lnTo>
                  <a:lnTo>
                    <a:pt x="260" y="57"/>
                  </a:lnTo>
                  <a:lnTo>
                    <a:pt x="269" y="57"/>
                  </a:lnTo>
                  <a:lnTo>
                    <a:pt x="269" y="54"/>
                  </a:lnTo>
                  <a:lnTo>
                    <a:pt x="274" y="54"/>
                  </a:lnTo>
                  <a:lnTo>
                    <a:pt x="273" y="52"/>
                  </a:lnTo>
                  <a:lnTo>
                    <a:pt x="287" y="51"/>
                  </a:lnTo>
                  <a:lnTo>
                    <a:pt x="287" y="53"/>
                  </a:lnTo>
                  <a:lnTo>
                    <a:pt x="290" y="53"/>
                  </a:lnTo>
                  <a:lnTo>
                    <a:pt x="290" y="55"/>
                  </a:lnTo>
                  <a:lnTo>
                    <a:pt x="292" y="55"/>
                  </a:lnTo>
                  <a:lnTo>
                    <a:pt x="293" y="67"/>
                  </a:lnTo>
                  <a:lnTo>
                    <a:pt x="295" y="67"/>
                  </a:lnTo>
                  <a:lnTo>
                    <a:pt x="296" y="79"/>
                  </a:lnTo>
                  <a:lnTo>
                    <a:pt x="294" y="79"/>
                  </a:lnTo>
                  <a:lnTo>
                    <a:pt x="295" y="88"/>
                  </a:lnTo>
                  <a:lnTo>
                    <a:pt x="292" y="88"/>
                  </a:lnTo>
                  <a:lnTo>
                    <a:pt x="292" y="93"/>
                  </a:lnTo>
                  <a:lnTo>
                    <a:pt x="295" y="93"/>
                  </a:lnTo>
                  <a:lnTo>
                    <a:pt x="295" y="95"/>
                  </a:lnTo>
                  <a:lnTo>
                    <a:pt x="309" y="94"/>
                  </a:lnTo>
                  <a:lnTo>
                    <a:pt x="309" y="92"/>
                  </a:lnTo>
                  <a:lnTo>
                    <a:pt x="316" y="91"/>
                  </a:lnTo>
                  <a:lnTo>
                    <a:pt x="315" y="82"/>
                  </a:lnTo>
                  <a:lnTo>
                    <a:pt x="317" y="82"/>
                  </a:lnTo>
                  <a:lnTo>
                    <a:pt x="317" y="77"/>
                  </a:lnTo>
                  <a:lnTo>
                    <a:pt x="320" y="77"/>
                  </a:lnTo>
                  <a:lnTo>
                    <a:pt x="319" y="75"/>
                  </a:lnTo>
                  <a:lnTo>
                    <a:pt x="324" y="74"/>
                  </a:lnTo>
                  <a:lnTo>
                    <a:pt x="324" y="72"/>
                  </a:lnTo>
                  <a:lnTo>
                    <a:pt x="326" y="72"/>
                  </a:lnTo>
                  <a:lnTo>
                    <a:pt x="326" y="67"/>
                  </a:lnTo>
                  <a:lnTo>
                    <a:pt x="338" y="66"/>
                  </a:lnTo>
                  <a:lnTo>
                    <a:pt x="338" y="69"/>
                  </a:lnTo>
                  <a:lnTo>
                    <a:pt x="340" y="69"/>
                  </a:lnTo>
                  <a:lnTo>
                    <a:pt x="340" y="71"/>
                  </a:lnTo>
                  <a:lnTo>
                    <a:pt x="347" y="70"/>
                  </a:lnTo>
                  <a:lnTo>
                    <a:pt x="348" y="75"/>
                  </a:lnTo>
                  <a:lnTo>
                    <a:pt x="350" y="75"/>
                  </a:lnTo>
                  <a:lnTo>
                    <a:pt x="350" y="77"/>
                  </a:lnTo>
                  <a:lnTo>
                    <a:pt x="353" y="77"/>
                  </a:lnTo>
                  <a:lnTo>
                    <a:pt x="353" y="79"/>
                  </a:lnTo>
                  <a:lnTo>
                    <a:pt x="355" y="79"/>
                  </a:lnTo>
                  <a:lnTo>
                    <a:pt x="355" y="84"/>
                  </a:lnTo>
                  <a:lnTo>
                    <a:pt x="362" y="84"/>
                  </a:lnTo>
                  <a:lnTo>
                    <a:pt x="362" y="81"/>
                  </a:lnTo>
                  <a:lnTo>
                    <a:pt x="367" y="81"/>
                  </a:lnTo>
                  <a:lnTo>
                    <a:pt x="367" y="79"/>
                  </a:lnTo>
                  <a:lnTo>
                    <a:pt x="369" y="78"/>
                  </a:lnTo>
                  <a:lnTo>
                    <a:pt x="369" y="69"/>
                  </a:lnTo>
                  <a:lnTo>
                    <a:pt x="371" y="69"/>
                  </a:lnTo>
                  <a:lnTo>
                    <a:pt x="370" y="64"/>
                  </a:lnTo>
                  <a:lnTo>
                    <a:pt x="373" y="64"/>
                  </a:lnTo>
                  <a:lnTo>
                    <a:pt x="373" y="62"/>
                  </a:lnTo>
                  <a:lnTo>
                    <a:pt x="382" y="61"/>
                  </a:lnTo>
                  <a:lnTo>
                    <a:pt x="382" y="63"/>
                  </a:lnTo>
                  <a:lnTo>
                    <a:pt x="387" y="63"/>
                  </a:lnTo>
                  <a:lnTo>
                    <a:pt x="387" y="66"/>
                  </a:lnTo>
                  <a:lnTo>
                    <a:pt x="392" y="65"/>
                  </a:lnTo>
                  <a:lnTo>
                    <a:pt x="392" y="67"/>
                  </a:lnTo>
                  <a:lnTo>
                    <a:pt x="397" y="67"/>
                  </a:lnTo>
                  <a:lnTo>
                    <a:pt x="397" y="65"/>
                  </a:lnTo>
                  <a:lnTo>
                    <a:pt x="406" y="64"/>
                  </a:lnTo>
                  <a:lnTo>
                    <a:pt x="406" y="67"/>
                  </a:lnTo>
                  <a:lnTo>
                    <a:pt x="411" y="66"/>
                  </a:lnTo>
                  <a:lnTo>
                    <a:pt x="411" y="69"/>
                  </a:lnTo>
                  <a:lnTo>
                    <a:pt x="413" y="69"/>
                  </a:lnTo>
                  <a:lnTo>
                    <a:pt x="414" y="76"/>
                  </a:lnTo>
                  <a:lnTo>
                    <a:pt x="416" y="75"/>
                  </a:lnTo>
                  <a:lnTo>
                    <a:pt x="416" y="78"/>
                  </a:lnTo>
                  <a:lnTo>
                    <a:pt x="421" y="78"/>
                  </a:lnTo>
                  <a:lnTo>
                    <a:pt x="421" y="82"/>
                  </a:lnTo>
                  <a:lnTo>
                    <a:pt x="423" y="82"/>
                  </a:lnTo>
                  <a:lnTo>
                    <a:pt x="424" y="84"/>
                  </a:lnTo>
                  <a:lnTo>
                    <a:pt x="426" y="84"/>
                  </a:lnTo>
                  <a:lnTo>
                    <a:pt x="426" y="89"/>
                  </a:lnTo>
                  <a:lnTo>
                    <a:pt x="429" y="89"/>
                  </a:lnTo>
                  <a:lnTo>
                    <a:pt x="429" y="91"/>
                  </a:lnTo>
                  <a:lnTo>
                    <a:pt x="431" y="91"/>
                  </a:lnTo>
                  <a:lnTo>
                    <a:pt x="431" y="93"/>
                  </a:lnTo>
                  <a:lnTo>
                    <a:pt x="433" y="93"/>
                  </a:lnTo>
                  <a:lnTo>
                    <a:pt x="434" y="96"/>
                  </a:lnTo>
                  <a:lnTo>
                    <a:pt x="436" y="95"/>
                  </a:lnTo>
                  <a:lnTo>
                    <a:pt x="436" y="97"/>
                  </a:lnTo>
                  <a:lnTo>
                    <a:pt x="439" y="97"/>
                  </a:lnTo>
                  <a:lnTo>
                    <a:pt x="439" y="100"/>
                  </a:lnTo>
                  <a:lnTo>
                    <a:pt x="441" y="100"/>
                  </a:lnTo>
                  <a:lnTo>
                    <a:pt x="441" y="104"/>
                  </a:lnTo>
                  <a:lnTo>
                    <a:pt x="444" y="104"/>
                  </a:lnTo>
                  <a:lnTo>
                    <a:pt x="444" y="111"/>
                  </a:lnTo>
                  <a:lnTo>
                    <a:pt x="437" y="112"/>
                  </a:lnTo>
                  <a:lnTo>
                    <a:pt x="437" y="114"/>
                  </a:lnTo>
                  <a:lnTo>
                    <a:pt x="433" y="114"/>
                  </a:lnTo>
                  <a:lnTo>
                    <a:pt x="432" y="112"/>
                  </a:lnTo>
                  <a:lnTo>
                    <a:pt x="430" y="112"/>
                  </a:lnTo>
                  <a:lnTo>
                    <a:pt x="431" y="126"/>
                  </a:lnTo>
                  <a:lnTo>
                    <a:pt x="429" y="126"/>
                  </a:lnTo>
                  <a:lnTo>
                    <a:pt x="429" y="129"/>
                  </a:lnTo>
                  <a:lnTo>
                    <a:pt x="426" y="129"/>
                  </a:lnTo>
                  <a:lnTo>
                    <a:pt x="427" y="138"/>
                  </a:lnTo>
                  <a:lnTo>
                    <a:pt x="425" y="138"/>
                  </a:lnTo>
                  <a:lnTo>
                    <a:pt x="425" y="141"/>
                  </a:lnTo>
                  <a:lnTo>
                    <a:pt x="423" y="141"/>
                  </a:lnTo>
                  <a:lnTo>
                    <a:pt x="420" y="141"/>
                  </a:lnTo>
                  <a:lnTo>
                    <a:pt x="420" y="146"/>
                  </a:lnTo>
                  <a:lnTo>
                    <a:pt x="418" y="146"/>
                  </a:lnTo>
                  <a:lnTo>
                    <a:pt x="418" y="149"/>
                  </a:lnTo>
                  <a:lnTo>
                    <a:pt x="416" y="149"/>
                  </a:lnTo>
                  <a:lnTo>
                    <a:pt x="416" y="151"/>
                  </a:lnTo>
                  <a:lnTo>
                    <a:pt x="407" y="152"/>
                  </a:lnTo>
                  <a:lnTo>
                    <a:pt x="406" y="149"/>
                  </a:lnTo>
                  <a:lnTo>
                    <a:pt x="402" y="150"/>
                  </a:lnTo>
                  <a:lnTo>
                    <a:pt x="402" y="147"/>
                  </a:lnTo>
                  <a:lnTo>
                    <a:pt x="397" y="147"/>
                  </a:lnTo>
                  <a:lnTo>
                    <a:pt x="397" y="152"/>
                  </a:lnTo>
                  <a:lnTo>
                    <a:pt x="400" y="152"/>
                  </a:lnTo>
                  <a:lnTo>
                    <a:pt x="400" y="155"/>
                  </a:lnTo>
                  <a:lnTo>
                    <a:pt x="397" y="155"/>
                  </a:lnTo>
                  <a:lnTo>
                    <a:pt x="397" y="157"/>
                  </a:lnTo>
                  <a:lnTo>
                    <a:pt x="395" y="157"/>
                  </a:lnTo>
                  <a:lnTo>
                    <a:pt x="396" y="159"/>
                  </a:lnTo>
                  <a:lnTo>
                    <a:pt x="386" y="160"/>
                  </a:lnTo>
                  <a:lnTo>
                    <a:pt x="386" y="162"/>
                  </a:lnTo>
                  <a:lnTo>
                    <a:pt x="384" y="162"/>
                  </a:lnTo>
                  <a:lnTo>
                    <a:pt x="384" y="165"/>
                  </a:lnTo>
                  <a:lnTo>
                    <a:pt x="379" y="165"/>
                  </a:lnTo>
                  <a:lnTo>
                    <a:pt x="379" y="168"/>
                  </a:lnTo>
                  <a:lnTo>
                    <a:pt x="377" y="168"/>
                  </a:lnTo>
                  <a:lnTo>
                    <a:pt x="377" y="170"/>
                  </a:lnTo>
                  <a:lnTo>
                    <a:pt x="373" y="170"/>
                  </a:lnTo>
                  <a:lnTo>
                    <a:pt x="373" y="173"/>
                  </a:lnTo>
                  <a:lnTo>
                    <a:pt x="370" y="173"/>
                  </a:lnTo>
                  <a:lnTo>
                    <a:pt x="370" y="175"/>
                  </a:lnTo>
                  <a:lnTo>
                    <a:pt x="373" y="175"/>
                  </a:lnTo>
                  <a:lnTo>
                    <a:pt x="373" y="177"/>
                  </a:lnTo>
                  <a:lnTo>
                    <a:pt x="375" y="177"/>
                  </a:lnTo>
                  <a:lnTo>
                    <a:pt x="376" y="180"/>
                  </a:lnTo>
                  <a:lnTo>
                    <a:pt x="369" y="180"/>
                  </a:lnTo>
                  <a:lnTo>
                    <a:pt x="368" y="178"/>
                  </a:lnTo>
                  <a:lnTo>
                    <a:pt x="364" y="178"/>
                  </a:lnTo>
                  <a:lnTo>
                    <a:pt x="364" y="180"/>
                  </a:lnTo>
                  <a:lnTo>
                    <a:pt x="361" y="180"/>
                  </a:lnTo>
                  <a:lnTo>
                    <a:pt x="362" y="188"/>
                  </a:lnTo>
                  <a:lnTo>
                    <a:pt x="364" y="188"/>
                  </a:lnTo>
                  <a:lnTo>
                    <a:pt x="364" y="190"/>
                  </a:lnTo>
                  <a:lnTo>
                    <a:pt x="367" y="189"/>
                  </a:lnTo>
                  <a:lnTo>
                    <a:pt x="367" y="199"/>
                  </a:lnTo>
                  <a:lnTo>
                    <a:pt x="372" y="199"/>
                  </a:lnTo>
                  <a:lnTo>
                    <a:pt x="372" y="196"/>
                  </a:lnTo>
                  <a:lnTo>
                    <a:pt x="374" y="196"/>
                  </a:lnTo>
                  <a:lnTo>
                    <a:pt x="374" y="198"/>
                  </a:lnTo>
                  <a:lnTo>
                    <a:pt x="379" y="198"/>
                  </a:lnTo>
                  <a:lnTo>
                    <a:pt x="379" y="205"/>
                  </a:lnTo>
                  <a:lnTo>
                    <a:pt x="382" y="205"/>
                  </a:lnTo>
                  <a:lnTo>
                    <a:pt x="382" y="207"/>
                  </a:lnTo>
                  <a:lnTo>
                    <a:pt x="384" y="207"/>
                  </a:lnTo>
                  <a:lnTo>
                    <a:pt x="385" y="214"/>
                  </a:lnTo>
                  <a:lnTo>
                    <a:pt x="387" y="214"/>
                  </a:lnTo>
                  <a:lnTo>
                    <a:pt x="387" y="216"/>
                  </a:lnTo>
                  <a:lnTo>
                    <a:pt x="390" y="216"/>
                  </a:lnTo>
                  <a:lnTo>
                    <a:pt x="390" y="219"/>
                  </a:lnTo>
                  <a:lnTo>
                    <a:pt x="392" y="219"/>
                  </a:lnTo>
                  <a:lnTo>
                    <a:pt x="392" y="216"/>
                  </a:lnTo>
                  <a:lnTo>
                    <a:pt x="397" y="216"/>
                  </a:lnTo>
                  <a:lnTo>
                    <a:pt x="396" y="213"/>
                  </a:lnTo>
                  <a:lnTo>
                    <a:pt x="413" y="212"/>
                  </a:lnTo>
                  <a:lnTo>
                    <a:pt x="413" y="215"/>
                  </a:lnTo>
                  <a:lnTo>
                    <a:pt x="415" y="215"/>
                  </a:lnTo>
                  <a:lnTo>
                    <a:pt x="415" y="219"/>
                  </a:lnTo>
                  <a:lnTo>
                    <a:pt x="418" y="219"/>
                  </a:lnTo>
                  <a:lnTo>
                    <a:pt x="418" y="224"/>
                  </a:lnTo>
                  <a:lnTo>
                    <a:pt x="416" y="224"/>
                  </a:lnTo>
                  <a:lnTo>
                    <a:pt x="416" y="227"/>
                  </a:lnTo>
                  <a:lnTo>
                    <a:pt x="418" y="226"/>
                  </a:lnTo>
                  <a:lnTo>
                    <a:pt x="419" y="233"/>
                  </a:lnTo>
                  <a:lnTo>
                    <a:pt x="421" y="233"/>
                  </a:lnTo>
                  <a:lnTo>
                    <a:pt x="421" y="238"/>
                  </a:lnTo>
                  <a:lnTo>
                    <a:pt x="424" y="238"/>
                  </a:lnTo>
                  <a:lnTo>
                    <a:pt x="424" y="240"/>
                  </a:lnTo>
                  <a:lnTo>
                    <a:pt x="426" y="240"/>
                  </a:lnTo>
                  <a:lnTo>
                    <a:pt x="426" y="242"/>
                  </a:lnTo>
                  <a:lnTo>
                    <a:pt x="433" y="242"/>
                  </a:lnTo>
                  <a:lnTo>
                    <a:pt x="433" y="244"/>
                  </a:lnTo>
                  <a:lnTo>
                    <a:pt x="443" y="243"/>
                  </a:lnTo>
                  <a:lnTo>
                    <a:pt x="443" y="246"/>
                  </a:lnTo>
                  <a:lnTo>
                    <a:pt x="445" y="246"/>
                  </a:lnTo>
                  <a:lnTo>
                    <a:pt x="446" y="251"/>
                  </a:lnTo>
                  <a:lnTo>
                    <a:pt x="448" y="250"/>
                  </a:lnTo>
                  <a:lnTo>
                    <a:pt x="448" y="255"/>
                  </a:lnTo>
                  <a:lnTo>
                    <a:pt x="451" y="255"/>
                  </a:lnTo>
                  <a:lnTo>
                    <a:pt x="451" y="257"/>
                  </a:lnTo>
                  <a:lnTo>
                    <a:pt x="453" y="257"/>
                  </a:lnTo>
                  <a:lnTo>
                    <a:pt x="454" y="264"/>
                  </a:lnTo>
                  <a:lnTo>
                    <a:pt x="456" y="264"/>
                  </a:lnTo>
                  <a:lnTo>
                    <a:pt x="456" y="266"/>
                  </a:lnTo>
                  <a:lnTo>
                    <a:pt x="459" y="266"/>
                  </a:lnTo>
                  <a:lnTo>
                    <a:pt x="459" y="269"/>
                  </a:lnTo>
                  <a:lnTo>
                    <a:pt x="461" y="268"/>
                  </a:lnTo>
                  <a:lnTo>
                    <a:pt x="461" y="273"/>
                  </a:lnTo>
                  <a:lnTo>
                    <a:pt x="464" y="273"/>
                  </a:lnTo>
                  <a:lnTo>
                    <a:pt x="464" y="275"/>
                  </a:lnTo>
                  <a:lnTo>
                    <a:pt x="466" y="275"/>
                  </a:lnTo>
                  <a:lnTo>
                    <a:pt x="468" y="275"/>
                  </a:lnTo>
                  <a:lnTo>
                    <a:pt x="469" y="282"/>
                  </a:lnTo>
                  <a:lnTo>
                    <a:pt x="471" y="282"/>
                  </a:lnTo>
                  <a:lnTo>
                    <a:pt x="472" y="287"/>
                  </a:lnTo>
                  <a:lnTo>
                    <a:pt x="476" y="286"/>
                  </a:lnTo>
                  <a:lnTo>
                    <a:pt x="476" y="288"/>
                  </a:lnTo>
                  <a:lnTo>
                    <a:pt x="479" y="288"/>
                  </a:lnTo>
                  <a:lnTo>
                    <a:pt x="479" y="291"/>
                  </a:lnTo>
                  <a:lnTo>
                    <a:pt x="481" y="291"/>
                  </a:lnTo>
                  <a:lnTo>
                    <a:pt x="482" y="293"/>
                  </a:lnTo>
                  <a:lnTo>
                    <a:pt x="484" y="293"/>
                  </a:lnTo>
                  <a:lnTo>
                    <a:pt x="486" y="326"/>
                  </a:lnTo>
                  <a:lnTo>
                    <a:pt x="488" y="326"/>
                  </a:lnTo>
                  <a:lnTo>
                    <a:pt x="488" y="328"/>
                  </a:lnTo>
                  <a:lnTo>
                    <a:pt x="491" y="328"/>
                  </a:lnTo>
                  <a:lnTo>
                    <a:pt x="491" y="330"/>
                  </a:lnTo>
                  <a:lnTo>
                    <a:pt x="493" y="330"/>
                  </a:lnTo>
                  <a:lnTo>
                    <a:pt x="493" y="333"/>
                  </a:lnTo>
                  <a:close/>
                </a:path>
              </a:pathLst>
            </a:custGeom>
            <a:solidFill>
              <a:srgbClr val="C9C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136" name="Freeform 45"/>
            <p:cNvSpPr>
              <a:spLocks/>
            </p:cNvSpPr>
            <p:nvPr/>
          </p:nvSpPr>
          <p:spPr bwMode="auto">
            <a:xfrm>
              <a:off x="5781676" y="7264400"/>
              <a:ext cx="782638" cy="625475"/>
            </a:xfrm>
            <a:custGeom>
              <a:avLst/>
              <a:gdLst>
                <a:gd name="T0" fmla="*/ 453 w 493"/>
                <a:gd name="T1" fmla="*/ 327 h 394"/>
                <a:gd name="T2" fmla="*/ 400 w 493"/>
                <a:gd name="T3" fmla="*/ 380 h 394"/>
                <a:gd name="T4" fmla="*/ 401 w 493"/>
                <a:gd name="T5" fmla="*/ 391 h 394"/>
                <a:gd name="T6" fmla="*/ 313 w 493"/>
                <a:gd name="T7" fmla="*/ 358 h 394"/>
                <a:gd name="T8" fmla="*/ 257 w 493"/>
                <a:gd name="T9" fmla="*/ 333 h 394"/>
                <a:gd name="T10" fmla="*/ 223 w 493"/>
                <a:gd name="T11" fmla="*/ 327 h 394"/>
                <a:gd name="T12" fmla="*/ 134 w 493"/>
                <a:gd name="T13" fmla="*/ 348 h 394"/>
                <a:gd name="T14" fmla="*/ 108 w 493"/>
                <a:gd name="T15" fmla="*/ 348 h 394"/>
                <a:gd name="T16" fmla="*/ 94 w 493"/>
                <a:gd name="T17" fmla="*/ 319 h 394"/>
                <a:gd name="T18" fmla="*/ 91 w 493"/>
                <a:gd name="T19" fmla="*/ 282 h 394"/>
                <a:gd name="T20" fmla="*/ 32 w 493"/>
                <a:gd name="T21" fmla="*/ 256 h 394"/>
                <a:gd name="T22" fmla="*/ 3 w 493"/>
                <a:gd name="T23" fmla="*/ 213 h 394"/>
                <a:gd name="T24" fmla="*/ 10 w 493"/>
                <a:gd name="T25" fmla="*/ 179 h 394"/>
                <a:gd name="T26" fmla="*/ 2 w 493"/>
                <a:gd name="T27" fmla="*/ 147 h 394"/>
                <a:gd name="T28" fmla="*/ 41 w 493"/>
                <a:gd name="T29" fmla="*/ 146 h 394"/>
                <a:gd name="T30" fmla="*/ 105 w 493"/>
                <a:gd name="T31" fmla="*/ 146 h 394"/>
                <a:gd name="T32" fmla="*/ 124 w 493"/>
                <a:gd name="T33" fmla="*/ 142 h 394"/>
                <a:gd name="T34" fmla="*/ 162 w 493"/>
                <a:gd name="T35" fmla="*/ 141 h 394"/>
                <a:gd name="T36" fmla="*/ 145 w 493"/>
                <a:gd name="T37" fmla="*/ 112 h 394"/>
                <a:gd name="T38" fmla="*/ 145 w 493"/>
                <a:gd name="T39" fmla="*/ 81 h 394"/>
                <a:gd name="T40" fmla="*/ 142 w 493"/>
                <a:gd name="T41" fmla="*/ 32 h 394"/>
                <a:gd name="T42" fmla="*/ 141 w 493"/>
                <a:gd name="T43" fmla="*/ 6 h 394"/>
                <a:gd name="T44" fmla="*/ 169 w 493"/>
                <a:gd name="T45" fmla="*/ 9 h 394"/>
                <a:gd name="T46" fmla="*/ 189 w 493"/>
                <a:gd name="T47" fmla="*/ 17 h 394"/>
                <a:gd name="T48" fmla="*/ 213 w 493"/>
                <a:gd name="T49" fmla="*/ 25 h 394"/>
                <a:gd name="T50" fmla="*/ 234 w 493"/>
                <a:gd name="T51" fmla="*/ 19 h 394"/>
                <a:gd name="T52" fmla="*/ 239 w 493"/>
                <a:gd name="T53" fmla="*/ 33 h 394"/>
                <a:gd name="T54" fmla="*/ 250 w 493"/>
                <a:gd name="T55" fmla="*/ 56 h 394"/>
                <a:gd name="T56" fmla="*/ 260 w 493"/>
                <a:gd name="T57" fmla="*/ 60 h 394"/>
                <a:gd name="T58" fmla="*/ 290 w 493"/>
                <a:gd name="T59" fmla="*/ 53 h 394"/>
                <a:gd name="T60" fmla="*/ 292 w 493"/>
                <a:gd name="T61" fmla="*/ 88 h 394"/>
                <a:gd name="T62" fmla="*/ 317 w 493"/>
                <a:gd name="T63" fmla="*/ 82 h 394"/>
                <a:gd name="T64" fmla="*/ 338 w 493"/>
                <a:gd name="T65" fmla="*/ 66 h 394"/>
                <a:gd name="T66" fmla="*/ 353 w 493"/>
                <a:gd name="T67" fmla="*/ 77 h 394"/>
                <a:gd name="T68" fmla="*/ 369 w 493"/>
                <a:gd name="T69" fmla="*/ 78 h 394"/>
                <a:gd name="T70" fmla="*/ 387 w 493"/>
                <a:gd name="T71" fmla="*/ 63 h 394"/>
                <a:gd name="T72" fmla="*/ 411 w 493"/>
                <a:gd name="T73" fmla="*/ 66 h 394"/>
                <a:gd name="T74" fmla="*/ 423 w 493"/>
                <a:gd name="T75" fmla="*/ 82 h 394"/>
                <a:gd name="T76" fmla="*/ 433 w 493"/>
                <a:gd name="T77" fmla="*/ 93 h 394"/>
                <a:gd name="T78" fmla="*/ 444 w 493"/>
                <a:gd name="T79" fmla="*/ 104 h 394"/>
                <a:gd name="T80" fmla="*/ 429 w 493"/>
                <a:gd name="T81" fmla="*/ 126 h 394"/>
                <a:gd name="T82" fmla="*/ 420 w 493"/>
                <a:gd name="T83" fmla="*/ 146 h 394"/>
                <a:gd name="T84" fmla="*/ 402 w 493"/>
                <a:gd name="T85" fmla="*/ 147 h 394"/>
                <a:gd name="T86" fmla="*/ 396 w 493"/>
                <a:gd name="T87" fmla="*/ 159 h 394"/>
                <a:gd name="T88" fmla="*/ 377 w 493"/>
                <a:gd name="T89" fmla="*/ 170 h 394"/>
                <a:gd name="T90" fmla="*/ 376 w 493"/>
                <a:gd name="T91" fmla="*/ 180 h 394"/>
                <a:gd name="T92" fmla="*/ 364 w 493"/>
                <a:gd name="T93" fmla="*/ 190 h 394"/>
                <a:gd name="T94" fmla="*/ 379 w 493"/>
                <a:gd name="T95" fmla="*/ 205 h 394"/>
                <a:gd name="T96" fmla="*/ 390 w 493"/>
                <a:gd name="T97" fmla="*/ 219 h 394"/>
                <a:gd name="T98" fmla="*/ 415 w 493"/>
                <a:gd name="T99" fmla="*/ 219 h 394"/>
                <a:gd name="T100" fmla="*/ 421 w 493"/>
                <a:gd name="T101" fmla="*/ 238 h 394"/>
                <a:gd name="T102" fmla="*/ 443 w 493"/>
                <a:gd name="T103" fmla="*/ 246 h 394"/>
                <a:gd name="T104" fmla="*/ 454 w 493"/>
                <a:gd name="T105" fmla="*/ 264 h 394"/>
                <a:gd name="T106" fmla="*/ 464 w 493"/>
                <a:gd name="T107" fmla="*/ 275 h 394"/>
                <a:gd name="T108" fmla="*/ 479 w 493"/>
                <a:gd name="T109" fmla="*/ 288 h 394"/>
                <a:gd name="T110" fmla="*/ 491 w 493"/>
                <a:gd name="T111" fmla="*/ 328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3" h="394">
                  <a:moveTo>
                    <a:pt x="493" y="333"/>
                  </a:moveTo>
                  <a:lnTo>
                    <a:pt x="491" y="332"/>
                  </a:lnTo>
                  <a:lnTo>
                    <a:pt x="491" y="332"/>
                  </a:lnTo>
                  <a:lnTo>
                    <a:pt x="476" y="333"/>
                  </a:lnTo>
                  <a:lnTo>
                    <a:pt x="474" y="335"/>
                  </a:lnTo>
                  <a:lnTo>
                    <a:pt x="457" y="327"/>
                  </a:lnTo>
                  <a:lnTo>
                    <a:pt x="454" y="327"/>
                  </a:lnTo>
                  <a:lnTo>
                    <a:pt x="453" y="327"/>
                  </a:lnTo>
                  <a:lnTo>
                    <a:pt x="453" y="328"/>
                  </a:lnTo>
                  <a:lnTo>
                    <a:pt x="452" y="329"/>
                  </a:lnTo>
                  <a:lnTo>
                    <a:pt x="452" y="334"/>
                  </a:lnTo>
                  <a:lnTo>
                    <a:pt x="449" y="338"/>
                  </a:lnTo>
                  <a:lnTo>
                    <a:pt x="414" y="357"/>
                  </a:lnTo>
                  <a:lnTo>
                    <a:pt x="411" y="362"/>
                  </a:lnTo>
                  <a:lnTo>
                    <a:pt x="409" y="369"/>
                  </a:lnTo>
                  <a:lnTo>
                    <a:pt x="400" y="380"/>
                  </a:lnTo>
                  <a:lnTo>
                    <a:pt x="399" y="381"/>
                  </a:lnTo>
                  <a:lnTo>
                    <a:pt x="399" y="382"/>
                  </a:lnTo>
                  <a:lnTo>
                    <a:pt x="399" y="383"/>
                  </a:lnTo>
                  <a:lnTo>
                    <a:pt x="400" y="384"/>
                  </a:lnTo>
                  <a:lnTo>
                    <a:pt x="401" y="386"/>
                  </a:lnTo>
                  <a:lnTo>
                    <a:pt x="402" y="388"/>
                  </a:lnTo>
                  <a:lnTo>
                    <a:pt x="402" y="389"/>
                  </a:lnTo>
                  <a:lnTo>
                    <a:pt x="401" y="391"/>
                  </a:lnTo>
                  <a:lnTo>
                    <a:pt x="400" y="392"/>
                  </a:lnTo>
                  <a:lnTo>
                    <a:pt x="398" y="394"/>
                  </a:lnTo>
                  <a:lnTo>
                    <a:pt x="385" y="394"/>
                  </a:lnTo>
                  <a:lnTo>
                    <a:pt x="374" y="387"/>
                  </a:lnTo>
                  <a:lnTo>
                    <a:pt x="352" y="391"/>
                  </a:lnTo>
                  <a:lnTo>
                    <a:pt x="317" y="365"/>
                  </a:lnTo>
                  <a:lnTo>
                    <a:pt x="315" y="361"/>
                  </a:lnTo>
                  <a:lnTo>
                    <a:pt x="313" y="358"/>
                  </a:lnTo>
                  <a:lnTo>
                    <a:pt x="295" y="357"/>
                  </a:lnTo>
                  <a:lnTo>
                    <a:pt x="294" y="356"/>
                  </a:lnTo>
                  <a:lnTo>
                    <a:pt x="293" y="355"/>
                  </a:lnTo>
                  <a:lnTo>
                    <a:pt x="291" y="343"/>
                  </a:lnTo>
                  <a:lnTo>
                    <a:pt x="284" y="332"/>
                  </a:lnTo>
                  <a:lnTo>
                    <a:pt x="264" y="326"/>
                  </a:lnTo>
                  <a:lnTo>
                    <a:pt x="261" y="328"/>
                  </a:lnTo>
                  <a:lnTo>
                    <a:pt x="257" y="333"/>
                  </a:lnTo>
                  <a:lnTo>
                    <a:pt x="255" y="337"/>
                  </a:lnTo>
                  <a:lnTo>
                    <a:pt x="252" y="340"/>
                  </a:lnTo>
                  <a:lnTo>
                    <a:pt x="240" y="341"/>
                  </a:lnTo>
                  <a:lnTo>
                    <a:pt x="234" y="346"/>
                  </a:lnTo>
                  <a:lnTo>
                    <a:pt x="229" y="346"/>
                  </a:lnTo>
                  <a:lnTo>
                    <a:pt x="228" y="345"/>
                  </a:lnTo>
                  <a:lnTo>
                    <a:pt x="224" y="328"/>
                  </a:lnTo>
                  <a:lnTo>
                    <a:pt x="223" y="327"/>
                  </a:lnTo>
                  <a:lnTo>
                    <a:pt x="213" y="326"/>
                  </a:lnTo>
                  <a:lnTo>
                    <a:pt x="209" y="330"/>
                  </a:lnTo>
                  <a:lnTo>
                    <a:pt x="204" y="342"/>
                  </a:lnTo>
                  <a:lnTo>
                    <a:pt x="201" y="346"/>
                  </a:lnTo>
                  <a:lnTo>
                    <a:pt x="156" y="347"/>
                  </a:lnTo>
                  <a:lnTo>
                    <a:pt x="150" y="342"/>
                  </a:lnTo>
                  <a:lnTo>
                    <a:pt x="148" y="342"/>
                  </a:lnTo>
                  <a:lnTo>
                    <a:pt x="134" y="348"/>
                  </a:lnTo>
                  <a:lnTo>
                    <a:pt x="133" y="349"/>
                  </a:lnTo>
                  <a:lnTo>
                    <a:pt x="131" y="356"/>
                  </a:lnTo>
                  <a:lnTo>
                    <a:pt x="130" y="357"/>
                  </a:lnTo>
                  <a:lnTo>
                    <a:pt x="118" y="364"/>
                  </a:lnTo>
                  <a:lnTo>
                    <a:pt x="115" y="363"/>
                  </a:lnTo>
                  <a:lnTo>
                    <a:pt x="108" y="358"/>
                  </a:lnTo>
                  <a:lnTo>
                    <a:pt x="108" y="349"/>
                  </a:lnTo>
                  <a:lnTo>
                    <a:pt x="108" y="348"/>
                  </a:lnTo>
                  <a:lnTo>
                    <a:pt x="104" y="344"/>
                  </a:lnTo>
                  <a:lnTo>
                    <a:pt x="89" y="340"/>
                  </a:lnTo>
                  <a:lnTo>
                    <a:pt x="86" y="337"/>
                  </a:lnTo>
                  <a:lnTo>
                    <a:pt x="85" y="334"/>
                  </a:lnTo>
                  <a:lnTo>
                    <a:pt x="85" y="329"/>
                  </a:lnTo>
                  <a:lnTo>
                    <a:pt x="86" y="328"/>
                  </a:lnTo>
                  <a:lnTo>
                    <a:pt x="93" y="320"/>
                  </a:lnTo>
                  <a:lnTo>
                    <a:pt x="94" y="319"/>
                  </a:lnTo>
                  <a:lnTo>
                    <a:pt x="94" y="301"/>
                  </a:lnTo>
                  <a:lnTo>
                    <a:pt x="93" y="299"/>
                  </a:lnTo>
                  <a:lnTo>
                    <a:pt x="89" y="295"/>
                  </a:lnTo>
                  <a:lnTo>
                    <a:pt x="89" y="293"/>
                  </a:lnTo>
                  <a:lnTo>
                    <a:pt x="88" y="289"/>
                  </a:lnTo>
                  <a:lnTo>
                    <a:pt x="89" y="285"/>
                  </a:lnTo>
                  <a:lnTo>
                    <a:pt x="90" y="283"/>
                  </a:lnTo>
                  <a:lnTo>
                    <a:pt x="91" y="282"/>
                  </a:lnTo>
                  <a:lnTo>
                    <a:pt x="91" y="280"/>
                  </a:lnTo>
                  <a:lnTo>
                    <a:pt x="88" y="264"/>
                  </a:lnTo>
                  <a:lnTo>
                    <a:pt x="86" y="261"/>
                  </a:lnTo>
                  <a:lnTo>
                    <a:pt x="81" y="258"/>
                  </a:lnTo>
                  <a:lnTo>
                    <a:pt x="65" y="264"/>
                  </a:lnTo>
                  <a:lnTo>
                    <a:pt x="35" y="260"/>
                  </a:lnTo>
                  <a:lnTo>
                    <a:pt x="33" y="257"/>
                  </a:lnTo>
                  <a:lnTo>
                    <a:pt x="32" y="256"/>
                  </a:lnTo>
                  <a:lnTo>
                    <a:pt x="31" y="243"/>
                  </a:lnTo>
                  <a:lnTo>
                    <a:pt x="31" y="242"/>
                  </a:lnTo>
                  <a:lnTo>
                    <a:pt x="28" y="239"/>
                  </a:lnTo>
                  <a:lnTo>
                    <a:pt x="18" y="235"/>
                  </a:lnTo>
                  <a:lnTo>
                    <a:pt x="14" y="236"/>
                  </a:lnTo>
                  <a:lnTo>
                    <a:pt x="4" y="222"/>
                  </a:lnTo>
                  <a:lnTo>
                    <a:pt x="3" y="215"/>
                  </a:lnTo>
                  <a:lnTo>
                    <a:pt x="3" y="213"/>
                  </a:lnTo>
                  <a:lnTo>
                    <a:pt x="4" y="212"/>
                  </a:lnTo>
                  <a:lnTo>
                    <a:pt x="8" y="208"/>
                  </a:lnTo>
                  <a:lnTo>
                    <a:pt x="10" y="202"/>
                  </a:lnTo>
                  <a:lnTo>
                    <a:pt x="14" y="197"/>
                  </a:lnTo>
                  <a:lnTo>
                    <a:pt x="15" y="196"/>
                  </a:lnTo>
                  <a:lnTo>
                    <a:pt x="15" y="195"/>
                  </a:lnTo>
                  <a:lnTo>
                    <a:pt x="15" y="189"/>
                  </a:lnTo>
                  <a:lnTo>
                    <a:pt x="10" y="179"/>
                  </a:lnTo>
                  <a:lnTo>
                    <a:pt x="9" y="164"/>
                  </a:lnTo>
                  <a:lnTo>
                    <a:pt x="8" y="162"/>
                  </a:lnTo>
                  <a:lnTo>
                    <a:pt x="2" y="156"/>
                  </a:lnTo>
                  <a:lnTo>
                    <a:pt x="1" y="153"/>
                  </a:lnTo>
                  <a:lnTo>
                    <a:pt x="0" y="151"/>
                  </a:lnTo>
                  <a:lnTo>
                    <a:pt x="0" y="150"/>
                  </a:lnTo>
                  <a:lnTo>
                    <a:pt x="1" y="148"/>
                  </a:lnTo>
                  <a:lnTo>
                    <a:pt x="2" y="147"/>
                  </a:lnTo>
                  <a:lnTo>
                    <a:pt x="9" y="141"/>
                  </a:lnTo>
                  <a:lnTo>
                    <a:pt x="20" y="152"/>
                  </a:lnTo>
                  <a:lnTo>
                    <a:pt x="35" y="158"/>
                  </a:lnTo>
                  <a:lnTo>
                    <a:pt x="35" y="158"/>
                  </a:lnTo>
                  <a:lnTo>
                    <a:pt x="37" y="157"/>
                  </a:lnTo>
                  <a:lnTo>
                    <a:pt x="37" y="156"/>
                  </a:lnTo>
                  <a:lnTo>
                    <a:pt x="38" y="150"/>
                  </a:lnTo>
                  <a:lnTo>
                    <a:pt x="41" y="146"/>
                  </a:lnTo>
                  <a:lnTo>
                    <a:pt x="45" y="146"/>
                  </a:lnTo>
                  <a:lnTo>
                    <a:pt x="94" y="164"/>
                  </a:lnTo>
                  <a:lnTo>
                    <a:pt x="99" y="163"/>
                  </a:lnTo>
                  <a:lnTo>
                    <a:pt x="101" y="160"/>
                  </a:lnTo>
                  <a:lnTo>
                    <a:pt x="102" y="159"/>
                  </a:lnTo>
                  <a:lnTo>
                    <a:pt x="103" y="148"/>
                  </a:lnTo>
                  <a:lnTo>
                    <a:pt x="103" y="147"/>
                  </a:lnTo>
                  <a:lnTo>
                    <a:pt x="105" y="146"/>
                  </a:lnTo>
                  <a:lnTo>
                    <a:pt x="109" y="143"/>
                  </a:lnTo>
                  <a:lnTo>
                    <a:pt x="110" y="142"/>
                  </a:lnTo>
                  <a:lnTo>
                    <a:pt x="112" y="138"/>
                  </a:lnTo>
                  <a:lnTo>
                    <a:pt x="114" y="135"/>
                  </a:lnTo>
                  <a:lnTo>
                    <a:pt x="118" y="134"/>
                  </a:lnTo>
                  <a:lnTo>
                    <a:pt x="121" y="135"/>
                  </a:lnTo>
                  <a:lnTo>
                    <a:pt x="121" y="135"/>
                  </a:lnTo>
                  <a:lnTo>
                    <a:pt x="124" y="142"/>
                  </a:lnTo>
                  <a:lnTo>
                    <a:pt x="125" y="146"/>
                  </a:lnTo>
                  <a:lnTo>
                    <a:pt x="126" y="147"/>
                  </a:lnTo>
                  <a:lnTo>
                    <a:pt x="126" y="148"/>
                  </a:lnTo>
                  <a:lnTo>
                    <a:pt x="137" y="149"/>
                  </a:lnTo>
                  <a:lnTo>
                    <a:pt x="145" y="144"/>
                  </a:lnTo>
                  <a:lnTo>
                    <a:pt x="160" y="143"/>
                  </a:lnTo>
                  <a:lnTo>
                    <a:pt x="161" y="142"/>
                  </a:lnTo>
                  <a:lnTo>
                    <a:pt x="162" y="141"/>
                  </a:lnTo>
                  <a:lnTo>
                    <a:pt x="162" y="140"/>
                  </a:lnTo>
                  <a:lnTo>
                    <a:pt x="162" y="139"/>
                  </a:lnTo>
                  <a:lnTo>
                    <a:pt x="162" y="138"/>
                  </a:lnTo>
                  <a:lnTo>
                    <a:pt x="161" y="136"/>
                  </a:lnTo>
                  <a:lnTo>
                    <a:pt x="148" y="115"/>
                  </a:lnTo>
                  <a:lnTo>
                    <a:pt x="145" y="114"/>
                  </a:lnTo>
                  <a:lnTo>
                    <a:pt x="145" y="113"/>
                  </a:lnTo>
                  <a:lnTo>
                    <a:pt x="145" y="112"/>
                  </a:lnTo>
                  <a:lnTo>
                    <a:pt x="145" y="109"/>
                  </a:lnTo>
                  <a:lnTo>
                    <a:pt x="145" y="107"/>
                  </a:lnTo>
                  <a:lnTo>
                    <a:pt x="153" y="97"/>
                  </a:lnTo>
                  <a:lnTo>
                    <a:pt x="153" y="96"/>
                  </a:lnTo>
                  <a:lnTo>
                    <a:pt x="153" y="94"/>
                  </a:lnTo>
                  <a:lnTo>
                    <a:pt x="153" y="93"/>
                  </a:lnTo>
                  <a:lnTo>
                    <a:pt x="145" y="84"/>
                  </a:lnTo>
                  <a:lnTo>
                    <a:pt x="145" y="81"/>
                  </a:lnTo>
                  <a:lnTo>
                    <a:pt x="145" y="75"/>
                  </a:lnTo>
                  <a:lnTo>
                    <a:pt x="144" y="73"/>
                  </a:lnTo>
                  <a:lnTo>
                    <a:pt x="142" y="70"/>
                  </a:lnTo>
                  <a:lnTo>
                    <a:pt x="139" y="45"/>
                  </a:lnTo>
                  <a:lnTo>
                    <a:pt x="139" y="39"/>
                  </a:lnTo>
                  <a:lnTo>
                    <a:pt x="141" y="36"/>
                  </a:lnTo>
                  <a:lnTo>
                    <a:pt x="141" y="34"/>
                  </a:lnTo>
                  <a:lnTo>
                    <a:pt x="142" y="32"/>
                  </a:lnTo>
                  <a:lnTo>
                    <a:pt x="141" y="29"/>
                  </a:lnTo>
                  <a:lnTo>
                    <a:pt x="126" y="1"/>
                  </a:lnTo>
                  <a:lnTo>
                    <a:pt x="125" y="0"/>
                  </a:lnTo>
                  <a:lnTo>
                    <a:pt x="133" y="0"/>
                  </a:lnTo>
                  <a:lnTo>
                    <a:pt x="134" y="4"/>
                  </a:lnTo>
                  <a:lnTo>
                    <a:pt x="136" y="4"/>
                  </a:lnTo>
                  <a:lnTo>
                    <a:pt x="136" y="7"/>
                  </a:lnTo>
                  <a:lnTo>
                    <a:pt x="141" y="6"/>
                  </a:lnTo>
                  <a:lnTo>
                    <a:pt x="141" y="4"/>
                  </a:lnTo>
                  <a:lnTo>
                    <a:pt x="143" y="4"/>
                  </a:lnTo>
                  <a:lnTo>
                    <a:pt x="143" y="6"/>
                  </a:lnTo>
                  <a:lnTo>
                    <a:pt x="160" y="5"/>
                  </a:lnTo>
                  <a:lnTo>
                    <a:pt x="160" y="7"/>
                  </a:lnTo>
                  <a:lnTo>
                    <a:pt x="167" y="7"/>
                  </a:lnTo>
                  <a:lnTo>
                    <a:pt x="167" y="9"/>
                  </a:lnTo>
                  <a:lnTo>
                    <a:pt x="169" y="9"/>
                  </a:lnTo>
                  <a:lnTo>
                    <a:pt x="169" y="12"/>
                  </a:lnTo>
                  <a:lnTo>
                    <a:pt x="172" y="11"/>
                  </a:lnTo>
                  <a:lnTo>
                    <a:pt x="172" y="14"/>
                  </a:lnTo>
                  <a:lnTo>
                    <a:pt x="177" y="13"/>
                  </a:lnTo>
                  <a:lnTo>
                    <a:pt x="177" y="16"/>
                  </a:lnTo>
                  <a:lnTo>
                    <a:pt x="184" y="15"/>
                  </a:lnTo>
                  <a:lnTo>
                    <a:pt x="184" y="18"/>
                  </a:lnTo>
                  <a:lnTo>
                    <a:pt x="189" y="17"/>
                  </a:lnTo>
                  <a:lnTo>
                    <a:pt x="189" y="24"/>
                  </a:lnTo>
                  <a:lnTo>
                    <a:pt x="192" y="24"/>
                  </a:lnTo>
                  <a:lnTo>
                    <a:pt x="192" y="27"/>
                  </a:lnTo>
                  <a:lnTo>
                    <a:pt x="203" y="26"/>
                  </a:lnTo>
                  <a:lnTo>
                    <a:pt x="204" y="28"/>
                  </a:lnTo>
                  <a:lnTo>
                    <a:pt x="208" y="28"/>
                  </a:lnTo>
                  <a:lnTo>
                    <a:pt x="208" y="25"/>
                  </a:lnTo>
                  <a:lnTo>
                    <a:pt x="213" y="25"/>
                  </a:lnTo>
                  <a:lnTo>
                    <a:pt x="213" y="23"/>
                  </a:lnTo>
                  <a:lnTo>
                    <a:pt x="217" y="22"/>
                  </a:lnTo>
                  <a:lnTo>
                    <a:pt x="218" y="25"/>
                  </a:lnTo>
                  <a:lnTo>
                    <a:pt x="224" y="24"/>
                  </a:lnTo>
                  <a:lnTo>
                    <a:pt x="224" y="22"/>
                  </a:lnTo>
                  <a:lnTo>
                    <a:pt x="227" y="22"/>
                  </a:lnTo>
                  <a:lnTo>
                    <a:pt x="227" y="19"/>
                  </a:lnTo>
                  <a:lnTo>
                    <a:pt x="234" y="19"/>
                  </a:lnTo>
                  <a:lnTo>
                    <a:pt x="234" y="21"/>
                  </a:lnTo>
                  <a:lnTo>
                    <a:pt x="236" y="21"/>
                  </a:lnTo>
                  <a:lnTo>
                    <a:pt x="236" y="26"/>
                  </a:lnTo>
                  <a:lnTo>
                    <a:pt x="239" y="26"/>
                  </a:lnTo>
                  <a:lnTo>
                    <a:pt x="239" y="28"/>
                  </a:lnTo>
                  <a:lnTo>
                    <a:pt x="236" y="28"/>
                  </a:lnTo>
                  <a:lnTo>
                    <a:pt x="237" y="33"/>
                  </a:lnTo>
                  <a:lnTo>
                    <a:pt x="239" y="33"/>
                  </a:lnTo>
                  <a:lnTo>
                    <a:pt x="239" y="37"/>
                  </a:lnTo>
                  <a:lnTo>
                    <a:pt x="242" y="37"/>
                  </a:lnTo>
                  <a:lnTo>
                    <a:pt x="242" y="40"/>
                  </a:lnTo>
                  <a:lnTo>
                    <a:pt x="244" y="40"/>
                  </a:lnTo>
                  <a:lnTo>
                    <a:pt x="245" y="44"/>
                  </a:lnTo>
                  <a:lnTo>
                    <a:pt x="247" y="44"/>
                  </a:lnTo>
                  <a:lnTo>
                    <a:pt x="248" y="56"/>
                  </a:lnTo>
                  <a:lnTo>
                    <a:pt x="250" y="56"/>
                  </a:lnTo>
                  <a:lnTo>
                    <a:pt x="250" y="58"/>
                  </a:lnTo>
                  <a:lnTo>
                    <a:pt x="248" y="58"/>
                  </a:lnTo>
                  <a:lnTo>
                    <a:pt x="248" y="61"/>
                  </a:lnTo>
                  <a:lnTo>
                    <a:pt x="252" y="60"/>
                  </a:lnTo>
                  <a:lnTo>
                    <a:pt x="253" y="63"/>
                  </a:lnTo>
                  <a:lnTo>
                    <a:pt x="255" y="63"/>
                  </a:lnTo>
                  <a:lnTo>
                    <a:pt x="255" y="60"/>
                  </a:lnTo>
                  <a:lnTo>
                    <a:pt x="260" y="60"/>
                  </a:lnTo>
                  <a:lnTo>
                    <a:pt x="260" y="57"/>
                  </a:lnTo>
                  <a:lnTo>
                    <a:pt x="269" y="57"/>
                  </a:lnTo>
                  <a:lnTo>
                    <a:pt x="269" y="54"/>
                  </a:lnTo>
                  <a:lnTo>
                    <a:pt x="274" y="54"/>
                  </a:lnTo>
                  <a:lnTo>
                    <a:pt x="273" y="52"/>
                  </a:lnTo>
                  <a:lnTo>
                    <a:pt x="287" y="51"/>
                  </a:lnTo>
                  <a:lnTo>
                    <a:pt x="287" y="53"/>
                  </a:lnTo>
                  <a:lnTo>
                    <a:pt x="290" y="53"/>
                  </a:lnTo>
                  <a:lnTo>
                    <a:pt x="290" y="55"/>
                  </a:lnTo>
                  <a:lnTo>
                    <a:pt x="292" y="55"/>
                  </a:lnTo>
                  <a:lnTo>
                    <a:pt x="293" y="67"/>
                  </a:lnTo>
                  <a:lnTo>
                    <a:pt x="295" y="67"/>
                  </a:lnTo>
                  <a:lnTo>
                    <a:pt x="296" y="79"/>
                  </a:lnTo>
                  <a:lnTo>
                    <a:pt x="294" y="79"/>
                  </a:lnTo>
                  <a:lnTo>
                    <a:pt x="295" y="88"/>
                  </a:lnTo>
                  <a:lnTo>
                    <a:pt x="292" y="88"/>
                  </a:lnTo>
                  <a:lnTo>
                    <a:pt x="292" y="93"/>
                  </a:lnTo>
                  <a:lnTo>
                    <a:pt x="295" y="93"/>
                  </a:lnTo>
                  <a:lnTo>
                    <a:pt x="295" y="95"/>
                  </a:lnTo>
                  <a:lnTo>
                    <a:pt x="309" y="94"/>
                  </a:lnTo>
                  <a:lnTo>
                    <a:pt x="309" y="92"/>
                  </a:lnTo>
                  <a:lnTo>
                    <a:pt x="316" y="91"/>
                  </a:lnTo>
                  <a:lnTo>
                    <a:pt x="315" y="82"/>
                  </a:lnTo>
                  <a:lnTo>
                    <a:pt x="317" y="82"/>
                  </a:lnTo>
                  <a:lnTo>
                    <a:pt x="317" y="77"/>
                  </a:lnTo>
                  <a:lnTo>
                    <a:pt x="320" y="77"/>
                  </a:lnTo>
                  <a:lnTo>
                    <a:pt x="319" y="75"/>
                  </a:lnTo>
                  <a:lnTo>
                    <a:pt x="324" y="74"/>
                  </a:lnTo>
                  <a:lnTo>
                    <a:pt x="324" y="72"/>
                  </a:lnTo>
                  <a:lnTo>
                    <a:pt x="326" y="72"/>
                  </a:lnTo>
                  <a:lnTo>
                    <a:pt x="326" y="67"/>
                  </a:lnTo>
                  <a:lnTo>
                    <a:pt x="338" y="66"/>
                  </a:lnTo>
                  <a:lnTo>
                    <a:pt x="338" y="69"/>
                  </a:lnTo>
                  <a:lnTo>
                    <a:pt x="340" y="69"/>
                  </a:lnTo>
                  <a:lnTo>
                    <a:pt x="340" y="71"/>
                  </a:lnTo>
                  <a:lnTo>
                    <a:pt x="347" y="70"/>
                  </a:lnTo>
                  <a:lnTo>
                    <a:pt x="348" y="75"/>
                  </a:lnTo>
                  <a:lnTo>
                    <a:pt x="350" y="75"/>
                  </a:lnTo>
                  <a:lnTo>
                    <a:pt x="350" y="77"/>
                  </a:lnTo>
                  <a:lnTo>
                    <a:pt x="353" y="77"/>
                  </a:lnTo>
                  <a:lnTo>
                    <a:pt x="353" y="79"/>
                  </a:lnTo>
                  <a:lnTo>
                    <a:pt x="355" y="79"/>
                  </a:lnTo>
                  <a:lnTo>
                    <a:pt x="355" y="84"/>
                  </a:lnTo>
                  <a:lnTo>
                    <a:pt x="362" y="84"/>
                  </a:lnTo>
                  <a:lnTo>
                    <a:pt x="362" y="81"/>
                  </a:lnTo>
                  <a:lnTo>
                    <a:pt x="367" y="81"/>
                  </a:lnTo>
                  <a:lnTo>
                    <a:pt x="367" y="79"/>
                  </a:lnTo>
                  <a:lnTo>
                    <a:pt x="369" y="78"/>
                  </a:lnTo>
                  <a:lnTo>
                    <a:pt x="369" y="69"/>
                  </a:lnTo>
                  <a:lnTo>
                    <a:pt x="371" y="69"/>
                  </a:lnTo>
                  <a:lnTo>
                    <a:pt x="370" y="64"/>
                  </a:lnTo>
                  <a:lnTo>
                    <a:pt x="373" y="64"/>
                  </a:lnTo>
                  <a:lnTo>
                    <a:pt x="373" y="62"/>
                  </a:lnTo>
                  <a:lnTo>
                    <a:pt x="382" y="61"/>
                  </a:lnTo>
                  <a:lnTo>
                    <a:pt x="382" y="63"/>
                  </a:lnTo>
                  <a:lnTo>
                    <a:pt x="387" y="63"/>
                  </a:lnTo>
                  <a:lnTo>
                    <a:pt x="387" y="66"/>
                  </a:lnTo>
                  <a:lnTo>
                    <a:pt x="392" y="65"/>
                  </a:lnTo>
                  <a:lnTo>
                    <a:pt x="392" y="67"/>
                  </a:lnTo>
                  <a:lnTo>
                    <a:pt x="397" y="67"/>
                  </a:lnTo>
                  <a:lnTo>
                    <a:pt x="397" y="65"/>
                  </a:lnTo>
                  <a:lnTo>
                    <a:pt x="406" y="64"/>
                  </a:lnTo>
                  <a:lnTo>
                    <a:pt x="406" y="67"/>
                  </a:lnTo>
                  <a:lnTo>
                    <a:pt x="411" y="66"/>
                  </a:lnTo>
                  <a:lnTo>
                    <a:pt x="411" y="69"/>
                  </a:lnTo>
                  <a:lnTo>
                    <a:pt x="413" y="69"/>
                  </a:lnTo>
                  <a:lnTo>
                    <a:pt x="414" y="76"/>
                  </a:lnTo>
                  <a:lnTo>
                    <a:pt x="416" y="75"/>
                  </a:lnTo>
                  <a:lnTo>
                    <a:pt x="416" y="78"/>
                  </a:lnTo>
                  <a:lnTo>
                    <a:pt x="421" y="78"/>
                  </a:lnTo>
                  <a:lnTo>
                    <a:pt x="421" y="82"/>
                  </a:lnTo>
                  <a:lnTo>
                    <a:pt x="423" y="82"/>
                  </a:lnTo>
                  <a:lnTo>
                    <a:pt x="424" y="84"/>
                  </a:lnTo>
                  <a:lnTo>
                    <a:pt x="426" y="84"/>
                  </a:lnTo>
                  <a:lnTo>
                    <a:pt x="426" y="89"/>
                  </a:lnTo>
                  <a:lnTo>
                    <a:pt x="429" y="89"/>
                  </a:lnTo>
                  <a:lnTo>
                    <a:pt x="429" y="91"/>
                  </a:lnTo>
                  <a:lnTo>
                    <a:pt x="431" y="91"/>
                  </a:lnTo>
                  <a:lnTo>
                    <a:pt x="431" y="93"/>
                  </a:lnTo>
                  <a:lnTo>
                    <a:pt x="433" y="93"/>
                  </a:lnTo>
                  <a:lnTo>
                    <a:pt x="434" y="96"/>
                  </a:lnTo>
                  <a:lnTo>
                    <a:pt x="436" y="95"/>
                  </a:lnTo>
                  <a:lnTo>
                    <a:pt x="436" y="97"/>
                  </a:lnTo>
                  <a:lnTo>
                    <a:pt x="439" y="97"/>
                  </a:lnTo>
                  <a:lnTo>
                    <a:pt x="439" y="100"/>
                  </a:lnTo>
                  <a:lnTo>
                    <a:pt x="441" y="100"/>
                  </a:lnTo>
                  <a:lnTo>
                    <a:pt x="441" y="104"/>
                  </a:lnTo>
                  <a:lnTo>
                    <a:pt x="444" y="104"/>
                  </a:lnTo>
                  <a:lnTo>
                    <a:pt x="444" y="111"/>
                  </a:lnTo>
                  <a:lnTo>
                    <a:pt x="437" y="112"/>
                  </a:lnTo>
                  <a:lnTo>
                    <a:pt x="437" y="114"/>
                  </a:lnTo>
                  <a:lnTo>
                    <a:pt x="433" y="114"/>
                  </a:lnTo>
                  <a:lnTo>
                    <a:pt x="432" y="112"/>
                  </a:lnTo>
                  <a:lnTo>
                    <a:pt x="430" y="112"/>
                  </a:lnTo>
                  <a:lnTo>
                    <a:pt x="431" y="126"/>
                  </a:lnTo>
                  <a:lnTo>
                    <a:pt x="429" y="126"/>
                  </a:lnTo>
                  <a:lnTo>
                    <a:pt x="429" y="129"/>
                  </a:lnTo>
                  <a:lnTo>
                    <a:pt x="426" y="129"/>
                  </a:lnTo>
                  <a:lnTo>
                    <a:pt x="427" y="138"/>
                  </a:lnTo>
                  <a:lnTo>
                    <a:pt x="425" y="138"/>
                  </a:lnTo>
                  <a:lnTo>
                    <a:pt x="425" y="141"/>
                  </a:lnTo>
                  <a:lnTo>
                    <a:pt x="423" y="141"/>
                  </a:lnTo>
                  <a:lnTo>
                    <a:pt x="420" y="141"/>
                  </a:lnTo>
                  <a:lnTo>
                    <a:pt x="420" y="146"/>
                  </a:lnTo>
                  <a:lnTo>
                    <a:pt x="418" y="146"/>
                  </a:lnTo>
                  <a:lnTo>
                    <a:pt x="418" y="149"/>
                  </a:lnTo>
                  <a:lnTo>
                    <a:pt x="416" y="149"/>
                  </a:lnTo>
                  <a:lnTo>
                    <a:pt x="416" y="151"/>
                  </a:lnTo>
                  <a:lnTo>
                    <a:pt x="407" y="152"/>
                  </a:lnTo>
                  <a:lnTo>
                    <a:pt x="406" y="149"/>
                  </a:lnTo>
                  <a:lnTo>
                    <a:pt x="402" y="150"/>
                  </a:lnTo>
                  <a:lnTo>
                    <a:pt x="402" y="147"/>
                  </a:lnTo>
                  <a:lnTo>
                    <a:pt x="397" y="147"/>
                  </a:lnTo>
                  <a:lnTo>
                    <a:pt x="397" y="152"/>
                  </a:lnTo>
                  <a:lnTo>
                    <a:pt x="400" y="152"/>
                  </a:lnTo>
                  <a:lnTo>
                    <a:pt x="400" y="155"/>
                  </a:lnTo>
                  <a:lnTo>
                    <a:pt x="397" y="155"/>
                  </a:lnTo>
                  <a:lnTo>
                    <a:pt x="397" y="157"/>
                  </a:lnTo>
                  <a:lnTo>
                    <a:pt x="395" y="157"/>
                  </a:lnTo>
                  <a:lnTo>
                    <a:pt x="396" y="159"/>
                  </a:lnTo>
                  <a:lnTo>
                    <a:pt x="386" y="160"/>
                  </a:lnTo>
                  <a:lnTo>
                    <a:pt x="386" y="162"/>
                  </a:lnTo>
                  <a:lnTo>
                    <a:pt x="384" y="162"/>
                  </a:lnTo>
                  <a:lnTo>
                    <a:pt x="384" y="165"/>
                  </a:lnTo>
                  <a:lnTo>
                    <a:pt x="379" y="165"/>
                  </a:lnTo>
                  <a:lnTo>
                    <a:pt x="379" y="168"/>
                  </a:lnTo>
                  <a:lnTo>
                    <a:pt x="377" y="168"/>
                  </a:lnTo>
                  <a:lnTo>
                    <a:pt x="377" y="170"/>
                  </a:lnTo>
                  <a:lnTo>
                    <a:pt x="373" y="170"/>
                  </a:lnTo>
                  <a:lnTo>
                    <a:pt x="373" y="173"/>
                  </a:lnTo>
                  <a:lnTo>
                    <a:pt x="370" y="173"/>
                  </a:lnTo>
                  <a:lnTo>
                    <a:pt x="370" y="175"/>
                  </a:lnTo>
                  <a:lnTo>
                    <a:pt x="373" y="175"/>
                  </a:lnTo>
                  <a:lnTo>
                    <a:pt x="373" y="177"/>
                  </a:lnTo>
                  <a:lnTo>
                    <a:pt x="375" y="177"/>
                  </a:lnTo>
                  <a:lnTo>
                    <a:pt x="376" y="180"/>
                  </a:lnTo>
                  <a:lnTo>
                    <a:pt x="369" y="180"/>
                  </a:lnTo>
                  <a:lnTo>
                    <a:pt x="368" y="178"/>
                  </a:lnTo>
                  <a:lnTo>
                    <a:pt x="364" y="178"/>
                  </a:lnTo>
                  <a:lnTo>
                    <a:pt x="364" y="180"/>
                  </a:lnTo>
                  <a:lnTo>
                    <a:pt x="361" y="180"/>
                  </a:lnTo>
                  <a:lnTo>
                    <a:pt x="362" y="188"/>
                  </a:lnTo>
                  <a:lnTo>
                    <a:pt x="364" y="188"/>
                  </a:lnTo>
                  <a:lnTo>
                    <a:pt x="364" y="190"/>
                  </a:lnTo>
                  <a:lnTo>
                    <a:pt x="367" y="189"/>
                  </a:lnTo>
                  <a:lnTo>
                    <a:pt x="367" y="199"/>
                  </a:lnTo>
                  <a:lnTo>
                    <a:pt x="372" y="199"/>
                  </a:lnTo>
                  <a:lnTo>
                    <a:pt x="372" y="196"/>
                  </a:lnTo>
                  <a:lnTo>
                    <a:pt x="374" y="196"/>
                  </a:lnTo>
                  <a:lnTo>
                    <a:pt x="374" y="198"/>
                  </a:lnTo>
                  <a:lnTo>
                    <a:pt x="379" y="198"/>
                  </a:lnTo>
                  <a:lnTo>
                    <a:pt x="379" y="205"/>
                  </a:lnTo>
                  <a:lnTo>
                    <a:pt x="382" y="205"/>
                  </a:lnTo>
                  <a:lnTo>
                    <a:pt x="382" y="207"/>
                  </a:lnTo>
                  <a:lnTo>
                    <a:pt x="384" y="207"/>
                  </a:lnTo>
                  <a:lnTo>
                    <a:pt x="385" y="214"/>
                  </a:lnTo>
                  <a:lnTo>
                    <a:pt x="387" y="214"/>
                  </a:lnTo>
                  <a:lnTo>
                    <a:pt x="387" y="216"/>
                  </a:lnTo>
                  <a:lnTo>
                    <a:pt x="390" y="216"/>
                  </a:lnTo>
                  <a:lnTo>
                    <a:pt x="390" y="219"/>
                  </a:lnTo>
                  <a:lnTo>
                    <a:pt x="392" y="219"/>
                  </a:lnTo>
                  <a:lnTo>
                    <a:pt x="392" y="216"/>
                  </a:lnTo>
                  <a:lnTo>
                    <a:pt x="397" y="216"/>
                  </a:lnTo>
                  <a:lnTo>
                    <a:pt x="396" y="213"/>
                  </a:lnTo>
                  <a:lnTo>
                    <a:pt x="413" y="212"/>
                  </a:lnTo>
                  <a:lnTo>
                    <a:pt x="413" y="215"/>
                  </a:lnTo>
                  <a:lnTo>
                    <a:pt x="415" y="215"/>
                  </a:lnTo>
                  <a:lnTo>
                    <a:pt x="415" y="219"/>
                  </a:lnTo>
                  <a:lnTo>
                    <a:pt x="418" y="219"/>
                  </a:lnTo>
                  <a:lnTo>
                    <a:pt x="418" y="224"/>
                  </a:lnTo>
                  <a:lnTo>
                    <a:pt x="416" y="224"/>
                  </a:lnTo>
                  <a:lnTo>
                    <a:pt x="416" y="227"/>
                  </a:lnTo>
                  <a:lnTo>
                    <a:pt x="418" y="226"/>
                  </a:lnTo>
                  <a:lnTo>
                    <a:pt x="419" y="233"/>
                  </a:lnTo>
                  <a:lnTo>
                    <a:pt x="421" y="233"/>
                  </a:lnTo>
                  <a:lnTo>
                    <a:pt x="421" y="238"/>
                  </a:lnTo>
                  <a:lnTo>
                    <a:pt x="424" y="238"/>
                  </a:lnTo>
                  <a:lnTo>
                    <a:pt x="424" y="240"/>
                  </a:lnTo>
                  <a:lnTo>
                    <a:pt x="426" y="240"/>
                  </a:lnTo>
                  <a:lnTo>
                    <a:pt x="426" y="242"/>
                  </a:lnTo>
                  <a:lnTo>
                    <a:pt x="433" y="242"/>
                  </a:lnTo>
                  <a:lnTo>
                    <a:pt x="433" y="244"/>
                  </a:lnTo>
                  <a:lnTo>
                    <a:pt x="443" y="243"/>
                  </a:lnTo>
                  <a:lnTo>
                    <a:pt x="443" y="246"/>
                  </a:lnTo>
                  <a:lnTo>
                    <a:pt x="445" y="246"/>
                  </a:lnTo>
                  <a:lnTo>
                    <a:pt x="446" y="251"/>
                  </a:lnTo>
                  <a:lnTo>
                    <a:pt x="448" y="250"/>
                  </a:lnTo>
                  <a:lnTo>
                    <a:pt x="448" y="255"/>
                  </a:lnTo>
                  <a:lnTo>
                    <a:pt x="451" y="255"/>
                  </a:lnTo>
                  <a:lnTo>
                    <a:pt x="451" y="257"/>
                  </a:lnTo>
                  <a:lnTo>
                    <a:pt x="453" y="257"/>
                  </a:lnTo>
                  <a:lnTo>
                    <a:pt x="454" y="264"/>
                  </a:lnTo>
                  <a:lnTo>
                    <a:pt x="456" y="264"/>
                  </a:lnTo>
                  <a:lnTo>
                    <a:pt x="456" y="266"/>
                  </a:lnTo>
                  <a:lnTo>
                    <a:pt x="459" y="266"/>
                  </a:lnTo>
                  <a:lnTo>
                    <a:pt x="459" y="269"/>
                  </a:lnTo>
                  <a:lnTo>
                    <a:pt x="461" y="268"/>
                  </a:lnTo>
                  <a:lnTo>
                    <a:pt x="461" y="273"/>
                  </a:lnTo>
                  <a:lnTo>
                    <a:pt x="464" y="273"/>
                  </a:lnTo>
                  <a:lnTo>
                    <a:pt x="464" y="275"/>
                  </a:lnTo>
                  <a:lnTo>
                    <a:pt x="466" y="275"/>
                  </a:lnTo>
                  <a:lnTo>
                    <a:pt x="468" y="275"/>
                  </a:lnTo>
                  <a:lnTo>
                    <a:pt x="469" y="282"/>
                  </a:lnTo>
                  <a:lnTo>
                    <a:pt x="471" y="282"/>
                  </a:lnTo>
                  <a:lnTo>
                    <a:pt x="472" y="287"/>
                  </a:lnTo>
                  <a:lnTo>
                    <a:pt x="476" y="286"/>
                  </a:lnTo>
                  <a:lnTo>
                    <a:pt x="476" y="288"/>
                  </a:lnTo>
                  <a:lnTo>
                    <a:pt x="479" y="288"/>
                  </a:lnTo>
                  <a:lnTo>
                    <a:pt x="479" y="291"/>
                  </a:lnTo>
                  <a:lnTo>
                    <a:pt x="481" y="291"/>
                  </a:lnTo>
                  <a:lnTo>
                    <a:pt x="482" y="293"/>
                  </a:lnTo>
                  <a:lnTo>
                    <a:pt x="484" y="293"/>
                  </a:lnTo>
                  <a:lnTo>
                    <a:pt x="486" y="326"/>
                  </a:lnTo>
                  <a:lnTo>
                    <a:pt x="488" y="326"/>
                  </a:lnTo>
                  <a:lnTo>
                    <a:pt x="488" y="328"/>
                  </a:lnTo>
                  <a:lnTo>
                    <a:pt x="491" y="328"/>
                  </a:lnTo>
                  <a:lnTo>
                    <a:pt x="491" y="330"/>
                  </a:lnTo>
                  <a:lnTo>
                    <a:pt x="493" y="330"/>
                  </a:lnTo>
                  <a:lnTo>
                    <a:pt x="493" y="333"/>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137" name="Freeform 46"/>
            <p:cNvSpPr>
              <a:spLocks/>
            </p:cNvSpPr>
            <p:nvPr/>
          </p:nvSpPr>
          <p:spPr bwMode="auto">
            <a:xfrm>
              <a:off x="5378451" y="7064375"/>
              <a:ext cx="660400" cy="461963"/>
            </a:xfrm>
            <a:custGeom>
              <a:avLst/>
              <a:gdLst>
                <a:gd name="T0" fmla="*/ 395 w 416"/>
                <a:gd name="T1" fmla="*/ 162 h 291"/>
                <a:gd name="T2" fmla="*/ 399 w 416"/>
                <a:gd name="T3" fmla="*/ 207 h 291"/>
                <a:gd name="T4" fmla="*/ 399 w 416"/>
                <a:gd name="T5" fmla="*/ 233 h 291"/>
                <a:gd name="T6" fmla="*/ 415 w 416"/>
                <a:gd name="T7" fmla="*/ 262 h 291"/>
                <a:gd name="T8" fmla="*/ 414 w 416"/>
                <a:gd name="T9" fmla="*/ 269 h 291"/>
                <a:gd name="T10" fmla="*/ 378 w 416"/>
                <a:gd name="T11" fmla="*/ 268 h 291"/>
                <a:gd name="T12" fmla="*/ 364 w 416"/>
                <a:gd name="T13" fmla="*/ 268 h 291"/>
                <a:gd name="T14" fmla="*/ 355 w 416"/>
                <a:gd name="T15" fmla="*/ 286 h 291"/>
                <a:gd name="T16" fmla="*/ 291 w 416"/>
                <a:gd name="T17" fmla="*/ 282 h 291"/>
                <a:gd name="T18" fmla="*/ 255 w 416"/>
                <a:gd name="T19" fmla="*/ 265 h 291"/>
                <a:gd name="T20" fmla="*/ 202 w 416"/>
                <a:gd name="T21" fmla="*/ 225 h 291"/>
                <a:gd name="T22" fmla="*/ 165 w 416"/>
                <a:gd name="T23" fmla="*/ 247 h 291"/>
                <a:gd name="T24" fmla="*/ 117 w 416"/>
                <a:gd name="T25" fmla="*/ 283 h 291"/>
                <a:gd name="T26" fmla="*/ 77 w 416"/>
                <a:gd name="T27" fmla="*/ 279 h 291"/>
                <a:gd name="T28" fmla="*/ 38 w 416"/>
                <a:gd name="T29" fmla="*/ 276 h 291"/>
                <a:gd name="T30" fmla="*/ 28 w 416"/>
                <a:gd name="T31" fmla="*/ 262 h 291"/>
                <a:gd name="T32" fmla="*/ 17 w 416"/>
                <a:gd name="T33" fmla="*/ 165 h 291"/>
                <a:gd name="T34" fmla="*/ 30 w 416"/>
                <a:gd name="T35" fmla="*/ 156 h 291"/>
                <a:gd name="T36" fmla="*/ 36 w 416"/>
                <a:gd name="T37" fmla="*/ 137 h 291"/>
                <a:gd name="T38" fmla="*/ 58 w 416"/>
                <a:gd name="T39" fmla="*/ 130 h 291"/>
                <a:gd name="T40" fmla="*/ 99 w 416"/>
                <a:gd name="T41" fmla="*/ 95 h 291"/>
                <a:gd name="T42" fmla="*/ 115 w 416"/>
                <a:gd name="T43" fmla="*/ 98 h 291"/>
                <a:gd name="T44" fmla="*/ 122 w 416"/>
                <a:gd name="T45" fmla="*/ 104 h 291"/>
                <a:gd name="T46" fmla="*/ 136 w 416"/>
                <a:gd name="T47" fmla="*/ 104 h 291"/>
                <a:gd name="T48" fmla="*/ 145 w 416"/>
                <a:gd name="T49" fmla="*/ 107 h 291"/>
                <a:gd name="T50" fmla="*/ 155 w 416"/>
                <a:gd name="T51" fmla="*/ 95 h 291"/>
                <a:gd name="T52" fmla="*/ 159 w 416"/>
                <a:gd name="T53" fmla="*/ 82 h 291"/>
                <a:gd name="T54" fmla="*/ 178 w 416"/>
                <a:gd name="T55" fmla="*/ 81 h 291"/>
                <a:gd name="T56" fmla="*/ 189 w 416"/>
                <a:gd name="T57" fmla="*/ 82 h 291"/>
                <a:gd name="T58" fmla="*/ 211 w 416"/>
                <a:gd name="T59" fmla="*/ 83 h 291"/>
                <a:gd name="T60" fmla="*/ 216 w 416"/>
                <a:gd name="T61" fmla="*/ 59 h 291"/>
                <a:gd name="T62" fmla="*/ 216 w 416"/>
                <a:gd name="T63" fmla="*/ 52 h 291"/>
                <a:gd name="T64" fmla="*/ 221 w 416"/>
                <a:gd name="T65" fmla="*/ 33 h 291"/>
                <a:gd name="T66" fmla="*/ 214 w 416"/>
                <a:gd name="T67" fmla="*/ 24 h 291"/>
                <a:gd name="T68" fmla="*/ 211 w 416"/>
                <a:gd name="T69" fmla="*/ 13 h 291"/>
                <a:gd name="T70" fmla="*/ 222 w 416"/>
                <a:gd name="T71" fmla="*/ 2 h 291"/>
                <a:gd name="T72" fmla="*/ 230 w 416"/>
                <a:gd name="T73" fmla="*/ 11 h 291"/>
                <a:gd name="T74" fmla="*/ 241 w 416"/>
                <a:gd name="T75" fmla="*/ 8 h 291"/>
                <a:gd name="T76" fmla="*/ 254 w 416"/>
                <a:gd name="T77" fmla="*/ 19 h 291"/>
                <a:gd name="T78" fmla="*/ 262 w 416"/>
                <a:gd name="T79" fmla="*/ 11 h 291"/>
                <a:gd name="T80" fmla="*/ 274 w 416"/>
                <a:gd name="T81" fmla="*/ 8 h 291"/>
                <a:gd name="T82" fmla="*/ 278 w 416"/>
                <a:gd name="T83" fmla="*/ 27 h 291"/>
                <a:gd name="T84" fmla="*/ 296 w 416"/>
                <a:gd name="T85" fmla="*/ 21 h 291"/>
                <a:gd name="T86" fmla="*/ 309 w 416"/>
                <a:gd name="T87" fmla="*/ 34 h 291"/>
                <a:gd name="T88" fmla="*/ 316 w 416"/>
                <a:gd name="T89" fmla="*/ 41 h 291"/>
                <a:gd name="T90" fmla="*/ 310 w 416"/>
                <a:gd name="T91" fmla="*/ 48 h 291"/>
                <a:gd name="T92" fmla="*/ 309 w 416"/>
                <a:gd name="T93" fmla="*/ 67 h 291"/>
                <a:gd name="T94" fmla="*/ 316 w 416"/>
                <a:gd name="T95" fmla="*/ 83 h 291"/>
                <a:gd name="T96" fmla="*/ 329 w 416"/>
                <a:gd name="T97" fmla="*/ 92 h 291"/>
                <a:gd name="T98" fmla="*/ 340 w 416"/>
                <a:gd name="T99" fmla="*/ 117 h 291"/>
                <a:gd name="T100" fmla="*/ 343 w 416"/>
                <a:gd name="T101" fmla="*/ 133 h 291"/>
                <a:gd name="T102" fmla="*/ 356 w 416"/>
                <a:gd name="T103" fmla="*/ 116 h 291"/>
                <a:gd name="T104" fmla="*/ 368 w 416"/>
                <a:gd name="T105" fmla="*/ 120 h 291"/>
                <a:gd name="T106" fmla="*/ 376 w 416"/>
                <a:gd name="T107" fmla="*/ 12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6" h="291">
                  <a:moveTo>
                    <a:pt x="379" y="126"/>
                  </a:moveTo>
                  <a:lnTo>
                    <a:pt x="380" y="127"/>
                  </a:lnTo>
                  <a:lnTo>
                    <a:pt x="395" y="155"/>
                  </a:lnTo>
                  <a:lnTo>
                    <a:pt x="396" y="158"/>
                  </a:lnTo>
                  <a:lnTo>
                    <a:pt x="395" y="160"/>
                  </a:lnTo>
                  <a:lnTo>
                    <a:pt x="395" y="162"/>
                  </a:lnTo>
                  <a:lnTo>
                    <a:pt x="393" y="165"/>
                  </a:lnTo>
                  <a:lnTo>
                    <a:pt x="393" y="171"/>
                  </a:lnTo>
                  <a:lnTo>
                    <a:pt x="396" y="196"/>
                  </a:lnTo>
                  <a:lnTo>
                    <a:pt x="398" y="199"/>
                  </a:lnTo>
                  <a:lnTo>
                    <a:pt x="399" y="201"/>
                  </a:lnTo>
                  <a:lnTo>
                    <a:pt x="399" y="207"/>
                  </a:lnTo>
                  <a:lnTo>
                    <a:pt x="399" y="210"/>
                  </a:lnTo>
                  <a:lnTo>
                    <a:pt x="407" y="219"/>
                  </a:lnTo>
                  <a:lnTo>
                    <a:pt x="407" y="220"/>
                  </a:lnTo>
                  <a:lnTo>
                    <a:pt x="407" y="222"/>
                  </a:lnTo>
                  <a:lnTo>
                    <a:pt x="407" y="223"/>
                  </a:lnTo>
                  <a:lnTo>
                    <a:pt x="399" y="233"/>
                  </a:lnTo>
                  <a:lnTo>
                    <a:pt x="399" y="235"/>
                  </a:lnTo>
                  <a:lnTo>
                    <a:pt x="399" y="238"/>
                  </a:lnTo>
                  <a:lnTo>
                    <a:pt x="399" y="239"/>
                  </a:lnTo>
                  <a:lnTo>
                    <a:pt x="399" y="240"/>
                  </a:lnTo>
                  <a:lnTo>
                    <a:pt x="402" y="241"/>
                  </a:lnTo>
                  <a:lnTo>
                    <a:pt x="415" y="262"/>
                  </a:lnTo>
                  <a:lnTo>
                    <a:pt x="416" y="264"/>
                  </a:lnTo>
                  <a:lnTo>
                    <a:pt x="416" y="265"/>
                  </a:lnTo>
                  <a:lnTo>
                    <a:pt x="416" y="266"/>
                  </a:lnTo>
                  <a:lnTo>
                    <a:pt x="416" y="267"/>
                  </a:lnTo>
                  <a:lnTo>
                    <a:pt x="415" y="268"/>
                  </a:lnTo>
                  <a:lnTo>
                    <a:pt x="414" y="269"/>
                  </a:lnTo>
                  <a:lnTo>
                    <a:pt x="399" y="270"/>
                  </a:lnTo>
                  <a:lnTo>
                    <a:pt x="391" y="275"/>
                  </a:lnTo>
                  <a:lnTo>
                    <a:pt x="380" y="274"/>
                  </a:lnTo>
                  <a:lnTo>
                    <a:pt x="380" y="273"/>
                  </a:lnTo>
                  <a:lnTo>
                    <a:pt x="379" y="272"/>
                  </a:lnTo>
                  <a:lnTo>
                    <a:pt x="378" y="268"/>
                  </a:lnTo>
                  <a:lnTo>
                    <a:pt x="375" y="261"/>
                  </a:lnTo>
                  <a:lnTo>
                    <a:pt x="375" y="261"/>
                  </a:lnTo>
                  <a:lnTo>
                    <a:pt x="372" y="260"/>
                  </a:lnTo>
                  <a:lnTo>
                    <a:pt x="368" y="261"/>
                  </a:lnTo>
                  <a:lnTo>
                    <a:pt x="366" y="264"/>
                  </a:lnTo>
                  <a:lnTo>
                    <a:pt x="364" y="268"/>
                  </a:lnTo>
                  <a:lnTo>
                    <a:pt x="363" y="269"/>
                  </a:lnTo>
                  <a:lnTo>
                    <a:pt x="359" y="272"/>
                  </a:lnTo>
                  <a:lnTo>
                    <a:pt x="357" y="273"/>
                  </a:lnTo>
                  <a:lnTo>
                    <a:pt x="357" y="274"/>
                  </a:lnTo>
                  <a:lnTo>
                    <a:pt x="356" y="285"/>
                  </a:lnTo>
                  <a:lnTo>
                    <a:pt x="355" y="286"/>
                  </a:lnTo>
                  <a:lnTo>
                    <a:pt x="353" y="289"/>
                  </a:lnTo>
                  <a:lnTo>
                    <a:pt x="348" y="290"/>
                  </a:lnTo>
                  <a:lnTo>
                    <a:pt x="299" y="272"/>
                  </a:lnTo>
                  <a:lnTo>
                    <a:pt x="295" y="272"/>
                  </a:lnTo>
                  <a:lnTo>
                    <a:pt x="292" y="276"/>
                  </a:lnTo>
                  <a:lnTo>
                    <a:pt x="291" y="282"/>
                  </a:lnTo>
                  <a:lnTo>
                    <a:pt x="291" y="283"/>
                  </a:lnTo>
                  <a:lnTo>
                    <a:pt x="289" y="284"/>
                  </a:lnTo>
                  <a:lnTo>
                    <a:pt x="289" y="284"/>
                  </a:lnTo>
                  <a:lnTo>
                    <a:pt x="274" y="278"/>
                  </a:lnTo>
                  <a:lnTo>
                    <a:pt x="263" y="267"/>
                  </a:lnTo>
                  <a:lnTo>
                    <a:pt x="255" y="265"/>
                  </a:lnTo>
                  <a:lnTo>
                    <a:pt x="252" y="262"/>
                  </a:lnTo>
                  <a:lnTo>
                    <a:pt x="251" y="256"/>
                  </a:lnTo>
                  <a:lnTo>
                    <a:pt x="250" y="254"/>
                  </a:lnTo>
                  <a:lnTo>
                    <a:pt x="250" y="252"/>
                  </a:lnTo>
                  <a:lnTo>
                    <a:pt x="218" y="228"/>
                  </a:lnTo>
                  <a:lnTo>
                    <a:pt x="202" y="225"/>
                  </a:lnTo>
                  <a:lnTo>
                    <a:pt x="189" y="217"/>
                  </a:lnTo>
                  <a:lnTo>
                    <a:pt x="185" y="224"/>
                  </a:lnTo>
                  <a:lnTo>
                    <a:pt x="184" y="230"/>
                  </a:lnTo>
                  <a:lnTo>
                    <a:pt x="181" y="234"/>
                  </a:lnTo>
                  <a:lnTo>
                    <a:pt x="169" y="241"/>
                  </a:lnTo>
                  <a:lnTo>
                    <a:pt x="165" y="247"/>
                  </a:lnTo>
                  <a:lnTo>
                    <a:pt x="164" y="253"/>
                  </a:lnTo>
                  <a:lnTo>
                    <a:pt x="164" y="253"/>
                  </a:lnTo>
                  <a:lnTo>
                    <a:pt x="147" y="270"/>
                  </a:lnTo>
                  <a:lnTo>
                    <a:pt x="126" y="272"/>
                  </a:lnTo>
                  <a:lnTo>
                    <a:pt x="120" y="278"/>
                  </a:lnTo>
                  <a:lnTo>
                    <a:pt x="117" y="283"/>
                  </a:lnTo>
                  <a:lnTo>
                    <a:pt x="117" y="284"/>
                  </a:lnTo>
                  <a:lnTo>
                    <a:pt x="81" y="291"/>
                  </a:lnTo>
                  <a:lnTo>
                    <a:pt x="80" y="290"/>
                  </a:lnTo>
                  <a:lnTo>
                    <a:pt x="78" y="287"/>
                  </a:lnTo>
                  <a:lnTo>
                    <a:pt x="77" y="286"/>
                  </a:lnTo>
                  <a:lnTo>
                    <a:pt x="77" y="279"/>
                  </a:lnTo>
                  <a:lnTo>
                    <a:pt x="76" y="277"/>
                  </a:lnTo>
                  <a:lnTo>
                    <a:pt x="75" y="276"/>
                  </a:lnTo>
                  <a:lnTo>
                    <a:pt x="51" y="279"/>
                  </a:lnTo>
                  <a:lnTo>
                    <a:pt x="47" y="277"/>
                  </a:lnTo>
                  <a:lnTo>
                    <a:pt x="39" y="277"/>
                  </a:lnTo>
                  <a:lnTo>
                    <a:pt x="38" y="276"/>
                  </a:lnTo>
                  <a:lnTo>
                    <a:pt x="37" y="274"/>
                  </a:lnTo>
                  <a:lnTo>
                    <a:pt x="33" y="272"/>
                  </a:lnTo>
                  <a:lnTo>
                    <a:pt x="30" y="269"/>
                  </a:lnTo>
                  <a:lnTo>
                    <a:pt x="29" y="268"/>
                  </a:lnTo>
                  <a:lnTo>
                    <a:pt x="28" y="264"/>
                  </a:lnTo>
                  <a:lnTo>
                    <a:pt x="28" y="262"/>
                  </a:lnTo>
                  <a:lnTo>
                    <a:pt x="24" y="257"/>
                  </a:lnTo>
                  <a:lnTo>
                    <a:pt x="0" y="201"/>
                  </a:lnTo>
                  <a:lnTo>
                    <a:pt x="10" y="191"/>
                  </a:lnTo>
                  <a:lnTo>
                    <a:pt x="14" y="168"/>
                  </a:lnTo>
                  <a:lnTo>
                    <a:pt x="14" y="167"/>
                  </a:lnTo>
                  <a:lnTo>
                    <a:pt x="17" y="165"/>
                  </a:lnTo>
                  <a:lnTo>
                    <a:pt x="24" y="166"/>
                  </a:lnTo>
                  <a:lnTo>
                    <a:pt x="29" y="163"/>
                  </a:lnTo>
                  <a:lnTo>
                    <a:pt x="30" y="162"/>
                  </a:lnTo>
                  <a:lnTo>
                    <a:pt x="30" y="160"/>
                  </a:lnTo>
                  <a:lnTo>
                    <a:pt x="30" y="158"/>
                  </a:lnTo>
                  <a:lnTo>
                    <a:pt x="30" y="156"/>
                  </a:lnTo>
                  <a:lnTo>
                    <a:pt x="28" y="154"/>
                  </a:lnTo>
                  <a:lnTo>
                    <a:pt x="28" y="153"/>
                  </a:lnTo>
                  <a:lnTo>
                    <a:pt x="28" y="151"/>
                  </a:lnTo>
                  <a:lnTo>
                    <a:pt x="28" y="151"/>
                  </a:lnTo>
                  <a:lnTo>
                    <a:pt x="36" y="139"/>
                  </a:lnTo>
                  <a:lnTo>
                    <a:pt x="36" y="137"/>
                  </a:lnTo>
                  <a:lnTo>
                    <a:pt x="36" y="126"/>
                  </a:lnTo>
                  <a:lnTo>
                    <a:pt x="36" y="122"/>
                  </a:lnTo>
                  <a:lnTo>
                    <a:pt x="38" y="120"/>
                  </a:lnTo>
                  <a:lnTo>
                    <a:pt x="40" y="119"/>
                  </a:lnTo>
                  <a:lnTo>
                    <a:pt x="42" y="119"/>
                  </a:lnTo>
                  <a:lnTo>
                    <a:pt x="58" y="130"/>
                  </a:lnTo>
                  <a:lnTo>
                    <a:pt x="67" y="129"/>
                  </a:lnTo>
                  <a:lnTo>
                    <a:pt x="71" y="126"/>
                  </a:lnTo>
                  <a:lnTo>
                    <a:pt x="72" y="125"/>
                  </a:lnTo>
                  <a:lnTo>
                    <a:pt x="74" y="117"/>
                  </a:lnTo>
                  <a:lnTo>
                    <a:pt x="77" y="110"/>
                  </a:lnTo>
                  <a:lnTo>
                    <a:pt x="99" y="95"/>
                  </a:lnTo>
                  <a:lnTo>
                    <a:pt x="99" y="95"/>
                  </a:lnTo>
                  <a:lnTo>
                    <a:pt x="105" y="95"/>
                  </a:lnTo>
                  <a:lnTo>
                    <a:pt x="107" y="97"/>
                  </a:lnTo>
                  <a:lnTo>
                    <a:pt x="108" y="97"/>
                  </a:lnTo>
                  <a:lnTo>
                    <a:pt x="111" y="99"/>
                  </a:lnTo>
                  <a:lnTo>
                    <a:pt x="115" y="98"/>
                  </a:lnTo>
                  <a:lnTo>
                    <a:pt x="115" y="99"/>
                  </a:lnTo>
                  <a:lnTo>
                    <a:pt x="122" y="99"/>
                  </a:lnTo>
                  <a:lnTo>
                    <a:pt x="122" y="101"/>
                  </a:lnTo>
                  <a:lnTo>
                    <a:pt x="124" y="101"/>
                  </a:lnTo>
                  <a:lnTo>
                    <a:pt x="124" y="102"/>
                  </a:lnTo>
                  <a:lnTo>
                    <a:pt x="122" y="104"/>
                  </a:lnTo>
                  <a:lnTo>
                    <a:pt x="122" y="106"/>
                  </a:lnTo>
                  <a:lnTo>
                    <a:pt x="128" y="106"/>
                  </a:lnTo>
                  <a:lnTo>
                    <a:pt x="128" y="106"/>
                  </a:lnTo>
                  <a:lnTo>
                    <a:pt x="135" y="105"/>
                  </a:lnTo>
                  <a:lnTo>
                    <a:pt x="136" y="106"/>
                  </a:lnTo>
                  <a:lnTo>
                    <a:pt x="136" y="104"/>
                  </a:lnTo>
                  <a:lnTo>
                    <a:pt x="140" y="107"/>
                  </a:lnTo>
                  <a:lnTo>
                    <a:pt x="141" y="107"/>
                  </a:lnTo>
                  <a:lnTo>
                    <a:pt x="141" y="107"/>
                  </a:lnTo>
                  <a:lnTo>
                    <a:pt x="144" y="107"/>
                  </a:lnTo>
                  <a:lnTo>
                    <a:pt x="144" y="107"/>
                  </a:lnTo>
                  <a:lnTo>
                    <a:pt x="145" y="107"/>
                  </a:lnTo>
                  <a:lnTo>
                    <a:pt x="149" y="103"/>
                  </a:lnTo>
                  <a:lnTo>
                    <a:pt x="151" y="103"/>
                  </a:lnTo>
                  <a:lnTo>
                    <a:pt x="151" y="105"/>
                  </a:lnTo>
                  <a:lnTo>
                    <a:pt x="153" y="105"/>
                  </a:lnTo>
                  <a:lnTo>
                    <a:pt x="153" y="98"/>
                  </a:lnTo>
                  <a:lnTo>
                    <a:pt x="155" y="95"/>
                  </a:lnTo>
                  <a:lnTo>
                    <a:pt x="155" y="92"/>
                  </a:lnTo>
                  <a:lnTo>
                    <a:pt x="157" y="92"/>
                  </a:lnTo>
                  <a:lnTo>
                    <a:pt x="157" y="88"/>
                  </a:lnTo>
                  <a:lnTo>
                    <a:pt x="157" y="87"/>
                  </a:lnTo>
                  <a:lnTo>
                    <a:pt x="159" y="87"/>
                  </a:lnTo>
                  <a:lnTo>
                    <a:pt x="159" y="82"/>
                  </a:lnTo>
                  <a:lnTo>
                    <a:pt x="161" y="82"/>
                  </a:lnTo>
                  <a:lnTo>
                    <a:pt x="161" y="84"/>
                  </a:lnTo>
                  <a:lnTo>
                    <a:pt x="173" y="83"/>
                  </a:lnTo>
                  <a:lnTo>
                    <a:pt x="173" y="79"/>
                  </a:lnTo>
                  <a:lnTo>
                    <a:pt x="177" y="79"/>
                  </a:lnTo>
                  <a:lnTo>
                    <a:pt x="178" y="81"/>
                  </a:lnTo>
                  <a:lnTo>
                    <a:pt x="180" y="81"/>
                  </a:lnTo>
                  <a:lnTo>
                    <a:pt x="180" y="83"/>
                  </a:lnTo>
                  <a:lnTo>
                    <a:pt x="185" y="83"/>
                  </a:lnTo>
                  <a:lnTo>
                    <a:pt x="185" y="80"/>
                  </a:lnTo>
                  <a:lnTo>
                    <a:pt x="189" y="80"/>
                  </a:lnTo>
                  <a:lnTo>
                    <a:pt x="189" y="82"/>
                  </a:lnTo>
                  <a:lnTo>
                    <a:pt x="194" y="82"/>
                  </a:lnTo>
                  <a:lnTo>
                    <a:pt x="194" y="85"/>
                  </a:lnTo>
                  <a:lnTo>
                    <a:pt x="199" y="84"/>
                  </a:lnTo>
                  <a:lnTo>
                    <a:pt x="199" y="86"/>
                  </a:lnTo>
                  <a:lnTo>
                    <a:pt x="211" y="86"/>
                  </a:lnTo>
                  <a:lnTo>
                    <a:pt x="211" y="83"/>
                  </a:lnTo>
                  <a:lnTo>
                    <a:pt x="218" y="83"/>
                  </a:lnTo>
                  <a:lnTo>
                    <a:pt x="217" y="67"/>
                  </a:lnTo>
                  <a:lnTo>
                    <a:pt x="219" y="66"/>
                  </a:lnTo>
                  <a:lnTo>
                    <a:pt x="218" y="62"/>
                  </a:lnTo>
                  <a:lnTo>
                    <a:pt x="216" y="62"/>
                  </a:lnTo>
                  <a:lnTo>
                    <a:pt x="216" y="59"/>
                  </a:lnTo>
                  <a:lnTo>
                    <a:pt x="214" y="59"/>
                  </a:lnTo>
                  <a:lnTo>
                    <a:pt x="214" y="57"/>
                  </a:lnTo>
                  <a:lnTo>
                    <a:pt x="211" y="57"/>
                  </a:lnTo>
                  <a:lnTo>
                    <a:pt x="211" y="55"/>
                  </a:lnTo>
                  <a:lnTo>
                    <a:pt x="216" y="55"/>
                  </a:lnTo>
                  <a:lnTo>
                    <a:pt x="216" y="52"/>
                  </a:lnTo>
                  <a:lnTo>
                    <a:pt x="218" y="52"/>
                  </a:lnTo>
                  <a:lnTo>
                    <a:pt x="218" y="50"/>
                  </a:lnTo>
                  <a:lnTo>
                    <a:pt x="220" y="50"/>
                  </a:lnTo>
                  <a:lnTo>
                    <a:pt x="220" y="47"/>
                  </a:lnTo>
                  <a:lnTo>
                    <a:pt x="223" y="47"/>
                  </a:lnTo>
                  <a:lnTo>
                    <a:pt x="221" y="33"/>
                  </a:lnTo>
                  <a:lnTo>
                    <a:pt x="224" y="33"/>
                  </a:lnTo>
                  <a:lnTo>
                    <a:pt x="224" y="28"/>
                  </a:lnTo>
                  <a:lnTo>
                    <a:pt x="221" y="28"/>
                  </a:lnTo>
                  <a:lnTo>
                    <a:pt x="221" y="21"/>
                  </a:lnTo>
                  <a:lnTo>
                    <a:pt x="214" y="22"/>
                  </a:lnTo>
                  <a:lnTo>
                    <a:pt x="214" y="24"/>
                  </a:lnTo>
                  <a:lnTo>
                    <a:pt x="212" y="24"/>
                  </a:lnTo>
                  <a:lnTo>
                    <a:pt x="211" y="22"/>
                  </a:lnTo>
                  <a:lnTo>
                    <a:pt x="209" y="22"/>
                  </a:lnTo>
                  <a:lnTo>
                    <a:pt x="209" y="17"/>
                  </a:lnTo>
                  <a:lnTo>
                    <a:pt x="211" y="17"/>
                  </a:lnTo>
                  <a:lnTo>
                    <a:pt x="211" y="13"/>
                  </a:lnTo>
                  <a:lnTo>
                    <a:pt x="213" y="13"/>
                  </a:lnTo>
                  <a:lnTo>
                    <a:pt x="213" y="10"/>
                  </a:lnTo>
                  <a:lnTo>
                    <a:pt x="220" y="10"/>
                  </a:lnTo>
                  <a:lnTo>
                    <a:pt x="220" y="7"/>
                  </a:lnTo>
                  <a:lnTo>
                    <a:pt x="222" y="7"/>
                  </a:lnTo>
                  <a:lnTo>
                    <a:pt x="222" y="2"/>
                  </a:lnTo>
                  <a:lnTo>
                    <a:pt x="224" y="2"/>
                  </a:lnTo>
                  <a:lnTo>
                    <a:pt x="224" y="0"/>
                  </a:lnTo>
                  <a:lnTo>
                    <a:pt x="226" y="0"/>
                  </a:lnTo>
                  <a:lnTo>
                    <a:pt x="227" y="4"/>
                  </a:lnTo>
                  <a:lnTo>
                    <a:pt x="229" y="4"/>
                  </a:lnTo>
                  <a:lnTo>
                    <a:pt x="230" y="11"/>
                  </a:lnTo>
                  <a:lnTo>
                    <a:pt x="232" y="11"/>
                  </a:lnTo>
                  <a:lnTo>
                    <a:pt x="232" y="9"/>
                  </a:lnTo>
                  <a:lnTo>
                    <a:pt x="236" y="8"/>
                  </a:lnTo>
                  <a:lnTo>
                    <a:pt x="236" y="6"/>
                  </a:lnTo>
                  <a:lnTo>
                    <a:pt x="241" y="6"/>
                  </a:lnTo>
                  <a:lnTo>
                    <a:pt x="241" y="8"/>
                  </a:lnTo>
                  <a:lnTo>
                    <a:pt x="250" y="8"/>
                  </a:lnTo>
                  <a:lnTo>
                    <a:pt x="251" y="12"/>
                  </a:lnTo>
                  <a:lnTo>
                    <a:pt x="249" y="13"/>
                  </a:lnTo>
                  <a:lnTo>
                    <a:pt x="249" y="17"/>
                  </a:lnTo>
                  <a:lnTo>
                    <a:pt x="253" y="17"/>
                  </a:lnTo>
                  <a:lnTo>
                    <a:pt x="254" y="19"/>
                  </a:lnTo>
                  <a:lnTo>
                    <a:pt x="258" y="19"/>
                  </a:lnTo>
                  <a:lnTo>
                    <a:pt x="258" y="21"/>
                  </a:lnTo>
                  <a:lnTo>
                    <a:pt x="265" y="21"/>
                  </a:lnTo>
                  <a:lnTo>
                    <a:pt x="265" y="18"/>
                  </a:lnTo>
                  <a:lnTo>
                    <a:pt x="263" y="19"/>
                  </a:lnTo>
                  <a:lnTo>
                    <a:pt x="262" y="11"/>
                  </a:lnTo>
                  <a:lnTo>
                    <a:pt x="265" y="11"/>
                  </a:lnTo>
                  <a:lnTo>
                    <a:pt x="265" y="9"/>
                  </a:lnTo>
                  <a:lnTo>
                    <a:pt x="270" y="8"/>
                  </a:lnTo>
                  <a:lnTo>
                    <a:pt x="269" y="6"/>
                  </a:lnTo>
                  <a:lnTo>
                    <a:pt x="274" y="6"/>
                  </a:lnTo>
                  <a:lnTo>
                    <a:pt x="274" y="8"/>
                  </a:lnTo>
                  <a:lnTo>
                    <a:pt x="276" y="8"/>
                  </a:lnTo>
                  <a:lnTo>
                    <a:pt x="277" y="10"/>
                  </a:lnTo>
                  <a:lnTo>
                    <a:pt x="274" y="11"/>
                  </a:lnTo>
                  <a:lnTo>
                    <a:pt x="275" y="25"/>
                  </a:lnTo>
                  <a:lnTo>
                    <a:pt x="277" y="25"/>
                  </a:lnTo>
                  <a:lnTo>
                    <a:pt x="278" y="27"/>
                  </a:lnTo>
                  <a:lnTo>
                    <a:pt x="282" y="26"/>
                  </a:lnTo>
                  <a:lnTo>
                    <a:pt x="282" y="22"/>
                  </a:lnTo>
                  <a:lnTo>
                    <a:pt x="287" y="22"/>
                  </a:lnTo>
                  <a:lnTo>
                    <a:pt x="286" y="19"/>
                  </a:lnTo>
                  <a:lnTo>
                    <a:pt x="296" y="19"/>
                  </a:lnTo>
                  <a:lnTo>
                    <a:pt x="296" y="21"/>
                  </a:lnTo>
                  <a:lnTo>
                    <a:pt x="298" y="21"/>
                  </a:lnTo>
                  <a:lnTo>
                    <a:pt x="299" y="26"/>
                  </a:lnTo>
                  <a:lnTo>
                    <a:pt x="303" y="25"/>
                  </a:lnTo>
                  <a:lnTo>
                    <a:pt x="304" y="28"/>
                  </a:lnTo>
                  <a:lnTo>
                    <a:pt x="308" y="27"/>
                  </a:lnTo>
                  <a:lnTo>
                    <a:pt x="309" y="34"/>
                  </a:lnTo>
                  <a:lnTo>
                    <a:pt x="311" y="34"/>
                  </a:lnTo>
                  <a:lnTo>
                    <a:pt x="311" y="37"/>
                  </a:lnTo>
                  <a:lnTo>
                    <a:pt x="313" y="36"/>
                  </a:lnTo>
                  <a:lnTo>
                    <a:pt x="314" y="39"/>
                  </a:lnTo>
                  <a:lnTo>
                    <a:pt x="316" y="38"/>
                  </a:lnTo>
                  <a:lnTo>
                    <a:pt x="316" y="41"/>
                  </a:lnTo>
                  <a:lnTo>
                    <a:pt x="314" y="41"/>
                  </a:lnTo>
                  <a:lnTo>
                    <a:pt x="314" y="43"/>
                  </a:lnTo>
                  <a:lnTo>
                    <a:pt x="312" y="44"/>
                  </a:lnTo>
                  <a:lnTo>
                    <a:pt x="312" y="46"/>
                  </a:lnTo>
                  <a:lnTo>
                    <a:pt x="309" y="46"/>
                  </a:lnTo>
                  <a:lnTo>
                    <a:pt x="310" y="48"/>
                  </a:lnTo>
                  <a:lnTo>
                    <a:pt x="307" y="49"/>
                  </a:lnTo>
                  <a:lnTo>
                    <a:pt x="308" y="56"/>
                  </a:lnTo>
                  <a:lnTo>
                    <a:pt x="305" y="56"/>
                  </a:lnTo>
                  <a:lnTo>
                    <a:pt x="306" y="61"/>
                  </a:lnTo>
                  <a:lnTo>
                    <a:pt x="308" y="60"/>
                  </a:lnTo>
                  <a:lnTo>
                    <a:pt x="309" y="67"/>
                  </a:lnTo>
                  <a:lnTo>
                    <a:pt x="311" y="67"/>
                  </a:lnTo>
                  <a:lnTo>
                    <a:pt x="311" y="77"/>
                  </a:lnTo>
                  <a:lnTo>
                    <a:pt x="314" y="76"/>
                  </a:lnTo>
                  <a:lnTo>
                    <a:pt x="314" y="79"/>
                  </a:lnTo>
                  <a:lnTo>
                    <a:pt x="316" y="79"/>
                  </a:lnTo>
                  <a:lnTo>
                    <a:pt x="316" y="83"/>
                  </a:lnTo>
                  <a:lnTo>
                    <a:pt x="319" y="83"/>
                  </a:lnTo>
                  <a:lnTo>
                    <a:pt x="319" y="88"/>
                  </a:lnTo>
                  <a:lnTo>
                    <a:pt x="324" y="88"/>
                  </a:lnTo>
                  <a:lnTo>
                    <a:pt x="324" y="90"/>
                  </a:lnTo>
                  <a:lnTo>
                    <a:pt x="329" y="89"/>
                  </a:lnTo>
                  <a:lnTo>
                    <a:pt x="329" y="92"/>
                  </a:lnTo>
                  <a:lnTo>
                    <a:pt x="331" y="92"/>
                  </a:lnTo>
                  <a:lnTo>
                    <a:pt x="331" y="94"/>
                  </a:lnTo>
                  <a:lnTo>
                    <a:pt x="336" y="94"/>
                  </a:lnTo>
                  <a:lnTo>
                    <a:pt x="336" y="98"/>
                  </a:lnTo>
                  <a:lnTo>
                    <a:pt x="339" y="98"/>
                  </a:lnTo>
                  <a:lnTo>
                    <a:pt x="340" y="117"/>
                  </a:lnTo>
                  <a:lnTo>
                    <a:pt x="338" y="117"/>
                  </a:lnTo>
                  <a:lnTo>
                    <a:pt x="338" y="122"/>
                  </a:lnTo>
                  <a:lnTo>
                    <a:pt x="340" y="122"/>
                  </a:lnTo>
                  <a:lnTo>
                    <a:pt x="341" y="131"/>
                  </a:lnTo>
                  <a:lnTo>
                    <a:pt x="343" y="131"/>
                  </a:lnTo>
                  <a:lnTo>
                    <a:pt x="343" y="133"/>
                  </a:lnTo>
                  <a:lnTo>
                    <a:pt x="350" y="133"/>
                  </a:lnTo>
                  <a:lnTo>
                    <a:pt x="350" y="128"/>
                  </a:lnTo>
                  <a:lnTo>
                    <a:pt x="355" y="128"/>
                  </a:lnTo>
                  <a:lnTo>
                    <a:pt x="354" y="123"/>
                  </a:lnTo>
                  <a:lnTo>
                    <a:pt x="357" y="123"/>
                  </a:lnTo>
                  <a:lnTo>
                    <a:pt x="356" y="116"/>
                  </a:lnTo>
                  <a:lnTo>
                    <a:pt x="361" y="116"/>
                  </a:lnTo>
                  <a:lnTo>
                    <a:pt x="361" y="114"/>
                  </a:lnTo>
                  <a:lnTo>
                    <a:pt x="366" y="113"/>
                  </a:lnTo>
                  <a:lnTo>
                    <a:pt x="366" y="118"/>
                  </a:lnTo>
                  <a:lnTo>
                    <a:pt x="368" y="118"/>
                  </a:lnTo>
                  <a:lnTo>
                    <a:pt x="368" y="120"/>
                  </a:lnTo>
                  <a:lnTo>
                    <a:pt x="371" y="120"/>
                  </a:lnTo>
                  <a:lnTo>
                    <a:pt x="371" y="122"/>
                  </a:lnTo>
                  <a:lnTo>
                    <a:pt x="373" y="122"/>
                  </a:lnTo>
                  <a:lnTo>
                    <a:pt x="373" y="124"/>
                  </a:lnTo>
                  <a:lnTo>
                    <a:pt x="376" y="124"/>
                  </a:lnTo>
                  <a:lnTo>
                    <a:pt x="376" y="127"/>
                  </a:lnTo>
                  <a:lnTo>
                    <a:pt x="379" y="126"/>
                  </a:lnTo>
                  <a:close/>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138" name="Freeform 47"/>
            <p:cNvSpPr>
              <a:spLocks/>
            </p:cNvSpPr>
            <p:nvPr/>
          </p:nvSpPr>
          <p:spPr bwMode="auto">
            <a:xfrm>
              <a:off x="5378451" y="7064375"/>
              <a:ext cx="660400" cy="461963"/>
            </a:xfrm>
            <a:custGeom>
              <a:avLst/>
              <a:gdLst>
                <a:gd name="T0" fmla="*/ 395 w 416"/>
                <a:gd name="T1" fmla="*/ 162 h 291"/>
                <a:gd name="T2" fmla="*/ 399 w 416"/>
                <a:gd name="T3" fmla="*/ 207 h 291"/>
                <a:gd name="T4" fmla="*/ 399 w 416"/>
                <a:gd name="T5" fmla="*/ 233 h 291"/>
                <a:gd name="T6" fmla="*/ 415 w 416"/>
                <a:gd name="T7" fmla="*/ 262 h 291"/>
                <a:gd name="T8" fmla="*/ 414 w 416"/>
                <a:gd name="T9" fmla="*/ 269 h 291"/>
                <a:gd name="T10" fmla="*/ 378 w 416"/>
                <a:gd name="T11" fmla="*/ 268 h 291"/>
                <a:gd name="T12" fmla="*/ 364 w 416"/>
                <a:gd name="T13" fmla="*/ 268 h 291"/>
                <a:gd name="T14" fmla="*/ 355 w 416"/>
                <a:gd name="T15" fmla="*/ 286 h 291"/>
                <a:gd name="T16" fmla="*/ 291 w 416"/>
                <a:gd name="T17" fmla="*/ 282 h 291"/>
                <a:gd name="T18" fmla="*/ 255 w 416"/>
                <a:gd name="T19" fmla="*/ 265 h 291"/>
                <a:gd name="T20" fmla="*/ 202 w 416"/>
                <a:gd name="T21" fmla="*/ 225 h 291"/>
                <a:gd name="T22" fmla="*/ 165 w 416"/>
                <a:gd name="T23" fmla="*/ 247 h 291"/>
                <a:gd name="T24" fmla="*/ 117 w 416"/>
                <a:gd name="T25" fmla="*/ 283 h 291"/>
                <a:gd name="T26" fmla="*/ 77 w 416"/>
                <a:gd name="T27" fmla="*/ 279 h 291"/>
                <a:gd name="T28" fmla="*/ 38 w 416"/>
                <a:gd name="T29" fmla="*/ 276 h 291"/>
                <a:gd name="T30" fmla="*/ 28 w 416"/>
                <a:gd name="T31" fmla="*/ 262 h 291"/>
                <a:gd name="T32" fmla="*/ 17 w 416"/>
                <a:gd name="T33" fmla="*/ 165 h 291"/>
                <a:gd name="T34" fmla="*/ 30 w 416"/>
                <a:gd name="T35" fmla="*/ 156 h 291"/>
                <a:gd name="T36" fmla="*/ 36 w 416"/>
                <a:gd name="T37" fmla="*/ 137 h 291"/>
                <a:gd name="T38" fmla="*/ 58 w 416"/>
                <a:gd name="T39" fmla="*/ 130 h 291"/>
                <a:gd name="T40" fmla="*/ 99 w 416"/>
                <a:gd name="T41" fmla="*/ 95 h 291"/>
                <a:gd name="T42" fmla="*/ 115 w 416"/>
                <a:gd name="T43" fmla="*/ 98 h 291"/>
                <a:gd name="T44" fmla="*/ 122 w 416"/>
                <a:gd name="T45" fmla="*/ 104 h 291"/>
                <a:gd name="T46" fmla="*/ 136 w 416"/>
                <a:gd name="T47" fmla="*/ 104 h 291"/>
                <a:gd name="T48" fmla="*/ 145 w 416"/>
                <a:gd name="T49" fmla="*/ 107 h 291"/>
                <a:gd name="T50" fmla="*/ 155 w 416"/>
                <a:gd name="T51" fmla="*/ 95 h 291"/>
                <a:gd name="T52" fmla="*/ 159 w 416"/>
                <a:gd name="T53" fmla="*/ 82 h 291"/>
                <a:gd name="T54" fmla="*/ 178 w 416"/>
                <a:gd name="T55" fmla="*/ 81 h 291"/>
                <a:gd name="T56" fmla="*/ 189 w 416"/>
                <a:gd name="T57" fmla="*/ 82 h 291"/>
                <a:gd name="T58" fmla="*/ 211 w 416"/>
                <a:gd name="T59" fmla="*/ 83 h 291"/>
                <a:gd name="T60" fmla="*/ 216 w 416"/>
                <a:gd name="T61" fmla="*/ 59 h 291"/>
                <a:gd name="T62" fmla="*/ 216 w 416"/>
                <a:gd name="T63" fmla="*/ 52 h 291"/>
                <a:gd name="T64" fmla="*/ 221 w 416"/>
                <a:gd name="T65" fmla="*/ 33 h 291"/>
                <a:gd name="T66" fmla="*/ 214 w 416"/>
                <a:gd name="T67" fmla="*/ 24 h 291"/>
                <a:gd name="T68" fmla="*/ 211 w 416"/>
                <a:gd name="T69" fmla="*/ 13 h 291"/>
                <a:gd name="T70" fmla="*/ 222 w 416"/>
                <a:gd name="T71" fmla="*/ 2 h 291"/>
                <a:gd name="T72" fmla="*/ 230 w 416"/>
                <a:gd name="T73" fmla="*/ 11 h 291"/>
                <a:gd name="T74" fmla="*/ 241 w 416"/>
                <a:gd name="T75" fmla="*/ 8 h 291"/>
                <a:gd name="T76" fmla="*/ 254 w 416"/>
                <a:gd name="T77" fmla="*/ 19 h 291"/>
                <a:gd name="T78" fmla="*/ 262 w 416"/>
                <a:gd name="T79" fmla="*/ 11 h 291"/>
                <a:gd name="T80" fmla="*/ 274 w 416"/>
                <a:gd name="T81" fmla="*/ 8 h 291"/>
                <a:gd name="T82" fmla="*/ 278 w 416"/>
                <a:gd name="T83" fmla="*/ 27 h 291"/>
                <a:gd name="T84" fmla="*/ 296 w 416"/>
                <a:gd name="T85" fmla="*/ 21 h 291"/>
                <a:gd name="T86" fmla="*/ 309 w 416"/>
                <a:gd name="T87" fmla="*/ 34 h 291"/>
                <a:gd name="T88" fmla="*/ 316 w 416"/>
                <a:gd name="T89" fmla="*/ 41 h 291"/>
                <a:gd name="T90" fmla="*/ 310 w 416"/>
                <a:gd name="T91" fmla="*/ 48 h 291"/>
                <a:gd name="T92" fmla="*/ 309 w 416"/>
                <a:gd name="T93" fmla="*/ 67 h 291"/>
                <a:gd name="T94" fmla="*/ 316 w 416"/>
                <a:gd name="T95" fmla="*/ 83 h 291"/>
                <a:gd name="T96" fmla="*/ 329 w 416"/>
                <a:gd name="T97" fmla="*/ 92 h 291"/>
                <a:gd name="T98" fmla="*/ 340 w 416"/>
                <a:gd name="T99" fmla="*/ 117 h 291"/>
                <a:gd name="T100" fmla="*/ 343 w 416"/>
                <a:gd name="T101" fmla="*/ 133 h 291"/>
                <a:gd name="T102" fmla="*/ 356 w 416"/>
                <a:gd name="T103" fmla="*/ 116 h 291"/>
                <a:gd name="T104" fmla="*/ 368 w 416"/>
                <a:gd name="T105" fmla="*/ 120 h 291"/>
                <a:gd name="T106" fmla="*/ 376 w 416"/>
                <a:gd name="T107" fmla="*/ 12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6" h="291">
                  <a:moveTo>
                    <a:pt x="379" y="126"/>
                  </a:moveTo>
                  <a:lnTo>
                    <a:pt x="380" y="127"/>
                  </a:lnTo>
                  <a:lnTo>
                    <a:pt x="395" y="155"/>
                  </a:lnTo>
                  <a:lnTo>
                    <a:pt x="396" y="158"/>
                  </a:lnTo>
                  <a:lnTo>
                    <a:pt x="395" y="160"/>
                  </a:lnTo>
                  <a:lnTo>
                    <a:pt x="395" y="162"/>
                  </a:lnTo>
                  <a:lnTo>
                    <a:pt x="393" y="165"/>
                  </a:lnTo>
                  <a:lnTo>
                    <a:pt x="393" y="171"/>
                  </a:lnTo>
                  <a:lnTo>
                    <a:pt x="396" y="196"/>
                  </a:lnTo>
                  <a:lnTo>
                    <a:pt x="398" y="199"/>
                  </a:lnTo>
                  <a:lnTo>
                    <a:pt x="399" y="201"/>
                  </a:lnTo>
                  <a:lnTo>
                    <a:pt x="399" y="207"/>
                  </a:lnTo>
                  <a:lnTo>
                    <a:pt x="399" y="210"/>
                  </a:lnTo>
                  <a:lnTo>
                    <a:pt x="407" y="219"/>
                  </a:lnTo>
                  <a:lnTo>
                    <a:pt x="407" y="220"/>
                  </a:lnTo>
                  <a:lnTo>
                    <a:pt x="407" y="222"/>
                  </a:lnTo>
                  <a:lnTo>
                    <a:pt x="407" y="223"/>
                  </a:lnTo>
                  <a:lnTo>
                    <a:pt x="399" y="233"/>
                  </a:lnTo>
                  <a:lnTo>
                    <a:pt x="399" y="235"/>
                  </a:lnTo>
                  <a:lnTo>
                    <a:pt x="399" y="238"/>
                  </a:lnTo>
                  <a:lnTo>
                    <a:pt x="399" y="239"/>
                  </a:lnTo>
                  <a:lnTo>
                    <a:pt x="399" y="240"/>
                  </a:lnTo>
                  <a:lnTo>
                    <a:pt x="402" y="241"/>
                  </a:lnTo>
                  <a:lnTo>
                    <a:pt x="415" y="262"/>
                  </a:lnTo>
                  <a:lnTo>
                    <a:pt x="416" y="264"/>
                  </a:lnTo>
                  <a:lnTo>
                    <a:pt x="416" y="265"/>
                  </a:lnTo>
                  <a:lnTo>
                    <a:pt x="416" y="266"/>
                  </a:lnTo>
                  <a:lnTo>
                    <a:pt x="416" y="267"/>
                  </a:lnTo>
                  <a:lnTo>
                    <a:pt x="415" y="268"/>
                  </a:lnTo>
                  <a:lnTo>
                    <a:pt x="414" y="269"/>
                  </a:lnTo>
                  <a:lnTo>
                    <a:pt x="399" y="270"/>
                  </a:lnTo>
                  <a:lnTo>
                    <a:pt x="391" y="275"/>
                  </a:lnTo>
                  <a:lnTo>
                    <a:pt x="380" y="274"/>
                  </a:lnTo>
                  <a:lnTo>
                    <a:pt x="380" y="273"/>
                  </a:lnTo>
                  <a:lnTo>
                    <a:pt x="379" y="272"/>
                  </a:lnTo>
                  <a:lnTo>
                    <a:pt x="378" y="268"/>
                  </a:lnTo>
                  <a:lnTo>
                    <a:pt x="375" y="261"/>
                  </a:lnTo>
                  <a:lnTo>
                    <a:pt x="375" y="261"/>
                  </a:lnTo>
                  <a:lnTo>
                    <a:pt x="372" y="260"/>
                  </a:lnTo>
                  <a:lnTo>
                    <a:pt x="368" y="261"/>
                  </a:lnTo>
                  <a:lnTo>
                    <a:pt x="366" y="264"/>
                  </a:lnTo>
                  <a:lnTo>
                    <a:pt x="364" y="268"/>
                  </a:lnTo>
                  <a:lnTo>
                    <a:pt x="363" y="269"/>
                  </a:lnTo>
                  <a:lnTo>
                    <a:pt x="359" y="272"/>
                  </a:lnTo>
                  <a:lnTo>
                    <a:pt x="357" y="273"/>
                  </a:lnTo>
                  <a:lnTo>
                    <a:pt x="357" y="274"/>
                  </a:lnTo>
                  <a:lnTo>
                    <a:pt x="356" y="285"/>
                  </a:lnTo>
                  <a:lnTo>
                    <a:pt x="355" y="286"/>
                  </a:lnTo>
                  <a:lnTo>
                    <a:pt x="353" y="289"/>
                  </a:lnTo>
                  <a:lnTo>
                    <a:pt x="348" y="290"/>
                  </a:lnTo>
                  <a:lnTo>
                    <a:pt x="299" y="272"/>
                  </a:lnTo>
                  <a:lnTo>
                    <a:pt x="295" y="272"/>
                  </a:lnTo>
                  <a:lnTo>
                    <a:pt x="292" y="276"/>
                  </a:lnTo>
                  <a:lnTo>
                    <a:pt x="291" y="282"/>
                  </a:lnTo>
                  <a:lnTo>
                    <a:pt x="291" y="283"/>
                  </a:lnTo>
                  <a:lnTo>
                    <a:pt x="289" y="284"/>
                  </a:lnTo>
                  <a:lnTo>
                    <a:pt x="289" y="284"/>
                  </a:lnTo>
                  <a:lnTo>
                    <a:pt x="274" y="278"/>
                  </a:lnTo>
                  <a:lnTo>
                    <a:pt x="263" y="267"/>
                  </a:lnTo>
                  <a:lnTo>
                    <a:pt x="255" y="265"/>
                  </a:lnTo>
                  <a:lnTo>
                    <a:pt x="252" y="262"/>
                  </a:lnTo>
                  <a:lnTo>
                    <a:pt x="251" y="256"/>
                  </a:lnTo>
                  <a:lnTo>
                    <a:pt x="250" y="254"/>
                  </a:lnTo>
                  <a:lnTo>
                    <a:pt x="250" y="252"/>
                  </a:lnTo>
                  <a:lnTo>
                    <a:pt x="218" y="228"/>
                  </a:lnTo>
                  <a:lnTo>
                    <a:pt x="202" y="225"/>
                  </a:lnTo>
                  <a:lnTo>
                    <a:pt x="189" y="217"/>
                  </a:lnTo>
                  <a:lnTo>
                    <a:pt x="185" y="224"/>
                  </a:lnTo>
                  <a:lnTo>
                    <a:pt x="184" y="230"/>
                  </a:lnTo>
                  <a:lnTo>
                    <a:pt x="181" y="234"/>
                  </a:lnTo>
                  <a:lnTo>
                    <a:pt x="169" y="241"/>
                  </a:lnTo>
                  <a:lnTo>
                    <a:pt x="165" y="247"/>
                  </a:lnTo>
                  <a:lnTo>
                    <a:pt x="164" y="253"/>
                  </a:lnTo>
                  <a:lnTo>
                    <a:pt x="164" y="253"/>
                  </a:lnTo>
                  <a:lnTo>
                    <a:pt x="147" y="270"/>
                  </a:lnTo>
                  <a:lnTo>
                    <a:pt x="126" y="272"/>
                  </a:lnTo>
                  <a:lnTo>
                    <a:pt x="120" y="278"/>
                  </a:lnTo>
                  <a:lnTo>
                    <a:pt x="117" y="283"/>
                  </a:lnTo>
                  <a:lnTo>
                    <a:pt x="117" y="284"/>
                  </a:lnTo>
                  <a:lnTo>
                    <a:pt x="81" y="291"/>
                  </a:lnTo>
                  <a:lnTo>
                    <a:pt x="80" y="290"/>
                  </a:lnTo>
                  <a:lnTo>
                    <a:pt x="78" y="287"/>
                  </a:lnTo>
                  <a:lnTo>
                    <a:pt x="77" y="286"/>
                  </a:lnTo>
                  <a:lnTo>
                    <a:pt x="77" y="279"/>
                  </a:lnTo>
                  <a:lnTo>
                    <a:pt x="76" y="277"/>
                  </a:lnTo>
                  <a:lnTo>
                    <a:pt x="75" y="276"/>
                  </a:lnTo>
                  <a:lnTo>
                    <a:pt x="51" y="279"/>
                  </a:lnTo>
                  <a:lnTo>
                    <a:pt x="47" y="277"/>
                  </a:lnTo>
                  <a:lnTo>
                    <a:pt x="39" y="277"/>
                  </a:lnTo>
                  <a:lnTo>
                    <a:pt x="38" y="276"/>
                  </a:lnTo>
                  <a:lnTo>
                    <a:pt x="37" y="274"/>
                  </a:lnTo>
                  <a:lnTo>
                    <a:pt x="33" y="272"/>
                  </a:lnTo>
                  <a:lnTo>
                    <a:pt x="30" y="269"/>
                  </a:lnTo>
                  <a:lnTo>
                    <a:pt x="29" y="268"/>
                  </a:lnTo>
                  <a:lnTo>
                    <a:pt x="28" y="264"/>
                  </a:lnTo>
                  <a:lnTo>
                    <a:pt x="28" y="262"/>
                  </a:lnTo>
                  <a:lnTo>
                    <a:pt x="24" y="257"/>
                  </a:lnTo>
                  <a:lnTo>
                    <a:pt x="0" y="201"/>
                  </a:lnTo>
                  <a:lnTo>
                    <a:pt x="10" y="191"/>
                  </a:lnTo>
                  <a:lnTo>
                    <a:pt x="14" y="168"/>
                  </a:lnTo>
                  <a:lnTo>
                    <a:pt x="14" y="167"/>
                  </a:lnTo>
                  <a:lnTo>
                    <a:pt x="17" y="165"/>
                  </a:lnTo>
                  <a:lnTo>
                    <a:pt x="24" y="166"/>
                  </a:lnTo>
                  <a:lnTo>
                    <a:pt x="29" y="163"/>
                  </a:lnTo>
                  <a:lnTo>
                    <a:pt x="30" y="162"/>
                  </a:lnTo>
                  <a:lnTo>
                    <a:pt x="30" y="160"/>
                  </a:lnTo>
                  <a:lnTo>
                    <a:pt x="30" y="158"/>
                  </a:lnTo>
                  <a:lnTo>
                    <a:pt x="30" y="156"/>
                  </a:lnTo>
                  <a:lnTo>
                    <a:pt x="28" y="154"/>
                  </a:lnTo>
                  <a:lnTo>
                    <a:pt x="28" y="153"/>
                  </a:lnTo>
                  <a:lnTo>
                    <a:pt x="28" y="151"/>
                  </a:lnTo>
                  <a:lnTo>
                    <a:pt x="28" y="151"/>
                  </a:lnTo>
                  <a:lnTo>
                    <a:pt x="36" y="139"/>
                  </a:lnTo>
                  <a:lnTo>
                    <a:pt x="36" y="137"/>
                  </a:lnTo>
                  <a:lnTo>
                    <a:pt x="36" y="126"/>
                  </a:lnTo>
                  <a:lnTo>
                    <a:pt x="36" y="122"/>
                  </a:lnTo>
                  <a:lnTo>
                    <a:pt x="38" y="120"/>
                  </a:lnTo>
                  <a:lnTo>
                    <a:pt x="40" y="119"/>
                  </a:lnTo>
                  <a:lnTo>
                    <a:pt x="42" y="119"/>
                  </a:lnTo>
                  <a:lnTo>
                    <a:pt x="58" y="130"/>
                  </a:lnTo>
                  <a:lnTo>
                    <a:pt x="67" y="129"/>
                  </a:lnTo>
                  <a:lnTo>
                    <a:pt x="71" y="126"/>
                  </a:lnTo>
                  <a:lnTo>
                    <a:pt x="72" y="125"/>
                  </a:lnTo>
                  <a:lnTo>
                    <a:pt x="74" y="117"/>
                  </a:lnTo>
                  <a:lnTo>
                    <a:pt x="77" y="110"/>
                  </a:lnTo>
                  <a:lnTo>
                    <a:pt x="99" y="95"/>
                  </a:lnTo>
                  <a:lnTo>
                    <a:pt x="99" y="95"/>
                  </a:lnTo>
                  <a:lnTo>
                    <a:pt x="105" y="95"/>
                  </a:lnTo>
                  <a:lnTo>
                    <a:pt x="107" y="97"/>
                  </a:lnTo>
                  <a:lnTo>
                    <a:pt x="108" y="97"/>
                  </a:lnTo>
                  <a:lnTo>
                    <a:pt x="111" y="99"/>
                  </a:lnTo>
                  <a:lnTo>
                    <a:pt x="115" y="98"/>
                  </a:lnTo>
                  <a:lnTo>
                    <a:pt x="115" y="99"/>
                  </a:lnTo>
                  <a:lnTo>
                    <a:pt x="122" y="99"/>
                  </a:lnTo>
                  <a:lnTo>
                    <a:pt x="122" y="101"/>
                  </a:lnTo>
                  <a:lnTo>
                    <a:pt x="124" y="101"/>
                  </a:lnTo>
                  <a:lnTo>
                    <a:pt x="124" y="102"/>
                  </a:lnTo>
                  <a:lnTo>
                    <a:pt x="122" y="104"/>
                  </a:lnTo>
                  <a:lnTo>
                    <a:pt x="122" y="106"/>
                  </a:lnTo>
                  <a:lnTo>
                    <a:pt x="128" y="106"/>
                  </a:lnTo>
                  <a:lnTo>
                    <a:pt x="128" y="106"/>
                  </a:lnTo>
                  <a:lnTo>
                    <a:pt x="135" y="105"/>
                  </a:lnTo>
                  <a:lnTo>
                    <a:pt x="136" y="106"/>
                  </a:lnTo>
                  <a:lnTo>
                    <a:pt x="136" y="104"/>
                  </a:lnTo>
                  <a:lnTo>
                    <a:pt x="140" y="107"/>
                  </a:lnTo>
                  <a:lnTo>
                    <a:pt x="141" y="107"/>
                  </a:lnTo>
                  <a:lnTo>
                    <a:pt x="141" y="107"/>
                  </a:lnTo>
                  <a:lnTo>
                    <a:pt x="144" y="107"/>
                  </a:lnTo>
                  <a:lnTo>
                    <a:pt x="144" y="107"/>
                  </a:lnTo>
                  <a:lnTo>
                    <a:pt x="145" y="107"/>
                  </a:lnTo>
                  <a:lnTo>
                    <a:pt x="149" y="103"/>
                  </a:lnTo>
                  <a:lnTo>
                    <a:pt x="151" y="103"/>
                  </a:lnTo>
                  <a:lnTo>
                    <a:pt x="151" y="105"/>
                  </a:lnTo>
                  <a:lnTo>
                    <a:pt x="153" y="105"/>
                  </a:lnTo>
                  <a:lnTo>
                    <a:pt x="153" y="98"/>
                  </a:lnTo>
                  <a:lnTo>
                    <a:pt x="155" y="95"/>
                  </a:lnTo>
                  <a:lnTo>
                    <a:pt x="155" y="92"/>
                  </a:lnTo>
                  <a:lnTo>
                    <a:pt x="157" y="92"/>
                  </a:lnTo>
                  <a:lnTo>
                    <a:pt x="157" y="88"/>
                  </a:lnTo>
                  <a:lnTo>
                    <a:pt x="157" y="87"/>
                  </a:lnTo>
                  <a:lnTo>
                    <a:pt x="159" y="87"/>
                  </a:lnTo>
                  <a:lnTo>
                    <a:pt x="159" y="82"/>
                  </a:lnTo>
                  <a:lnTo>
                    <a:pt x="161" y="82"/>
                  </a:lnTo>
                  <a:lnTo>
                    <a:pt x="161" y="84"/>
                  </a:lnTo>
                  <a:lnTo>
                    <a:pt x="173" y="83"/>
                  </a:lnTo>
                  <a:lnTo>
                    <a:pt x="173" y="79"/>
                  </a:lnTo>
                  <a:lnTo>
                    <a:pt x="177" y="79"/>
                  </a:lnTo>
                  <a:lnTo>
                    <a:pt x="178" y="81"/>
                  </a:lnTo>
                  <a:lnTo>
                    <a:pt x="180" y="81"/>
                  </a:lnTo>
                  <a:lnTo>
                    <a:pt x="180" y="83"/>
                  </a:lnTo>
                  <a:lnTo>
                    <a:pt x="185" y="83"/>
                  </a:lnTo>
                  <a:lnTo>
                    <a:pt x="185" y="80"/>
                  </a:lnTo>
                  <a:lnTo>
                    <a:pt x="189" y="80"/>
                  </a:lnTo>
                  <a:lnTo>
                    <a:pt x="189" y="82"/>
                  </a:lnTo>
                  <a:lnTo>
                    <a:pt x="194" y="82"/>
                  </a:lnTo>
                  <a:lnTo>
                    <a:pt x="194" y="85"/>
                  </a:lnTo>
                  <a:lnTo>
                    <a:pt x="199" y="84"/>
                  </a:lnTo>
                  <a:lnTo>
                    <a:pt x="199" y="86"/>
                  </a:lnTo>
                  <a:lnTo>
                    <a:pt x="211" y="86"/>
                  </a:lnTo>
                  <a:lnTo>
                    <a:pt x="211" y="83"/>
                  </a:lnTo>
                  <a:lnTo>
                    <a:pt x="218" y="83"/>
                  </a:lnTo>
                  <a:lnTo>
                    <a:pt x="217" y="67"/>
                  </a:lnTo>
                  <a:lnTo>
                    <a:pt x="219" y="66"/>
                  </a:lnTo>
                  <a:lnTo>
                    <a:pt x="218" y="62"/>
                  </a:lnTo>
                  <a:lnTo>
                    <a:pt x="216" y="62"/>
                  </a:lnTo>
                  <a:lnTo>
                    <a:pt x="216" y="59"/>
                  </a:lnTo>
                  <a:lnTo>
                    <a:pt x="214" y="59"/>
                  </a:lnTo>
                  <a:lnTo>
                    <a:pt x="214" y="57"/>
                  </a:lnTo>
                  <a:lnTo>
                    <a:pt x="211" y="57"/>
                  </a:lnTo>
                  <a:lnTo>
                    <a:pt x="211" y="55"/>
                  </a:lnTo>
                  <a:lnTo>
                    <a:pt x="216" y="55"/>
                  </a:lnTo>
                  <a:lnTo>
                    <a:pt x="216" y="52"/>
                  </a:lnTo>
                  <a:lnTo>
                    <a:pt x="218" y="52"/>
                  </a:lnTo>
                  <a:lnTo>
                    <a:pt x="218" y="50"/>
                  </a:lnTo>
                  <a:lnTo>
                    <a:pt x="220" y="50"/>
                  </a:lnTo>
                  <a:lnTo>
                    <a:pt x="220" y="47"/>
                  </a:lnTo>
                  <a:lnTo>
                    <a:pt x="223" y="47"/>
                  </a:lnTo>
                  <a:lnTo>
                    <a:pt x="221" y="33"/>
                  </a:lnTo>
                  <a:lnTo>
                    <a:pt x="224" y="33"/>
                  </a:lnTo>
                  <a:lnTo>
                    <a:pt x="224" y="28"/>
                  </a:lnTo>
                  <a:lnTo>
                    <a:pt x="221" y="28"/>
                  </a:lnTo>
                  <a:lnTo>
                    <a:pt x="221" y="21"/>
                  </a:lnTo>
                  <a:lnTo>
                    <a:pt x="214" y="22"/>
                  </a:lnTo>
                  <a:lnTo>
                    <a:pt x="214" y="24"/>
                  </a:lnTo>
                  <a:lnTo>
                    <a:pt x="212" y="24"/>
                  </a:lnTo>
                  <a:lnTo>
                    <a:pt x="211" y="22"/>
                  </a:lnTo>
                  <a:lnTo>
                    <a:pt x="209" y="22"/>
                  </a:lnTo>
                  <a:lnTo>
                    <a:pt x="209" y="17"/>
                  </a:lnTo>
                  <a:lnTo>
                    <a:pt x="211" y="17"/>
                  </a:lnTo>
                  <a:lnTo>
                    <a:pt x="211" y="13"/>
                  </a:lnTo>
                  <a:lnTo>
                    <a:pt x="213" y="13"/>
                  </a:lnTo>
                  <a:lnTo>
                    <a:pt x="213" y="10"/>
                  </a:lnTo>
                  <a:lnTo>
                    <a:pt x="220" y="10"/>
                  </a:lnTo>
                  <a:lnTo>
                    <a:pt x="220" y="7"/>
                  </a:lnTo>
                  <a:lnTo>
                    <a:pt x="222" y="7"/>
                  </a:lnTo>
                  <a:lnTo>
                    <a:pt x="222" y="2"/>
                  </a:lnTo>
                  <a:lnTo>
                    <a:pt x="224" y="2"/>
                  </a:lnTo>
                  <a:lnTo>
                    <a:pt x="224" y="0"/>
                  </a:lnTo>
                  <a:lnTo>
                    <a:pt x="226" y="0"/>
                  </a:lnTo>
                  <a:lnTo>
                    <a:pt x="227" y="4"/>
                  </a:lnTo>
                  <a:lnTo>
                    <a:pt x="229" y="4"/>
                  </a:lnTo>
                  <a:lnTo>
                    <a:pt x="230" y="11"/>
                  </a:lnTo>
                  <a:lnTo>
                    <a:pt x="232" y="11"/>
                  </a:lnTo>
                  <a:lnTo>
                    <a:pt x="232" y="9"/>
                  </a:lnTo>
                  <a:lnTo>
                    <a:pt x="236" y="8"/>
                  </a:lnTo>
                  <a:lnTo>
                    <a:pt x="236" y="6"/>
                  </a:lnTo>
                  <a:lnTo>
                    <a:pt x="241" y="6"/>
                  </a:lnTo>
                  <a:lnTo>
                    <a:pt x="241" y="8"/>
                  </a:lnTo>
                  <a:lnTo>
                    <a:pt x="250" y="8"/>
                  </a:lnTo>
                  <a:lnTo>
                    <a:pt x="251" y="12"/>
                  </a:lnTo>
                  <a:lnTo>
                    <a:pt x="249" y="13"/>
                  </a:lnTo>
                  <a:lnTo>
                    <a:pt x="249" y="17"/>
                  </a:lnTo>
                  <a:lnTo>
                    <a:pt x="253" y="17"/>
                  </a:lnTo>
                  <a:lnTo>
                    <a:pt x="254" y="19"/>
                  </a:lnTo>
                  <a:lnTo>
                    <a:pt x="258" y="19"/>
                  </a:lnTo>
                  <a:lnTo>
                    <a:pt x="258" y="21"/>
                  </a:lnTo>
                  <a:lnTo>
                    <a:pt x="265" y="21"/>
                  </a:lnTo>
                  <a:lnTo>
                    <a:pt x="265" y="18"/>
                  </a:lnTo>
                  <a:lnTo>
                    <a:pt x="263" y="19"/>
                  </a:lnTo>
                  <a:lnTo>
                    <a:pt x="262" y="11"/>
                  </a:lnTo>
                  <a:lnTo>
                    <a:pt x="265" y="11"/>
                  </a:lnTo>
                  <a:lnTo>
                    <a:pt x="265" y="9"/>
                  </a:lnTo>
                  <a:lnTo>
                    <a:pt x="270" y="8"/>
                  </a:lnTo>
                  <a:lnTo>
                    <a:pt x="269" y="6"/>
                  </a:lnTo>
                  <a:lnTo>
                    <a:pt x="274" y="6"/>
                  </a:lnTo>
                  <a:lnTo>
                    <a:pt x="274" y="8"/>
                  </a:lnTo>
                  <a:lnTo>
                    <a:pt x="276" y="8"/>
                  </a:lnTo>
                  <a:lnTo>
                    <a:pt x="277" y="10"/>
                  </a:lnTo>
                  <a:lnTo>
                    <a:pt x="274" y="11"/>
                  </a:lnTo>
                  <a:lnTo>
                    <a:pt x="275" y="25"/>
                  </a:lnTo>
                  <a:lnTo>
                    <a:pt x="277" y="25"/>
                  </a:lnTo>
                  <a:lnTo>
                    <a:pt x="278" y="27"/>
                  </a:lnTo>
                  <a:lnTo>
                    <a:pt x="282" y="26"/>
                  </a:lnTo>
                  <a:lnTo>
                    <a:pt x="282" y="22"/>
                  </a:lnTo>
                  <a:lnTo>
                    <a:pt x="287" y="22"/>
                  </a:lnTo>
                  <a:lnTo>
                    <a:pt x="286" y="19"/>
                  </a:lnTo>
                  <a:lnTo>
                    <a:pt x="296" y="19"/>
                  </a:lnTo>
                  <a:lnTo>
                    <a:pt x="296" y="21"/>
                  </a:lnTo>
                  <a:lnTo>
                    <a:pt x="298" y="21"/>
                  </a:lnTo>
                  <a:lnTo>
                    <a:pt x="299" y="26"/>
                  </a:lnTo>
                  <a:lnTo>
                    <a:pt x="303" y="25"/>
                  </a:lnTo>
                  <a:lnTo>
                    <a:pt x="304" y="28"/>
                  </a:lnTo>
                  <a:lnTo>
                    <a:pt x="308" y="27"/>
                  </a:lnTo>
                  <a:lnTo>
                    <a:pt x="309" y="34"/>
                  </a:lnTo>
                  <a:lnTo>
                    <a:pt x="311" y="34"/>
                  </a:lnTo>
                  <a:lnTo>
                    <a:pt x="311" y="37"/>
                  </a:lnTo>
                  <a:lnTo>
                    <a:pt x="313" y="36"/>
                  </a:lnTo>
                  <a:lnTo>
                    <a:pt x="314" y="39"/>
                  </a:lnTo>
                  <a:lnTo>
                    <a:pt x="316" y="38"/>
                  </a:lnTo>
                  <a:lnTo>
                    <a:pt x="316" y="41"/>
                  </a:lnTo>
                  <a:lnTo>
                    <a:pt x="314" y="41"/>
                  </a:lnTo>
                  <a:lnTo>
                    <a:pt x="314" y="43"/>
                  </a:lnTo>
                  <a:lnTo>
                    <a:pt x="312" y="44"/>
                  </a:lnTo>
                  <a:lnTo>
                    <a:pt x="312" y="46"/>
                  </a:lnTo>
                  <a:lnTo>
                    <a:pt x="309" y="46"/>
                  </a:lnTo>
                  <a:lnTo>
                    <a:pt x="310" y="48"/>
                  </a:lnTo>
                  <a:lnTo>
                    <a:pt x="307" y="49"/>
                  </a:lnTo>
                  <a:lnTo>
                    <a:pt x="308" y="56"/>
                  </a:lnTo>
                  <a:lnTo>
                    <a:pt x="305" y="56"/>
                  </a:lnTo>
                  <a:lnTo>
                    <a:pt x="306" y="61"/>
                  </a:lnTo>
                  <a:lnTo>
                    <a:pt x="308" y="60"/>
                  </a:lnTo>
                  <a:lnTo>
                    <a:pt x="309" y="67"/>
                  </a:lnTo>
                  <a:lnTo>
                    <a:pt x="311" y="67"/>
                  </a:lnTo>
                  <a:lnTo>
                    <a:pt x="311" y="77"/>
                  </a:lnTo>
                  <a:lnTo>
                    <a:pt x="314" y="76"/>
                  </a:lnTo>
                  <a:lnTo>
                    <a:pt x="314" y="79"/>
                  </a:lnTo>
                  <a:lnTo>
                    <a:pt x="316" y="79"/>
                  </a:lnTo>
                  <a:lnTo>
                    <a:pt x="316" y="83"/>
                  </a:lnTo>
                  <a:lnTo>
                    <a:pt x="319" y="83"/>
                  </a:lnTo>
                  <a:lnTo>
                    <a:pt x="319" y="88"/>
                  </a:lnTo>
                  <a:lnTo>
                    <a:pt x="324" y="88"/>
                  </a:lnTo>
                  <a:lnTo>
                    <a:pt x="324" y="90"/>
                  </a:lnTo>
                  <a:lnTo>
                    <a:pt x="329" y="89"/>
                  </a:lnTo>
                  <a:lnTo>
                    <a:pt x="329" y="92"/>
                  </a:lnTo>
                  <a:lnTo>
                    <a:pt x="331" y="92"/>
                  </a:lnTo>
                  <a:lnTo>
                    <a:pt x="331" y="94"/>
                  </a:lnTo>
                  <a:lnTo>
                    <a:pt x="336" y="94"/>
                  </a:lnTo>
                  <a:lnTo>
                    <a:pt x="336" y="98"/>
                  </a:lnTo>
                  <a:lnTo>
                    <a:pt x="339" y="98"/>
                  </a:lnTo>
                  <a:lnTo>
                    <a:pt x="340" y="117"/>
                  </a:lnTo>
                  <a:lnTo>
                    <a:pt x="338" y="117"/>
                  </a:lnTo>
                  <a:lnTo>
                    <a:pt x="338" y="122"/>
                  </a:lnTo>
                  <a:lnTo>
                    <a:pt x="340" y="122"/>
                  </a:lnTo>
                  <a:lnTo>
                    <a:pt x="341" y="131"/>
                  </a:lnTo>
                  <a:lnTo>
                    <a:pt x="343" y="131"/>
                  </a:lnTo>
                  <a:lnTo>
                    <a:pt x="343" y="133"/>
                  </a:lnTo>
                  <a:lnTo>
                    <a:pt x="350" y="133"/>
                  </a:lnTo>
                  <a:lnTo>
                    <a:pt x="350" y="128"/>
                  </a:lnTo>
                  <a:lnTo>
                    <a:pt x="355" y="128"/>
                  </a:lnTo>
                  <a:lnTo>
                    <a:pt x="354" y="123"/>
                  </a:lnTo>
                  <a:lnTo>
                    <a:pt x="357" y="123"/>
                  </a:lnTo>
                  <a:lnTo>
                    <a:pt x="356" y="116"/>
                  </a:lnTo>
                  <a:lnTo>
                    <a:pt x="361" y="116"/>
                  </a:lnTo>
                  <a:lnTo>
                    <a:pt x="361" y="114"/>
                  </a:lnTo>
                  <a:lnTo>
                    <a:pt x="366" y="113"/>
                  </a:lnTo>
                  <a:lnTo>
                    <a:pt x="366" y="118"/>
                  </a:lnTo>
                  <a:lnTo>
                    <a:pt x="368" y="118"/>
                  </a:lnTo>
                  <a:lnTo>
                    <a:pt x="368" y="120"/>
                  </a:lnTo>
                  <a:lnTo>
                    <a:pt x="371" y="120"/>
                  </a:lnTo>
                  <a:lnTo>
                    <a:pt x="371" y="122"/>
                  </a:lnTo>
                  <a:lnTo>
                    <a:pt x="373" y="122"/>
                  </a:lnTo>
                  <a:lnTo>
                    <a:pt x="373" y="124"/>
                  </a:lnTo>
                  <a:lnTo>
                    <a:pt x="376" y="124"/>
                  </a:lnTo>
                  <a:lnTo>
                    <a:pt x="376" y="127"/>
                  </a:lnTo>
                  <a:lnTo>
                    <a:pt x="379" y="126"/>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139" name="Freeform 48"/>
            <p:cNvSpPr>
              <a:spLocks/>
            </p:cNvSpPr>
            <p:nvPr/>
          </p:nvSpPr>
          <p:spPr bwMode="auto">
            <a:xfrm>
              <a:off x="6865938" y="7634288"/>
              <a:ext cx="936625" cy="752475"/>
            </a:xfrm>
            <a:custGeom>
              <a:avLst/>
              <a:gdLst>
                <a:gd name="T0" fmla="*/ 400 w 590"/>
                <a:gd name="T1" fmla="*/ 412 h 474"/>
                <a:gd name="T2" fmla="*/ 302 w 590"/>
                <a:gd name="T3" fmla="*/ 411 h 474"/>
                <a:gd name="T4" fmla="*/ 262 w 590"/>
                <a:gd name="T5" fmla="*/ 381 h 474"/>
                <a:gd name="T6" fmla="*/ 250 w 590"/>
                <a:gd name="T7" fmla="*/ 375 h 474"/>
                <a:gd name="T8" fmla="*/ 215 w 590"/>
                <a:gd name="T9" fmla="*/ 344 h 474"/>
                <a:gd name="T10" fmla="*/ 185 w 590"/>
                <a:gd name="T11" fmla="*/ 302 h 474"/>
                <a:gd name="T12" fmla="*/ 135 w 590"/>
                <a:gd name="T13" fmla="*/ 288 h 474"/>
                <a:gd name="T14" fmla="*/ 68 w 590"/>
                <a:gd name="T15" fmla="*/ 265 h 474"/>
                <a:gd name="T16" fmla="*/ 20 w 590"/>
                <a:gd name="T17" fmla="*/ 249 h 474"/>
                <a:gd name="T18" fmla="*/ 5 w 590"/>
                <a:gd name="T19" fmla="*/ 205 h 474"/>
                <a:gd name="T20" fmla="*/ 5 w 590"/>
                <a:gd name="T21" fmla="*/ 186 h 474"/>
                <a:gd name="T22" fmla="*/ 21 w 590"/>
                <a:gd name="T23" fmla="*/ 125 h 474"/>
                <a:gd name="T24" fmla="*/ 25 w 590"/>
                <a:gd name="T25" fmla="*/ 104 h 474"/>
                <a:gd name="T26" fmla="*/ 83 w 590"/>
                <a:gd name="T27" fmla="*/ 49 h 474"/>
                <a:gd name="T28" fmla="*/ 100 w 590"/>
                <a:gd name="T29" fmla="*/ 36 h 474"/>
                <a:gd name="T30" fmla="*/ 138 w 590"/>
                <a:gd name="T31" fmla="*/ 28 h 474"/>
                <a:gd name="T32" fmla="*/ 168 w 590"/>
                <a:gd name="T33" fmla="*/ 24 h 474"/>
                <a:gd name="T34" fmla="*/ 177 w 590"/>
                <a:gd name="T35" fmla="*/ 14 h 474"/>
                <a:gd name="T36" fmla="*/ 185 w 590"/>
                <a:gd name="T37" fmla="*/ 4 h 474"/>
                <a:gd name="T38" fmla="*/ 200 w 590"/>
                <a:gd name="T39" fmla="*/ 18 h 474"/>
                <a:gd name="T40" fmla="*/ 197 w 590"/>
                <a:gd name="T41" fmla="*/ 41 h 474"/>
                <a:gd name="T42" fmla="*/ 203 w 590"/>
                <a:gd name="T43" fmla="*/ 62 h 474"/>
                <a:gd name="T44" fmla="*/ 188 w 590"/>
                <a:gd name="T45" fmla="*/ 75 h 474"/>
                <a:gd name="T46" fmla="*/ 148 w 590"/>
                <a:gd name="T47" fmla="*/ 92 h 474"/>
                <a:gd name="T48" fmla="*/ 159 w 590"/>
                <a:gd name="T49" fmla="*/ 101 h 474"/>
                <a:gd name="T50" fmla="*/ 171 w 590"/>
                <a:gd name="T51" fmla="*/ 114 h 474"/>
                <a:gd name="T52" fmla="*/ 195 w 590"/>
                <a:gd name="T53" fmla="*/ 117 h 474"/>
                <a:gd name="T54" fmla="*/ 205 w 590"/>
                <a:gd name="T55" fmla="*/ 135 h 474"/>
                <a:gd name="T56" fmla="*/ 216 w 590"/>
                <a:gd name="T57" fmla="*/ 161 h 474"/>
                <a:gd name="T58" fmla="*/ 226 w 590"/>
                <a:gd name="T59" fmla="*/ 171 h 474"/>
                <a:gd name="T60" fmla="*/ 241 w 590"/>
                <a:gd name="T61" fmla="*/ 180 h 474"/>
                <a:gd name="T62" fmla="*/ 266 w 590"/>
                <a:gd name="T63" fmla="*/ 174 h 474"/>
                <a:gd name="T64" fmla="*/ 280 w 590"/>
                <a:gd name="T65" fmla="*/ 164 h 474"/>
                <a:gd name="T66" fmla="*/ 296 w 590"/>
                <a:gd name="T67" fmla="*/ 162 h 474"/>
                <a:gd name="T68" fmla="*/ 290 w 590"/>
                <a:gd name="T69" fmla="*/ 139 h 474"/>
                <a:gd name="T70" fmla="*/ 307 w 590"/>
                <a:gd name="T71" fmla="*/ 138 h 474"/>
                <a:gd name="T72" fmla="*/ 319 w 590"/>
                <a:gd name="T73" fmla="*/ 149 h 474"/>
                <a:gd name="T74" fmla="*/ 325 w 590"/>
                <a:gd name="T75" fmla="*/ 165 h 474"/>
                <a:gd name="T76" fmla="*/ 342 w 590"/>
                <a:gd name="T77" fmla="*/ 174 h 474"/>
                <a:gd name="T78" fmla="*/ 355 w 590"/>
                <a:gd name="T79" fmla="*/ 164 h 474"/>
                <a:gd name="T80" fmla="*/ 383 w 590"/>
                <a:gd name="T81" fmla="*/ 188 h 474"/>
                <a:gd name="T82" fmla="*/ 396 w 590"/>
                <a:gd name="T83" fmla="*/ 206 h 474"/>
                <a:gd name="T84" fmla="*/ 404 w 590"/>
                <a:gd name="T85" fmla="*/ 194 h 474"/>
                <a:gd name="T86" fmla="*/ 421 w 590"/>
                <a:gd name="T87" fmla="*/ 197 h 474"/>
                <a:gd name="T88" fmla="*/ 445 w 590"/>
                <a:gd name="T89" fmla="*/ 205 h 474"/>
                <a:gd name="T90" fmla="*/ 471 w 590"/>
                <a:gd name="T91" fmla="*/ 206 h 474"/>
                <a:gd name="T92" fmla="*/ 488 w 590"/>
                <a:gd name="T93" fmla="*/ 209 h 474"/>
                <a:gd name="T94" fmla="*/ 494 w 590"/>
                <a:gd name="T95" fmla="*/ 235 h 474"/>
                <a:gd name="T96" fmla="*/ 485 w 590"/>
                <a:gd name="T97" fmla="*/ 248 h 474"/>
                <a:gd name="T98" fmla="*/ 496 w 590"/>
                <a:gd name="T99" fmla="*/ 268 h 474"/>
                <a:gd name="T100" fmla="*/ 507 w 590"/>
                <a:gd name="T101" fmla="*/ 307 h 474"/>
                <a:gd name="T102" fmla="*/ 515 w 590"/>
                <a:gd name="T103" fmla="*/ 310 h 474"/>
                <a:gd name="T104" fmla="*/ 536 w 590"/>
                <a:gd name="T105" fmla="*/ 317 h 474"/>
                <a:gd name="T106" fmla="*/ 551 w 590"/>
                <a:gd name="T107" fmla="*/ 321 h 474"/>
                <a:gd name="T108" fmla="*/ 574 w 590"/>
                <a:gd name="T109" fmla="*/ 346 h 474"/>
                <a:gd name="T110" fmla="*/ 585 w 590"/>
                <a:gd name="T111" fmla="*/ 385 h 474"/>
                <a:gd name="T112" fmla="*/ 587 w 590"/>
                <a:gd name="T113" fmla="*/ 406 h 474"/>
                <a:gd name="T114" fmla="*/ 482 w 590"/>
                <a:gd name="T115" fmla="*/ 43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474">
                  <a:moveTo>
                    <a:pt x="451" y="474"/>
                  </a:moveTo>
                  <a:lnTo>
                    <a:pt x="445" y="467"/>
                  </a:lnTo>
                  <a:lnTo>
                    <a:pt x="444" y="462"/>
                  </a:lnTo>
                  <a:lnTo>
                    <a:pt x="410" y="425"/>
                  </a:lnTo>
                  <a:lnTo>
                    <a:pt x="406" y="423"/>
                  </a:lnTo>
                  <a:lnTo>
                    <a:pt x="403" y="418"/>
                  </a:lnTo>
                  <a:lnTo>
                    <a:pt x="401" y="414"/>
                  </a:lnTo>
                  <a:lnTo>
                    <a:pt x="400" y="412"/>
                  </a:lnTo>
                  <a:lnTo>
                    <a:pt x="399" y="410"/>
                  </a:lnTo>
                  <a:lnTo>
                    <a:pt x="376" y="414"/>
                  </a:lnTo>
                  <a:lnTo>
                    <a:pt x="355" y="401"/>
                  </a:lnTo>
                  <a:lnTo>
                    <a:pt x="351" y="402"/>
                  </a:lnTo>
                  <a:lnTo>
                    <a:pt x="349" y="403"/>
                  </a:lnTo>
                  <a:lnTo>
                    <a:pt x="319" y="402"/>
                  </a:lnTo>
                  <a:lnTo>
                    <a:pt x="305" y="411"/>
                  </a:lnTo>
                  <a:lnTo>
                    <a:pt x="302" y="411"/>
                  </a:lnTo>
                  <a:lnTo>
                    <a:pt x="299" y="408"/>
                  </a:lnTo>
                  <a:lnTo>
                    <a:pt x="297" y="403"/>
                  </a:lnTo>
                  <a:lnTo>
                    <a:pt x="291" y="395"/>
                  </a:lnTo>
                  <a:lnTo>
                    <a:pt x="269" y="395"/>
                  </a:lnTo>
                  <a:lnTo>
                    <a:pt x="268" y="389"/>
                  </a:lnTo>
                  <a:lnTo>
                    <a:pt x="268" y="388"/>
                  </a:lnTo>
                  <a:lnTo>
                    <a:pt x="265" y="382"/>
                  </a:lnTo>
                  <a:lnTo>
                    <a:pt x="262" y="381"/>
                  </a:lnTo>
                  <a:lnTo>
                    <a:pt x="251" y="384"/>
                  </a:lnTo>
                  <a:lnTo>
                    <a:pt x="249" y="384"/>
                  </a:lnTo>
                  <a:lnTo>
                    <a:pt x="248" y="383"/>
                  </a:lnTo>
                  <a:lnTo>
                    <a:pt x="247" y="382"/>
                  </a:lnTo>
                  <a:lnTo>
                    <a:pt x="247" y="381"/>
                  </a:lnTo>
                  <a:lnTo>
                    <a:pt x="247" y="380"/>
                  </a:lnTo>
                  <a:lnTo>
                    <a:pt x="249" y="376"/>
                  </a:lnTo>
                  <a:lnTo>
                    <a:pt x="250" y="375"/>
                  </a:lnTo>
                  <a:lnTo>
                    <a:pt x="251" y="373"/>
                  </a:lnTo>
                  <a:lnTo>
                    <a:pt x="251" y="371"/>
                  </a:lnTo>
                  <a:lnTo>
                    <a:pt x="250" y="369"/>
                  </a:lnTo>
                  <a:lnTo>
                    <a:pt x="250" y="368"/>
                  </a:lnTo>
                  <a:lnTo>
                    <a:pt x="237" y="356"/>
                  </a:lnTo>
                  <a:lnTo>
                    <a:pt x="216" y="347"/>
                  </a:lnTo>
                  <a:lnTo>
                    <a:pt x="215" y="346"/>
                  </a:lnTo>
                  <a:lnTo>
                    <a:pt x="215" y="344"/>
                  </a:lnTo>
                  <a:lnTo>
                    <a:pt x="215" y="338"/>
                  </a:lnTo>
                  <a:lnTo>
                    <a:pt x="215" y="336"/>
                  </a:lnTo>
                  <a:lnTo>
                    <a:pt x="214" y="334"/>
                  </a:lnTo>
                  <a:lnTo>
                    <a:pt x="196" y="331"/>
                  </a:lnTo>
                  <a:lnTo>
                    <a:pt x="187" y="321"/>
                  </a:lnTo>
                  <a:lnTo>
                    <a:pt x="185" y="308"/>
                  </a:lnTo>
                  <a:lnTo>
                    <a:pt x="185" y="304"/>
                  </a:lnTo>
                  <a:lnTo>
                    <a:pt x="185" y="302"/>
                  </a:lnTo>
                  <a:lnTo>
                    <a:pt x="185" y="301"/>
                  </a:lnTo>
                  <a:lnTo>
                    <a:pt x="184" y="300"/>
                  </a:lnTo>
                  <a:lnTo>
                    <a:pt x="170" y="295"/>
                  </a:lnTo>
                  <a:lnTo>
                    <a:pt x="152" y="298"/>
                  </a:lnTo>
                  <a:lnTo>
                    <a:pt x="143" y="292"/>
                  </a:lnTo>
                  <a:lnTo>
                    <a:pt x="141" y="289"/>
                  </a:lnTo>
                  <a:lnTo>
                    <a:pt x="138" y="287"/>
                  </a:lnTo>
                  <a:lnTo>
                    <a:pt x="135" y="288"/>
                  </a:lnTo>
                  <a:lnTo>
                    <a:pt x="130" y="292"/>
                  </a:lnTo>
                  <a:lnTo>
                    <a:pt x="129" y="293"/>
                  </a:lnTo>
                  <a:lnTo>
                    <a:pt x="127" y="295"/>
                  </a:lnTo>
                  <a:lnTo>
                    <a:pt x="123" y="296"/>
                  </a:lnTo>
                  <a:lnTo>
                    <a:pt x="86" y="279"/>
                  </a:lnTo>
                  <a:lnTo>
                    <a:pt x="81" y="269"/>
                  </a:lnTo>
                  <a:lnTo>
                    <a:pt x="76" y="265"/>
                  </a:lnTo>
                  <a:lnTo>
                    <a:pt x="68" y="265"/>
                  </a:lnTo>
                  <a:lnTo>
                    <a:pt x="56" y="272"/>
                  </a:lnTo>
                  <a:lnTo>
                    <a:pt x="54" y="272"/>
                  </a:lnTo>
                  <a:lnTo>
                    <a:pt x="37" y="259"/>
                  </a:lnTo>
                  <a:lnTo>
                    <a:pt x="22" y="258"/>
                  </a:lnTo>
                  <a:lnTo>
                    <a:pt x="21" y="257"/>
                  </a:lnTo>
                  <a:lnTo>
                    <a:pt x="20" y="256"/>
                  </a:lnTo>
                  <a:lnTo>
                    <a:pt x="20" y="251"/>
                  </a:lnTo>
                  <a:lnTo>
                    <a:pt x="20" y="249"/>
                  </a:lnTo>
                  <a:lnTo>
                    <a:pt x="19" y="248"/>
                  </a:lnTo>
                  <a:lnTo>
                    <a:pt x="3" y="240"/>
                  </a:lnTo>
                  <a:lnTo>
                    <a:pt x="2" y="238"/>
                  </a:lnTo>
                  <a:lnTo>
                    <a:pt x="1" y="235"/>
                  </a:lnTo>
                  <a:lnTo>
                    <a:pt x="0" y="234"/>
                  </a:lnTo>
                  <a:lnTo>
                    <a:pt x="0" y="230"/>
                  </a:lnTo>
                  <a:lnTo>
                    <a:pt x="5" y="218"/>
                  </a:lnTo>
                  <a:lnTo>
                    <a:pt x="5" y="205"/>
                  </a:lnTo>
                  <a:lnTo>
                    <a:pt x="6" y="204"/>
                  </a:lnTo>
                  <a:lnTo>
                    <a:pt x="13" y="198"/>
                  </a:lnTo>
                  <a:lnTo>
                    <a:pt x="14" y="195"/>
                  </a:lnTo>
                  <a:lnTo>
                    <a:pt x="14" y="194"/>
                  </a:lnTo>
                  <a:lnTo>
                    <a:pt x="14" y="193"/>
                  </a:lnTo>
                  <a:lnTo>
                    <a:pt x="13" y="191"/>
                  </a:lnTo>
                  <a:lnTo>
                    <a:pt x="6" y="187"/>
                  </a:lnTo>
                  <a:lnTo>
                    <a:pt x="5" y="186"/>
                  </a:lnTo>
                  <a:lnTo>
                    <a:pt x="4" y="178"/>
                  </a:lnTo>
                  <a:lnTo>
                    <a:pt x="2" y="173"/>
                  </a:lnTo>
                  <a:lnTo>
                    <a:pt x="0" y="167"/>
                  </a:lnTo>
                  <a:lnTo>
                    <a:pt x="2" y="160"/>
                  </a:lnTo>
                  <a:lnTo>
                    <a:pt x="17" y="138"/>
                  </a:lnTo>
                  <a:lnTo>
                    <a:pt x="18" y="131"/>
                  </a:lnTo>
                  <a:lnTo>
                    <a:pt x="20" y="128"/>
                  </a:lnTo>
                  <a:lnTo>
                    <a:pt x="21" y="125"/>
                  </a:lnTo>
                  <a:lnTo>
                    <a:pt x="20" y="116"/>
                  </a:lnTo>
                  <a:lnTo>
                    <a:pt x="20" y="114"/>
                  </a:lnTo>
                  <a:lnTo>
                    <a:pt x="21" y="113"/>
                  </a:lnTo>
                  <a:lnTo>
                    <a:pt x="22" y="111"/>
                  </a:lnTo>
                  <a:lnTo>
                    <a:pt x="23" y="107"/>
                  </a:lnTo>
                  <a:lnTo>
                    <a:pt x="25" y="105"/>
                  </a:lnTo>
                  <a:lnTo>
                    <a:pt x="25" y="105"/>
                  </a:lnTo>
                  <a:lnTo>
                    <a:pt x="25" y="104"/>
                  </a:lnTo>
                  <a:lnTo>
                    <a:pt x="25" y="102"/>
                  </a:lnTo>
                  <a:lnTo>
                    <a:pt x="25" y="101"/>
                  </a:lnTo>
                  <a:lnTo>
                    <a:pt x="21" y="98"/>
                  </a:lnTo>
                  <a:lnTo>
                    <a:pt x="20" y="97"/>
                  </a:lnTo>
                  <a:lnTo>
                    <a:pt x="20" y="96"/>
                  </a:lnTo>
                  <a:lnTo>
                    <a:pt x="20" y="95"/>
                  </a:lnTo>
                  <a:lnTo>
                    <a:pt x="21" y="94"/>
                  </a:lnTo>
                  <a:lnTo>
                    <a:pt x="83" y="49"/>
                  </a:lnTo>
                  <a:lnTo>
                    <a:pt x="83" y="49"/>
                  </a:lnTo>
                  <a:lnTo>
                    <a:pt x="84" y="46"/>
                  </a:lnTo>
                  <a:lnTo>
                    <a:pt x="87" y="42"/>
                  </a:lnTo>
                  <a:lnTo>
                    <a:pt x="91" y="40"/>
                  </a:lnTo>
                  <a:lnTo>
                    <a:pt x="91" y="40"/>
                  </a:lnTo>
                  <a:lnTo>
                    <a:pt x="91" y="41"/>
                  </a:lnTo>
                  <a:lnTo>
                    <a:pt x="101" y="40"/>
                  </a:lnTo>
                  <a:lnTo>
                    <a:pt x="100" y="36"/>
                  </a:lnTo>
                  <a:lnTo>
                    <a:pt x="103" y="36"/>
                  </a:lnTo>
                  <a:lnTo>
                    <a:pt x="103" y="33"/>
                  </a:lnTo>
                  <a:lnTo>
                    <a:pt x="107" y="33"/>
                  </a:lnTo>
                  <a:lnTo>
                    <a:pt x="107" y="30"/>
                  </a:lnTo>
                  <a:lnTo>
                    <a:pt x="126" y="29"/>
                  </a:lnTo>
                  <a:lnTo>
                    <a:pt x="126" y="31"/>
                  </a:lnTo>
                  <a:lnTo>
                    <a:pt x="138" y="31"/>
                  </a:lnTo>
                  <a:lnTo>
                    <a:pt x="138" y="28"/>
                  </a:lnTo>
                  <a:lnTo>
                    <a:pt x="149" y="28"/>
                  </a:lnTo>
                  <a:lnTo>
                    <a:pt x="150" y="33"/>
                  </a:lnTo>
                  <a:lnTo>
                    <a:pt x="157" y="32"/>
                  </a:lnTo>
                  <a:lnTo>
                    <a:pt x="156" y="30"/>
                  </a:lnTo>
                  <a:lnTo>
                    <a:pt x="161" y="29"/>
                  </a:lnTo>
                  <a:lnTo>
                    <a:pt x="161" y="27"/>
                  </a:lnTo>
                  <a:lnTo>
                    <a:pt x="168" y="27"/>
                  </a:lnTo>
                  <a:lnTo>
                    <a:pt x="168" y="24"/>
                  </a:lnTo>
                  <a:lnTo>
                    <a:pt x="170" y="24"/>
                  </a:lnTo>
                  <a:lnTo>
                    <a:pt x="170" y="22"/>
                  </a:lnTo>
                  <a:lnTo>
                    <a:pt x="173" y="22"/>
                  </a:lnTo>
                  <a:lnTo>
                    <a:pt x="172" y="19"/>
                  </a:lnTo>
                  <a:lnTo>
                    <a:pt x="175" y="19"/>
                  </a:lnTo>
                  <a:lnTo>
                    <a:pt x="174" y="17"/>
                  </a:lnTo>
                  <a:lnTo>
                    <a:pt x="177" y="16"/>
                  </a:lnTo>
                  <a:lnTo>
                    <a:pt x="177" y="14"/>
                  </a:lnTo>
                  <a:lnTo>
                    <a:pt x="179" y="14"/>
                  </a:lnTo>
                  <a:lnTo>
                    <a:pt x="179" y="5"/>
                  </a:lnTo>
                  <a:lnTo>
                    <a:pt x="176" y="5"/>
                  </a:lnTo>
                  <a:lnTo>
                    <a:pt x="176" y="0"/>
                  </a:lnTo>
                  <a:lnTo>
                    <a:pt x="180" y="0"/>
                  </a:lnTo>
                  <a:lnTo>
                    <a:pt x="181" y="2"/>
                  </a:lnTo>
                  <a:lnTo>
                    <a:pt x="185" y="2"/>
                  </a:lnTo>
                  <a:lnTo>
                    <a:pt x="185" y="4"/>
                  </a:lnTo>
                  <a:lnTo>
                    <a:pt x="188" y="4"/>
                  </a:lnTo>
                  <a:lnTo>
                    <a:pt x="188" y="6"/>
                  </a:lnTo>
                  <a:lnTo>
                    <a:pt x="190" y="6"/>
                  </a:lnTo>
                  <a:lnTo>
                    <a:pt x="191" y="9"/>
                  </a:lnTo>
                  <a:lnTo>
                    <a:pt x="193" y="9"/>
                  </a:lnTo>
                  <a:lnTo>
                    <a:pt x="193" y="11"/>
                  </a:lnTo>
                  <a:lnTo>
                    <a:pt x="200" y="10"/>
                  </a:lnTo>
                  <a:lnTo>
                    <a:pt x="200" y="18"/>
                  </a:lnTo>
                  <a:lnTo>
                    <a:pt x="198" y="18"/>
                  </a:lnTo>
                  <a:lnTo>
                    <a:pt x="198" y="22"/>
                  </a:lnTo>
                  <a:lnTo>
                    <a:pt x="196" y="22"/>
                  </a:lnTo>
                  <a:lnTo>
                    <a:pt x="196" y="27"/>
                  </a:lnTo>
                  <a:lnTo>
                    <a:pt x="194" y="27"/>
                  </a:lnTo>
                  <a:lnTo>
                    <a:pt x="195" y="39"/>
                  </a:lnTo>
                  <a:lnTo>
                    <a:pt x="197" y="39"/>
                  </a:lnTo>
                  <a:lnTo>
                    <a:pt x="197" y="41"/>
                  </a:lnTo>
                  <a:lnTo>
                    <a:pt x="200" y="41"/>
                  </a:lnTo>
                  <a:lnTo>
                    <a:pt x="200" y="43"/>
                  </a:lnTo>
                  <a:lnTo>
                    <a:pt x="202" y="43"/>
                  </a:lnTo>
                  <a:lnTo>
                    <a:pt x="202" y="46"/>
                  </a:lnTo>
                  <a:lnTo>
                    <a:pt x="204" y="45"/>
                  </a:lnTo>
                  <a:lnTo>
                    <a:pt x="205" y="52"/>
                  </a:lnTo>
                  <a:lnTo>
                    <a:pt x="203" y="53"/>
                  </a:lnTo>
                  <a:lnTo>
                    <a:pt x="203" y="62"/>
                  </a:lnTo>
                  <a:lnTo>
                    <a:pt x="198" y="62"/>
                  </a:lnTo>
                  <a:lnTo>
                    <a:pt x="198" y="65"/>
                  </a:lnTo>
                  <a:lnTo>
                    <a:pt x="194" y="65"/>
                  </a:lnTo>
                  <a:lnTo>
                    <a:pt x="194" y="63"/>
                  </a:lnTo>
                  <a:lnTo>
                    <a:pt x="189" y="63"/>
                  </a:lnTo>
                  <a:lnTo>
                    <a:pt x="189" y="65"/>
                  </a:lnTo>
                  <a:lnTo>
                    <a:pt x="187" y="66"/>
                  </a:lnTo>
                  <a:lnTo>
                    <a:pt x="188" y="75"/>
                  </a:lnTo>
                  <a:lnTo>
                    <a:pt x="173" y="76"/>
                  </a:lnTo>
                  <a:lnTo>
                    <a:pt x="174" y="78"/>
                  </a:lnTo>
                  <a:lnTo>
                    <a:pt x="167" y="79"/>
                  </a:lnTo>
                  <a:lnTo>
                    <a:pt x="167" y="81"/>
                  </a:lnTo>
                  <a:lnTo>
                    <a:pt x="155" y="82"/>
                  </a:lnTo>
                  <a:lnTo>
                    <a:pt x="155" y="84"/>
                  </a:lnTo>
                  <a:lnTo>
                    <a:pt x="148" y="84"/>
                  </a:lnTo>
                  <a:lnTo>
                    <a:pt x="148" y="92"/>
                  </a:lnTo>
                  <a:lnTo>
                    <a:pt x="151" y="92"/>
                  </a:lnTo>
                  <a:lnTo>
                    <a:pt x="151" y="94"/>
                  </a:lnTo>
                  <a:lnTo>
                    <a:pt x="153" y="94"/>
                  </a:lnTo>
                  <a:lnTo>
                    <a:pt x="153" y="96"/>
                  </a:lnTo>
                  <a:lnTo>
                    <a:pt x="156" y="96"/>
                  </a:lnTo>
                  <a:lnTo>
                    <a:pt x="156" y="98"/>
                  </a:lnTo>
                  <a:lnTo>
                    <a:pt x="158" y="98"/>
                  </a:lnTo>
                  <a:lnTo>
                    <a:pt x="159" y="101"/>
                  </a:lnTo>
                  <a:lnTo>
                    <a:pt x="163" y="100"/>
                  </a:lnTo>
                  <a:lnTo>
                    <a:pt x="163" y="102"/>
                  </a:lnTo>
                  <a:lnTo>
                    <a:pt x="166" y="102"/>
                  </a:lnTo>
                  <a:lnTo>
                    <a:pt x="166" y="105"/>
                  </a:lnTo>
                  <a:lnTo>
                    <a:pt x="168" y="105"/>
                  </a:lnTo>
                  <a:lnTo>
                    <a:pt x="168" y="109"/>
                  </a:lnTo>
                  <a:lnTo>
                    <a:pt x="171" y="109"/>
                  </a:lnTo>
                  <a:lnTo>
                    <a:pt x="171" y="114"/>
                  </a:lnTo>
                  <a:lnTo>
                    <a:pt x="178" y="113"/>
                  </a:lnTo>
                  <a:lnTo>
                    <a:pt x="178" y="111"/>
                  </a:lnTo>
                  <a:lnTo>
                    <a:pt x="185" y="111"/>
                  </a:lnTo>
                  <a:lnTo>
                    <a:pt x="185" y="113"/>
                  </a:lnTo>
                  <a:lnTo>
                    <a:pt x="190" y="113"/>
                  </a:lnTo>
                  <a:lnTo>
                    <a:pt x="190" y="115"/>
                  </a:lnTo>
                  <a:lnTo>
                    <a:pt x="195" y="115"/>
                  </a:lnTo>
                  <a:lnTo>
                    <a:pt x="195" y="117"/>
                  </a:lnTo>
                  <a:lnTo>
                    <a:pt x="197" y="117"/>
                  </a:lnTo>
                  <a:lnTo>
                    <a:pt x="197" y="119"/>
                  </a:lnTo>
                  <a:lnTo>
                    <a:pt x="200" y="119"/>
                  </a:lnTo>
                  <a:lnTo>
                    <a:pt x="200" y="126"/>
                  </a:lnTo>
                  <a:lnTo>
                    <a:pt x="203" y="126"/>
                  </a:lnTo>
                  <a:lnTo>
                    <a:pt x="203" y="131"/>
                  </a:lnTo>
                  <a:lnTo>
                    <a:pt x="205" y="131"/>
                  </a:lnTo>
                  <a:lnTo>
                    <a:pt x="205" y="135"/>
                  </a:lnTo>
                  <a:lnTo>
                    <a:pt x="208" y="135"/>
                  </a:lnTo>
                  <a:lnTo>
                    <a:pt x="208" y="142"/>
                  </a:lnTo>
                  <a:lnTo>
                    <a:pt x="210" y="142"/>
                  </a:lnTo>
                  <a:lnTo>
                    <a:pt x="211" y="151"/>
                  </a:lnTo>
                  <a:lnTo>
                    <a:pt x="213" y="151"/>
                  </a:lnTo>
                  <a:lnTo>
                    <a:pt x="214" y="158"/>
                  </a:lnTo>
                  <a:lnTo>
                    <a:pt x="216" y="158"/>
                  </a:lnTo>
                  <a:lnTo>
                    <a:pt x="216" y="161"/>
                  </a:lnTo>
                  <a:lnTo>
                    <a:pt x="219" y="160"/>
                  </a:lnTo>
                  <a:lnTo>
                    <a:pt x="219" y="163"/>
                  </a:lnTo>
                  <a:lnTo>
                    <a:pt x="221" y="162"/>
                  </a:lnTo>
                  <a:lnTo>
                    <a:pt x="221" y="165"/>
                  </a:lnTo>
                  <a:lnTo>
                    <a:pt x="224" y="165"/>
                  </a:lnTo>
                  <a:lnTo>
                    <a:pt x="224" y="167"/>
                  </a:lnTo>
                  <a:lnTo>
                    <a:pt x="226" y="167"/>
                  </a:lnTo>
                  <a:lnTo>
                    <a:pt x="226" y="171"/>
                  </a:lnTo>
                  <a:lnTo>
                    <a:pt x="229" y="171"/>
                  </a:lnTo>
                  <a:lnTo>
                    <a:pt x="229" y="174"/>
                  </a:lnTo>
                  <a:lnTo>
                    <a:pt x="231" y="174"/>
                  </a:lnTo>
                  <a:lnTo>
                    <a:pt x="231" y="176"/>
                  </a:lnTo>
                  <a:lnTo>
                    <a:pt x="236" y="176"/>
                  </a:lnTo>
                  <a:lnTo>
                    <a:pt x="236" y="178"/>
                  </a:lnTo>
                  <a:lnTo>
                    <a:pt x="241" y="178"/>
                  </a:lnTo>
                  <a:lnTo>
                    <a:pt x="241" y="180"/>
                  </a:lnTo>
                  <a:lnTo>
                    <a:pt x="248" y="180"/>
                  </a:lnTo>
                  <a:lnTo>
                    <a:pt x="248" y="182"/>
                  </a:lnTo>
                  <a:lnTo>
                    <a:pt x="251" y="182"/>
                  </a:lnTo>
                  <a:lnTo>
                    <a:pt x="250" y="180"/>
                  </a:lnTo>
                  <a:lnTo>
                    <a:pt x="265" y="179"/>
                  </a:lnTo>
                  <a:lnTo>
                    <a:pt x="264" y="176"/>
                  </a:lnTo>
                  <a:lnTo>
                    <a:pt x="267" y="176"/>
                  </a:lnTo>
                  <a:lnTo>
                    <a:pt x="266" y="174"/>
                  </a:lnTo>
                  <a:lnTo>
                    <a:pt x="271" y="173"/>
                  </a:lnTo>
                  <a:lnTo>
                    <a:pt x="271" y="171"/>
                  </a:lnTo>
                  <a:lnTo>
                    <a:pt x="274" y="171"/>
                  </a:lnTo>
                  <a:lnTo>
                    <a:pt x="273" y="169"/>
                  </a:lnTo>
                  <a:lnTo>
                    <a:pt x="275" y="168"/>
                  </a:lnTo>
                  <a:lnTo>
                    <a:pt x="275" y="166"/>
                  </a:lnTo>
                  <a:lnTo>
                    <a:pt x="280" y="166"/>
                  </a:lnTo>
                  <a:lnTo>
                    <a:pt x="280" y="164"/>
                  </a:lnTo>
                  <a:lnTo>
                    <a:pt x="282" y="163"/>
                  </a:lnTo>
                  <a:lnTo>
                    <a:pt x="282" y="161"/>
                  </a:lnTo>
                  <a:lnTo>
                    <a:pt x="284" y="161"/>
                  </a:lnTo>
                  <a:lnTo>
                    <a:pt x="284" y="158"/>
                  </a:lnTo>
                  <a:lnTo>
                    <a:pt x="292" y="158"/>
                  </a:lnTo>
                  <a:lnTo>
                    <a:pt x="292" y="161"/>
                  </a:lnTo>
                  <a:lnTo>
                    <a:pt x="296" y="160"/>
                  </a:lnTo>
                  <a:lnTo>
                    <a:pt x="296" y="162"/>
                  </a:lnTo>
                  <a:lnTo>
                    <a:pt x="299" y="162"/>
                  </a:lnTo>
                  <a:lnTo>
                    <a:pt x="299" y="165"/>
                  </a:lnTo>
                  <a:lnTo>
                    <a:pt x="306" y="164"/>
                  </a:lnTo>
                  <a:lnTo>
                    <a:pt x="305" y="146"/>
                  </a:lnTo>
                  <a:lnTo>
                    <a:pt x="300" y="146"/>
                  </a:lnTo>
                  <a:lnTo>
                    <a:pt x="300" y="148"/>
                  </a:lnTo>
                  <a:lnTo>
                    <a:pt x="291" y="149"/>
                  </a:lnTo>
                  <a:lnTo>
                    <a:pt x="290" y="139"/>
                  </a:lnTo>
                  <a:lnTo>
                    <a:pt x="293" y="139"/>
                  </a:lnTo>
                  <a:lnTo>
                    <a:pt x="292" y="137"/>
                  </a:lnTo>
                  <a:lnTo>
                    <a:pt x="295" y="137"/>
                  </a:lnTo>
                  <a:lnTo>
                    <a:pt x="295" y="134"/>
                  </a:lnTo>
                  <a:lnTo>
                    <a:pt x="304" y="134"/>
                  </a:lnTo>
                  <a:lnTo>
                    <a:pt x="304" y="136"/>
                  </a:lnTo>
                  <a:lnTo>
                    <a:pt x="307" y="136"/>
                  </a:lnTo>
                  <a:lnTo>
                    <a:pt x="307" y="138"/>
                  </a:lnTo>
                  <a:lnTo>
                    <a:pt x="309" y="138"/>
                  </a:lnTo>
                  <a:lnTo>
                    <a:pt x="309" y="140"/>
                  </a:lnTo>
                  <a:lnTo>
                    <a:pt x="311" y="140"/>
                  </a:lnTo>
                  <a:lnTo>
                    <a:pt x="311" y="143"/>
                  </a:lnTo>
                  <a:lnTo>
                    <a:pt x="316" y="142"/>
                  </a:lnTo>
                  <a:lnTo>
                    <a:pt x="316" y="145"/>
                  </a:lnTo>
                  <a:lnTo>
                    <a:pt x="319" y="144"/>
                  </a:lnTo>
                  <a:lnTo>
                    <a:pt x="319" y="149"/>
                  </a:lnTo>
                  <a:lnTo>
                    <a:pt x="322" y="149"/>
                  </a:lnTo>
                  <a:lnTo>
                    <a:pt x="322" y="152"/>
                  </a:lnTo>
                  <a:lnTo>
                    <a:pt x="324" y="151"/>
                  </a:lnTo>
                  <a:lnTo>
                    <a:pt x="324" y="156"/>
                  </a:lnTo>
                  <a:lnTo>
                    <a:pt x="322" y="156"/>
                  </a:lnTo>
                  <a:lnTo>
                    <a:pt x="322" y="161"/>
                  </a:lnTo>
                  <a:lnTo>
                    <a:pt x="325" y="161"/>
                  </a:lnTo>
                  <a:lnTo>
                    <a:pt x="325" y="165"/>
                  </a:lnTo>
                  <a:lnTo>
                    <a:pt x="327" y="165"/>
                  </a:lnTo>
                  <a:lnTo>
                    <a:pt x="327" y="168"/>
                  </a:lnTo>
                  <a:lnTo>
                    <a:pt x="337" y="167"/>
                  </a:lnTo>
                  <a:lnTo>
                    <a:pt x="337" y="169"/>
                  </a:lnTo>
                  <a:lnTo>
                    <a:pt x="339" y="169"/>
                  </a:lnTo>
                  <a:lnTo>
                    <a:pt x="339" y="171"/>
                  </a:lnTo>
                  <a:lnTo>
                    <a:pt x="341" y="171"/>
                  </a:lnTo>
                  <a:lnTo>
                    <a:pt x="342" y="174"/>
                  </a:lnTo>
                  <a:lnTo>
                    <a:pt x="344" y="174"/>
                  </a:lnTo>
                  <a:lnTo>
                    <a:pt x="344" y="171"/>
                  </a:lnTo>
                  <a:lnTo>
                    <a:pt x="346" y="171"/>
                  </a:lnTo>
                  <a:lnTo>
                    <a:pt x="346" y="164"/>
                  </a:lnTo>
                  <a:lnTo>
                    <a:pt x="351" y="164"/>
                  </a:lnTo>
                  <a:lnTo>
                    <a:pt x="351" y="161"/>
                  </a:lnTo>
                  <a:lnTo>
                    <a:pt x="355" y="161"/>
                  </a:lnTo>
                  <a:lnTo>
                    <a:pt x="355" y="164"/>
                  </a:lnTo>
                  <a:lnTo>
                    <a:pt x="360" y="163"/>
                  </a:lnTo>
                  <a:lnTo>
                    <a:pt x="361" y="177"/>
                  </a:lnTo>
                  <a:lnTo>
                    <a:pt x="363" y="177"/>
                  </a:lnTo>
                  <a:lnTo>
                    <a:pt x="363" y="182"/>
                  </a:lnTo>
                  <a:lnTo>
                    <a:pt x="380" y="181"/>
                  </a:lnTo>
                  <a:lnTo>
                    <a:pt x="380" y="183"/>
                  </a:lnTo>
                  <a:lnTo>
                    <a:pt x="382" y="183"/>
                  </a:lnTo>
                  <a:lnTo>
                    <a:pt x="383" y="188"/>
                  </a:lnTo>
                  <a:lnTo>
                    <a:pt x="385" y="188"/>
                  </a:lnTo>
                  <a:lnTo>
                    <a:pt x="386" y="199"/>
                  </a:lnTo>
                  <a:lnTo>
                    <a:pt x="388" y="199"/>
                  </a:lnTo>
                  <a:lnTo>
                    <a:pt x="388" y="201"/>
                  </a:lnTo>
                  <a:lnTo>
                    <a:pt x="393" y="201"/>
                  </a:lnTo>
                  <a:lnTo>
                    <a:pt x="393" y="204"/>
                  </a:lnTo>
                  <a:lnTo>
                    <a:pt x="395" y="203"/>
                  </a:lnTo>
                  <a:lnTo>
                    <a:pt x="396" y="206"/>
                  </a:lnTo>
                  <a:lnTo>
                    <a:pt x="400" y="206"/>
                  </a:lnTo>
                  <a:lnTo>
                    <a:pt x="400" y="203"/>
                  </a:lnTo>
                  <a:lnTo>
                    <a:pt x="402" y="203"/>
                  </a:lnTo>
                  <a:lnTo>
                    <a:pt x="402" y="201"/>
                  </a:lnTo>
                  <a:lnTo>
                    <a:pt x="407" y="200"/>
                  </a:lnTo>
                  <a:lnTo>
                    <a:pt x="406" y="196"/>
                  </a:lnTo>
                  <a:lnTo>
                    <a:pt x="404" y="196"/>
                  </a:lnTo>
                  <a:lnTo>
                    <a:pt x="404" y="194"/>
                  </a:lnTo>
                  <a:lnTo>
                    <a:pt x="402" y="194"/>
                  </a:lnTo>
                  <a:lnTo>
                    <a:pt x="402" y="191"/>
                  </a:lnTo>
                  <a:lnTo>
                    <a:pt x="409" y="191"/>
                  </a:lnTo>
                  <a:lnTo>
                    <a:pt x="409" y="193"/>
                  </a:lnTo>
                  <a:lnTo>
                    <a:pt x="411" y="193"/>
                  </a:lnTo>
                  <a:lnTo>
                    <a:pt x="411" y="195"/>
                  </a:lnTo>
                  <a:lnTo>
                    <a:pt x="421" y="195"/>
                  </a:lnTo>
                  <a:lnTo>
                    <a:pt x="421" y="197"/>
                  </a:lnTo>
                  <a:lnTo>
                    <a:pt x="432" y="196"/>
                  </a:lnTo>
                  <a:lnTo>
                    <a:pt x="433" y="199"/>
                  </a:lnTo>
                  <a:lnTo>
                    <a:pt x="435" y="198"/>
                  </a:lnTo>
                  <a:lnTo>
                    <a:pt x="435" y="201"/>
                  </a:lnTo>
                  <a:lnTo>
                    <a:pt x="440" y="201"/>
                  </a:lnTo>
                  <a:lnTo>
                    <a:pt x="440" y="203"/>
                  </a:lnTo>
                  <a:lnTo>
                    <a:pt x="445" y="203"/>
                  </a:lnTo>
                  <a:lnTo>
                    <a:pt x="445" y="205"/>
                  </a:lnTo>
                  <a:lnTo>
                    <a:pt x="450" y="205"/>
                  </a:lnTo>
                  <a:lnTo>
                    <a:pt x="450" y="207"/>
                  </a:lnTo>
                  <a:lnTo>
                    <a:pt x="452" y="207"/>
                  </a:lnTo>
                  <a:lnTo>
                    <a:pt x="452" y="209"/>
                  </a:lnTo>
                  <a:lnTo>
                    <a:pt x="457" y="209"/>
                  </a:lnTo>
                  <a:lnTo>
                    <a:pt x="457" y="211"/>
                  </a:lnTo>
                  <a:lnTo>
                    <a:pt x="471" y="210"/>
                  </a:lnTo>
                  <a:lnTo>
                    <a:pt x="471" y="206"/>
                  </a:lnTo>
                  <a:lnTo>
                    <a:pt x="473" y="206"/>
                  </a:lnTo>
                  <a:lnTo>
                    <a:pt x="473" y="198"/>
                  </a:lnTo>
                  <a:lnTo>
                    <a:pt x="477" y="198"/>
                  </a:lnTo>
                  <a:lnTo>
                    <a:pt x="477" y="201"/>
                  </a:lnTo>
                  <a:lnTo>
                    <a:pt x="485" y="200"/>
                  </a:lnTo>
                  <a:lnTo>
                    <a:pt x="485" y="205"/>
                  </a:lnTo>
                  <a:lnTo>
                    <a:pt x="487" y="205"/>
                  </a:lnTo>
                  <a:lnTo>
                    <a:pt x="488" y="209"/>
                  </a:lnTo>
                  <a:lnTo>
                    <a:pt x="485" y="210"/>
                  </a:lnTo>
                  <a:lnTo>
                    <a:pt x="486" y="219"/>
                  </a:lnTo>
                  <a:lnTo>
                    <a:pt x="483" y="219"/>
                  </a:lnTo>
                  <a:lnTo>
                    <a:pt x="484" y="229"/>
                  </a:lnTo>
                  <a:lnTo>
                    <a:pt x="496" y="228"/>
                  </a:lnTo>
                  <a:lnTo>
                    <a:pt x="496" y="233"/>
                  </a:lnTo>
                  <a:lnTo>
                    <a:pt x="494" y="233"/>
                  </a:lnTo>
                  <a:lnTo>
                    <a:pt x="494" y="235"/>
                  </a:lnTo>
                  <a:lnTo>
                    <a:pt x="491" y="235"/>
                  </a:lnTo>
                  <a:lnTo>
                    <a:pt x="492" y="238"/>
                  </a:lnTo>
                  <a:lnTo>
                    <a:pt x="489" y="238"/>
                  </a:lnTo>
                  <a:lnTo>
                    <a:pt x="489" y="242"/>
                  </a:lnTo>
                  <a:lnTo>
                    <a:pt x="487" y="243"/>
                  </a:lnTo>
                  <a:lnTo>
                    <a:pt x="487" y="245"/>
                  </a:lnTo>
                  <a:lnTo>
                    <a:pt x="485" y="245"/>
                  </a:lnTo>
                  <a:lnTo>
                    <a:pt x="485" y="248"/>
                  </a:lnTo>
                  <a:lnTo>
                    <a:pt x="488" y="247"/>
                  </a:lnTo>
                  <a:lnTo>
                    <a:pt x="488" y="252"/>
                  </a:lnTo>
                  <a:lnTo>
                    <a:pt x="490" y="252"/>
                  </a:lnTo>
                  <a:lnTo>
                    <a:pt x="490" y="257"/>
                  </a:lnTo>
                  <a:lnTo>
                    <a:pt x="493" y="256"/>
                  </a:lnTo>
                  <a:lnTo>
                    <a:pt x="493" y="261"/>
                  </a:lnTo>
                  <a:lnTo>
                    <a:pt x="495" y="261"/>
                  </a:lnTo>
                  <a:lnTo>
                    <a:pt x="496" y="268"/>
                  </a:lnTo>
                  <a:lnTo>
                    <a:pt x="498" y="268"/>
                  </a:lnTo>
                  <a:lnTo>
                    <a:pt x="498" y="273"/>
                  </a:lnTo>
                  <a:lnTo>
                    <a:pt x="501" y="272"/>
                  </a:lnTo>
                  <a:lnTo>
                    <a:pt x="501" y="280"/>
                  </a:lnTo>
                  <a:lnTo>
                    <a:pt x="503" y="280"/>
                  </a:lnTo>
                  <a:lnTo>
                    <a:pt x="504" y="286"/>
                  </a:lnTo>
                  <a:lnTo>
                    <a:pt x="506" y="286"/>
                  </a:lnTo>
                  <a:lnTo>
                    <a:pt x="507" y="307"/>
                  </a:lnTo>
                  <a:lnTo>
                    <a:pt x="510" y="307"/>
                  </a:lnTo>
                  <a:lnTo>
                    <a:pt x="510" y="314"/>
                  </a:lnTo>
                  <a:lnTo>
                    <a:pt x="513" y="314"/>
                  </a:lnTo>
                  <a:lnTo>
                    <a:pt x="513" y="319"/>
                  </a:lnTo>
                  <a:lnTo>
                    <a:pt x="518" y="319"/>
                  </a:lnTo>
                  <a:lnTo>
                    <a:pt x="517" y="311"/>
                  </a:lnTo>
                  <a:lnTo>
                    <a:pt x="515" y="312"/>
                  </a:lnTo>
                  <a:lnTo>
                    <a:pt x="515" y="310"/>
                  </a:lnTo>
                  <a:lnTo>
                    <a:pt x="524" y="309"/>
                  </a:lnTo>
                  <a:lnTo>
                    <a:pt x="524" y="311"/>
                  </a:lnTo>
                  <a:lnTo>
                    <a:pt x="529" y="311"/>
                  </a:lnTo>
                  <a:lnTo>
                    <a:pt x="529" y="308"/>
                  </a:lnTo>
                  <a:lnTo>
                    <a:pt x="533" y="308"/>
                  </a:lnTo>
                  <a:lnTo>
                    <a:pt x="534" y="311"/>
                  </a:lnTo>
                  <a:lnTo>
                    <a:pt x="536" y="310"/>
                  </a:lnTo>
                  <a:lnTo>
                    <a:pt x="536" y="317"/>
                  </a:lnTo>
                  <a:lnTo>
                    <a:pt x="539" y="317"/>
                  </a:lnTo>
                  <a:lnTo>
                    <a:pt x="539" y="320"/>
                  </a:lnTo>
                  <a:lnTo>
                    <a:pt x="541" y="320"/>
                  </a:lnTo>
                  <a:lnTo>
                    <a:pt x="541" y="322"/>
                  </a:lnTo>
                  <a:lnTo>
                    <a:pt x="544" y="322"/>
                  </a:lnTo>
                  <a:lnTo>
                    <a:pt x="544" y="324"/>
                  </a:lnTo>
                  <a:lnTo>
                    <a:pt x="551" y="324"/>
                  </a:lnTo>
                  <a:lnTo>
                    <a:pt x="551" y="321"/>
                  </a:lnTo>
                  <a:lnTo>
                    <a:pt x="565" y="320"/>
                  </a:lnTo>
                  <a:lnTo>
                    <a:pt x="565" y="323"/>
                  </a:lnTo>
                  <a:lnTo>
                    <a:pt x="567" y="323"/>
                  </a:lnTo>
                  <a:lnTo>
                    <a:pt x="568" y="325"/>
                  </a:lnTo>
                  <a:lnTo>
                    <a:pt x="570" y="325"/>
                  </a:lnTo>
                  <a:lnTo>
                    <a:pt x="571" y="334"/>
                  </a:lnTo>
                  <a:lnTo>
                    <a:pt x="573" y="334"/>
                  </a:lnTo>
                  <a:lnTo>
                    <a:pt x="574" y="346"/>
                  </a:lnTo>
                  <a:lnTo>
                    <a:pt x="576" y="346"/>
                  </a:lnTo>
                  <a:lnTo>
                    <a:pt x="577" y="367"/>
                  </a:lnTo>
                  <a:lnTo>
                    <a:pt x="580" y="367"/>
                  </a:lnTo>
                  <a:lnTo>
                    <a:pt x="580" y="376"/>
                  </a:lnTo>
                  <a:lnTo>
                    <a:pt x="582" y="376"/>
                  </a:lnTo>
                  <a:lnTo>
                    <a:pt x="583" y="383"/>
                  </a:lnTo>
                  <a:lnTo>
                    <a:pt x="585" y="383"/>
                  </a:lnTo>
                  <a:lnTo>
                    <a:pt x="585" y="385"/>
                  </a:lnTo>
                  <a:lnTo>
                    <a:pt x="587" y="385"/>
                  </a:lnTo>
                  <a:lnTo>
                    <a:pt x="588" y="390"/>
                  </a:lnTo>
                  <a:lnTo>
                    <a:pt x="590" y="390"/>
                  </a:lnTo>
                  <a:lnTo>
                    <a:pt x="590" y="392"/>
                  </a:lnTo>
                  <a:lnTo>
                    <a:pt x="588" y="392"/>
                  </a:lnTo>
                  <a:lnTo>
                    <a:pt x="588" y="397"/>
                  </a:lnTo>
                  <a:lnTo>
                    <a:pt x="586" y="397"/>
                  </a:lnTo>
                  <a:lnTo>
                    <a:pt x="587" y="406"/>
                  </a:lnTo>
                  <a:lnTo>
                    <a:pt x="587" y="406"/>
                  </a:lnTo>
                  <a:lnTo>
                    <a:pt x="584" y="408"/>
                  </a:lnTo>
                  <a:lnTo>
                    <a:pt x="584" y="403"/>
                  </a:lnTo>
                  <a:lnTo>
                    <a:pt x="548" y="422"/>
                  </a:lnTo>
                  <a:lnTo>
                    <a:pt x="488" y="414"/>
                  </a:lnTo>
                  <a:lnTo>
                    <a:pt x="483" y="418"/>
                  </a:lnTo>
                  <a:lnTo>
                    <a:pt x="480" y="424"/>
                  </a:lnTo>
                  <a:lnTo>
                    <a:pt x="482" y="431"/>
                  </a:lnTo>
                  <a:lnTo>
                    <a:pt x="480" y="438"/>
                  </a:lnTo>
                  <a:lnTo>
                    <a:pt x="473" y="453"/>
                  </a:lnTo>
                  <a:lnTo>
                    <a:pt x="451" y="474"/>
                  </a:lnTo>
                  <a:close/>
                </a:path>
              </a:pathLst>
            </a:custGeom>
            <a:solidFill>
              <a:srgbClr val="4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140" name="Freeform 49"/>
            <p:cNvSpPr>
              <a:spLocks/>
            </p:cNvSpPr>
            <p:nvPr/>
          </p:nvSpPr>
          <p:spPr bwMode="auto">
            <a:xfrm>
              <a:off x="6865938" y="7634288"/>
              <a:ext cx="936625" cy="752475"/>
            </a:xfrm>
            <a:custGeom>
              <a:avLst/>
              <a:gdLst>
                <a:gd name="T0" fmla="*/ 400 w 590"/>
                <a:gd name="T1" fmla="*/ 412 h 474"/>
                <a:gd name="T2" fmla="*/ 302 w 590"/>
                <a:gd name="T3" fmla="*/ 411 h 474"/>
                <a:gd name="T4" fmla="*/ 262 w 590"/>
                <a:gd name="T5" fmla="*/ 381 h 474"/>
                <a:gd name="T6" fmla="*/ 250 w 590"/>
                <a:gd name="T7" fmla="*/ 375 h 474"/>
                <a:gd name="T8" fmla="*/ 215 w 590"/>
                <a:gd name="T9" fmla="*/ 344 h 474"/>
                <a:gd name="T10" fmla="*/ 185 w 590"/>
                <a:gd name="T11" fmla="*/ 302 h 474"/>
                <a:gd name="T12" fmla="*/ 135 w 590"/>
                <a:gd name="T13" fmla="*/ 288 h 474"/>
                <a:gd name="T14" fmla="*/ 68 w 590"/>
                <a:gd name="T15" fmla="*/ 265 h 474"/>
                <a:gd name="T16" fmla="*/ 20 w 590"/>
                <a:gd name="T17" fmla="*/ 249 h 474"/>
                <a:gd name="T18" fmla="*/ 5 w 590"/>
                <a:gd name="T19" fmla="*/ 205 h 474"/>
                <a:gd name="T20" fmla="*/ 5 w 590"/>
                <a:gd name="T21" fmla="*/ 186 h 474"/>
                <a:gd name="T22" fmla="*/ 21 w 590"/>
                <a:gd name="T23" fmla="*/ 125 h 474"/>
                <a:gd name="T24" fmla="*/ 25 w 590"/>
                <a:gd name="T25" fmla="*/ 104 h 474"/>
                <a:gd name="T26" fmla="*/ 83 w 590"/>
                <a:gd name="T27" fmla="*/ 49 h 474"/>
                <a:gd name="T28" fmla="*/ 100 w 590"/>
                <a:gd name="T29" fmla="*/ 36 h 474"/>
                <a:gd name="T30" fmla="*/ 138 w 590"/>
                <a:gd name="T31" fmla="*/ 28 h 474"/>
                <a:gd name="T32" fmla="*/ 168 w 590"/>
                <a:gd name="T33" fmla="*/ 24 h 474"/>
                <a:gd name="T34" fmla="*/ 177 w 590"/>
                <a:gd name="T35" fmla="*/ 14 h 474"/>
                <a:gd name="T36" fmla="*/ 185 w 590"/>
                <a:gd name="T37" fmla="*/ 4 h 474"/>
                <a:gd name="T38" fmla="*/ 200 w 590"/>
                <a:gd name="T39" fmla="*/ 18 h 474"/>
                <a:gd name="T40" fmla="*/ 197 w 590"/>
                <a:gd name="T41" fmla="*/ 41 h 474"/>
                <a:gd name="T42" fmla="*/ 203 w 590"/>
                <a:gd name="T43" fmla="*/ 62 h 474"/>
                <a:gd name="T44" fmla="*/ 188 w 590"/>
                <a:gd name="T45" fmla="*/ 75 h 474"/>
                <a:gd name="T46" fmla="*/ 148 w 590"/>
                <a:gd name="T47" fmla="*/ 92 h 474"/>
                <a:gd name="T48" fmla="*/ 159 w 590"/>
                <a:gd name="T49" fmla="*/ 101 h 474"/>
                <a:gd name="T50" fmla="*/ 171 w 590"/>
                <a:gd name="T51" fmla="*/ 114 h 474"/>
                <a:gd name="T52" fmla="*/ 195 w 590"/>
                <a:gd name="T53" fmla="*/ 117 h 474"/>
                <a:gd name="T54" fmla="*/ 205 w 590"/>
                <a:gd name="T55" fmla="*/ 135 h 474"/>
                <a:gd name="T56" fmla="*/ 216 w 590"/>
                <a:gd name="T57" fmla="*/ 161 h 474"/>
                <a:gd name="T58" fmla="*/ 226 w 590"/>
                <a:gd name="T59" fmla="*/ 171 h 474"/>
                <a:gd name="T60" fmla="*/ 241 w 590"/>
                <a:gd name="T61" fmla="*/ 180 h 474"/>
                <a:gd name="T62" fmla="*/ 266 w 590"/>
                <a:gd name="T63" fmla="*/ 174 h 474"/>
                <a:gd name="T64" fmla="*/ 280 w 590"/>
                <a:gd name="T65" fmla="*/ 164 h 474"/>
                <a:gd name="T66" fmla="*/ 296 w 590"/>
                <a:gd name="T67" fmla="*/ 162 h 474"/>
                <a:gd name="T68" fmla="*/ 290 w 590"/>
                <a:gd name="T69" fmla="*/ 139 h 474"/>
                <a:gd name="T70" fmla="*/ 307 w 590"/>
                <a:gd name="T71" fmla="*/ 138 h 474"/>
                <a:gd name="T72" fmla="*/ 319 w 590"/>
                <a:gd name="T73" fmla="*/ 149 h 474"/>
                <a:gd name="T74" fmla="*/ 325 w 590"/>
                <a:gd name="T75" fmla="*/ 165 h 474"/>
                <a:gd name="T76" fmla="*/ 342 w 590"/>
                <a:gd name="T77" fmla="*/ 174 h 474"/>
                <a:gd name="T78" fmla="*/ 355 w 590"/>
                <a:gd name="T79" fmla="*/ 164 h 474"/>
                <a:gd name="T80" fmla="*/ 383 w 590"/>
                <a:gd name="T81" fmla="*/ 188 h 474"/>
                <a:gd name="T82" fmla="*/ 396 w 590"/>
                <a:gd name="T83" fmla="*/ 206 h 474"/>
                <a:gd name="T84" fmla="*/ 404 w 590"/>
                <a:gd name="T85" fmla="*/ 194 h 474"/>
                <a:gd name="T86" fmla="*/ 421 w 590"/>
                <a:gd name="T87" fmla="*/ 197 h 474"/>
                <a:gd name="T88" fmla="*/ 445 w 590"/>
                <a:gd name="T89" fmla="*/ 205 h 474"/>
                <a:gd name="T90" fmla="*/ 471 w 590"/>
                <a:gd name="T91" fmla="*/ 206 h 474"/>
                <a:gd name="T92" fmla="*/ 488 w 590"/>
                <a:gd name="T93" fmla="*/ 209 h 474"/>
                <a:gd name="T94" fmla="*/ 494 w 590"/>
                <a:gd name="T95" fmla="*/ 235 h 474"/>
                <a:gd name="T96" fmla="*/ 485 w 590"/>
                <a:gd name="T97" fmla="*/ 248 h 474"/>
                <a:gd name="T98" fmla="*/ 496 w 590"/>
                <a:gd name="T99" fmla="*/ 268 h 474"/>
                <a:gd name="T100" fmla="*/ 507 w 590"/>
                <a:gd name="T101" fmla="*/ 307 h 474"/>
                <a:gd name="T102" fmla="*/ 515 w 590"/>
                <a:gd name="T103" fmla="*/ 310 h 474"/>
                <a:gd name="T104" fmla="*/ 536 w 590"/>
                <a:gd name="T105" fmla="*/ 317 h 474"/>
                <a:gd name="T106" fmla="*/ 551 w 590"/>
                <a:gd name="T107" fmla="*/ 321 h 474"/>
                <a:gd name="T108" fmla="*/ 574 w 590"/>
                <a:gd name="T109" fmla="*/ 346 h 474"/>
                <a:gd name="T110" fmla="*/ 585 w 590"/>
                <a:gd name="T111" fmla="*/ 385 h 474"/>
                <a:gd name="T112" fmla="*/ 587 w 590"/>
                <a:gd name="T113" fmla="*/ 406 h 474"/>
                <a:gd name="T114" fmla="*/ 482 w 590"/>
                <a:gd name="T115" fmla="*/ 43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474">
                  <a:moveTo>
                    <a:pt x="451" y="474"/>
                  </a:moveTo>
                  <a:lnTo>
                    <a:pt x="445" y="467"/>
                  </a:lnTo>
                  <a:lnTo>
                    <a:pt x="444" y="462"/>
                  </a:lnTo>
                  <a:lnTo>
                    <a:pt x="410" y="425"/>
                  </a:lnTo>
                  <a:lnTo>
                    <a:pt x="406" y="423"/>
                  </a:lnTo>
                  <a:lnTo>
                    <a:pt x="403" y="418"/>
                  </a:lnTo>
                  <a:lnTo>
                    <a:pt x="401" y="414"/>
                  </a:lnTo>
                  <a:lnTo>
                    <a:pt x="400" y="412"/>
                  </a:lnTo>
                  <a:lnTo>
                    <a:pt x="399" y="410"/>
                  </a:lnTo>
                  <a:lnTo>
                    <a:pt x="376" y="414"/>
                  </a:lnTo>
                  <a:lnTo>
                    <a:pt x="355" y="401"/>
                  </a:lnTo>
                  <a:lnTo>
                    <a:pt x="351" y="402"/>
                  </a:lnTo>
                  <a:lnTo>
                    <a:pt x="349" y="403"/>
                  </a:lnTo>
                  <a:lnTo>
                    <a:pt x="319" y="402"/>
                  </a:lnTo>
                  <a:lnTo>
                    <a:pt x="305" y="411"/>
                  </a:lnTo>
                  <a:lnTo>
                    <a:pt x="302" y="411"/>
                  </a:lnTo>
                  <a:lnTo>
                    <a:pt x="299" y="408"/>
                  </a:lnTo>
                  <a:lnTo>
                    <a:pt x="297" y="403"/>
                  </a:lnTo>
                  <a:lnTo>
                    <a:pt x="291" y="395"/>
                  </a:lnTo>
                  <a:lnTo>
                    <a:pt x="269" y="395"/>
                  </a:lnTo>
                  <a:lnTo>
                    <a:pt x="268" y="389"/>
                  </a:lnTo>
                  <a:lnTo>
                    <a:pt x="268" y="388"/>
                  </a:lnTo>
                  <a:lnTo>
                    <a:pt x="265" y="382"/>
                  </a:lnTo>
                  <a:lnTo>
                    <a:pt x="262" y="381"/>
                  </a:lnTo>
                  <a:lnTo>
                    <a:pt x="251" y="384"/>
                  </a:lnTo>
                  <a:lnTo>
                    <a:pt x="249" y="384"/>
                  </a:lnTo>
                  <a:lnTo>
                    <a:pt x="248" y="383"/>
                  </a:lnTo>
                  <a:lnTo>
                    <a:pt x="247" y="382"/>
                  </a:lnTo>
                  <a:lnTo>
                    <a:pt x="247" y="381"/>
                  </a:lnTo>
                  <a:lnTo>
                    <a:pt x="247" y="380"/>
                  </a:lnTo>
                  <a:lnTo>
                    <a:pt x="249" y="376"/>
                  </a:lnTo>
                  <a:lnTo>
                    <a:pt x="250" y="375"/>
                  </a:lnTo>
                  <a:lnTo>
                    <a:pt x="251" y="373"/>
                  </a:lnTo>
                  <a:lnTo>
                    <a:pt x="251" y="371"/>
                  </a:lnTo>
                  <a:lnTo>
                    <a:pt x="250" y="369"/>
                  </a:lnTo>
                  <a:lnTo>
                    <a:pt x="250" y="368"/>
                  </a:lnTo>
                  <a:lnTo>
                    <a:pt x="237" y="356"/>
                  </a:lnTo>
                  <a:lnTo>
                    <a:pt x="216" y="347"/>
                  </a:lnTo>
                  <a:lnTo>
                    <a:pt x="215" y="346"/>
                  </a:lnTo>
                  <a:lnTo>
                    <a:pt x="215" y="344"/>
                  </a:lnTo>
                  <a:lnTo>
                    <a:pt x="215" y="338"/>
                  </a:lnTo>
                  <a:lnTo>
                    <a:pt x="215" y="336"/>
                  </a:lnTo>
                  <a:lnTo>
                    <a:pt x="214" y="334"/>
                  </a:lnTo>
                  <a:lnTo>
                    <a:pt x="196" y="331"/>
                  </a:lnTo>
                  <a:lnTo>
                    <a:pt x="187" y="321"/>
                  </a:lnTo>
                  <a:lnTo>
                    <a:pt x="185" y="308"/>
                  </a:lnTo>
                  <a:lnTo>
                    <a:pt x="185" y="304"/>
                  </a:lnTo>
                  <a:lnTo>
                    <a:pt x="185" y="302"/>
                  </a:lnTo>
                  <a:lnTo>
                    <a:pt x="185" y="301"/>
                  </a:lnTo>
                  <a:lnTo>
                    <a:pt x="184" y="300"/>
                  </a:lnTo>
                  <a:lnTo>
                    <a:pt x="170" y="295"/>
                  </a:lnTo>
                  <a:lnTo>
                    <a:pt x="152" y="298"/>
                  </a:lnTo>
                  <a:lnTo>
                    <a:pt x="143" y="292"/>
                  </a:lnTo>
                  <a:lnTo>
                    <a:pt x="141" y="289"/>
                  </a:lnTo>
                  <a:lnTo>
                    <a:pt x="138" y="287"/>
                  </a:lnTo>
                  <a:lnTo>
                    <a:pt x="135" y="288"/>
                  </a:lnTo>
                  <a:lnTo>
                    <a:pt x="130" y="292"/>
                  </a:lnTo>
                  <a:lnTo>
                    <a:pt x="129" y="293"/>
                  </a:lnTo>
                  <a:lnTo>
                    <a:pt x="127" y="295"/>
                  </a:lnTo>
                  <a:lnTo>
                    <a:pt x="123" y="296"/>
                  </a:lnTo>
                  <a:lnTo>
                    <a:pt x="86" y="279"/>
                  </a:lnTo>
                  <a:lnTo>
                    <a:pt x="81" y="269"/>
                  </a:lnTo>
                  <a:lnTo>
                    <a:pt x="76" y="265"/>
                  </a:lnTo>
                  <a:lnTo>
                    <a:pt x="68" y="265"/>
                  </a:lnTo>
                  <a:lnTo>
                    <a:pt x="56" y="272"/>
                  </a:lnTo>
                  <a:lnTo>
                    <a:pt x="54" y="272"/>
                  </a:lnTo>
                  <a:lnTo>
                    <a:pt x="37" y="259"/>
                  </a:lnTo>
                  <a:lnTo>
                    <a:pt x="22" y="258"/>
                  </a:lnTo>
                  <a:lnTo>
                    <a:pt x="21" y="257"/>
                  </a:lnTo>
                  <a:lnTo>
                    <a:pt x="20" y="256"/>
                  </a:lnTo>
                  <a:lnTo>
                    <a:pt x="20" y="251"/>
                  </a:lnTo>
                  <a:lnTo>
                    <a:pt x="20" y="249"/>
                  </a:lnTo>
                  <a:lnTo>
                    <a:pt x="19" y="248"/>
                  </a:lnTo>
                  <a:lnTo>
                    <a:pt x="3" y="240"/>
                  </a:lnTo>
                  <a:lnTo>
                    <a:pt x="2" y="238"/>
                  </a:lnTo>
                  <a:lnTo>
                    <a:pt x="1" y="235"/>
                  </a:lnTo>
                  <a:lnTo>
                    <a:pt x="0" y="234"/>
                  </a:lnTo>
                  <a:lnTo>
                    <a:pt x="0" y="230"/>
                  </a:lnTo>
                  <a:lnTo>
                    <a:pt x="5" y="218"/>
                  </a:lnTo>
                  <a:lnTo>
                    <a:pt x="5" y="205"/>
                  </a:lnTo>
                  <a:lnTo>
                    <a:pt x="6" y="204"/>
                  </a:lnTo>
                  <a:lnTo>
                    <a:pt x="13" y="198"/>
                  </a:lnTo>
                  <a:lnTo>
                    <a:pt x="14" y="195"/>
                  </a:lnTo>
                  <a:lnTo>
                    <a:pt x="14" y="194"/>
                  </a:lnTo>
                  <a:lnTo>
                    <a:pt x="14" y="193"/>
                  </a:lnTo>
                  <a:lnTo>
                    <a:pt x="13" y="191"/>
                  </a:lnTo>
                  <a:lnTo>
                    <a:pt x="6" y="187"/>
                  </a:lnTo>
                  <a:lnTo>
                    <a:pt x="5" y="186"/>
                  </a:lnTo>
                  <a:lnTo>
                    <a:pt x="4" y="178"/>
                  </a:lnTo>
                  <a:lnTo>
                    <a:pt x="2" y="173"/>
                  </a:lnTo>
                  <a:lnTo>
                    <a:pt x="0" y="167"/>
                  </a:lnTo>
                  <a:lnTo>
                    <a:pt x="2" y="160"/>
                  </a:lnTo>
                  <a:lnTo>
                    <a:pt x="17" y="138"/>
                  </a:lnTo>
                  <a:lnTo>
                    <a:pt x="18" y="131"/>
                  </a:lnTo>
                  <a:lnTo>
                    <a:pt x="20" y="128"/>
                  </a:lnTo>
                  <a:lnTo>
                    <a:pt x="21" y="125"/>
                  </a:lnTo>
                  <a:lnTo>
                    <a:pt x="20" y="116"/>
                  </a:lnTo>
                  <a:lnTo>
                    <a:pt x="20" y="114"/>
                  </a:lnTo>
                  <a:lnTo>
                    <a:pt x="21" y="113"/>
                  </a:lnTo>
                  <a:lnTo>
                    <a:pt x="22" y="111"/>
                  </a:lnTo>
                  <a:lnTo>
                    <a:pt x="23" y="107"/>
                  </a:lnTo>
                  <a:lnTo>
                    <a:pt x="25" y="105"/>
                  </a:lnTo>
                  <a:lnTo>
                    <a:pt x="25" y="105"/>
                  </a:lnTo>
                  <a:lnTo>
                    <a:pt x="25" y="104"/>
                  </a:lnTo>
                  <a:lnTo>
                    <a:pt x="25" y="102"/>
                  </a:lnTo>
                  <a:lnTo>
                    <a:pt x="25" y="101"/>
                  </a:lnTo>
                  <a:lnTo>
                    <a:pt x="21" y="98"/>
                  </a:lnTo>
                  <a:lnTo>
                    <a:pt x="20" y="97"/>
                  </a:lnTo>
                  <a:lnTo>
                    <a:pt x="20" y="96"/>
                  </a:lnTo>
                  <a:lnTo>
                    <a:pt x="20" y="95"/>
                  </a:lnTo>
                  <a:lnTo>
                    <a:pt x="21" y="94"/>
                  </a:lnTo>
                  <a:lnTo>
                    <a:pt x="83" y="49"/>
                  </a:lnTo>
                  <a:lnTo>
                    <a:pt x="83" y="49"/>
                  </a:lnTo>
                  <a:lnTo>
                    <a:pt x="84" y="46"/>
                  </a:lnTo>
                  <a:lnTo>
                    <a:pt x="87" y="42"/>
                  </a:lnTo>
                  <a:lnTo>
                    <a:pt x="91" y="40"/>
                  </a:lnTo>
                  <a:lnTo>
                    <a:pt x="91" y="40"/>
                  </a:lnTo>
                  <a:lnTo>
                    <a:pt x="91" y="41"/>
                  </a:lnTo>
                  <a:lnTo>
                    <a:pt x="101" y="40"/>
                  </a:lnTo>
                  <a:lnTo>
                    <a:pt x="100" y="36"/>
                  </a:lnTo>
                  <a:lnTo>
                    <a:pt x="103" y="36"/>
                  </a:lnTo>
                  <a:lnTo>
                    <a:pt x="103" y="33"/>
                  </a:lnTo>
                  <a:lnTo>
                    <a:pt x="107" y="33"/>
                  </a:lnTo>
                  <a:lnTo>
                    <a:pt x="107" y="30"/>
                  </a:lnTo>
                  <a:lnTo>
                    <a:pt x="126" y="29"/>
                  </a:lnTo>
                  <a:lnTo>
                    <a:pt x="126" y="31"/>
                  </a:lnTo>
                  <a:lnTo>
                    <a:pt x="138" y="31"/>
                  </a:lnTo>
                  <a:lnTo>
                    <a:pt x="138" y="28"/>
                  </a:lnTo>
                  <a:lnTo>
                    <a:pt x="149" y="28"/>
                  </a:lnTo>
                  <a:lnTo>
                    <a:pt x="150" y="33"/>
                  </a:lnTo>
                  <a:lnTo>
                    <a:pt x="157" y="32"/>
                  </a:lnTo>
                  <a:lnTo>
                    <a:pt x="156" y="30"/>
                  </a:lnTo>
                  <a:lnTo>
                    <a:pt x="161" y="29"/>
                  </a:lnTo>
                  <a:lnTo>
                    <a:pt x="161" y="27"/>
                  </a:lnTo>
                  <a:lnTo>
                    <a:pt x="168" y="27"/>
                  </a:lnTo>
                  <a:lnTo>
                    <a:pt x="168" y="24"/>
                  </a:lnTo>
                  <a:lnTo>
                    <a:pt x="170" y="24"/>
                  </a:lnTo>
                  <a:lnTo>
                    <a:pt x="170" y="22"/>
                  </a:lnTo>
                  <a:lnTo>
                    <a:pt x="173" y="22"/>
                  </a:lnTo>
                  <a:lnTo>
                    <a:pt x="172" y="19"/>
                  </a:lnTo>
                  <a:lnTo>
                    <a:pt x="175" y="19"/>
                  </a:lnTo>
                  <a:lnTo>
                    <a:pt x="174" y="17"/>
                  </a:lnTo>
                  <a:lnTo>
                    <a:pt x="177" y="16"/>
                  </a:lnTo>
                  <a:lnTo>
                    <a:pt x="177" y="14"/>
                  </a:lnTo>
                  <a:lnTo>
                    <a:pt x="179" y="14"/>
                  </a:lnTo>
                  <a:lnTo>
                    <a:pt x="179" y="5"/>
                  </a:lnTo>
                  <a:lnTo>
                    <a:pt x="176" y="5"/>
                  </a:lnTo>
                  <a:lnTo>
                    <a:pt x="176" y="0"/>
                  </a:lnTo>
                  <a:lnTo>
                    <a:pt x="180" y="0"/>
                  </a:lnTo>
                  <a:lnTo>
                    <a:pt x="181" y="2"/>
                  </a:lnTo>
                  <a:lnTo>
                    <a:pt x="185" y="2"/>
                  </a:lnTo>
                  <a:lnTo>
                    <a:pt x="185" y="4"/>
                  </a:lnTo>
                  <a:lnTo>
                    <a:pt x="188" y="4"/>
                  </a:lnTo>
                  <a:lnTo>
                    <a:pt x="188" y="6"/>
                  </a:lnTo>
                  <a:lnTo>
                    <a:pt x="190" y="6"/>
                  </a:lnTo>
                  <a:lnTo>
                    <a:pt x="191" y="9"/>
                  </a:lnTo>
                  <a:lnTo>
                    <a:pt x="193" y="9"/>
                  </a:lnTo>
                  <a:lnTo>
                    <a:pt x="193" y="11"/>
                  </a:lnTo>
                  <a:lnTo>
                    <a:pt x="200" y="10"/>
                  </a:lnTo>
                  <a:lnTo>
                    <a:pt x="200" y="18"/>
                  </a:lnTo>
                  <a:lnTo>
                    <a:pt x="198" y="18"/>
                  </a:lnTo>
                  <a:lnTo>
                    <a:pt x="198" y="22"/>
                  </a:lnTo>
                  <a:lnTo>
                    <a:pt x="196" y="22"/>
                  </a:lnTo>
                  <a:lnTo>
                    <a:pt x="196" y="27"/>
                  </a:lnTo>
                  <a:lnTo>
                    <a:pt x="194" y="27"/>
                  </a:lnTo>
                  <a:lnTo>
                    <a:pt x="195" y="39"/>
                  </a:lnTo>
                  <a:lnTo>
                    <a:pt x="197" y="39"/>
                  </a:lnTo>
                  <a:lnTo>
                    <a:pt x="197" y="41"/>
                  </a:lnTo>
                  <a:lnTo>
                    <a:pt x="200" y="41"/>
                  </a:lnTo>
                  <a:lnTo>
                    <a:pt x="200" y="43"/>
                  </a:lnTo>
                  <a:lnTo>
                    <a:pt x="202" y="43"/>
                  </a:lnTo>
                  <a:lnTo>
                    <a:pt x="202" y="46"/>
                  </a:lnTo>
                  <a:lnTo>
                    <a:pt x="204" y="45"/>
                  </a:lnTo>
                  <a:lnTo>
                    <a:pt x="205" y="52"/>
                  </a:lnTo>
                  <a:lnTo>
                    <a:pt x="203" y="53"/>
                  </a:lnTo>
                  <a:lnTo>
                    <a:pt x="203" y="62"/>
                  </a:lnTo>
                  <a:lnTo>
                    <a:pt x="198" y="62"/>
                  </a:lnTo>
                  <a:lnTo>
                    <a:pt x="198" y="65"/>
                  </a:lnTo>
                  <a:lnTo>
                    <a:pt x="194" y="65"/>
                  </a:lnTo>
                  <a:lnTo>
                    <a:pt x="194" y="63"/>
                  </a:lnTo>
                  <a:lnTo>
                    <a:pt x="189" y="63"/>
                  </a:lnTo>
                  <a:lnTo>
                    <a:pt x="189" y="65"/>
                  </a:lnTo>
                  <a:lnTo>
                    <a:pt x="187" y="66"/>
                  </a:lnTo>
                  <a:lnTo>
                    <a:pt x="188" y="75"/>
                  </a:lnTo>
                  <a:lnTo>
                    <a:pt x="173" y="76"/>
                  </a:lnTo>
                  <a:lnTo>
                    <a:pt x="174" y="78"/>
                  </a:lnTo>
                  <a:lnTo>
                    <a:pt x="167" y="79"/>
                  </a:lnTo>
                  <a:lnTo>
                    <a:pt x="167" y="81"/>
                  </a:lnTo>
                  <a:lnTo>
                    <a:pt x="155" y="82"/>
                  </a:lnTo>
                  <a:lnTo>
                    <a:pt x="155" y="84"/>
                  </a:lnTo>
                  <a:lnTo>
                    <a:pt x="148" y="84"/>
                  </a:lnTo>
                  <a:lnTo>
                    <a:pt x="148" y="92"/>
                  </a:lnTo>
                  <a:lnTo>
                    <a:pt x="151" y="92"/>
                  </a:lnTo>
                  <a:lnTo>
                    <a:pt x="151" y="94"/>
                  </a:lnTo>
                  <a:lnTo>
                    <a:pt x="153" y="94"/>
                  </a:lnTo>
                  <a:lnTo>
                    <a:pt x="153" y="96"/>
                  </a:lnTo>
                  <a:lnTo>
                    <a:pt x="156" y="96"/>
                  </a:lnTo>
                  <a:lnTo>
                    <a:pt x="156" y="98"/>
                  </a:lnTo>
                  <a:lnTo>
                    <a:pt x="158" y="98"/>
                  </a:lnTo>
                  <a:lnTo>
                    <a:pt x="159" y="101"/>
                  </a:lnTo>
                  <a:lnTo>
                    <a:pt x="163" y="100"/>
                  </a:lnTo>
                  <a:lnTo>
                    <a:pt x="163" y="102"/>
                  </a:lnTo>
                  <a:lnTo>
                    <a:pt x="166" y="102"/>
                  </a:lnTo>
                  <a:lnTo>
                    <a:pt x="166" y="105"/>
                  </a:lnTo>
                  <a:lnTo>
                    <a:pt x="168" y="105"/>
                  </a:lnTo>
                  <a:lnTo>
                    <a:pt x="168" y="109"/>
                  </a:lnTo>
                  <a:lnTo>
                    <a:pt x="171" y="109"/>
                  </a:lnTo>
                  <a:lnTo>
                    <a:pt x="171" y="114"/>
                  </a:lnTo>
                  <a:lnTo>
                    <a:pt x="178" y="113"/>
                  </a:lnTo>
                  <a:lnTo>
                    <a:pt x="178" y="111"/>
                  </a:lnTo>
                  <a:lnTo>
                    <a:pt x="185" y="111"/>
                  </a:lnTo>
                  <a:lnTo>
                    <a:pt x="185" y="113"/>
                  </a:lnTo>
                  <a:lnTo>
                    <a:pt x="190" y="113"/>
                  </a:lnTo>
                  <a:lnTo>
                    <a:pt x="190" y="115"/>
                  </a:lnTo>
                  <a:lnTo>
                    <a:pt x="195" y="115"/>
                  </a:lnTo>
                  <a:lnTo>
                    <a:pt x="195" y="117"/>
                  </a:lnTo>
                  <a:lnTo>
                    <a:pt x="197" y="117"/>
                  </a:lnTo>
                  <a:lnTo>
                    <a:pt x="197" y="119"/>
                  </a:lnTo>
                  <a:lnTo>
                    <a:pt x="200" y="119"/>
                  </a:lnTo>
                  <a:lnTo>
                    <a:pt x="200" y="126"/>
                  </a:lnTo>
                  <a:lnTo>
                    <a:pt x="203" y="126"/>
                  </a:lnTo>
                  <a:lnTo>
                    <a:pt x="203" y="131"/>
                  </a:lnTo>
                  <a:lnTo>
                    <a:pt x="205" y="131"/>
                  </a:lnTo>
                  <a:lnTo>
                    <a:pt x="205" y="135"/>
                  </a:lnTo>
                  <a:lnTo>
                    <a:pt x="208" y="135"/>
                  </a:lnTo>
                  <a:lnTo>
                    <a:pt x="208" y="142"/>
                  </a:lnTo>
                  <a:lnTo>
                    <a:pt x="210" y="142"/>
                  </a:lnTo>
                  <a:lnTo>
                    <a:pt x="211" y="151"/>
                  </a:lnTo>
                  <a:lnTo>
                    <a:pt x="213" y="151"/>
                  </a:lnTo>
                  <a:lnTo>
                    <a:pt x="214" y="158"/>
                  </a:lnTo>
                  <a:lnTo>
                    <a:pt x="216" y="158"/>
                  </a:lnTo>
                  <a:lnTo>
                    <a:pt x="216" y="161"/>
                  </a:lnTo>
                  <a:lnTo>
                    <a:pt x="219" y="160"/>
                  </a:lnTo>
                  <a:lnTo>
                    <a:pt x="219" y="163"/>
                  </a:lnTo>
                  <a:lnTo>
                    <a:pt x="221" y="162"/>
                  </a:lnTo>
                  <a:lnTo>
                    <a:pt x="221" y="165"/>
                  </a:lnTo>
                  <a:lnTo>
                    <a:pt x="224" y="165"/>
                  </a:lnTo>
                  <a:lnTo>
                    <a:pt x="224" y="167"/>
                  </a:lnTo>
                  <a:lnTo>
                    <a:pt x="226" y="167"/>
                  </a:lnTo>
                  <a:lnTo>
                    <a:pt x="226" y="171"/>
                  </a:lnTo>
                  <a:lnTo>
                    <a:pt x="229" y="171"/>
                  </a:lnTo>
                  <a:lnTo>
                    <a:pt x="229" y="174"/>
                  </a:lnTo>
                  <a:lnTo>
                    <a:pt x="231" y="174"/>
                  </a:lnTo>
                  <a:lnTo>
                    <a:pt x="231" y="176"/>
                  </a:lnTo>
                  <a:lnTo>
                    <a:pt x="236" y="176"/>
                  </a:lnTo>
                  <a:lnTo>
                    <a:pt x="236" y="178"/>
                  </a:lnTo>
                  <a:lnTo>
                    <a:pt x="241" y="178"/>
                  </a:lnTo>
                  <a:lnTo>
                    <a:pt x="241" y="180"/>
                  </a:lnTo>
                  <a:lnTo>
                    <a:pt x="248" y="180"/>
                  </a:lnTo>
                  <a:lnTo>
                    <a:pt x="248" y="182"/>
                  </a:lnTo>
                  <a:lnTo>
                    <a:pt x="251" y="182"/>
                  </a:lnTo>
                  <a:lnTo>
                    <a:pt x="250" y="180"/>
                  </a:lnTo>
                  <a:lnTo>
                    <a:pt x="265" y="179"/>
                  </a:lnTo>
                  <a:lnTo>
                    <a:pt x="264" y="176"/>
                  </a:lnTo>
                  <a:lnTo>
                    <a:pt x="267" y="176"/>
                  </a:lnTo>
                  <a:lnTo>
                    <a:pt x="266" y="174"/>
                  </a:lnTo>
                  <a:lnTo>
                    <a:pt x="271" y="173"/>
                  </a:lnTo>
                  <a:lnTo>
                    <a:pt x="271" y="171"/>
                  </a:lnTo>
                  <a:lnTo>
                    <a:pt x="274" y="171"/>
                  </a:lnTo>
                  <a:lnTo>
                    <a:pt x="273" y="169"/>
                  </a:lnTo>
                  <a:lnTo>
                    <a:pt x="275" y="168"/>
                  </a:lnTo>
                  <a:lnTo>
                    <a:pt x="275" y="166"/>
                  </a:lnTo>
                  <a:lnTo>
                    <a:pt x="280" y="166"/>
                  </a:lnTo>
                  <a:lnTo>
                    <a:pt x="280" y="164"/>
                  </a:lnTo>
                  <a:lnTo>
                    <a:pt x="282" y="163"/>
                  </a:lnTo>
                  <a:lnTo>
                    <a:pt x="282" y="161"/>
                  </a:lnTo>
                  <a:lnTo>
                    <a:pt x="284" y="161"/>
                  </a:lnTo>
                  <a:lnTo>
                    <a:pt x="284" y="158"/>
                  </a:lnTo>
                  <a:lnTo>
                    <a:pt x="292" y="158"/>
                  </a:lnTo>
                  <a:lnTo>
                    <a:pt x="292" y="161"/>
                  </a:lnTo>
                  <a:lnTo>
                    <a:pt x="296" y="160"/>
                  </a:lnTo>
                  <a:lnTo>
                    <a:pt x="296" y="162"/>
                  </a:lnTo>
                  <a:lnTo>
                    <a:pt x="299" y="162"/>
                  </a:lnTo>
                  <a:lnTo>
                    <a:pt x="299" y="165"/>
                  </a:lnTo>
                  <a:lnTo>
                    <a:pt x="306" y="164"/>
                  </a:lnTo>
                  <a:lnTo>
                    <a:pt x="305" y="146"/>
                  </a:lnTo>
                  <a:lnTo>
                    <a:pt x="300" y="146"/>
                  </a:lnTo>
                  <a:lnTo>
                    <a:pt x="300" y="148"/>
                  </a:lnTo>
                  <a:lnTo>
                    <a:pt x="291" y="149"/>
                  </a:lnTo>
                  <a:lnTo>
                    <a:pt x="290" y="139"/>
                  </a:lnTo>
                  <a:lnTo>
                    <a:pt x="293" y="139"/>
                  </a:lnTo>
                  <a:lnTo>
                    <a:pt x="292" y="137"/>
                  </a:lnTo>
                  <a:lnTo>
                    <a:pt x="295" y="137"/>
                  </a:lnTo>
                  <a:lnTo>
                    <a:pt x="295" y="134"/>
                  </a:lnTo>
                  <a:lnTo>
                    <a:pt x="304" y="134"/>
                  </a:lnTo>
                  <a:lnTo>
                    <a:pt x="304" y="136"/>
                  </a:lnTo>
                  <a:lnTo>
                    <a:pt x="307" y="136"/>
                  </a:lnTo>
                  <a:lnTo>
                    <a:pt x="307" y="138"/>
                  </a:lnTo>
                  <a:lnTo>
                    <a:pt x="309" y="138"/>
                  </a:lnTo>
                  <a:lnTo>
                    <a:pt x="309" y="140"/>
                  </a:lnTo>
                  <a:lnTo>
                    <a:pt x="311" y="140"/>
                  </a:lnTo>
                  <a:lnTo>
                    <a:pt x="311" y="143"/>
                  </a:lnTo>
                  <a:lnTo>
                    <a:pt x="316" y="142"/>
                  </a:lnTo>
                  <a:lnTo>
                    <a:pt x="316" y="145"/>
                  </a:lnTo>
                  <a:lnTo>
                    <a:pt x="319" y="144"/>
                  </a:lnTo>
                  <a:lnTo>
                    <a:pt x="319" y="149"/>
                  </a:lnTo>
                  <a:lnTo>
                    <a:pt x="322" y="149"/>
                  </a:lnTo>
                  <a:lnTo>
                    <a:pt x="322" y="152"/>
                  </a:lnTo>
                  <a:lnTo>
                    <a:pt x="324" y="151"/>
                  </a:lnTo>
                  <a:lnTo>
                    <a:pt x="324" y="156"/>
                  </a:lnTo>
                  <a:lnTo>
                    <a:pt x="322" y="156"/>
                  </a:lnTo>
                  <a:lnTo>
                    <a:pt x="322" y="161"/>
                  </a:lnTo>
                  <a:lnTo>
                    <a:pt x="325" y="161"/>
                  </a:lnTo>
                  <a:lnTo>
                    <a:pt x="325" y="165"/>
                  </a:lnTo>
                  <a:lnTo>
                    <a:pt x="327" y="165"/>
                  </a:lnTo>
                  <a:lnTo>
                    <a:pt x="327" y="168"/>
                  </a:lnTo>
                  <a:lnTo>
                    <a:pt x="337" y="167"/>
                  </a:lnTo>
                  <a:lnTo>
                    <a:pt x="337" y="169"/>
                  </a:lnTo>
                  <a:lnTo>
                    <a:pt x="339" y="169"/>
                  </a:lnTo>
                  <a:lnTo>
                    <a:pt x="339" y="171"/>
                  </a:lnTo>
                  <a:lnTo>
                    <a:pt x="341" y="171"/>
                  </a:lnTo>
                  <a:lnTo>
                    <a:pt x="342" y="174"/>
                  </a:lnTo>
                  <a:lnTo>
                    <a:pt x="344" y="174"/>
                  </a:lnTo>
                  <a:lnTo>
                    <a:pt x="344" y="171"/>
                  </a:lnTo>
                  <a:lnTo>
                    <a:pt x="346" y="171"/>
                  </a:lnTo>
                  <a:lnTo>
                    <a:pt x="346" y="164"/>
                  </a:lnTo>
                  <a:lnTo>
                    <a:pt x="351" y="164"/>
                  </a:lnTo>
                  <a:lnTo>
                    <a:pt x="351" y="161"/>
                  </a:lnTo>
                  <a:lnTo>
                    <a:pt x="355" y="161"/>
                  </a:lnTo>
                  <a:lnTo>
                    <a:pt x="355" y="164"/>
                  </a:lnTo>
                  <a:lnTo>
                    <a:pt x="360" y="163"/>
                  </a:lnTo>
                  <a:lnTo>
                    <a:pt x="361" y="177"/>
                  </a:lnTo>
                  <a:lnTo>
                    <a:pt x="363" y="177"/>
                  </a:lnTo>
                  <a:lnTo>
                    <a:pt x="363" y="182"/>
                  </a:lnTo>
                  <a:lnTo>
                    <a:pt x="380" y="181"/>
                  </a:lnTo>
                  <a:lnTo>
                    <a:pt x="380" y="183"/>
                  </a:lnTo>
                  <a:lnTo>
                    <a:pt x="382" y="183"/>
                  </a:lnTo>
                  <a:lnTo>
                    <a:pt x="383" y="188"/>
                  </a:lnTo>
                  <a:lnTo>
                    <a:pt x="385" y="188"/>
                  </a:lnTo>
                  <a:lnTo>
                    <a:pt x="386" y="199"/>
                  </a:lnTo>
                  <a:lnTo>
                    <a:pt x="388" y="199"/>
                  </a:lnTo>
                  <a:lnTo>
                    <a:pt x="388" y="201"/>
                  </a:lnTo>
                  <a:lnTo>
                    <a:pt x="393" y="201"/>
                  </a:lnTo>
                  <a:lnTo>
                    <a:pt x="393" y="204"/>
                  </a:lnTo>
                  <a:lnTo>
                    <a:pt x="395" y="203"/>
                  </a:lnTo>
                  <a:lnTo>
                    <a:pt x="396" y="206"/>
                  </a:lnTo>
                  <a:lnTo>
                    <a:pt x="400" y="206"/>
                  </a:lnTo>
                  <a:lnTo>
                    <a:pt x="400" y="203"/>
                  </a:lnTo>
                  <a:lnTo>
                    <a:pt x="402" y="203"/>
                  </a:lnTo>
                  <a:lnTo>
                    <a:pt x="402" y="201"/>
                  </a:lnTo>
                  <a:lnTo>
                    <a:pt x="407" y="200"/>
                  </a:lnTo>
                  <a:lnTo>
                    <a:pt x="406" y="196"/>
                  </a:lnTo>
                  <a:lnTo>
                    <a:pt x="404" y="196"/>
                  </a:lnTo>
                  <a:lnTo>
                    <a:pt x="404" y="194"/>
                  </a:lnTo>
                  <a:lnTo>
                    <a:pt x="402" y="194"/>
                  </a:lnTo>
                  <a:lnTo>
                    <a:pt x="402" y="191"/>
                  </a:lnTo>
                  <a:lnTo>
                    <a:pt x="409" y="191"/>
                  </a:lnTo>
                  <a:lnTo>
                    <a:pt x="409" y="193"/>
                  </a:lnTo>
                  <a:lnTo>
                    <a:pt x="411" y="193"/>
                  </a:lnTo>
                  <a:lnTo>
                    <a:pt x="411" y="195"/>
                  </a:lnTo>
                  <a:lnTo>
                    <a:pt x="421" y="195"/>
                  </a:lnTo>
                  <a:lnTo>
                    <a:pt x="421" y="197"/>
                  </a:lnTo>
                  <a:lnTo>
                    <a:pt x="432" y="196"/>
                  </a:lnTo>
                  <a:lnTo>
                    <a:pt x="433" y="199"/>
                  </a:lnTo>
                  <a:lnTo>
                    <a:pt x="435" y="198"/>
                  </a:lnTo>
                  <a:lnTo>
                    <a:pt x="435" y="201"/>
                  </a:lnTo>
                  <a:lnTo>
                    <a:pt x="440" y="201"/>
                  </a:lnTo>
                  <a:lnTo>
                    <a:pt x="440" y="203"/>
                  </a:lnTo>
                  <a:lnTo>
                    <a:pt x="445" y="203"/>
                  </a:lnTo>
                  <a:lnTo>
                    <a:pt x="445" y="205"/>
                  </a:lnTo>
                  <a:lnTo>
                    <a:pt x="450" y="205"/>
                  </a:lnTo>
                  <a:lnTo>
                    <a:pt x="450" y="207"/>
                  </a:lnTo>
                  <a:lnTo>
                    <a:pt x="452" y="207"/>
                  </a:lnTo>
                  <a:lnTo>
                    <a:pt x="452" y="209"/>
                  </a:lnTo>
                  <a:lnTo>
                    <a:pt x="457" y="209"/>
                  </a:lnTo>
                  <a:lnTo>
                    <a:pt x="457" y="211"/>
                  </a:lnTo>
                  <a:lnTo>
                    <a:pt x="471" y="210"/>
                  </a:lnTo>
                  <a:lnTo>
                    <a:pt x="471" y="206"/>
                  </a:lnTo>
                  <a:lnTo>
                    <a:pt x="473" y="206"/>
                  </a:lnTo>
                  <a:lnTo>
                    <a:pt x="473" y="198"/>
                  </a:lnTo>
                  <a:lnTo>
                    <a:pt x="477" y="198"/>
                  </a:lnTo>
                  <a:lnTo>
                    <a:pt x="477" y="201"/>
                  </a:lnTo>
                  <a:lnTo>
                    <a:pt x="485" y="200"/>
                  </a:lnTo>
                  <a:lnTo>
                    <a:pt x="485" y="205"/>
                  </a:lnTo>
                  <a:lnTo>
                    <a:pt x="487" y="205"/>
                  </a:lnTo>
                  <a:lnTo>
                    <a:pt x="488" y="209"/>
                  </a:lnTo>
                  <a:lnTo>
                    <a:pt x="485" y="210"/>
                  </a:lnTo>
                  <a:lnTo>
                    <a:pt x="486" y="219"/>
                  </a:lnTo>
                  <a:lnTo>
                    <a:pt x="483" y="219"/>
                  </a:lnTo>
                  <a:lnTo>
                    <a:pt x="484" y="229"/>
                  </a:lnTo>
                  <a:lnTo>
                    <a:pt x="496" y="228"/>
                  </a:lnTo>
                  <a:lnTo>
                    <a:pt x="496" y="233"/>
                  </a:lnTo>
                  <a:lnTo>
                    <a:pt x="494" y="233"/>
                  </a:lnTo>
                  <a:lnTo>
                    <a:pt x="494" y="235"/>
                  </a:lnTo>
                  <a:lnTo>
                    <a:pt x="491" y="235"/>
                  </a:lnTo>
                  <a:lnTo>
                    <a:pt x="492" y="238"/>
                  </a:lnTo>
                  <a:lnTo>
                    <a:pt x="489" y="238"/>
                  </a:lnTo>
                  <a:lnTo>
                    <a:pt x="489" y="242"/>
                  </a:lnTo>
                  <a:lnTo>
                    <a:pt x="487" y="243"/>
                  </a:lnTo>
                  <a:lnTo>
                    <a:pt x="487" y="245"/>
                  </a:lnTo>
                  <a:lnTo>
                    <a:pt x="485" y="245"/>
                  </a:lnTo>
                  <a:lnTo>
                    <a:pt x="485" y="248"/>
                  </a:lnTo>
                  <a:lnTo>
                    <a:pt x="488" y="247"/>
                  </a:lnTo>
                  <a:lnTo>
                    <a:pt x="488" y="252"/>
                  </a:lnTo>
                  <a:lnTo>
                    <a:pt x="490" y="252"/>
                  </a:lnTo>
                  <a:lnTo>
                    <a:pt x="490" y="257"/>
                  </a:lnTo>
                  <a:lnTo>
                    <a:pt x="493" y="256"/>
                  </a:lnTo>
                  <a:lnTo>
                    <a:pt x="493" y="261"/>
                  </a:lnTo>
                  <a:lnTo>
                    <a:pt x="495" y="261"/>
                  </a:lnTo>
                  <a:lnTo>
                    <a:pt x="496" y="268"/>
                  </a:lnTo>
                  <a:lnTo>
                    <a:pt x="498" y="268"/>
                  </a:lnTo>
                  <a:lnTo>
                    <a:pt x="498" y="273"/>
                  </a:lnTo>
                  <a:lnTo>
                    <a:pt x="501" y="272"/>
                  </a:lnTo>
                  <a:lnTo>
                    <a:pt x="501" y="280"/>
                  </a:lnTo>
                  <a:lnTo>
                    <a:pt x="503" y="280"/>
                  </a:lnTo>
                  <a:lnTo>
                    <a:pt x="504" y="286"/>
                  </a:lnTo>
                  <a:lnTo>
                    <a:pt x="506" y="286"/>
                  </a:lnTo>
                  <a:lnTo>
                    <a:pt x="507" y="307"/>
                  </a:lnTo>
                  <a:lnTo>
                    <a:pt x="510" y="307"/>
                  </a:lnTo>
                  <a:lnTo>
                    <a:pt x="510" y="314"/>
                  </a:lnTo>
                  <a:lnTo>
                    <a:pt x="513" y="314"/>
                  </a:lnTo>
                  <a:lnTo>
                    <a:pt x="513" y="319"/>
                  </a:lnTo>
                  <a:lnTo>
                    <a:pt x="518" y="319"/>
                  </a:lnTo>
                  <a:lnTo>
                    <a:pt x="517" y="311"/>
                  </a:lnTo>
                  <a:lnTo>
                    <a:pt x="515" y="312"/>
                  </a:lnTo>
                  <a:lnTo>
                    <a:pt x="515" y="310"/>
                  </a:lnTo>
                  <a:lnTo>
                    <a:pt x="524" y="309"/>
                  </a:lnTo>
                  <a:lnTo>
                    <a:pt x="524" y="311"/>
                  </a:lnTo>
                  <a:lnTo>
                    <a:pt x="529" y="311"/>
                  </a:lnTo>
                  <a:lnTo>
                    <a:pt x="529" y="308"/>
                  </a:lnTo>
                  <a:lnTo>
                    <a:pt x="533" y="308"/>
                  </a:lnTo>
                  <a:lnTo>
                    <a:pt x="534" y="311"/>
                  </a:lnTo>
                  <a:lnTo>
                    <a:pt x="536" y="310"/>
                  </a:lnTo>
                  <a:lnTo>
                    <a:pt x="536" y="317"/>
                  </a:lnTo>
                  <a:lnTo>
                    <a:pt x="539" y="317"/>
                  </a:lnTo>
                  <a:lnTo>
                    <a:pt x="539" y="320"/>
                  </a:lnTo>
                  <a:lnTo>
                    <a:pt x="541" y="320"/>
                  </a:lnTo>
                  <a:lnTo>
                    <a:pt x="541" y="322"/>
                  </a:lnTo>
                  <a:lnTo>
                    <a:pt x="544" y="322"/>
                  </a:lnTo>
                  <a:lnTo>
                    <a:pt x="544" y="324"/>
                  </a:lnTo>
                  <a:lnTo>
                    <a:pt x="551" y="324"/>
                  </a:lnTo>
                  <a:lnTo>
                    <a:pt x="551" y="321"/>
                  </a:lnTo>
                  <a:lnTo>
                    <a:pt x="565" y="320"/>
                  </a:lnTo>
                  <a:lnTo>
                    <a:pt x="565" y="323"/>
                  </a:lnTo>
                  <a:lnTo>
                    <a:pt x="567" y="323"/>
                  </a:lnTo>
                  <a:lnTo>
                    <a:pt x="568" y="325"/>
                  </a:lnTo>
                  <a:lnTo>
                    <a:pt x="570" y="325"/>
                  </a:lnTo>
                  <a:lnTo>
                    <a:pt x="571" y="334"/>
                  </a:lnTo>
                  <a:lnTo>
                    <a:pt x="573" y="334"/>
                  </a:lnTo>
                  <a:lnTo>
                    <a:pt x="574" y="346"/>
                  </a:lnTo>
                  <a:lnTo>
                    <a:pt x="576" y="346"/>
                  </a:lnTo>
                  <a:lnTo>
                    <a:pt x="577" y="367"/>
                  </a:lnTo>
                  <a:lnTo>
                    <a:pt x="580" y="367"/>
                  </a:lnTo>
                  <a:lnTo>
                    <a:pt x="580" y="376"/>
                  </a:lnTo>
                  <a:lnTo>
                    <a:pt x="582" y="376"/>
                  </a:lnTo>
                  <a:lnTo>
                    <a:pt x="583" y="383"/>
                  </a:lnTo>
                  <a:lnTo>
                    <a:pt x="585" y="383"/>
                  </a:lnTo>
                  <a:lnTo>
                    <a:pt x="585" y="385"/>
                  </a:lnTo>
                  <a:lnTo>
                    <a:pt x="587" y="385"/>
                  </a:lnTo>
                  <a:lnTo>
                    <a:pt x="588" y="390"/>
                  </a:lnTo>
                  <a:lnTo>
                    <a:pt x="590" y="390"/>
                  </a:lnTo>
                  <a:lnTo>
                    <a:pt x="590" y="392"/>
                  </a:lnTo>
                  <a:lnTo>
                    <a:pt x="588" y="392"/>
                  </a:lnTo>
                  <a:lnTo>
                    <a:pt x="588" y="397"/>
                  </a:lnTo>
                  <a:lnTo>
                    <a:pt x="586" y="397"/>
                  </a:lnTo>
                  <a:lnTo>
                    <a:pt x="587" y="406"/>
                  </a:lnTo>
                  <a:lnTo>
                    <a:pt x="587" y="406"/>
                  </a:lnTo>
                  <a:lnTo>
                    <a:pt x="584" y="408"/>
                  </a:lnTo>
                  <a:lnTo>
                    <a:pt x="584" y="403"/>
                  </a:lnTo>
                  <a:lnTo>
                    <a:pt x="548" y="422"/>
                  </a:lnTo>
                  <a:lnTo>
                    <a:pt x="488" y="414"/>
                  </a:lnTo>
                  <a:lnTo>
                    <a:pt x="483" y="418"/>
                  </a:lnTo>
                  <a:lnTo>
                    <a:pt x="480" y="424"/>
                  </a:lnTo>
                  <a:lnTo>
                    <a:pt x="482" y="431"/>
                  </a:lnTo>
                  <a:lnTo>
                    <a:pt x="480" y="438"/>
                  </a:lnTo>
                  <a:lnTo>
                    <a:pt x="473" y="453"/>
                  </a:lnTo>
                  <a:lnTo>
                    <a:pt x="451" y="474"/>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141" name="Freeform 50"/>
            <p:cNvSpPr>
              <a:spLocks/>
            </p:cNvSpPr>
            <p:nvPr/>
          </p:nvSpPr>
          <p:spPr bwMode="auto">
            <a:xfrm>
              <a:off x="6637338" y="7543800"/>
              <a:ext cx="655638" cy="952500"/>
            </a:xfrm>
            <a:custGeom>
              <a:avLst/>
              <a:gdLst>
                <a:gd name="T0" fmla="*/ 164 w 413"/>
                <a:gd name="T1" fmla="*/ 152 h 600"/>
                <a:gd name="T2" fmla="*/ 169 w 413"/>
                <a:gd name="T3" fmla="*/ 162 h 600"/>
                <a:gd name="T4" fmla="*/ 162 w 413"/>
                <a:gd name="T5" fmla="*/ 188 h 600"/>
                <a:gd name="T6" fmla="*/ 157 w 413"/>
                <a:gd name="T7" fmla="*/ 248 h 600"/>
                <a:gd name="T8" fmla="*/ 144 w 413"/>
                <a:gd name="T9" fmla="*/ 287 h 600"/>
                <a:gd name="T10" fmla="*/ 164 w 413"/>
                <a:gd name="T11" fmla="*/ 313 h 600"/>
                <a:gd name="T12" fmla="*/ 225 w 413"/>
                <a:gd name="T13" fmla="*/ 326 h 600"/>
                <a:gd name="T14" fmla="*/ 285 w 413"/>
                <a:gd name="T15" fmla="*/ 346 h 600"/>
                <a:gd name="T16" fmla="*/ 329 w 413"/>
                <a:gd name="T17" fmla="*/ 365 h 600"/>
                <a:gd name="T18" fmla="*/ 360 w 413"/>
                <a:gd name="T19" fmla="*/ 404 h 600"/>
                <a:gd name="T20" fmla="*/ 391 w 413"/>
                <a:gd name="T21" fmla="*/ 437 h 600"/>
                <a:gd name="T22" fmla="*/ 412 w 413"/>
                <a:gd name="T23" fmla="*/ 445 h 600"/>
                <a:gd name="T24" fmla="*/ 377 w 413"/>
                <a:gd name="T25" fmla="*/ 475 h 600"/>
                <a:gd name="T26" fmla="*/ 329 w 413"/>
                <a:gd name="T27" fmla="*/ 511 h 600"/>
                <a:gd name="T28" fmla="*/ 323 w 413"/>
                <a:gd name="T29" fmla="*/ 526 h 600"/>
                <a:gd name="T30" fmla="*/ 265 w 413"/>
                <a:gd name="T31" fmla="*/ 553 h 600"/>
                <a:gd name="T32" fmla="*/ 229 w 413"/>
                <a:gd name="T33" fmla="*/ 538 h 600"/>
                <a:gd name="T34" fmla="*/ 225 w 413"/>
                <a:gd name="T35" fmla="*/ 562 h 600"/>
                <a:gd name="T36" fmla="*/ 153 w 413"/>
                <a:gd name="T37" fmla="*/ 579 h 600"/>
                <a:gd name="T38" fmla="*/ 130 w 413"/>
                <a:gd name="T39" fmla="*/ 547 h 600"/>
                <a:gd name="T40" fmla="*/ 113 w 413"/>
                <a:gd name="T41" fmla="*/ 542 h 600"/>
                <a:gd name="T42" fmla="*/ 60 w 413"/>
                <a:gd name="T43" fmla="*/ 506 h 600"/>
                <a:gd name="T44" fmla="*/ 70 w 413"/>
                <a:gd name="T45" fmla="*/ 540 h 600"/>
                <a:gd name="T46" fmla="*/ 41 w 413"/>
                <a:gd name="T47" fmla="*/ 535 h 600"/>
                <a:gd name="T48" fmla="*/ 35 w 413"/>
                <a:gd name="T49" fmla="*/ 474 h 600"/>
                <a:gd name="T50" fmla="*/ 20 w 413"/>
                <a:gd name="T51" fmla="*/ 469 h 600"/>
                <a:gd name="T52" fmla="*/ 36 w 413"/>
                <a:gd name="T53" fmla="*/ 452 h 600"/>
                <a:gd name="T54" fmla="*/ 32 w 413"/>
                <a:gd name="T55" fmla="*/ 416 h 600"/>
                <a:gd name="T56" fmla="*/ 32 w 413"/>
                <a:gd name="T57" fmla="*/ 371 h 600"/>
                <a:gd name="T58" fmla="*/ 25 w 413"/>
                <a:gd name="T59" fmla="*/ 346 h 600"/>
                <a:gd name="T60" fmla="*/ 7 w 413"/>
                <a:gd name="T61" fmla="*/ 309 h 600"/>
                <a:gd name="T62" fmla="*/ 11 w 413"/>
                <a:gd name="T63" fmla="*/ 270 h 600"/>
                <a:gd name="T64" fmla="*/ 1 w 413"/>
                <a:gd name="T65" fmla="*/ 233 h 600"/>
                <a:gd name="T66" fmla="*/ 28 w 413"/>
                <a:gd name="T67" fmla="*/ 197 h 600"/>
                <a:gd name="T68" fmla="*/ 27 w 413"/>
                <a:gd name="T69" fmla="*/ 175 h 600"/>
                <a:gd name="T70" fmla="*/ 51 w 413"/>
                <a:gd name="T71" fmla="*/ 131 h 600"/>
                <a:gd name="T72" fmla="*/ 79 w 413"/>
                <a:gd name="T73" fmla="*/ 115 h 600"/>
                <a:gd name="T74" fmla="*/ 90 w 413"/>
                <a:gd name="T75" fmla="*/ 117 h 600"/>
                <a:gd name="T76" fmla="*/ 95 w 413"/>
                <a:gd name="T77" fmla="*/ 105 h 600"/>
                <a:gd name="T78" fmla="*/ 93 w 413"/>
                <a:gd name="T79" fmla="*/ 79 h 600"/>
                <a:gd name="T80" fmla="*/ 78 w 413"/>
                <a:gd name="T81" fmla="*/ 70 h 600"/>
                <a:gd name="T82" fmla="*/ 65 w 413"/>
                <a:gd name="T83" fmla="*/ 48 h 600"/>
                <a:gd name="T84" fmla="*/ 52 w 413"/>
                <a:gd name="T85" fmla="*/ 25 h 600"/>
                <a:gd name="T86" fmla="*/ 47 w 413"/>
                <a:gd name="T87" fmla="*/ 13 h 600"/>
                <a:gd name="T88" fmla="*/ 65 w 413"/>
                <a:gd name="T89" fmla="*/ 3 h 600"/>
                <a:gd name="T90" fmla="*/ 79 w 413"/>
                <a:gd name="T91" fmla="*/ 11 h 600"/>
                <a:gd name="T92" fmla="*/ 103 w 413"/>
                <a:gd name="T93" fmla="*/ 19 h 600"/>
                <a:gd name="T94" fmla="*/ 130 w 413"/>
                <a:gd name="T95" fmla="*/ 29 h 600"/>
                <a:gd name="T96" fmla="*/ 156 w 413"/>
                <a:gd name="T97" fmla="*/ 34 h 600"/>
                <a:gd name="T98" fmla="*/ 161 w 413"/>
                <a:gd name="T99" fmla="*/ 46 h 600"/>
                <a:gd name="T100" fmla="*/ 172 w 413"/>
                <a:gd name="T101" fmla="*/ 55 h 600"/>
                <a:gd name="T102" fmla="*/ 184 w 413"/>
                <a:gd name="T103" fmla="*/ 63 h 600"/>
                <a:gd name="T104" fmla="*/ 210 w 413"/>
                <a:gd name="T105" fmla="*/ 73 h 600"/>
                <a:gd name="T106" fmla="*/ 216 w 413"/>
                <a:gd name="T107" fmla="*/ 92 h 600"/>
                <a:gd name="T108" fmla="*/ 229 w 413"/>
                <a:gd name="T109" fmla="*/ 82 h 600"/>
                <a:gd name="T110" fmla="*/ 235 w 413"/>
                <a:gd name="T111" fmla="*/ 9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3" h="600">
                  <a:moveTo>
                    <a:pt x="235" y="97"/>
                  </a:moveTo>
                  <a:lnTo>
                    <a:pt x="235" y="97"/>
                  </a:lnTo>
                  <a:lnTo>
                    <a:pt x="231" y="99"/>
                  </a:lnTo>
                  <a:lnTo>
                    <a:pt x="228" y="103"/>
                  </a:lnTo>
                  <a:lnTo>
                    <a:pt x="227" y="106"/>
                  </a:lnTo>
                  <a:lnTo>
                    <a:pt x="227" y="106"/>
                  </a:lnTo>
                  <a:lnTo>
                    <a:pt x="165" y="151"/>
                  </a:lnTo>
                  <a:lnTo>
                    <a:pt x="164" y="152"/>
                  </a:lnTo>
                  <a:lnTo>
                    <a:pt x="164" y="153"/>
                  </a:lnTo>
                  <a:lnTo>
                    <a:pt x="164" y="154"/>
                  </a:lnTo>
                  <a:lnTo>
                    <a:pt x="165" y="155"/>
                  </a:lnTo>
                  <a:lnTo>
                    <a:pt x="169" y="158"/>
                  </a:lnTo>
                  <a:lnTo>
                    <a:pt x="169" y="159"/>
                  </a:lnTo>
                  <a:lnTo>
                    <a:pt x="169" y="161"/>
                  </a:lnTo>
                  <a:lnTo>
                    <a:pt x="169" y="162"/>
                  </a:lnTo>
                  <a:lnTo>
                    <a:pt x="169" y="162"/>
                  </a:lnTo>
                  <a:lnTo>
                    <a:pt x="167" y="164"/>
                  </a:lnTo>
                  <a:lnTo>
                    <a:pt x="166" y="168"/>
                  </a:lnTo>
                  <a:lnTo>
                    <a:pt x="165" y="170"/>
                  </a:lnTo>
                  <a:lnTo>
                    <a:pt x="164" y="171"/>
                  </a:lnTo>
                  <a:lnTo>
                    <a:pt x="164" y="173"/>
                  </a:lnTo>
                  <a:lnTo>
                    <a:pt x="165" y="182"/>
                  </a:lnTo>
                  <a:lnTo>
                    <a:pt x="164" y="185"/>
                  </a:lnTo>
                  <a:lnTo>
                    <a:pt x="162" y="188"/>
                  </a:lnTo>
                  <a:lnTo>
                    <a:pt x="161" y="195"/>
                  </a:lnTo>
                  <a:lnTo>
                    <a:pt x="146" y="217"/>
                  </a:lnTo>
                  <a:lnTo>
                    <a:pt x="144" y="224"/>
                  </a:lnTo>
                  <a:lnTo>
                    <a:pt x="146" y="230"/>
                  </a:lnTo>
                  <a:lnTo>
                    <a:pt x="148" y="235"/>
                  </a:lnTo>
                  <a:lnTo>
                    <a:pt x="149" y="243"/>
                  </a:lnTo>
                  <a:lnTo>
                    <a:pt x="150" y="244"/>
                  </a:lnTo>
                  <a:lnTo>
                    <a:pt x="157" y="248"/>
                  </a:lnTo>
                  <a:lnTo>
                    <a:pt x="158" y="250"/>
                  </a:lnTo>
                  <a:lnTo>
                    <a:pt x="158" y="251"/>
                  </a:lnTo>
                  <a:lnTo>
                    <a:pt x="158" y="252"/>
                  </a:lnTo>
                  <a:lnTo>
                    <a:pt x="157" y="255"/>
                  </a:lnTo>
                  <a:lnTo>
                    <a:pt x="150" y="261"/>
                  </a:lnTo>
                  <a:lnTo>
                    <a:pt x="149" y="262"/>
                  </a:lnTo>
                  <a:lnTo>
                    <a:pt x="149" y="275"/>
                  </a:lnTo>
                  <a:lnTo>
                    <a:pt x="144" y="287"/>
                  </a:lnTo>
                  <a:lnTo>
                    <a:pt x="144" y="291"/>
                  </a:lnTo>
                  <a:lnTo>
                    <a:pt x="145" y="292"/>
                  </a:lnTo>
                  <a:lnTo>
                    <a:pt x="146" y="295"/>
                  </a:lnTo>
                  <a:lnTo>
                    <a:pt x="147" y="297"/>
                  </a:lnTo>
                  <a:lnTo>
                    <a:pt x="163" y="305"/>
                  </a:lnTo>
                  <a:lnTo>
                    <a:pt x="164" y="306"/>
                  </a:lnTo>
                  <a:lnTo>
                    <a:pt x="164" y="308"/>
                  </a:lnTo>
                  <a:lnTo>
                    <a:pt x="164" y="313"/>
                  </a:lnTo>
                  <a:lnTo>
                    <a:pt x="165" y="314"/>
                  </a:lnTo>
                  <a:lnTo>
                    <a:pt x="166" y="315"/>
                  </a:lnTo>
                  <a:lnTo>
                    <a:pt x="181" y="316"/>
                  </a:lnTo>
                  <a:lnTo>
                    <a:pt x="198" y="329"/>
                  </a:lnTo>
                  <a:lnTo>
                    <a:pt x="200" y="329"/>
                  </a:lnTo>
                  <a:lnTo>
                    <a:pt x="212" y="322"/>
                  </a:lnTo>
                  <a:lnTo>
                    <a:pt x="220" y="322"/>
                  </a:lnTo>
                  <a:lnTo>
                    <a:pt x="225" y="326"/>
                  </a:lnTo>
                  <a:lnTo>
                    <a:pt x="230" y="336"/>
                  </a:lnTo>
                  <a:lnTo>
                    <a:pt x="267" y="353"/>
                  </a:lnTo>
                  <a:lnTo>
                    <a:pt x="271" y="352"/>
                  </a:lnTo>
                  <a:lnTo>
                    <a:pt x="273" y="350"/>
                  </a:lnTo>
                  <a:lnTo>
                    <a:pt x="274" y="349"/>
                  </a:lnTo>
                  <a:lnTo>
                    <a:pt x="279" y="345"/>
                  </a:lnTo>
                  <a:lnTo>
                    <a:pt x="282" y="344"/>
                  </a:lnTo>
                  <a:lnTo>
                    <a:pt x="285" y="346"/>
                  </a:lnTo>
                  <a:lnTo>
                    <a:pt x="287" y="349"/>
                  </a:lnTo>
                  <a:lnTo>
                    <a:pt x="296" y="355"/>
                  </a:lnTo>
                  <a:lnTo>
                    <a:pt x="314" y="352"/>
                  </a:lnTo>
                  <a:lnTo>
                    <a:pt x="328" y="357"/>
                  </a:lnTo>
                  <a:lnTo>
                    <a:pt x="329" y="358"/>
                  </a:lnTo>
                  <a:lnTo>
                    <a:pt x="329" y="359"/>
                  </a:lnTo>
                  <a:lnTo>
                    <a:pt x="329" y="361"/>
                  </a:lnTo>
                  <a:lnTo>
                    <a:pt x="329" y="365"/>
                  </a:lnTo>
                  <a:lnTo>
                    <a:pt x="331" y="378"/>
                  </a:lnTo>
                  <a:lnTo>
                    <a:pt x="340" y="388"/>
                  </a:lnTo>
                  <a:lnTo>
                    <a:pt x="358" y="391"/>
                  </a:lnTo>
                  <a:lnTo>
                    <a:pt x="359" y="393"/>
                  </a:lnTo>
                  <a:lnTo>
                    <a:pt x="359" y="395"/>
                  </a:lnTo>
                  <a:lnTo>
                    <a:pt x="359" y="401"/>
                  </a:lnTo>
                  <a:lnTo>
                    <a:pt x="359" y="403"/>
                  </a:lnTo>
                  <a:lnTo>
                    <a:pt x="360" y="404"/>
                  </a:lnTo>
                  <a:lnTo>
                    <a:pt x="381" y="413"/>
                  </a:lnTo>
                  <a:lnTo>
                    <a:pt x="394" y="425"/>
                  </a:lnTo>
                  <a:lnTo>
                    <a:pt x="394" y="426"/>
                  </a:lnTo>
                  <a:lnTo>
                    <a:pt x="395" y="428"/>
                  </a:lnTo>
                  <a:lnTo>
                    <a:pt x="395" y="430"/>
                  </a:lnTo>
                  <a:lnTo>
                    <a:pt x="394" y="432"/>
                  </a:lnTo>
                  <a:lnTo>
                    <a:pt x="393" y="433"/>
                  </a:lnTo>
                  <a:lnTo>
                    <a:pt x="391" y="437"/>
                  </a:lnTo>
                  <a:lnTo>
                    <a:pt x="391" y="438"/>
                  </a:lnTo>
                  <a:lnTo>
                    <a:pt x="391" y="439"/>
                  </a:lnTo>
                  <a:lnTo>
                    <a:pt x="392" y="440"/>
                  </a:lnTo>
                  <a:lnTo>
                    <a:pt x="393" y="441"/>
                  </a:lnTo>
                  <a:lnTo>
                    <a:pt x="395" y="441"/>
                  </a:lnTo>
                  <a:lnTo>
                    <a:pt x="406" y="438"/>
                  </a:lnTo>
                  <a:lnTo>
                    <a:pt x="409" y="439"/>
                  </a:lnTo>
                  <a:lnTo>
                    <a:pt x="412" y="445"/>
                  </a:lnTo>
                  <a:lnTo>
                    <a:pt x="412" y="446"/>
                  </a:lnTo>
                  <a:lnTo>
                    <a:pt x="413" y="452"/>
                  </a:lnTo>
                  <a:lnTo>
                    <a:pt x="413" y="460"/>
                  </a:lnTo>
                  <a:lnTo>
                    <a:pt x="413" y="462"/>
                  </a:lnTo>
                  <a:lnTo>
                    <a:pt x="407" y="469"/>
                  </a:lnTo>
                  <a:lnTo>
                    <a:pt x="392" y="467"/>
                  </a:lnTo>
                  <a:lnTo>
                    <a:pt x="377" y="474"/>
                  </a:lnTo>
                  <a:lnTo>
                    <a:pt x="377" y="475"/>
                  </a:lnTo>
                  <a:lnTo>
                    <a:pt x="376" y="493"/>
                  </a:lnTo>
                  <a:lnTo>
                    <a:pt x="373" y="501"/>
                  </a:lnTo>
                  <a:lnTo>
                    <a:pt x="359" y="516"/>
                  </a:lnTo>
                  <a:lnTo>
                    <a:pt x="353" y="517"/>
                  </a:lnTo>
                  <a:lnTo>
                    <a:pt x="338" y="506"/>
                  </a:lnTo>
                  <a:lnTo>
                    <a:pt x="335" y="505"/>
                  </a:lnTo>
                  <a:lnTo>
                    <a:pt x="332" y="507"/>
                  </a:lnTo>
                  <a:lnTo>
                    <a:pt x="329" y="511"/>
                  </a:lnTo>
                  <a:lnTo>
                    <a:pt x="318" y="513"/>
                  </a:lnTo>
                  <a:lnTo>
                    <a:pt x="318" y="513"/>
                  </a:lnTo>
                  <a:lnTo>
                    <a:pt x="317" y="514"/>
                  </a:lnTo>
                  <a:lnTo>
                    <a:pt x="317" y="515"/>
                  </a:lnTo>
                  <a:lnTo>
                    <a:pt x="317" y="516"/>
                  </a:lnTo>
                  <a:lnTo>
                    <a:pt x="317" y="517"/>
                  </a:lnTo>
                  <a:lnTo>
                    <a:pt x="323" y="525"/>
                  </a:lnTo>
                  <a:lnTo>
                    <a:pt x="323" y="526"/>
                  </a:lnTo>
                  <a:lnTo>
                    <a:pt x="323" y="528"/>
                  </a:lnTo>
                  <a:lnTo>
                    <a:pt x="323" y="529"/>
                  </a:lnTo>
                  <a:lnTo>
                    <a:pt x="321" y="531"/>
                  </a:lnTo>
                  <a:lnTo>
                    <a:pt x="308" y="538"/>
                  </a:lnTo>
                  <a:lnTo>
                    <a:pt x="293" y="535"/>
                  </a:lnTo>
                  <a:lnTo>
                    <a:pt x="277" y="541"/>
                  </a:lnTo>
                  <a:lnTo>
                    <a:pt x="271" y="550"/>
                  </a:lnTo>
                  <a:lnTo>
                    <a:pt x="265" y="553"/>
                  </a:lnTo>
                  <a:lnTo>
                    <a:pt x="232" y="549"/>
                  </a:lnTo>
                  <a:lnTo>
                    <a:pt x="231" y="548"/>
                  </a:lnTo>
                  <a:lnTo>
                    <a:pt x="231" y="547"/>
                  </a:lnTo>
                  <a:lnTo>
                    <a:pt x="230" y="546"/>
                  </a:lnTo>
                  <a:lnTo>
                    <a:pt x="231" y="541"/>
                  </a:lnTo>
                  <a:lnTo>
                    <a:pt x="231" y="540"/>
                  </a:lnTo>
                  <a:lnTo>
                    <a:pt x="231" y="539"/>
                  </a:lnTo>
                  <a:lnTo>
                    <a:pt x="229" y="538"/>
                  </a:lnTo>
                  <a:lnTo>
                    <a:pt x="227" y="537"/>
                  </a:lnTo>
                  <a:lnTo>
                    <a:pt x="225" y="538"/>
                  </a:lnTo>
                  <a:lnTo>
                    <a:pt x="218" y="545"/>
                  </a:lnTo>
                  <a:lnTo>
                    <a:pt x="217" y="547"/>
                  </a:lnTo>
                  <a:lnTo>
                    <a:pt x="217" y="549"/>
                  </a:lnTo>
                  <a:lnTo>
                    <a:pt x="217" y="551"/>
                  </a:lnTo>
                  <a:lnTo>
                    <a:pt x="225" y="562"/>
                  </a:lnTo>
                  <a:lnTo>
                    <a:pt x="225" y="562"/>
                  </a:lnTo>
                  <a:lnTo>
                    <a:pt x="225" y="564"/>
                  </a:lnTo>
                  <a:lnTo>
                    <a:pt x="225" y="565"/>
                  </a:lnTo>
                  <a:lnTo>
                    <a:pt x="225" y="566"/>
                  </a:lnTo>
                  <a:lnTo>
                    <a:pt x="207" y="582"/>
                  </a:lnTo>
                  <a:lnTo>
                    <a:pt x="205" y="586"/>
                  </a:lnTo>
                  <a:lnTo>
                    <a:pt x="201" y="591"/>
                  </a:lnTo>
                  <a:lnTo>
                    <a:pt x="170" y="600"/>
                  </a:lnTo>
                  <a:lnTo>
                    <a:pt x="153" y="579"/>
                  </a:lnTo>
                  <a:lnTo>
                    <a:pt x="128" y="567"/>
                  </a:lnTo>
                  <a:lnTo>
                    <a:pt x="125" y="563"/>
                  </a:lnTo>
                  <a:lnTo>
                    <a:pt x="125" y="561"/>
                  </a:lnTo>
                  <a:lnTo>
                    <a:pt x="125" y="560"/>
                  </a:lnTo>
                  <a:lnTo>
                    <a:pt x="125" y="559"/>
                  </a:lnTo>
                  <a:lnTo>
                    <a:pt x="130" y="550"/>
                  </a:lnTo>
                  <a:lnTo>
                    <a:pt x="130" y="548"/>
                  </a:lnTo>
                  <a:lnTo>
                    <a:pt x="130" y="547"/>
                  </a:lnTo>
                  <a:lnTo>
                    <a:pt x="129" y="545"/>
                  </a:lnTo>
                  <a:lnTo>
                    <a:pt x="126" y="541"/>
                  </a:lnTo>
                  <a:lnTo>
                    <a:pt x="124" y="540"/>
                  </a:lnTo>
                  <a:lnTo>
                    <a:pt x="122" y="541"/>
                  </a:lnTo>
                  <a:lnTo>
                    <a:pt x="120" y="544"/>
                  </a:lnTo>
                  <a:lnTo>
                    <a:pt x="118" y="545"/>
                  </a:lnTo>
                  <a:lnTo>
                    <a:pt x="116" y="545"/>
                  </a:lnTo>
                  <a:lnTo>
                    <a:pt x="113" y="542"/>
                  </a:lnTo>
                  <a:lnTo>
                    <a:pt x="112" y="540"/>
                  </a:lnTo>
                  <a:lnTo>
                    <a:pt x="99" y="520"/>
                  </a:lnTo>
                  <a:lnTo>
                    <a:pt x="93" y="504"/>
                  </a:lnTo>
                  <a:lnTo>
                    <a:pt x="87" y="498"/>
                  </a:lnTo>
                  <a:lnTo>
                    <a:pt x="78" y="497"/>
                  </a:lnTo>
                  <a:lnTo>
                    <a:pt x="60" y="502"/>
                  </a:lnTo>
                  <a:lnTo>
                    <a:pt x="60" y="504"/>
                  </a:lnTo>
                  <a:lnTo>
                    <a:pt x="60" y="506"/>
                  </a:lnTo>
                  <a:lnTo>
                    <a:pt x="60" y="509"/>
                  </a:lnTo>
                  <a:lnTo>
                    <a:pt x="62" y="511"/>
                  </a:lnTo>
                  <a:lnTo>
                    <a:pt x="63" y="517"/>
                  </a:lnTo>
                  <a:lnTo>
                    <a:pt x="74" y="528"/>
                  </a:lnTo>
                  <a:lnTo>
                    <a:pt x="75" y="530"/>
                  </a:lnTo>
                  <a:lnTo>
                    <a:pt x="75" y="532"/>
                  </a:lnTo>
                  <a:lnTo>
                    <a:pt x="74" y="534"/>
                  </a:lnTo>
                  <a:lnTo>
                    <a:pt x="70" y="540"/>
                  </a:lnTo>
                  <a:lnTo>
                    <a:pt x="68" y="546"/>
                  </a:lnTo>
                  <a:lnTo>
                    <a:pt x="67" y="547"/>
                  </a:lnTo>
                  <a:lnTo>
                    <a:pt x="56" y="553"/>
                  </a:lnTo>
                  <a:lnTo>
                    <a:pt x="50" y="553"/>
                  </a:lnTo>
                  <a:lnTo>
                    <a:pt x="41" y="544"/>
                  </a:lnTo>
                  <a:lnTo>
                    <a:pt x="41" y="543"/>
                  </a:lnTo>
                  <a:lnTo>
                    <a:pt x="40" y="540"/>
                  </a:lnTo>
                  <a:lnTo>
                    <a:pt x="41" y="535"/>
                  </a:lnTo>
                  <a:lnTo>
                    <a:pt x="42" y="531"/>
                  </a:lnTo>
                  <a:lnTo>
                    <a:pt x="43" y="525"/>
                  </a:lnTo>
                  <a:lnTo>
                    <a:pt x="42" y="520"/>
                  </a:lnTo>
                  <a:lnTo>
                    <a:pt x="37" y="514"/>
                  </a:lnTo>
                  <a:lnTo>
                    <a:pt x="35" y="507"/>
                  </a:lnTo>
                  <a:lnTo>
                    <a:pt x="36" y="476"/>
                  </a:lnTo>
                  <a:lnTo>
                    <a:pt x="36" y="475"/>
                  </a:lnTo>
                  <a:lnTo>
                    <a:pt x="35" y="474"/>
                  </a:lnTo>
                  <a:lnTo>
                    <a:pt x="33" y="474"/>
                  </a:lnTo>
                  <a:lnTo>
                    <a:pt x="21" y="476"/>
                  </a:lnTo>
                  <a:lnTo>
                    <a:pt x="20" y="475"/>
                  </a:lnTo>
                  <a:lnTo>
                    <a:pt x="20" y="475"/>
                  </a:lnTo>
                  <a:lnTo>
                    <a:pt x="19" y="474"/>
                  </a:lnTo>
                  <a:lnTo>
                    <a:pt x="19" y="473"/>
                  </a:lnTo>
                  <a:lnTo>
                    <a:pt x="20" y="471"/>
                  </a:lnTo>
                  <a:lnTo>
                    <a:pt x="20" y="469"/>
                  </a:lnTo>
                  <a:lnTo>
                    <a:pt x="21" y="459"/>
                  </a:lnTo>
                  <a:lnTo>
                    <a:pt x="22" y="458"/>
                  </a:lnTo>
                  <a:lnTo>
                    <a:pt x="23" y="457"/>
                  </a:lnTo>
                  <a:lnTo>
                    <a:pt x="24" y="456"/>
                  </a:lnTo>
                  <a:lnTo>
                    <a:pt x="34" y="456"/>
                  </a:lnTo>
                  <a:lnTo>
                    <a:pt x="35" y="454"/>
                  </a:lnTo>
                  <a:lnTo>
                    <a:pt x="35" y="454"/>
                  </a:lnTo>
                  <a:lnTo>
                    <a:pt x="36" y="452"/>
                  </a:lnTo>
                  <a:lnTo>
                    <a:pt x="35" y="450"/>
                  </a:lnTo>
                  <a:lnTo>
                    <a:pt x="32" y="442"/>
                  </a:lnTo>
                  <a:lnTo>
                    <a:pt x="29" y="439"/>
                  </a:lnTo>
                  <a:lnTo>
                    <a:pt x="34" y="427"/>
                  </a:lnTo>
                  <a:lnTo>
                    <a:pt x="35" y="426"/>
                  </a:lnTo>
                  <a:lnTo>
                    <a:pt x="34" y="425"/>
                  </a:lnTo>
                  <a:lnTo>
                    <a:pt x="33" y="421"/>
                  </a:lnTo>
                  <a:lnTo>
                    <a:pt x="32" y="416"/>
                  </a:lnTo>
                  <a:lnTo>
                    <a:pt x="33" y="413"/>
                  </a:lnTo>
                  <a:lnTo>
                    <a:pt x="35" y="409"/>
                  </a:lnTo>
                  <a:lnTo>
                    <a:pt x="46" y="400"/>
                  </a:lnTo>
                  <a:lnTo>
                    <a:pt x="45" y="380"/>
                  </a:lnTo>
                  <a:lnTo>
                    <a:pt x="45" y="378"/>
                  </a:lnTo>
                  <a:lnTo>
                    <a:pt x="40" y="374"/>
                  </a:lnTo>
                  <a:lnTo>
                    <a:pt x="33" y="372"/>
                  </a:lnTo>
                  <a:lnTo>
                    <a:pt x="32" y="371"/>
                  </a:lnTo>
                  <a:lnTo>
                    <a:pt x="32" y="371"/>
                  </a:lnTo>
                  <a:lnTo>
                    <a:pt x="31" y="370"/>
                  </a:lnTo>
                  <a:lnTo>
                    <a:pt x="31" y="367"/>
                  </a:lnTo>
                  <a:lnTo>
                    <a:pt x="32" y="365"/>
                  </a:lnTo>
                  <a:lnTo>
                    <a:pt x="33" y="363"/>
                  </a:lnTo>
                  <a:lnTo>
                    <a:pt x="33" y="362"/>
                  </a:lnTo>
                  <a:lnTo>
                    <a:pt x="33" y="361"/>
                  </a:lnTo>
                  <a:lnTo>
                    <a:pt x="25" y="346"/>
                  </a:lnTo>
                  <a:lnTo>
                    <a:pt x="19" y="340"/>
                  </a:lnTo>
                  <a:lnTo>
                    <a:pt x="17" y="335"/>
                  </a:lnTo>
                  <a:lnTo>
                    <a:pt x="16" y="327"/>
                  </a:lnTo>
                  <a:lnTo>
                    <a:pt x="15" y="325"/>
                  </a:lnTo>
                  <a:lnTo>
                    <a:pt x="12" y="321"/>
                  </a:lnTo>
                  <a:lnTo>
                    <a:pt x="8" y="320"/>
                  </a:lnTo>
                  <a:lnTo>
                    <a:pt x="7" y="310"/>
                  </a:lnTo>
                  <a:lnTo>
                    <a:pt x="7" y="309"/>
                  </a:lnTo>
                  <a:lnTo>
                    <a:pt x="13" y="302"/>
                  </a:lnTo>
                  <a:lnTo>
                    <a:pt x="17" y="301"/>
                  </a:lnTo>
                  <a:lnTo>
                    <a:pt x="18" y="299"/>
                  </a:lnTo>
                  <a:lnTo>
                    <a:pt x="18" y="299"/>
                  </a:lnTo>
                  <a:lnTo>
                    <a:pt x="18" y="297"/>
                  </a:lnTo>
                  <a:lnTo>
                    <a:pt x="18" y="296"/>
                  </a:lnTo>
                  <a:lnTo>
                    <a:pt x="16" y="292"/>
                  </a:lnTo>
                  <a:lnTo>
                    <a:pt x="11" y="270"/>
                  </a:lnTo>
                  <a:lnTo>
                    <a:pt x="5" y="257"/>
                  </a:lnTo>
                  <a:lnTo>
                    <a:pt x="5" y="253"/>
                  </a:lnTo>
                  <a:lnTo>
                    <a:pt x="6" y="248"/>
                  </a:lnTo>
                  <a:lnTo>
                    <a:pt x="5" y="245"/>
                  </a:lnTo>
                  <a:lnTo>
                    <a:pt x="0" y="238"/>
                  </a:lnTo>
                  <a:lnTo>
                    <a:pt x="0" y="236"/>
                  </a:lnTo>
                  <a:lnTo>
                    <a:pt x="0" y="234"/>
                  </a:lnTo>
                  <a:lnTo>
                    <a:pt x="1" y="233"/>
                  </a:lnTo>
                  <a:lnTo>
                    <a:pt x="1" y="232"/>
                  </a:lnTo>
                  <a:lnTo>
                    <a:pt x="10" y="230"/>
                  </a:lnTo>
                  <a:lnTo>
                    <a:pt x="30" y="210"/>
                  </a:lnTo>
                  <a:lnTo>
                    <a:pt x="31" y="207"/>
                  </a:lnTo>
                  <a:lnTo>
                    <a:pt x="31" y="204"/>
                  </a:lnTo>
                  <a:lnTo>
                    <a:pt x="30" y="202"/>
                  </a:lnTo>
                  <a:lnTo>
                    <a:pt x="28" y="199"/>
                  </a:lnTo>
                  <a:lnTo>
                    <a:pt x="28" y="197"/>
                  </a:lnTo>
                  <a:lnTo>
                    <a:pt x="28" y="195"/>
                  </a:lnTo>
                  <a:lnTo>
                    <a:pt x="29" y="194"/>
                  </a:lnTo>
                  <a:lnTo>
                    <a:pt x="32" y="189"/>
                  </a:lnTo>
                  <a:lnTo>
                    <a:pt x="33" y="188"/>
                  </a:lnTo>
                  <a:lnTo>
                    <a:pt x="33" y="187"/>
                  </a:lnTo>
                  <a:lnTo>
                    <a:pt x="32" y="186"/>
                  </a:lnTo>
                  <a:lnTo>
                    <a:pt x="28" y="179"/>
                  </a:lnTo>
                  <a:lnTo>
                    <a:pt x="27" y="175"/>
                  </a:lnTo>
                  <a:lnTo>
                    <a:pt x="27" y="174"/>
                  </a:lnTo>
                  <a:lnTo>
                    <a:pt x="27" y="173"/>
                  </a:lnTo>
                  <a:lnTo>
                    <a:pt x="36" y="164"/>
                  </a:lnTo>
                  <a:lnTo>
                    <a:pt x="42" y="144"/>
                  </a:lnTo>
                  <a:lnTo>
                    <a:pt x="46" y="138"/>
                  </a:lnTo>
                  <a:lnTo>
                    <a:pt x="47" y="135"/>
                  </a:lnTo>
                  <a:lnTo>
                    <a:pt x="50" y="131"/>
                  </a:lnTo>
                  <a:lnTo>
                    <a:pt x="51" y="131"/>
                  </a:lnTo>
                  <a:lnTo>
                    <a:pt x="51" y="129"/>
                  </a:lnTo>
                  <a:lnTo>
                    <a:pt x="54" y="129"/>
                  </a:lnTo>
                  <a:lnTo>
                    <a:pt x="53" y="124"/>
                  </a:lnTo>
                  <a:lnTo>
                    <a:pt x="56" y="124"/>
                  </a:lnTo>
                  <a:lnTo>
                    <a:pt x="56" y="119"/>
                  </a:lnTo>
                  <a:lnTo>
                    <a:pt x="58" y="119"/>
                  </a:lnTo>
                  <a:lnTo>
                    <a:pt x="58" y="117"/>
                  </a:lnTo>
                  <a:lnTo>
                    <a:pt x="79" y="115"/>
                  </a:lnTo>
                  <a:lnTo>
                    <a:pt x="78" y="108"/>
                  </a:lnTo>
                  <a:lnTo>
                    <a:pt x="81" y="108"/>
                  </a:lnTo>
                  <a:lnTo>
                    <a:pt x="80" y="106"/>
                  </a:lnTo>
                  <a:lnTo>
                    <a:pt x="85" y="105"/>
                  </a:lnTo>
                  <a:lnTo>
                    <a:pt x="86" y="110"/>
                  </a:lnTo>
                  <a:lnTo>
                    <a:pt x="88" y="110"/>
                  </a:lnTo>
                  <a:lnTo>
                    <a:pt x="88" y="117"/>
                  </a:lnTo>
                  <a:lnTo>
                    <a:pt x="90" y="117"/>
                  </a:lnTo>
                  <a:lnTo>
                    <a:pt x="91" y="119"/>
                  </a:lnTo>
                  <a:lnTo>
                    <a:pt x="98" y="119"/>
                  </a:lnTo>
                  <a:lnTo>
                    <a:pt x="98" y="116"/>
                  </a:lnTo>
                  <a:lnTo>
                    <a:pt x="100" y="116"/>
                  </a:lnTo>
                  <a:lnTo>
                    <a:pt x="99" y="109"/>
                  </a:lnTo>
                  <a:lnTo>
                    <a:pt x="97" y="109"/>
                  </a:lnTo>
                  <a:lnTo>
                    <a:pt x="97" y="105"/>
                  </a:lnTo>
                  <a:lnTo>
                    <a:pt x="95" y="105"/>
                  </a:lnTo>
                  <a:lnTo>
                    <a:pt x="94" y="97"/>
                  </a:lnTo>
                  <a:lnTo>
                    <a:pt x="96" y="97"/>
                  </a:lnTo>
                  <a:lnTo>
                    <a:pt x="96" y="93"/>
                  </a:lnTo>
                  <a:lnTo>
                    <a:pt x="98" y="93"/>
                  </a:lnTo>
                  <a:lnTo>
                    <a:pt x="98" y="88"/>
                  </a:lnTo>
                  <a:lnTo>
                    <a:pt x="96" y="88"/>
                  </a:lnTo>
                  <a:lnTo>
                    <a:pt x="95" y="79"/>
                  </a:lnTo>
                  <a:lnTo>
                    <a:pt x="93" y="79"/>
                  </a:lnTo>
                  <a:lnTo>
                    <a:pt x="93" y="76"/>
                  </a:lnTo>
                  <a:lnTo>
                    <a:pt x="90" y="76"/>
                  </a:lnTo>
                  <a:lnTo>
                    <a:pt x="90" y="74"/>
                  </a:lnTo>
                  <a:lnTo>
                    <a:pt x="86" y="75"/>
                  </a:lnTo>
                  <a:lnTo>
                    <a:pt x="86" y="72"/>
                  </a:lnTo>
                  <a:lnTo>
                    <a:pt x="81" y="73"/>
                  </a:lnTo>
                  <a:lnTo>
                    <a:pt x="81" y="70"/>
                  </a:lnTo>
                  <a:lnTo>
                    <a:pt x="78" y="70"/>
                  </a:lnTo>
                  <a:lnTo>
                    <a:pt x="74" y="70"/>
                  </a:lnTo>
                  <a:lnTo>
                    <a:pt x="74" y="68"/>
                  </a:lnTo>
                  <a:lnTo>
                    <a:pt x="71" y="69"/>
                  </a:lnTo>
                  <a:lnTo>
                    <a:pt x="71" y="64"/>
                  </a:lnTo>
                  <a:lnTo>
                    <a:pt x="68" y="64"/>
                  </a:lnTo>
                  <a:lnTo>
                    <a:pt x="68" y="52"/>
                  </a:lnTo>
                  <a:lnTo>
                    <a:pt x="65" y="52"/>
                  </a:lnTo>
                  <a:lnTo>
                    <a:pt x="65" y="48"/>
                  </a:lnTo>
                  <a:lnTo>
                    <a:pt x="63" y="48"/>
                  </a:lnTo>
                  <a:lnTo>
                    <a:pt x="62" y="31"/>
                  </a:lnTo>
                  <a:lnTo>
                    <a:pt x="59" y="31"/>
                  </a:lnTo>
                  <a:lnTo>
                    <a:pt x="59" y="29"/>
                  </a:lnTo>
                  <a:lnTo>
                    <a:pt x="54" y="30"/>
                  </a:lnTo>
                  <a:lnTo>
                    <a:pt x="54" y="27"/>
                  </a:lnTo>
                  <a:lnTo>
                    <a:pt x="52" y="27"/>
                  </a:lnTo>
                  <a:lnTo>
                    <a:pt x="52" y="25"/>
                  </a:lnTo>
                  <a:lnTo>
                    <a:pt x="50" y="25"/>
                  </a:lnTo>
                  <a:lnTo>
                    <a:pt x="50" y="23"/>
                  </a:lnTo>
                  <a:lnTo>
                    <a:pt x="47" y="23"/>
                  </a:lnTo>
                  <a:lnTo>
                    <a:pt x="47" y="21"/>
                  </a:lnTo>
                  <a:lnTo>
                    <a:pt x="45" y="21"/>
                  </a:lnTo>
                  <a:lnTo>
                    <a:pt x="44" y="18"/>
                  </a:lnTo>
                  <a:lnTo>
                    <a:pt x="47" y="18"/>
                  </a:lnTo>
                  <a:lnTo>
                    <a:pt x="47" y="13"/>
                  </a:lnTo>
                  <a:lnTo>
                    <a:pt x="49" y="13"/>
                  </a:lnTo>
                  <a:lnTo>
                    <a:pt x="48" y="9"/>
                  </a:lnTo>
                  <a:lnTo>
                    <a:pt x="51" y="9"/>
                  </a:lnTo>
                  <a:lnTo>
                    <a:pt x="51" y="4"/>
                  </a:lnTo>
                  <a:lnTo>
                    <a:pt x="55" y="3"/>
                  </a:lnTo>
                  <a:lnTo>
                    <a:pt x="55" y="1"/>
                  </a:lnTo>
                  <a:lnTo>
                    <a:pt x="65" y="0"/>
                  </a:lnTo>
                  <a:lnTo>
                    <a:pt x="65" y="3"/>
                  </a:lnTo>
                  <a:lnTo>
                    <a:pt x="67" y="3"/>
                  </a:lnTo>
                  <a:lnTo>
                    <a:pt x="67" y="5"/>
                  </a:lnTo>
                  <a:lnTo>
                    <a:pt x="72" y="5"/>
                  </a:lnTo>
                  <a:lnTo>
                    <a:pt x="72" y="7"/>
                  </a:lnTo>
                  <a:lnTo>
                    <a:pt x="74" y="7"/>
                  </a:lnTo>
                  <a:lnTo>
                    <a:pt x="74" y="9"/>
                  </a:lnTo>
                  <a:lnTo>
                    <a:pt x="79" y="9"/>
                  </a:lnTo>
                  <a:lnTo>
                    <a:pt x="79" y="11"/>
                  </a:lnTo>
                  <a:lnTo>
                    <a:pt x="84" y="11"/>
                  </a:lnTo>
                  <a:lnTo>
                    <a:pt x="84" y="13"/>
                  </a:lnTo>
                  <a:lnTo>
                    <a:pt x="98" y="12"/>
                  </a:lnTo>
                  <a:lnTo>
                    <a:pt x="98" y="15"/>
                  </a:lnTo>
                  <a:lnTo>
                    <a:pt x="101" y="15"/>
                  </a:lnTo>
                  <a:lnTo>
                    <a:pt x="101" y="17"/>
                  </a:lnTo>
                  <a:lnTo>
                    <a:pt x="103" y="17"/>
                  </a:lnTo>
                  <a:lnTo>
                    <a:pt x="103" y="19"/>
                  </a:lnTo>
                  <a:lnTo>
                    <a:pt x="110" y="19"/>
                  </a:lnTo>
                  <a:lnTo>
                    <a:pt x="110" y="21"/>
                  </a:lnTo>
                  <a:lnTo>
                    <a:pt x="125" y="20"/>
                  </a:lnTo>
                  <a:lnTo>
                    <a:pt x="125" y="22"/>
                  </a:lnTo>
                  <a:lnTo>
                    <a:pt x="127" y="22"/>
                  </a:lnTo>
                  <a:lnTo>
                    <a:pt x="127" y="27"/>
                  </a:lnTo>
                  <a:lnTo>
                    <a:pt x="130" y="27"/>
                  </a:lnTo>
                  <a:lnTo>
                    <a:pt x="130" y="29"/>
                  </a:lnTo>
                  <a:lnTo>
                    <a:pt x="134" y="29"/>
                  </a:lnTo>
                  <a:lnTo>
                    <a:pt x="135" y="31"/>
                  </a:lnTo>
                  <a:lnTo>
                    <a:pt x="137" y="31"/>
                  </a:lnTo>
                  <a:lnTo>
                    <a:pt x="137" y="33"/>
                  </a:lnTo>
                  <a:lnTo>
                    <a:pt x="144" y="33"/>
                  </a:lnTo>
                  <a:lnTo>
                    <a:pt x="144" y="31"/>
                  </a:lnTo>
                  <a:lnTo>
                    <a:pt x="156" y="30"/>
                  </a:lnTo>
                  <a:lnTo>
                    <a:pt x="156" y="34"/>
                  </a:lnTo>
                  <a:lnTo>
                    <a:pt x="154" y="35"/>
                  </a:lnTo>
                  <a:lnTo>
                    <a:pt x="154" y="39"/>
                  </a:lnTo>
                  <a:lnTo>
                    <a:pt x="156" y="39"/>
                  </a:lnTo>
                  <a:lnTo>
                    <a:pt x="157" y="42"/>
                  </a:lnTo>
                  <a:lnTo>
                    <a:pt x="159" y="42"/>
                  </a:lnTo>
                  <a:lnTo>
                    <a:pt x="159" y="44"/>
                  </a:lnTo>
                  <a:lnTo>
                    <a:pt x="161" y="44"/>
                  </a:lnTo>
                  <a:lnTo>
                    <a:pt x="161" y="46"/>
                  </a:lnTo>
                  <a:lnTo>
                    <a:pt x="164" y="46"/>
                  </a:lnTo>
                  <a:lnTo>
                    <a:pt x="164" y="48"/>
                  </a:lnTo>
                  <a:lnTo>
                    <a:pt x="166" y="48"/>
                  </a:lnTo>
                  <a:lnTo>
                    <a:pt x="166" y="51"/>
                  </a:lnTo>
                  <a:lnTo>
                    <a:pt x="169" y="50"/>
                  </a:lnTo>
                  <a:lnTo>
                    <a:pt x="169" y="53"/>
                  </a:lnTo>
                  <a:lnTo>
                    <a:pt x="171" y="52"/>
                  </a:lnTo>
                  <a:lnTo>
                    <a:pt x="172" y="55"/>
                  </a:lnTo>
                  <a:lnTo>
                    <a:pt x="174" y="55"/>
                  </a:lnTo>
                  <a:lnTo>
                    <a:pt x="174" y="57"/>
                  </a:lnTo>
                  <a:lnTo>
                    <a:pt x="179" y="57"/>
                  </a:lnTo>
                  <a:lnTo>
                    <a:pt x="179" y="59"/>
                  </a:lnTo>
                  <a:lnTo>
                    <a:pt x="181" y="59"/>
                  </a:lnTo>
                  <a:lnTo>
                    <a:pt x="181" y="61"/>
                  </a:lnTo>
                  <a:lnTo>
                    <a:pt x="184" y="61"/>
                  </a:lnTo>
                  <a:lnTo>
                    <a:pt x="184" y="63"/>
                  </a:lnTo>
                  <a:lnTo>
                    <a:pt x="200" y="63"/>
                  </a:lnTo>
                  <a:lnTo>
                    <a:pt x="200" y="60"/>
                  </a:lnTo>
                  <a:lnTo>
                    <a:pt x="210" y="60"/>
                  </a:lnTo>
                  <a:lnTo>
                    <a:pt x="210" y="62"/>
                  </a:lnTo>
                  <a:lnTo>
                    <a:pt x="202" y="62"/>
                  </a:lnTo>
                  <a:lnTo>
                    <a:pt x="203" y="67"/>
                  </a:lnTo>
                  <a:lnTo>
                    <a:pt x="210" y="67"/>
                  </a:lnTo>
                  <a:lnTo>
                    <a:pt x="210" y="73"/>
                  </a:lnTo>
                  <a:lnTo>
                    <a:pt x="208" y="74"/>
                  </a:lnTo>
                  <a:lnTo>
                    <a:pt x="208" y="81"/>
                  </a:lnTo>
                  <a:lnTo>
                    <a:pt x="206" y="81"/>
                  </a:lnTo>
                  <a:lnTo>
                    <a:pt x="207" y="90"/>
                  </a:lnTo>
                  <a:lnTo>
                    <a:pt x="211" y="90"/>
                  </a:lnTo>
                  <a:lnTo>
                    <a:pt x="211" y="95"/>
                  </a:lnTo>
                  <a:lnTo>
                    <a:pt x="216" y="94"/>
                  </a:lnTo>
                  <a:lnTo>
                    <a:pt x="216" y="92"/>
                  </a:lnTo>
                  <a:lnTo>
                    <a:pt x="214" y="92"/>
                  </a:lnTo>
                  <a:lnTo>
                    <a:pt x="213" y="85"/>
                  </a:lnTo>
                  <a:lnTo>
                    <a:pt x="216" y="85"/>
                  </a:lnTo>
                  <a:lnTo>
                    <a:pt x="216" y="83"/>
                  </a:lnTo>
                  <a:lnTo>
                    <a:pt x="225" y="82"/>
                  </a:lnTo>
                  <a:lnTo>
                    <a:pt x="225" y="80"/>
                  </a:lnTo>
                  <a:lnTo>
                    <a:pt x="229" y="79"/>
                  </a:lnTo>
                  <a:lnTo>
                    <a:pt x="229" y="82"/>
                  </a:lnTo>
                  <a:lnTo>
                    <a:pt x="232" y="82"/>
                  </a:lnTo>
                  <a:lnTo>
                    <a:pt x="232" y="84"/>
                  </a:lnTo>
                  <a:lnTo>
                    <a:pt x="228" y="84"/>
                  </a:lnTo>
                  <a:lnTo>
                    <a:pt x="228" y="87"/>
                  </a:lnTo>
                  <a:lnTo>
                    <a:pt x="232" y="86"/>
                  </a:lnTo>
                  <a:lnTo>
                    <a:pt x="232" y="89"/>
                  </a:lnTo>
                  <a:lnTo>
                    <a:pt x="235" y="88"/>
                  </a:lnTo>
                  <a:lnTo>
                    <a:pt x="235" y="97"/>
                  </a:lnTo>
                  <a:close/>
                </a:path>
              </a:pathLst>
            </a:custGeom>
            <a:solidFill>
              <a:srgbClr val="BBB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142" name="Freeform 51"/>
            <p:cNvSpPr>
              <a:spLocks/>
            </p:cNvSpPr>
            <p:nvPr/>
          </p:nvSpPr>
          <p:spPr bwMode="auto">
            <a:xfrm>
              <a:off x="6637338" y="7543800"/>
              <a:ext cx="655638" cy="952500"/>
            </a:xfrm>
            <a:custGeom>
              <a:avLst/>
              <a:gdLst>
                <a:gd name="T0" fmla="*/ 164 w 413"/>
                <a:gd name="T1" fmla="*/ 152 h 600"/>
                <a:gd name="T2" fmla="*/ 169 w 413"/>
                <a:gd name="T3" fmla="*/ 162 h 600"/>
                <a:gd name="T4" fmla="*/ 162 w 413"/>
                <a:gd name="T5" fmla="*/ 188 h 600"/>
                <a:gd name="T6" fmla="*/ 157 w 413"/>
                <a:gd name="T7" fmla="*/ 248 h 600"/>
                <a:gd name="T8" fmla="*/ 144 w 413"/>
                <a:gd name="T9" fmla="*/ 287 h 600"/>
                <a:gd name="T10" fmla="*/ 164 w 413"/>
                <a:gd name="T11" fmla="*/ 313 h 600"/>
                <a:gd name="T12" fmla="*/ 225 w 413"/>
                <a:gd name="T13" fmla="*/ 326 h 600"/>
                <a:gd name="T14" fmla="*/ 285 w 413"/>
                <a:gd name="T15" fmla="*/ 346 h 600"/>
                <a:gd name="T16" fmla="*/ 329 w 413"/>
                <a:gd name="T17" fmla="*/ 365 h 600"/>
                <a:gd name="T18" fmla="*/ 360 w 413"/>
                <a:gd name="T19" fmla="*/ 404 h 600"/>
                <a:gd name="T20" fmla="*/ 391 w 413"/>
                <a:gd name="T21" fmla="*/ 437 h 600"/>
                <a:gd name="T22" fmla="*/ 412 w 413"/>
                <a:gd name="T23" fmla="*/ 445 h 600"/>
                <a:gd name="T24" fmla="*/ 377 w 413"/>
                <a:gd name="T25" fmla="*/ 475 h 600"/>
                <a:gd name="T26" fmla="*/ 329 w 413"/>
                <a:gd name="T27" fmla="*/ 511 h 600"/>
                <a:gd name="T28" fmla="*/ 323 w 413"/>
                <a:gd name="T29" fmla="*/ 526 h 600"/>
                <a:gd name="T30" fmla="*/ 265 w 413"/>
                <a:gd name="T31" fmla="*/ 553 h 600"/>
                <a:gd name="T32" fmla="*/ 229 w 413"/>
                <a:gd name="T33" fmla="*/ 538 h 600"/>
                <a:gd name="T34" fmla="*/ 225 w 413"/>
                <a:gd name="T35" fmla="*/ 562 h 600"/>
                <a:gd name="T36" fmla="*/ 153 w 413"/>
                <a:gd name="T37" fmla="*/ 579 h 600"/>
                <a:gd name="T38" fmla="*/ 130 w 413"/>
                <a:gd name="T39" fmla="*/ 547 h 600"/>
                <a:gd name="T40" fmla="*/ 113 w 413"/>
                <a:gd name="T41" fmla="*/ 542 h 600"/>
                <a:gd name="T42" fmla="*/ 60 w 413"/>
                <a:gd name="T43" fmla="*/ 506 h 600"/>
                <a:gd name="T44" fmla="*/ 70 w 413"/>
                <a:gd name="T45" fmla="*/ 540 h 600"/>
                <a:gd name="T46" fmla="*/ 41 w 413"/>
                <a:gd name="T47" fmla="*/ 535 h 600"/>
                <a:gd name="T48" fmla="*/ 35 w 413"/>
                <a:gd name="T49" fmla="*/ 474 h 600"/>
                <a:gd name="T50" fmla="*/ 20 w 413"/>
                <a:gd name="T51" fmla="*/ 469 h 600"/>
                <a:gd name="T52" fmla="*/ 36 w 413"/>
                <a:gd name="T53" fmla="*/ 452 h 600"/>
                <a:gd name="T54" fmla="*/ 32 w 413"/>
                <a:gd name="T55" fmla="*/ 416 h 600"/>
                <a:gd name="T56" fmla="*/ 32 w 413"/>
                <a:gd name="T57" fmla="*/ 371 h 600"/>
                <a:gd name="T58" fmla="*/ 25 w 413"/>
                <a:gd name="T59" fmla="*/ 346 h 600"/>
                <a:gd name="T60" fmla="*/ 7 w 413"/>
                <a:gd name="T61" fmla="*/ 309 h 600"/>
                <a:gd name="T62" fmla="*/ 11 w 413"/>
                <a:gd name="T63" fmla="*/ 270 h 600"/>
                <a:gd name="T64" fmla="*/ 1 w 413"/>
                <a:gd name="T65" fmla="*/ 233 h 600"/>
                <a:gd name="T66" fmla="*/ 28 w 413"/>
                <a:gd name="T67" fmla="*/ 197 h 600"/>
                <a:gd name="T68" fmla="*/ 27 w 413"/>
                <a:gd name="T69" fmla="*/ 175 h 600"/>
                <a:gd name="T70" fmla="*/ 51 w 413"/>
                <a:gd name="T71" fmla="*/ 131 h 600"/>
                <a:gd name="T72" fmla="*/ 79 w 413"/>
                <a:gd name="T73" fmla="*/ 115 h 600"/>
                <a:gd name="T74" fmla="*/ 90 w 413"/>
                <a:gd name="T75" fmla="*/ 117 h 600"/>
                <a:gd name="T76" fmla="*/ 95 w 413"/>
                <a:gd name="T77" fmla="*/ 105 h 600"/>
                <a:gd name="T78" fmla="*/ 93 w 413"/>
                <a:gd name="T79" fmla="*/ 79 h 600"/>
                <a:gd name="T80" fmla="*/ 78 w 413"/>
                <a:gd name="T81" fmla="*/ 70 h 600"/>
                <a:gd name="T82" fmla="*/ 65 w 413"/>
                <a:gd name="T83" fmla="*/ 48 h 600"/>
                <a:gd name="T84" fmla="*/ 52 w 413"/>
                <a:gd name="T85" fmla="*/ 25 h 600"/>
                <a:gd name="T86" fmla="*/ 47 w 413"/>
                <a:gd name="T87" fmla="*/ 13 h 600"/>
                <a:gd name="T88" fmla="*/ 65 w 413"/>
                <a:gd name="T89" fmla="*/ 3 h 600"/>
                <a:gd name="T90" fmla="*/ 79 w 413"/>
                <a:gd name="T91" fmla="*/ 11 h 600"/>
                <a:gd name="T92" fmla="*/ 103 w 413"/>
                <a:gd name="T93" fmla="*/ 19 h 600"/>
                <a:gd name="T94" fmla="*/ 130 w 413"/>
                <a:gd name="T95" fmla="*/ 29 h 600"/>
                <a:gd name="T96" fmla="*/ 156 w 413"/>
                <a:gd name="T97" fmla="*/ 34 h 600"/>
                <a:gd name="T98" fmla="*/ 161 w 413"/>
                <a:gd name="T99" fmla="*/ 46 h 600"/>
                <a:gd name="T100" fmla="*/ 172 w 413"/>
                <a:gd name="T101" fmla="*/ 55 h 600"/>
                <a:gd name="T102" fmla="*/ 184 w 413"/>
                <a:gd name="T103" fmla="*/ 63 h 600"/>
                <a:gd name="T104" fmla="*/ 210 w 413"/>
                <a:gd name="T105" fmla="*/ 73 h 600"/>
                <a:gd name="T106" fmla="*/ 216 w 413"/>
                <a:gd name="T107" fmla="*/ 92 h 600"/>
                <a:gd name="T108" fmla="*/ 229 w 413"/>
                <a:gd name="T109" fmla="*/ 82 h 600"/>
                <a:gd name="T110" fmla="*/ 235 w 413"/>
                <a:gd name="T111" fmla="*/ 9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3" h="600">
                  <a:moveTo>
                    <a:pt x="235" y="97"/>
                  </a:moveTo>
                  <a:lnTo>
                    <a:pt x="235" y="97"/>
                  </a:lnTo>
                  <a:lnTo>
                    <a:pt x="231" y="99"/>
                  </a:lnTo>
                  <a:lnTo>
                    <a:pt x="228" y="103"/>
                  </a:lnTo>
                  <a:lnTo>
                    <a:pt x="227" y="106"/>
                  </a:lnTo>
                  <a:lnTo>
                    <a:pt x="227" y="106"/>
                  </a:lnTo>
                  <a:lnTo>
                    <a:pt x="165" y="151"/>
                  </a:lnTo>
                  <a:lnTo>
                    <a:pt x="164" y="152"/>
                  </a:lnTo>
                  <a:lnTo>
                    <a:pt x="164" y="153"/>
                  </a:lnTo>
                  <a:lnTo>
                    <a:pt x="164" y="154"/>
                  </a:lnTo>
                  <a:lnTo>
                    <a:pt x="165" y="155"/>
                  </a:lnTo>
                  <a:lnTo>
                    <a:pt x="169" y="158"/>
                  </a:lnTo>
                  <a:lnTo>
                    <a:pt x="169" y="159"/>
                  </a:lnTo>
                  <a:lnTo>
                    <a:pt x="169" y="161"/>
                  </a:lnTo>
                  <a:lnTo>
                    <a:pt x="169" y="162"/>
                  </a:lnTo>
                  <a:lnTo>
                    <a:pt x="169" y="162"/>
                  </a:lnTo>
                  <a:lnTo>
                    <a:pt x="167" y="164"/>
                  </a:lnTo>
                  <a:lnTo>
                    <a:pt x="166" y="168"/>
                  </a:lnTo>
                  <a:lnTo>
                    <a:pt x="165" y="170"/>
                  </a:lnTo>
                  <a:lnTo>
                    <a:pt x="164" y="171"/>
                  </a:lnTo>
                  <a:lnTo>
                    <a:pt x="164" y="173"/>
                  </a:lnTo>
                  <a:lnTo>
                    <a:pt x="165" y="182"/>
                  </a:lnTo>
                  <a:lnTo>
                    <a:pt x="164" y="185"/>
                  </a:lnTo>
                  <a:lnTo>
                    <a:pt x="162" y="188"/>
                  </a:lnTo>
                  <a:lnTo>
                    <a:pt x="161" y="195"/>
                  </a:lnTo>
                  <a:lnTo>
                    <a:pt x="146" y="217"/>
                  </a:lnTo>
                  <a:lnTo>
                    <a:pt x="144" y="224"/>
                  </a:lnTo>
                  <a:lnTo>
                    <a:pt x="146" y="230"/>
                  </a:lnTo>
                  <a:lnTo>
                    <a:pt x="148" y="235"/>
                  </a:lnTo>
                  <a:lnTo>
                    <a:pt x="149" y="243"/>
                  </a:lnTo>
                  <a:lnTo>
                    <a:pt x="150" y="244"/>
                  </a:lnTo>
                  <a:lnTo>
                    <a:pt x="157" y="248"/>
                  </a:lnTo>
                  <a:lnTo>
                    <a:pt x="158" y="250"/>
                  </a:lnTo>
                  <a:lnTo>
                    <a:pt x="158" y="251"/>
                  </a:lnTo>
                  <a:lnTo>
                    <a:pt x="158" y="252"/>
                  </a:lnTo>
                  <a:lnTo>
                    <a:pt x="157" y="255"/>
                  </a:lnTo>
                  <a:lnTo>
                    <a:pt x="150" y="261"/>
                  </a:lnTo>
                  <a:lnTo>
                    <a:pt x="149" y="262"/>
                  </a:lnTo>
                  <a:lnTo>
                    <a:pt x="149" y="275"/>
                  </a:lnTo>
                  <a:lnTo>
                    <a:pt x="144" y="287"/>
                  </a:lnTo>
                  <a:lnTo>
                    <a:pt x="144" y="291"/>
                  </a:lnTo>
                  <a:lnTo>
                    <a:pt x="145" y="292"/>
                  </a:lnTo>
                  <a:lnTo>
                    <a:pt x="146" y="295"/>
                  </a:lnTo>
                  <a:lnTo>
                    <a:pt x="147" y="297"/>
                  </a:lnTo>
                  <a:lnTo>
                    <a:pt x="163" y="305"/>
                  </a:lnTo>
                  <a:lnTo>
                    <a:pt x="164" y="306"/>
                  </a:lnTo>
                  <a:lnTo>
                    <a:pt x="164" y="308"/>
                  </a:lnTo>
                  <a:lnTo>
                    <a:pt x="164" y="313"/>
                  </a:lnTo>
                  <a:lnTo>
                    <a:pt x="165" y="314"/>
                  </a:lnTo>
                  <a:lnTo>
                    <a:pt x="166" y="315"/>
                  </a:lnTo>
                  <a:lnTo>
                    <a:pt x="181" y="316"/>
                  </a:lnTo>
                  <a:lnTo>
                    <a:pt x="198" y="329"/>
                  </a:lnTo>
                  <a:lnTo>
                    <a:pt x="200" y="329"/>
                  </a:lnTo>
                  <a:lnTo>
                    <a:pt x="212" y="322"/>
                  </a:lnTo>
                  <a:lnTo>
                    <a:pt x="220" y="322"/>
                  </a:lnTo>
                  <a:lnTo>
                    <a:pt x="225" y="326"/>
                  </a:lnTo>
                  <a:lnTo>
                    <a:pt x="230" y="336"/>
                  </a:lnTo>
                  <a:lnTo>
                    <a:pt x="267" y="353"/>
                  </a:lnTo>
                  <a:lnTo>
                    <a:pt x="271" y="352"/>
                  </a:lnTo>
                  <a:lnTo>
                    <a:pt x="273" y="350"/>
                  </a:lnTo>
                  <a:lnTo>
                    <a:pt x="274" y="349"/>
                  </a:lnTo>
                  <a:lnTo>
                    <a:pt x="279" y="345"/>
                  </a:lnTo>
                  <a:lnTo>
                    <a:pt x="282" y="344"/>
                  </a:lnTo>
                  <a:lnTo>
                    <a:pt x="285" y="346"/>
                  </a:lnTo>
                  <a:lnTo>
                    <a:pt x="287" y="349"/>
                  </a:lnTo>
                  <a:lnTo>
                    <a:pt x="296" y="355"/>
                  </a:lnTo>
                  <a:lnTo>
                    <a:pt x="314" y="352"/>
                  </a:lnTo>
                  <a:lnTo>
                    <a:pt x="328" y="357"/>
                  </a:lnTo>
                  <a:lnTo>
                    <a:pt x="329" y="358"/>
                  </a:lnTo>
                  <a:lnTo>
                    <a:pt x="329" y="359"/>
                  </a:lnTo>
                  <a:lnTo>
                    <a:pt x="329" y="361"/>
                  </a:lnTo>
                  <a:lnTo>
                    <a:pt x="329" y="365"/>
                  </a:lnTo>
                  <a:lnTo>
                    <a:pt x="331" y="378"/>
                  </a:lnTo>
                  <a:lnTo>
                    <a:pt x="340" y="388"/>
                  </a:lnTo>
                  <a:lnTo>
                    <a:pt x="358" y="391"/>
                  </a:lnTo>
                  <a:lnTo>
                    <a:pt x="359" y="393"/>
                  </a:lnTo>
                  <a:lnTo>
                    <a:pt x="359" y="395"/>
                  </a:lnTo>
                  <a:lnTo>
                    <a:pt x="359" y="401"/>
                  </a:lnTo>
                  <a:lnTo>
                    <a:pt x="359" y="403"/>
                  </a:lnTo>
                  <a:lnTo>
                    <a:pt x="360" y="404"/>
                  </a:lnTo>
                  <a:lnTo>
                    <a:pt x="381" y="413"/>
                  </a:lnTo>
                  <a:lnTo>
                    <a:pt x="394" y="425"/>
                  </a:lnTo>
                  <a:lnTo>
                    <a:pt x="394" y="426"/>
                  </a:lnTo>
                  <a:lnTo>
                    <a:pt x="395" y="428"/>
                  </a:lnTo>
                  <a:lnTo>
                    <a:pt x="395" y="430"/>
                  </a:lnTo>
                  <a:lnTo>
                    <a:pt x="394" y="432"/>
                  </a:lnTo>
                  <a:lnTo>
                    <a:pt x="393" y="433"/>
                  </a:lnTo>
                  <a:lnTo>
                    <a:pt x="391" y="437"/>
                  </a:lnTo>
                  <a:lnTo>
                    <a:pt x="391" y="438"/>
                  </a:lnTo>
                  <a:lnTo>
                    <a:pt x="391" y="439"/>
                  </a:lnTo>
                  <a:lnTo>
                    <a:pt x="392" y="440"/>
                  </a:lnTo>
                  <a:lnTo>
                    <a:pt x="393" y="441"/>
                  </a:lnTo>
                  <a:lnTo>
                    <a:pt x="395" y="441"/>
                  </a:lnTo>
                  <a:lnTo>
                    <a:pt x="406" y="438"/>
                  </a:lnTo>
                  <a:lnTo>
                    <a:pt x="409" y="439"/>
                  </a:lnTo>
                  <a:lnTo>
                    <a:pt x="412" y="445"/>
                  </a:lnTo>
                  <a:lnTo>
                    <a:pt x="412" y="446"/>
                  </a:lnTo>
                  <a:lnTo>
                    <a:pt x="413" y="452"/>
                  </a:lnTo>
                  <a:lnTo>
                    <a:pt x="413" y="460"/>
                  </a:lnTo>
                  <a:lnTo>
                    <a:pt x="413" y="462"/>
                  </a:lnTo>
                  <a:lnTo>
                    <a:pt x="407" y="469"/>
                  </a:lnTo>
                  <a:lnTo>
                    <a:pt x="392" y="467"/>
                  </a:lnTo>
                  <a:lnTo>
                    <a:pt x="377" y="474"/>
                  </a:lnTo>
                  <a:lnTo>
                    <a:pt x="377" y="475"/>
                  </a:lnTo>
                  <a:lnTo>
                    <a:pt x="376" y="493"/>
                  </a:lnTo>
                  <a:lnTo>
                    <a:pt x="373" y="501"/>
                  </a:lnTo>
                  <a:lnTo>
                    <a:pt x="359" y="516"/>
                  </a:lnTo>
                  <a:lnTo>
                    <a:pt x="353" y="517"/>
                  </a:lnTo>
                  <a:lnTo>
                    <a:pt x="338" y="506"/>
                  </a:lnTo>
                  <a:lnTo>
                    <a:pt x="335" y="505"/>
                  </a:lnTo>
                  <a:lnTo>
                    <a:pt x="332" y="507"/>
                  </a:lnTo>
                  <a:lnTo>
                    <a:pt x="329" y="511"/>
                  </a:lnTo>
                  <a:lnTo>
                    <a:pt x="318" y="513"/>
                  </a:lnTo>
                  <a:lnTo>
                    <a:pt x="318" y="513"/>
                  </a:lnTo>
                  <a:lnTo>
                    <a:pt x="317" y="514"/>
                  </a:lnTo>
                  <a:lnTo>
                    <a:pt x="317" y="515"/>
                  </a:lnTo>
                  <a:lnTo>
                    <a:pt x="317" y="516"/>
                  </a:lnTo>
                  <a:lnTo>
                    <a:pt x="317" y="517"/>
                  </a:lnTo>
                  <a:lnTo>
                    <a:pt x="323" y="525"/>
                  </a:lnTo>
                  <a:lnTo>
                    <a:pt x="323" y="526"/>
                  </a:lnTo>
                  <a:lnTo>
                    <a:pt x="323" y="528"/>
                  </a:lnTo>
                  <a:lnTo>
                    <a:pt x="323" y="529"/>
                  </a:lnTo>
                  <a:lnTo>
                    <a:pt x="321" y="531"/>
                  </a:lnTo>
                  <a:lnTo>
                    <a:pt x="308" y="538"/>
                  </a:lnTo>
                  <a:lnTo>
                    <a:pt x="293" y="535"/>
                  </a:lnTo>
                  <a:lnTo>
                    <a:pt x="277" y="541"/>
                  </a:lnTo>
                  <a:lnTo>
                    <a:pt x="271" y="550"/>
                  </a:lnTo>
                  <a:lnTo>
                    <a:pt x="265" y="553"/>
                  </a:lnTo>
                  <a:lnTo>
                    <a:pt x="232" y="549"/>
                  </a:lnTo>
                  <a:lnTo>
                    <a:pt x="231" y="548"/>
                  </a:lnTo>
                  <a:lnTo>
                    <a:pt x="231" y="547"/>
                  </a:lnTo>
                  <a:lnTo>
                    <a:pt x="230" y="546"/>
                  </a:lnTo>
                  <a:lnTo>
                    <a:pt x="231" y="541"/>
                  </a:lnTo>
                  <a:lnTo>
                    <a:pt x="231" y="540"/>
                  </a:lnTo>
                  <a:lnTo>
                    <a:pt x="231" y="539"/>
                  </a:lnTo>
                  <a:lnTo>
                    <a:pt x="229" y="538"/>
                  </a:lnTo>
                  <a:lnTo>
                    <a:pt x="227" y="537"/>
                  </a:lnTo>
                  <a:lnTo>
                    <a:pt x="225" y="538"/>
                  </a:lnTo>
                  <a:lnTo>
                    <a:pt x="218" y="545"/>
                  </a:lnTo>
                  <a:lnTo>
                    <a:pt x="217" y="547"/>
                  </a:lnTo>
                  <a:lnTo>
                    <a:pt x="217" y="549"/>
                  </a:lnTo>
                  <a:lnTo>
                    <a:pt x="217" y="551"/>
                  </a:lnTo>
                  <a:lnTo>
                    <a:pt x="225" y="562"/>
                  </a:lnTo>
                  <a:lnTo>
                    <a:pt x="225" y="562"/>
                  </a:lnTo>
                  <a:lnTo>
                    <a:pt x="225" y="564"/>
                  </a:lnTo>
                  <a:lnTo>
                    <a:pt x="225" y="565"/>
                  </a:lnTo>
                  <a:lnTo>
                    <a:pt x="225" y="566"/>
                  </a:lnTo>
                  <a:lnTo>
                    <a:pt x="207" y="582"/>
                  </a:lnTo>
                  <a:lnTo>
                    <a:pt x="205" y="586"/>
                  </a:lnTo>
                  <a:lnTo>
                    <a:pt x="201" y="591"/>
                  </a:lnTo>
                  <a:lnTo>
                    <a:pt x="170" y="600"/>
                  </a:lnTo>
                  <a:lnTo>
                    <a:pt x="153" y="579"/>
                  </a:lnTo>
                  <a:lnTo>
                    <a:pt x="128" y="567"/>
                  </a:lnTo>
                  <a:lnTo>
                    <a:pt x="125" y="563"/>
                  </a:lnTo>
                  <a:lnTo>
                    <a:pt x="125" y="561"/>
                  </a:lnTo>
                  <a:lnTo>
                    <a:pt x="125" y="560"/>
                  </a:lnTo>
                  <a:lnTo>
                    <a:pt x="125" y="559"/>
                  </a:lnTo>
                  <a:lnTo>
                    <a:pt x="130" y="550"/>
                  </a:lnTo>
                  <a:lnTo>
                    <a:pt x="130" y="548"/>
                  </a:lnTo>
                  <a:lnTo>
                    <a:pt x="130" y="547"/>
                  </a:lnTo>
                  <a:lnTo>
                    <a:pt x="129" y="545"/>
                  </a:lnTo>
                  <a:lnTo>
                    <a:pt x="126" y="541"/>
                  </a:lnTo>
                  <a:lnTo>
                    <a:pt x="124" y="540"/>
                  </a:lnTo>
                  <a:lnTo>
                    <a:pt x="122" y="541"/>
                  </a:lnTo>
                  <a:lnTo>
                    <a:pt x="120" y="544"/>
                  </a:lnTo>
                  <a:lnTo>
                    <a:pt x="118" y="545"/>
                  </a:lnTo>
                  <a:lnTo>
                    <a:pt x="116" y="545"/>
                  </a:lnTo>
                  <a:lnTo>
                    <a:pt x="113" y="542"/>
                  </a:lnTo>
                  <a:lnTo>
                    <a:pt x="112" y="540"/>
                  </a:lnTo>
                  <a:lnTo>
                    <a:pt x="99" y="520"/>
                  </a:lnTo>
                  <a:lnTo>
                    <a:pt x="93" y="504"/>
                  </a:lnTo>
                  <a:lnTo>
                    <a:pt x="87" y="498"/>
                  </a:lnTo>
                  <a:lnTo>
                    <a:pt x="78" y="497"/>
                  </a:lnTo>
                  <a:lnTo>
                    <a:pt x="60" y="502"/>
                  </a:lnTo>
                  <a:lnTo>
                    <a:pt x="60" y="504"/>
                  </a:lnTo>
                  <a:lnTo>
                    <a:pt x="60" y="506"/>
                  </a:lnTo>
                  <a:lnTo>
                    <a:pt x="60" y="509"/>
                  </a:lnTo>
                  <a:lnTo>
                    <a:pt x="62" y="511"/>
                  </a:lnTo>
                  <a:lnTo>
                    <a:pt x="63" y="517"/>
                  </a:lnTo>
                  <a:lnTo>
                    <a:pt x="74" y="528"/>
                  </a:lnTo>
                  <a:lnTo>
                    <a:pt x="75" y="530"/>
                  </a:lnTo>
                  <a:lnTo>
                    <a:pt x="75" y="532"/>
                  </a:lnTo>
                  <a:lnTo>
                    <a:pt x="74" y="534"/>
                  </a:lnTo>
                  <a:lnTo>
                    <a:pt x="70" y="540"/>
                  </a:lnTo>
                  <a:lnTo>
                    <a:pt x="68" y="546"/>
                  </a:lnTo>
                  <a:lnTo>
                    <a:pt x="67" y="547"/>
                  </a:lnTo>
                  <a:lnTo>
                    <a:pt x="56" y="553"/>
                  </a:lnTo>
                  <a:lnTo>
                    <a:pt x="50" y="553"/>
                  </a:lnTo>
                  <a:lnTo>
                    <a:pt x="41" y="544"/>
                  </a:lnTo>
                  <a:lnTo>
                    <a:pt x="41" y="543"/>
                  </a:lnTo>
                  <a:lnTo>
                    <a:pt x="40" y="540"/>
                  </a:lnTo>
                  <a:lnTo>
                    <a:pt x="41" y="535"/>
                  </a:lnTo>
                  <a:lnTo>
                    <a:pt x="42" y="531"/>
                  </a:lnTo>
                  <a:lnTo>
                    <a:pt x="43" y="525"/>
                  </a:lnTo>
                  <a:lnTo>
                    <a:pt x="42" y="520"/>
                  </a:lnTo>
                  <a:lnTo>
                    <a:pt x="37" y="514"/>
                  </a:lnTo>
                  <a:lnTo>
                    <a:pt x="35" y="507"/>
                  </a:lnTo>
                  <a:lnTo>
                    <a:pt x="36" y="476"/>
                  </a:lnTo>
                  <a:lnTo>
                    <a:pt x="36" y="475"/>
                  </a:lnTo>
                  <a:lnTo>
                    <a:pt x="35" y="474"/>
                  </a:lnTo>
                  <a:lnTo>
                    <a:pt x="33" y="474"/>
                  </a:lnTo>
                  <a:lnTo>
                    <a:pt x="21" y="476"/>
                  </a:lnTo>
                  <a:lnTo>
                    <a:pt x="20" y="475"/>
                  </a:lnTo>
                  <a:lnTo>
                    <a:pt x="20" y="475"/>
                  </a:lnTo>
                  <a:lnTo>
                    <a:pt x="19" y="474"/>
                  </a:lnTo>
                  <a:lnTo>
                    <a:pt x="19" y="473"/>
                  </a:lnTo>
                  <a:lnTo>
                    <a:pt x="20" y="471"/>
                  </a:lnTo>
                  <a:lnTo>
                    <a:pt x="20" y="469"/>
                  </a:lnTo>
                  <a:lnTo>
                    <a:pt x="21" y="459"/>
                  </a:lnTo>
                  <a:lnTo>
                    <a:pt x="22" y="458"/>
                  </a:lnTo>
                  <a:lnTo>
                    <a:pt x="23" y="457"/>
                  </a:lnTo>
                  <a:lnTo>
                    <a:pt x="24" y="456"/>
                  </a:lnTo>
                  <a:lnTo>
                    <a:pt x="34" y="456"/>
                  </a:lnTo>
                  <a:lnTo>
                    <a:pt x="35" y="454"/>
                  </a:lnTo>
                  <a:lnTo>
                    <a:pt x="35" y="454"/>
                  </a:lnTo>
                  <a:lnTo>
                    <a:pt x="36" y="452"/>
                  </a:lnTo>
                  <a:lnTo>
                    <a:pt x="35" y="450"/>
                  </a:lnTo>
                  <a:lnTo>
                    <a:pt x="32" y="442"/>
                  </a:lnTo>
                  <a:lnTo>
                    <a:pt x="29" y="439"/>
                  </a:lnTo>
                  <a:lnTo>
                    <a:pt x="34" y="427"/>
                  </a:lnTo>
                  <a:lnTo>
                    <a:pt x="35" y="426"/>
                  </a:lnTo>
                  <a:lnTo>
                    <a:pt x="34" y="425"/>
                  </a:lnTo>
                  <a:lnTo>
                    <a:pt x="33" y="421"/>
                  </a:lnTo>
                  <a:lnTo>
                    <a:pt x="32" y="416"/>
                  </a:lnTo>
                  <a:lnTo>
                    <a:pt x="33" y="413"/>
                  </a:lnTo>
                  <a:lnTo>
                    <a:pt x="35" y="409"/>
                  </a:lnTo>
                  <a:lnTo>
                    <a:pt x="46" y="400"/>
                  </a:lnTo>
                  <a:lnTo>
                    <a:pt x="45" y="380"/>
                  </a:lnTo>
                  <a:lnTo>
                    <a:pt x="45" y="378"/>
                  </a:lnTo>
                  <a:lnTo>
                    <a:pt x="40" y="374"/>
                  </a:lnTo>
                  <a:lnTo>
                    <a:pt x="33" y="372"/>
                  </a:lnTo>
                  <a:lnTo>
                    <a:pt x="32" y="371"/>
                  </a:lnTo>
                  <a:lnTo>
                    <a:pt x="32" y="371"/>
                  </a:lnTo>
                  <a:lnTo>
                    <a:pt x="31" y="370"/>
                  </a:lnTo>
                  <a:lnTo>
                    <a:pt x="31" y="367"/>
                  </a:lnTo>
                  <a:lnTo>
                    <a:pt x="32" y="365"/>
                  </a:lnTo>
                  <a:lnTo>
                    <a:pt x="33" y="363"/>
                  </a:lnTo>
                  <a:lnTo>
                    <a:pt x="33" y="362"/>
                  </a:lnTo>
                  <a:lnTo>
                    <a:pt x="33" y="361"/>
                  </a:lnTo>
                  <a:lnTo>
                    <a:pt x="25" y="346"/>
                  </a:lnTo>
                  <a:lnTo>
                    <a:pt x="19" y="340"/>
                  </a:lnTo>
                  <a:lnTo>
                    <a:pt x="17" y="335"/>
                  </a:lnTo>
                  <a:lnTo>
                    <a:pt x="16" y="327"/>
                  </a:lnTo>
                  <a:lnTo>
                    <a:pt x="15" y="325"/>
                  </a:lnTo>
                  <a:lnTo>
                    <a:pt x="12" y="321"/>
                  </a:lnTo>
                  <a:lnTo>
                    <a:pt x="8" y="320"/>
                  </a:lnTo>
                  <a:lnTo>
                    <a:pt x="7" y="310"/>
                  </a:lnTo>
                  <a:lnTo>
                    <a:pt x="7" y="309"/>
                  </a:lnTo>
                  <a:lnTo>
                    <a:pt x="13" y="302"/>
                  </a:lnTo>
                  <a:lnTo>
                    <a:pt x="17" y="301"/>
                  </a:lnTo>
                  <a:lnTo>
                    <a:pt x="18" y="299"/>
                  </a:lnTo>
                  <a:lnTo>
                    <a:pt x="18" y="299"/>
                  </a:lnTo>
                  <a:lnTo>
                    <a:pt x="18" y="297"/>
                  </a:lnTo>
                  <a:lnTo>
                    <a:pt x="18" y="296"/>
                  </a:lnTo>
                  <a:lnTo>
                    <a:pt x="16" y="292"/>
                  </a:lnTo>
                  <a:lnTo>
                    <a:pt x="11" y="270"/>
                  </a:lnTo>
                  <a:lnTo>
                    <a:pt x="5" y="257"/>
                  </a:lnTo>
                  <a:lnTo>
                    <a:pt x="5" y="253"/>
                  </a:lnTo>
                  <a:lnTo>
                    <a:pt x="6" y="248"/>
                  </a:lnTo>
                  <a:lnTo>
                    <a:pt x="5" y="245"/>
                  </a:lnTo>
                  <a:lnTo>
                    <a:pt x="0" y="238"/>
                  </a:lnTo>
                  <a:lnTo>
                    <a:pt x="0" y="236"/>
                  </a:lnTo>
                  <a:lnTo>
                    <a:pt x="0" y="234"/>
                  </a:lnTo>
                  <a:lnTo>
                    <a:pt x="1" y="233"/>
                  </a:lnTo>
                  <a:lnTo>
                    <a:pt x="1" y="232"/>
                  </a:lnTo>
                  <a:lnTo>
                    <a:pt x="10" y="230"/>
                  </a:lnTo>
                  <a:lnTo>
                    <a:pt x="30" y="210"/>
                  </a:lnTo>
                  <a:lnTo>
                    <a:pt x="31" y="207"/>
                  </a:lnTo>
                  <a:lnTo>
                    <a:pt x="31" y="204"/>
                  </a:lnTo>
                  <a:lnTo>
                    <a:pt x="30" y="202"/>
                  </a:lnTo>
                  <a:lnTo>
                    <a:pt x="28" y="199"/>
                  </a:lnTo>
                  <a:lnTo>
                    <a:pt x="28" y="197"/>
                  </a:lnTo>
                  <a:lnTo>
                    <a:pt x="28" y="195"/>
                  </a:lnTo>
                  <a:lnTo>
                    <a:pt x="29" y="194"/>
                  </a:lnTo>
                  <a:lnTo>
                    <a:pt x="32" y="189"/>
                  </a:lnTo>
                  <a:lnTo>
                    <a:pt x="33" y="188"/>
                  </a:lnTo>
                  <a:lnTo>
                    <a:pt x="33" y="187"/>
                  </a:lnTo>
                  <a:lnTo>
                    <a:pt x="32" y="186"/>
                  </a:lnTo>
                  <a:lnTo>
                    <a:pt x="28" y="179"/>
                  </a:lnTo>
                  <a:lnTo>
                    <a:pt x="27" y="175"/>
                  </a:lnTo>
                  <a:lnTo>
                    <a:pt x="27" y="174"/>
                  </a:lnTo>
                  <a:lnTo>
                    <a:pt x="27" y="173"/>
                  </a:lnTo>
                  <a:lnTo>
                    <a:pt x="36" y="164"/>
                  </a:lnTo>
                  <a:lnTo>
                    <a:pt x="42" y="144"/>
                  </a:lnTo>
                  <a:lnTo>
                    <a:pt x="46" y="138"/>
                  </a:lnTo>
                  <a:lnTo>
                    <a:pt x="47" y="135"/>
                  </a:lnTo>
                  <a:lnTo>
                    <a:pt x="50" y="131"/>
                  </a:lnTo>
                  <a:lnTo>
                    <a:pt x="51" y="131"/>
                  </a:lnTo>
                  <a:lnTo>
                    <a:pt x="51" y="129"/>
                  </a:lnTo>
                  <a:lnTo>
                    <a:pt x="54" y="129"/>
                  </a:lnTo>
                  <a:lnTo>
                    <a:pt x="53" y="124"/>
                  </a:lnTo>
                  <a:lnTo>
                    <a:pt x="56" y="124"/>
                  </a:lnTo>
                  <a:lnTo>
                    <a:pt x="56" y="119"/>
                  </a:lnTo>
                  <a:lnTo>
                    <a:pt x="58" y="119"/>
                  </a:lnTo>
                  <a:lnTo>
                    <a:pt x="58" y="117"/>
                  </a:lnTo>
                  <a:lnTo>
                    <a:pt x="79" y="115"/>
                  </a:lnTo>
                  <a:lnTo>
                    <a:pt x="78" y="108"/>
                  </a:lnTo>
                  <a:lnTo>
                    <a:pt x="81" y="108"/>
                  </a:lnTo>
                  <a:lnTo>
                    <a:pt x="80" y="106"/>
                  </a:lnTo>
                  <a:lnTo>
                    <a:pt x="85" y="105"/>
                  </a:lnTo>
                  <a:lnTo>
                    <a:pt x="86" y="110"/>
                  </a:lnTo>
                  <a:lnTo>
                    <a:pt x="88" y="110"/>
                  </a:lnTo>
                  <a:lnTo>
                    <a:pt x="88" y="117"/>
                  </a:lnTo>
                  <a:lnTo>
                    <a:pt x="90" y="117"/>
                  </a:lnTo>
                  <a:lnTo>
                    <a:pt x="91" y="119"/>
                  </a:lnTo>
                  <a:lnTo>
                    <a:pt x="98" y="119"/>
                  </a:lnTo>
                  <a:lnTo>
                    <a:pt x="98" y="116"/>
                  </a:lnTo>
                  <a:lnTo>
                    <a:pt x="100" y="116"/>
                  </a:lnTo>
                  <a:lnTo>
                    <a:pt x="99" y="109"/>
                  </a:lnTo>
                  <a:lnTo>
                    <a:pt x="97" y="109"/>
                  </a:lnTo>
                  <a:lnTo>
                    <a:pt x="97" y="105"/>
                  </a:lnTo>
                  <a:lnTo>
                    <a:pt x="95" y="105"/>
                  </a:lnTo>
                  <a:lnTo>
                    <a:pt x="94" y="97"/>
                  </a:lnTo>
                  <a:lnTo>
                    <a:pt x="96" y="97"/>
                  </a:lnTo>
                  <a:lnTo>
                    <a:pt x="96" y="93"/>
                  </a:lnTo>
                  <a:lnTo>
                    <a:pt x="98" y="93"/>
                  </a:lnTo>
                  <a:lnTo>
                    <a:pt x="98" y="88"/>
                  </a:lnTo>
                  <a:lnTo>
                    <a:pt x="96" y="88"/>
                  </a:lnTo>
                  <a:lnTo>
                    <a:pt x="95" y="79"/>
                  </a:lnTo>
                  <a:lnTo>
                    <a:pt x="93" y="79"/>
                  </a:lnTo>
                  <a:lnTo>
                    <a:pt x="93" y="76"/>
                  </a:lnTo>
                  <a:lnTo>
                    <a:pt x="90" y="76"/>
                  </a:lnTo>
                  <a:lnTo>
                    <a:pt x="90" y="74"/>
                  </a:lnTo>
                  <a:lnTo>
                    <a:pt x="86" y="75"/>
                  </a:lnTo>
                  <a:lnTo>
                    <a:pt x="86" y="72"/>
                  </a:lnTo>
                  <a:lnTo>
                    <a:pt x="81" y="73"/>
                  </a:lnTo>
                  <a:lnTo>
                    <a:pt x="81" y="70"/>
                  </a:lnTo>
                  <a:lnTo>
                    <a:pt x="78" y="70"/>
                  </a:lnTo>
                  <a:lnTo>
                    <a:pt x="74" y="70"/>
                  </a:lnTo>
                  <a:lnTo>
                    <a:pt x="74" y="68"/>
                  </a:lnTo>
                  <a:lnTo>
                    <a:pt x="71" y="69"/>
                  </a:lnTo>
                  <a:lnTo>
                    <a:pt x="71" y="64"/>
                  </a:lnTo>
                  <a:lnTo>
                    <a:pt x="68" y="64"/>
                  </a:lnTo>
                  <a:lnTo>
                    <a:pt x="68" y="52"/>
                  </a:lnTo>
                  <a:lnTo>
                    <a:pt x="65" y="52"/>
                  </a:lnTo>
                  <a:lnTo>
                    <a:pt x="65" y="48"/>
                  </a:lnTo>
                  <a:lnTo>
                    <a:pt x="63" y="48"/>
                  </a:lnTo>
                  <a:lnTo>
                    <a:pt x="62" y="31"/>
                  </a:lnTo>
                  <a:lnTo>
                    <a:pt x="59" y="31"/>
                  </a:lnTo>
                  <a:lnTo>
                    <a:pt x="59" y="29"/>
                  </a:lnTo>
                  <a:lnTo>
                    <a:pt x="54" y="30"/>
                  </a:lnTo>
                  <a:lnTo>
                    <a:pt x="54" y="27"/>
                  </a:lnTo>
                  <a:lnTo>
                    <a:pt x="52" y="27"/>
                  </a:lnTo>
                  <a:lnTo>
                    <a:pt x="52" y="25"/>
                  </a:lnTo>
                  <a:lnTo>
                    <a:pt x="50" y="25"/>
                  </a:lnTo>
                  <a:lnTo>
                    <a:pt x="50" y="23"/>
                  </a:lnTo>
                  <a:lnTo>
                    <a:pt x="47" y="23"/>
                  </a:lnTo>
                  <a:lnTo>
                    <a:pt x="47" y="21"/>
                  </a:lnTo>
                  <a:lnTo>
                    <a:pt x="45" y="21"/>
                  </a:lnTo>
                  <a:lnTo>
                    <a:pt x="44" y="18"/>
                  </a:lnTo>
                  <a:lnTo>
                    <a:pt x="47" y="18"/>
                  </a:lnTo>
                  <a:lnTo>
                    <a:pt x="47" y="13"/>
                  </a:lnTo>
                  <a:lnTo>
                    <a:pt x="49" y="13"/>
                  </a:lnTo>
                  <a:lnTo>
                    <a:pt x="48" y="9"/>
                  </a:lnTo>
                  <a:lnTo>
                    <a:pt x="51" y="9"/>
                  </a:lnTo>
                  <a:lnTo>
                    <a:pt x="51" y="4"/>
                  </a:lnTo>
                  <a:lnTo>
                    <a:pt x="55" y="3"/>
                  </a:lnTo>
                  <a:lnTo>
                    <a:pt x="55" y="1"/>
                  </a:lnTo>
                  <a:lnTo>
                    <a:pt x="65" y="0"/>
                  </a:lnTo>
                  <a:lnTo>
                    <a:pt x="65" y="3"/>
                  </a:lnTo>
                  <a:lnTo>
                    <a:pt x="67" y="3"/>
                  </a:lnTo>
                  <a:lnTo>
                    <a:pt x="67" y="5"/>
                  </a:lnTo>
                  <a:lnTo>
                    <a:pt x="72" y="5"/>
                  </a:lnTo>
                  <a:lnTo>
                    <a:pt x="72" y="7"/>
                  </a:lnTo>
                  <a:lnTo>
                    <a:pt x="74" y="7"/>
                  </a:lnTo>
                  <a:lnTo>
                    <a:pt x="74" y="9"/>
                  </a:lnTo>
                  <a:lnTo>
                    <a:pt x="79" y="9"/>
                  </a:lnTo>
                  <a:lnTo>
                    <a:pt x="79" y="11"/>
                  </a:lnTo>
                  <a:lnTo>
                    <a:pt x="84" y="11"/>
                  </a:lnTo>
                  <a:lnTo>
                    <a:pt x="84" y="13"/>
                  </a:lnTo>
                  <a:lnTo>
                    <a:pt x="98" y="12"/>
                  </a:lnTo>
                  <a:lnTo>
                    <a:pt x="98" y="15"/>
                  </a:lnTo>
                  <a:lnTo>
                    <a:pt x="101" y="15"/>
                  </a:lnTo>
                  <a:lnTo>
                    <a:pt x="101" y="17"/>
                  </a:lnTo>
                  <a:lnTo>
                    <a:pt x="103" y="17"/>
                  </a:lnTo>
                  <a:lnTo>
                    <a:pt x="103" y="19"/>
                  </a:lnTo>
                  <a:lnTo>
                    <a:pt x="110" y="19"/>
                  </a:lnTo>
                  <a:lnTo>
                    <a:pt x="110" y="21"/>
                  </a:lnTo>
                  <a:lnTo>
                    <a:pt x="125" y="20"/>
                  </a:lnTo>
                  <a:lnTo>
                    <a:pt x="125" y="22"/>
                  </a:lnTo>
                  <a:lnTo>
                    <a:pt x="127" y="22"/>
                  </a:lnTo>
                  <a:lnTo>
                    <a:pt x="127" y="27"/>
                  </a:lnTo>
                  <a:lnTo>
                    <a:pt x="130" y="27"/>
                  </a:lnTo>
                  <a:lnTo>
                    <a:pt x="130" y="29"/>
                  </a:lnTo>
                  <a:lnTo>
                    <a:pt x="134" y="29"/>
                  </a:lnTo>
                  <a:lnTo>
                    <a:pt x="135" y="31"/>
                  </a:lnTo>
                  <a:lnTo>
                    <a:pt x="137" y="31"/>
                  </a:lnTo>
                  <a:lnTo>
                    <a:pt x="137" y="33"/>
                  </a:lnTo>
                  <a:lnTo>
                    <a:pt x="144" y="33"/>
                  </a:lnTo>
                  <a:lnTo>
                    <a:pt x="144" y="31"/>
                  </a:lnTo>
                  <a:lnTo>
                    <a:pt x="156" y="30"/>
                  </a:lnTo>
                  <a:lnTo>
                    <a:pt x="156" y="34"/>
                  </a:lnTo>
                  <a:lnTo>
                    <a:pt x="154" y="35"/>
                  </a:lnTo>
                  <a:lnTo>
                    <a:pt x="154" y="39"/>
                  </a:lnTo>
                  <a:lnTo>
                    <a:pt x="156" y="39"/>
                  </a:lnTo>
                  <a:lnTo>
                    <a:pt x="157" y="42"/>
                  </a:lnTo>
                  <a:lnTo>
                    <a:pt x="159" y="42"/>
                  </a:lnTo>
                  <a:lnTo>
                    <a:pt x="159" y="44"/>
                  </a:lnTo>
                  <a:lnTo>
                    <a:pt x="161" y="44"/>
                  </a:lnTo>
                  <a:lnTo>
                    <a:pt x="161" y="46"/>
                  </a:lnTo>
                  <a:lnTo>
                    <a:pt x="164" y="46"/>
                  </a:lnTo>
                  <a:lnTo>
                    <a:pt x="164" y="48"/>
                  </a:lnTo>
                  <a:lnTo>
                    <a:pt x="166" y="48"/>
                  </a:lnTo>
                  <a:lnTo>
                    <a:pt x="166" y="51"/>
                  </a:lnTo>
                  <a:lnTo>
                    <a:pt x="169" y="50"/>
                  </a:lnTo>
                  <a:lnTo>
                    <a:pt x="169" y="53"/>
                  </a:lnTo>
                  <a:lnTo>
                    <a:pt x="171" y="52"/>
                  </a:lnTo>
                  <a:lnTo>
                    <a:pt x="172" y="55"/>
                  </a:lnTo>
                  <a:lnTo>
                    <a:pt x="174" y="55"/>
                  </a:lnTo>
                  <a:lnTo>
                    <a:pt x="174" y="57"/>
                  </a:lnTo>
                  <a:lnTo>
                    <a:pt x="179" y="57"/>
                  </a:lnTo>
                  <a:lnTo>
                    <a:pt x="179" y="59"/>
                  </a:lnTo>
                  <a:lnTo>
                    <a:pt x="181" y="59"/>
                  </a:lnTo>
                  <a:lnTo>
                    <a:pt x="181" y="61"/>
                  </a:lnTo>
                  <a:lnTo>
                    <a:pt x="184" y="61"/>
                  </a:lnTo>
                  <a:lnTo>
                    <a:pt x="184" y="63"/>
                  </a:lnTo>
                  <a:lnTo>
                    <a:pt x="200" y="63"/>
                  </a:lnTo>
                  <a:lnTo>
                    <a:pt x="200" y="60"/>
                  </a:lnTo>
                  <a:lnTo>
                    <a:pt x="210" y="60"/>
                  </a:lnTo>
                  <a:lnTo>
                    <a:pt x="210" y="62"/>
                  </a:lnTo>
                  <a:lnTo>
                    <a:pt x="202" y="62"/>
                  </a:lnTo>
                  <a:lnTo>
                    <a:pt x="203" y="67"/>
                  </a:lnTo>
                  <a:lnTo>
                    <a:pt x="210" y="67"/>
                  </a:lnTo>
                  <a:lnTo>
                    <a:pt x="210" y="73"/>
                  </a:lnTo>
                  <a:lnTo>
                    <a:pt x="208" y="74"/>
                  </a:lnTo>
                  <a:lnTo>
                    <a:pt x="208" y="81"/>
                  </a:lnTo>
                  <a:lnTo>
                    <a:pt x="206" y="81"/>
                  </a:lnTo>
                  <a:lnTo>
                    <a:pt x="207" y="90"/>
                  </a:lnTo>
                  <a:lnTo>
                    <a:pt x="211" y="90"/>
                  </a:lnTo>
                  <a:lnTo>
                    <a:pt x="211" y="95"/>
                  </a:lnTo>
                  <a:lnTo>
                    <a:pt x="216" y="94"/>
                  </a:lnTo>
                  <a:lnTo>
                    <a:pt x="216" y="92"/>
                  </a:lnTo>
                  <a:lnTo>
                    <a:pt x="214" y="92"/>
                  </a:lnTo>
                  <a:lnTo>
                    <a:pt x="213" y="85"/>
                  </a:lnTo>
                  <a:lnTo>
                    <a:pt x="216" y="85"/>
                  </a:lnTo>
                  <a:lnTo>
                    <a:pt x="216" y="83"/>
                  </a:lnTo>
                  <a:lnTo>
                    <a:pt x="225" y="82"/>
                  </a:lnTo>
                  <a:lnTo>
                    <a:pt x="225" y="80"/>
                  </a:lnTo>
                  <a:lnTo>
                    <a:pt x="229" y="79"/>
                  </a:lnTo>
                  <a:lnTo>
                    <a:pt x="229" y="82"/>
                  </a:lnTo>
                  <a:lnTo>
                    <a:pt x="232" y="82"/>
                  </a:lnTo>
                  <a:lnTo>
                    <a:pt x="232" y="84"/>
                  </a:lnTo>
                  <a:lnTo>
                    <a:pt x="228" y="84"/>
                  </a:lnTo>
                  <a:lnTo>
                    <a:pt x="228" y="87"/>
                  </a:lnTo>
                  <a:lnTo>
                    <a:pt x="232" y="86"/>
                  </a:lnTo>
                  <a:lnTo>
                    <a:pt x="232" y="89"/>
                  </a:lnTo>
                  <a:lnTo>
                    <a:pt x="235" y="88"/>
                  </a:lnTo>
                  <a:lnTo>
                    <a:pt x="235" y="97"/>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143" name="Freeform 52"/>
            <p:cNvSpPr>
              <a:spLocks/>
            </p:cNvSpPr>
            <p:nvPr/>
          </p:nvSpPr>
          <p:spPr bwMode="auto">
            <a:xfrm>
              <a:off x="5919788" y="7742238"/>
              <a:ext cx="796925" cy="525463"/>
            </a:xfrm>
            <a:custGeom>
              <a:avLst/>
              <a:gdLst>
                <a:gd name="T0" fmla="*/ 488 w 502"/>
                <a:gd name="T1" fmla="*/ 39 h 331"/>
                <a:gd name="T2" fmla="*/ 484 w 502"/>
                <a:gd name="T3" fmla="*/ 61 h 331"/>
                <a:gd name="T4" fmla="*/ 480 w 502"/>
                <a:gd name="T5" fmla="*/ 70 h 331"/>
                <a:gd name="T6" fmla="*/ 483 w 502"/>
                <a:gd name="T7" fmla="*/ 82 h 331"/>
                <a:gd name="T8" fmla="*/ 452 w 502"/>
                <a:gd name="T9" fmla="*/ 109 h 331"/>
                <a:gd name="T10" fmla="*/ 457 w 502"/>
                <a:gd name="T11" fmla="*/ 128 h 331"/>
                <a:gd name="T12" fmla="*/ 470 w 502"/>
                <a:gd name="T13" fmla="*/ 172 h 331"/>
                <a:gd name="T14" fmla="*/ 459 w 502"/>
                <a:gd name="T15" fmla="*/ 184 h 331"/>
                <a:gd name="T16" fmla="*/ 468 w 502"/>
                <a:gd name="T17" fmla="*/ 202 h 331"/>
                <a:gd name="T18" fmla="*/ 485 w 502"/>
                <a:gd name="T19" fmla="*/ 237 h 331"/>
                <a:gd name="T20" fmla="*/ 484 w 502"/>
                <a:gd name="T21" fmla="*/ 246 h 331"/>
                <a:gd name="T22" fmla="*/ 497 w 502"/>
                <a:gd name="T23" fmla="*/ 255 h 331"/>
                <a:gd name="T24" fmla="*/ 485 w 502"/>
                <a:gd name="T25" fmla="*/ 296 h 331"/>
                <a:gd name="T26" fmla="*/ 477 w 502"/>
                <a:gd name="T27" fmla="*/ 314 h 331"/>
                <a:gd name="T28" fmla="*/ 401 w 502"/>
                <a:gd name="T29" fmla="*/ 302 h 331"/>
                <a:gd name="T30" fmla="*/ 389 w 502"/>
                <a:gd name="T31" fmla="*/ 324 h 331"/>
                <a:gd name="T32" fmla="*/ 346 w 502"/>
                <a:gd name="T33" fmla="*/ 331 h 331"/>
                <a:gd name="T34" fmla="*/ 315 w 502"/>
                <a:gd name="T35" fmla="*/ 308 h 331"/>
                <a:gd name="T36" fmla="*/ 256 w 502"/>
                <a:gd name="T37" fmla="*/ 272 h 331"/>
                <a:gd name="T38" fmla="*/ 243 w 502"/>
                <a:gd name="T39" fmla="*/ 260 h 331"/>
                <a:gd name="T40" fmla="*/ 210 w 502"/>
                <a:gd name="T41" fmla="*/ 248 h 331"/>
                <a:gd name="T42" fmla="*/ 201 w 502"/>
                <a:gd name="T43" fmla="*/ 267 h 331"/>
                <a:gd name="T44" fmla="*/ 165 w 502"/>
                <a:gd name="T45" fmla="*/ 268 h 331"/>
                <a:gd name="T46" fmla="*/ 163 w 502"/>
                <a:gd name="T47" fmla="*/ 252 h 331"/>
                <a:gd name="T48" fmla="*/ 87 w 502"/>
                <a:gd name="T49" fmla="*/ 215 h 331"/>
                <a:gd name="T50" fmla="*/ 44 w 502"/>
                <a:gd name="T51" fmla="*/ 171 h 331"/>
                <a:gd name="T52" fmla="*/ 42 w 502"/>
                <a:gd name="T53" fmla="*/ 167 h 331"/>
                <a:gd name="T54" fmla="*/ 53 w 502"/>
                <a:gd name="T55" fmla="*/ 158 h 331"/>
                <a:gd name="T56" fmla="*/ 30 w 502"/>
                <a:gd name="T57" fmla="*/ 119 h 331"/>
                <a:gd name="T58" fmla="*/ 5 w 502"/>
                <a:gd name="T59" fmla="*/ 100 h 331"/>
                <a:gd name="T60" fmla="*/ 9 w 502"/>
                <a:gd name="T61" fmla="*/ 81 h 331"/>
                <a:gd name="T62" fmla="*/ 10 w 502"/>
                <a:gd name="T63" fmla="*/ 61 h 331"/>
                <a:gd name="T64" fmla="*/ 31 w 502"/>
                <a:gd name="T65" fmla="*/ 63 h 331"/>
                <a:gd name="T66" fmla="*/ 61 w 502"/>
                <a:gd name="T67" fmla="*/ 41 h 331"/>
                <a:gd name="T68" fmla="*/ 122 w 502"/>
                <a:gd name="T69" fmla="*/ 29 h 331"/>
                <a:gd name="T70" fmla="*/ 142 w 502"/>
                <a:gd name="T71" fmla="*/ 45 h 331"/>
                <a:gd name="T72" fmla="*/ 170 w 502"/>
                <a:gd name="T73" fmla="*/ 32 h 331"/>
                <a:gd name="T74" fmla="*/ 206 w 502"/>
                <a:gd name="T75" fmla="*/ 54 h 331"/>
                <a:gd name="T76" fmla="*/ 230 w 502"/>
                <a:gd name="T77" fmla="*/ 64 h 331"/>
                <a:gd name="T78" fmla="*/ 313 w 502"/>
                <a:gd name="T79" fmla="*/ 91 h 331"/>
                <a:gd name="T80" fmla="*/ 313 w 502"/>
                <a:gd name="T81" fmla="*/ 83 h 331"/>
                <a:gd name="T82" fmla="*/ 322 w 502"/>
                <a:gd name="T83" fmla="*/ 68 h 331"/>
                <a:gd name="T84" fmla="*/ 365 w 502"/>
                <a:gd name="T85" fmla="*/ 28 h 331"/>
                <a:gd name="T86" fmla="*/ 387 w 502"/>
                <a:gd name="T87" fmla="*/ 34 h 331"/>
                <a:gd name="T88" fmla="*/ 407 w 502"/>
                <a:gd name="T89" fmla="*/ 39 h 331"/>
                <a:gd name="T90" fmla="*/ 416 w 502"/>
                <a:gd name="T91" fmla="*/ 43 h 331"/>
                <a:gd name="T92" fmla="*/ 422 w 502"/>
                <a:gd name="T93" fmla="*/ 52 h 331"/>
                <a:gd name="T94" fmla="*/ 436 w 502"/>
                <a:gd name="T95" fmla="*/ 55 h 331"/>
                <a:gd name="T96" fmla="*/ 448 w 502"/>
                <a:gd name="T97" fmla="*/ 57 h 331"/>
                <a:gd name="T98" fmla="*/ 455 w 502"/>
                <a:gd name="T99" fmla="*/ 52 h 331"/>
                <a:gd name="T100" fmla="*/ 458 w 502"/>
                <a:gd name="T101" fmla="*/ 40 h 331"/>
                <a:gd name="T102" fmla="*/ 470 w 502"/>
                <a:gd name="T103" fmla="*/ 34 h 331"/>
                <a:gd name="T104" fmla="*/ 474 w 502"/>
                <a:gd name="T105" fmla="*/ 25 h 331"/>
                <a:gd name="T106" fmla="*/ 481 w 502"/>
                <a:gd name="T107" fmla="*/ 12 h 331"/>
                <a:gd name="T108" fmla="*/ 487 w 502"/>
                <a:gd name="T109" fmla="*/ 3 h 331"/>
                <a:gd name="T110" fmla="*/ 496 w 502"/>
                <a:gd name="T111" fmla="*/ 2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2" h="331">
                  <a:moveTo>
                    <a:pt x="502" y="6"/>
                  </a:moveTo>
                  <a:lnTo>
                    <a:pt x="499" y="10"/>
                  </a:lnTo>
                  <a:lnTo>
                    <a:pt x="498" y="13"/>
                  </a:lnTo>
                  <a:lnTo>
                    <a:pt x="494" y="19"/>
                  </a:lnTo>
                  <a:lnTo>
                    <a:pt x="488" y="39"/>
                  </a:lnTo>
                  <a:lnTo>
                    <a:pt x="479" y="48"/>
                  </a:lnTo>
                  <a:lnTo>
                    <a:pt x="479" y="49"/>
                  </a:lnTo>
                  <a:lnTo>
                    <a:pt x="479" y="50"/>
                  </a:lnTo>
                  <a:lnTo>
                    <a:pt x="480" y="54"/>
                  </a:lnTo>
                  <a:lnTo>
                    <a:pt x="484" y="61"/>
                  </a:lnTo>
                  <a:lnTo>
                    <a:pt x="485" y="62"/>
                  </a:lnTo>
                  <a:lnTo>
                    <a:pt x="485" y="63"/>
                  </a:lnTo>
                  <a:lnTo>
                    <a:pt x="484" y="64"/>
                  </a:lnTo>
                  <a:lnTo>
                    <a:pt x="481" y="69"/>
                  </a:lnTo>
                  <a:lnTo>
                    <a:pt x="480" y="70"/>
                  </a:lnTo>
                  <a:lnTo>
                    <a:pt x="480" y="72"/>
                  </a:lnTo>
                  <a:lnTo>
                    <a:pt x="480" y="74"/>
                  </a:lnTo>
                  <a:lnTo>
                    <a:pt x="482" y="77"/>
                  </a:lnTo>
                  <a:lnTo>
                    <a:pt x="483" y="79"/>
                  </a:lnTo>
                  <a:lnTo>
                    <a:pt x="483" y="82"/>
                  </a:lnTo>
                  <a:lnTo>
                    <a:pt x="482" y="85"/>
                  </a:lnTo>
                  <a:lnTo>
                    <a:pt x="462" y="105"/>
                  </a:lnTo>
                  <a:lnTo>
                    <a:pt x="453" y="107"/>
                  </a:lnTo>
                  <a:lnTo>
                    <a:pt x="453" y="108"/>
                  </a:lnTo>
                  <a:lnTo>
                    <a:pt x="452" y="109"/>
                  </a:lnTo>
                  <a:lnTo>
                    <a:pt x="452" y="111"/>
                  </a:lnTo>
                  <a:lnTo>
                    <a:pt x="452" y="113"/>
                  </a:lnTo>
                  <a:lnTo>
                    <a:pt x="457" y="120"/>
                  </a:lnTo>
                  <a:lnTo>
                    <a:pt x="458" y="123"/>
                  </a:lnTo>
                  <a:lnTo>
                    <a:pt x="457" y="128"/>
                  </a:lnTo>
                  <a:lnTo>
                    <a:pt x="457" y="132"/>
                  </a:lnTo>
                  <a:lnTo>
                    <a:pt x="463" y="145"/>
                  </a:lnTo>
                  <a:lnTo>
                    <a:pt x="468" y="167"/>
                  </a:lnTo>
                  <a:lnTo>
                    <a:pt x="470" y="171"/>
                  </a:lnTo>
                  <a:lnTo>
                    <a:pt x="470" y="172"/>
                  </a:lnTo>
                  <a:lnTo>
                    <a:pt x="470" y="174"/>
                  </a:lnTo>
                  <a:lnTo>
                    <a:pt x="470" y="174"/>
                  </a:lnTo>
                  <a:lnTo>
                    <a:pt x="469" y="176"/>
                  </a:lnTo>
                  <a:lnTo>
                    <a:pt x="465" y="177"/>
                  </a:lnTo>
                  <a:lnTo>
                    <a:pt x="459" y="184"/>
                  </a:lnTo>
                  <a:lnTo>
                    <a:pt x="459" y="185"/>
                  </a:lnTo>
                  <a:lnTo>
                    <a:pt x="460" y="195"/>
                  </a:lnTo>
                  <a:lnTo>
                    <a:pt x="464" y="196"/>
                  </a:lnTo>
                  <a:lnTo>
                    <a:pt x="467" y="200"/>
                  </a:lnTo>
                  <a:lnTo>
                    <a:pt x="468" y="202"/>
                  </a:lnTo>
                  <a:lnTo>
                    <a:pt x="469" y="210"/>
                  </a:lnTo>
                  <a:lnTo>
                    <a:pt x="471" y="215"/>
                  </a:lnTo>
                  <a:lnTo>
                    <a:pt x="477" y="221"/>
                  </a:lnTo>
                  <a:lnTo>
                    <a:pt x="485" y="236"/>
                  </a:lnTo>
                  <a:lnTo>
                    <a:pt x="485" y="237"/>
                  </a:lnTo>
                  <a:lnTo>
                    <a:pt x="485" y="238"/>
                  </a:lnTo>
                  <a:lnTo>
                    <a:pt x="484" y="240"/>
                  </a:lnTo>
                  <a:lnTo>
                    <a:pt x="483" y="242"/>
                  </a:lnTo>
                  <a:lnTo>
                    <a:pt x="483" y="245"/>
                  </a:lnTo>
                  <a:lnTo>
                    <a:pt x="484" y="246"/>
                  </a:lnTo>
                  <a:lnTo>
                    <a:pt x="484" y="246"/>
                  </a:lnTo>
                  <a:lnTo>
                    <a:pt x="485" y="247"/>
                  </a:lnTo>
                  <a:lnTo>
                    <a:pt x="492" y="249"/>
                  </a:lnTo>
                  <a:lnTo>
                    <a:pt x="497" y="253"/>
                  </a:lnTo>
                  <a:lnTo>
                    <a:pt x="497" y="255"/>
                  </a:lnTo>
                  <a:lnTo>
                    <a:pt x="498" y="275"/>
                  </a:lnTo>
                  <a:lnTo>
                    <a:pt x="487" y="284"/>
                  </a:lnTo>
                  <a:lnTo>
                    <a:pt x="485" y="288"/>
                  </a:lnTo>
                  <a:lnTo>
                    <a:pt x="484" y="291"/>
                  </a:lnTo>
                  <a:lnTo>
                    <a:pt x="485" y="296"/>
                  </a:lnTo>
                  <a:lnTo>
                    <a:pt x="486" y="300"/>
                  </a:lnTo>
                  <a:lnTo>
                    <a:pt x="487" y="301"/>
                  </a:lnTo>
                  <a:lnTo>
                    <a:pt x="486" y="302"/>
                  </a:lnTo>
                  <a:lnTo>
                    <a:pt x="481" y="314"/>
                  </a:lnTo>
                  <a:lnTo>
                    <a:pt x="477" y="314"/>
                  </a:lnTo>
                  <a:lnTo>
                    <a:pt x="423" y="301"/>
                  </a:lnTo>
                  <a:lnTo>
                    <a:pt x="415" y="305"/>
                  </a:lnTo>
                  <a:lnTo>
                    <a:pt x="413" y="305"/>
                  </a:lnTo>
                  <a:lnTo>
                    <a:pt x="404" y="301"/>
                  </a:lnTo>
                  <a:lnTo>
                    <a:pt x="401" y="302"/>
                  </a:lnTo>
                  <a:lnTo>
                    <a:pt x="399" y="305"/>
                  </a:lnTo>
                  <a:lnTo>
                    <a:pt x="398" y="311"/>
                  </a:lnTo>
                  <a:lnTo>
                    <a:pt x="395" y="320"/>
                  </a:lnTo>
                  <a:lnTo>
                    <a:pt x="394" y="321"/>
                  </a:lnTo>
                  <a:lnTo>
                    <a:pt x="389" y="324"/>
                  </a:lnTo>
                  <a:lnTo>
                    <a:pt x="385" y="323"/>
                  </a:lnTo>
                  <a:lnTo>
                    <a:pt x="380" y="319"/>
                  </a:lnTo>
                  <a:lnTo>
                    <a:pt x="377" y="318"/>
                  </a:lnTo>
                  <a:lnTo>
                    <a:pt x="353" y="323"/>
                  </a:lnTo>
                  <a:lnTo>
                    <a:pt x="346" y="331"/>
                  </a:lnTo>
                  <a:lnTo>
                    <a:pt x="336" y="318"/>
                  </a:lnTo>
                  <a:lnTo>
                    <a:pt x="334" y="314"/>
                  </a:lnTo>
                  <a:lnTo>
                    <a:pt x="331" y="311"/>
                  </a:lnTo>
                  <a:lnTo>
                    <a:pt x="319" y="306"/>
                  </a:lnTo>
                  <a:lnTo>
                    <a:pt x="315" y="308"/>
                  </a:lnTo>
                  <a:lnTo>
                    <a:pt x="310" y="307"/>
                  </a:lnTo>
                  <a:lnTo>
                    <a:pt x="304" y="302"/>
                  </a:lnTo>
                  <a:lnTo>
                    <a:pt x="299" y="291"/>
                  </a:lnTo>
                  <a:lnTo>
                    <a:pt x="291" y="283"/>
                  </a:lnTo>
                  <a:lnTo>
                    <a:pt x="256" y="272"/>
                  </a:lnTo>
                  <a:lnTo>
                    <a:pt x="252" y="274"/>
                  </a:lnTo>
                  <a:lnTo>
                    <a:pt x="249" y="273"/>
                  </a:lnTo>
                  <a:lnTo>
                    <a:pt x="246" y="271"/>
                  </a:lnTo>
                  <a:lnTo>
                    <a:pt x="243" y="264"/>
                  </a:lnTo>
                  <a:lnTo>
                    <a:pt x="243" y="260"/>
                  </a:lnTo>
                  <a:lnTo>
                    <a:pt x="215" y="256"/>
                  </a:lnTo>
                  <a:lnTo>
                    <a:pt x="214" y="255"/>
                  </a:lnTo>
                  <a:lnTo>
                    <a:pt x="212" y="250"/>
                  </a:lnTo>
                  <a:lnTo>
                    <a:pt x="211" y="248"/>
                  </a:lnTo>
                  <a:lnTo>
                    <a:pt x="210" y="248"/>
                  </a:lnTo>
                  <a:lnTo>
                    <a:pt x="205" y="249"/>
                  </a:lnTo>
                  <a:lnTo>
                    <a:pt x="203" y="251"/>
                  </a:lnTo>
                  <a:lnTo>
                    <a:pt x="202" y="253"/>
                  </a:lnTo>
                  <a:lnTo>
                    <a:pt x="202" y="266"/>
                  </a:lnTo>
                  <a:lnTo>
                    <a:pt x="201" y="267"/>
                  </a:lnTo>
                  <a:lnTo>
                    <a:pt x="195" y="271"/>
                  </a:lnTo>
                  <a:lnTo>
                    <a:pt x="178" y="269"/>
                  </a:lnTo>
                  <a:lnTo>
                    <a:pt x="171" y="274"/>
                  </a:lnTo>
                  <a:lnTo>
                    <a:pt x="166" y="269"/>
                  </a:lnTo>
                  <a:lnTo>
                    <a:pt x="165" y="268"/>
                  </a:lnTo>
                  <a:lnTo>
                    <a:pt x="165" y="267"/>
                  </a:lnTo>
                  <a:lnTo>
                    <a:pt x="165" y="255"/>
                  </a:lnTo>
                  <a:lnTo>
                    <a:pt x="165" y="254"/>
                  </a:lnTo>
                  <a:lnTo>
                    <a:pt x="164" y="253"/>
                  </a:lnTo>
                  <a:lnTo>
                    <a:pt x="163" y="252"/>
                  </a:lnTo>
                  <a:lnTo>
                    <a:pt x="137" y="246"/>
                  </a:lnTo>
                  <a:lnTo>
                    <a:pt x="137" y="245"/>
                  </a:lnTo>
                  <a:lnTo>
                    <a:pt x="136" y="243"/>
                  </a:lnTo>
                  <a:lnTo>
                    <a:pt x="132" y="237"/>
                  </a:lnTo>
                  <a:lnTo>
                    <a:pt x="87" y="215"/>
                  </a:lnTo>
                  <a:lnTo>
                    <a:pt x="72" y="217"/>
                  </a:lnTo>
                  <a:lnTo>
                    <a:pt x="43" y="186"/>
                  </a:lnTo>
                  <a:lnTo>
                    <a:pt x="44" y="182"/>
                  </a:lnTo>
                  <a:lnTo>
                    <a:pt x="44" y="173"/>
                  </a:lnTo>
                  <a:lnTo>
                    <a:pt x="44" y="171"/>
                  </a:lnTo>
                  <a:lnTo>
                    <a:pt x="43" y="170"/>
                  </a:lnTo>
                  <a:lnTo>
                    <a:pt x="42" y="168"/>
                  </a:lnTo>
                  <a:lnTo>
                    <a:pt x="42" y="168"/>
                  </a:lnTo>
                  <a:lnTo>
                    <a:pt x="42" y="167"/>
                  </a:lnTo>
                  <a:lnTo>
                    <a:pt x="42" y="167"/>
                  </a:lnTo>
                  <a:lnTo>
                    <a:pt x="42" y="165"/>
                  </a:lnTo>
                  <a:lnTo>
                    <a:pt x="51" y="162"/>
                  </a:lnTo>
                  <a:lnTo>
                    <a:pt x="52" y="161"/>
                  </a:lnTo>
                  <a:lnTo>
                    <a:pt x="52" y="159"/>
                  </a:lnTo>
                  <a:lnTo>
                    <a:pt x="53" y="158"/>
                  </a:lnTo>
                  <a:lnTo>
                    <a:pt x="52" y="134"/>
                  </a:lnTo>
                  <a:lnTo>
                    <a:pt x="52" y="133"/>
                  </a:lnTo>
                  <a:lnTo>
                    <a:pt x="48" y="129"/>
                  </a:lnTo>
                  <a:lnTo>
                    <a:pt x="31" y="120"/>
                  </a:lnTo>
                  <a:lnTo>
                    <a:pt x="30" y="119"/>
                  </a:lnTo>
                  <a:lnTo>
                    <a:pt x="30" y="118"/>
                  </a:lnTo>
                  <a:lnTo>
                    <a:pt x="30" y="111"/>
                  </a:lnTo>
                  <a:lnTo>
                    <a:pt x="30" y="110"/>
                  </a:lnTo>
                  <a:lnTo>
                    <a:pt x="29" y="109"/>
                  </a:lnTo>
                  <a:lnTo>
                    <a:pt x="5" y="100"/>
                  </a:lnTo>
                  <a:lnTo>
                    <a:pt x="0" y="93"/>
                  </a:lnTo>
                  <a:lnTo>
                    <a:pt x="1" y="91"/>
                  </a:lnTo>
                  <a:lnTo>
                    <a:pt x="2" y="85"/>
                  </a:lnTo>
                  <a:lnTo>
                    <a:pt x="3" y="84"/>
                  </a:lnTo>
                  <a:lnTo>
                    <a:pt x="9" y="81"/>
                  </a:lnTo>
                  <a:lnTo>
                    <a:pt x="12" y="76"/>
                  </a:lnTo>
                  <a:lnTo>
                    <a:pt x="13" y="68"/>
                  </a:lnTo>
                  <a:lnTo>
                    <a:pt x="13" y="66"/>
                  </a:lnTo>
                  <a:lnTo>
                    <a:pt x="12" y="64"/>
                  </a:lnTo>
                  <a:lnTo>
                    <a:pt x="10" y="61"/>
                  </a:lnTo>
                  <a:lnTo>
                    <a:pt x="9" y="56"/>
                  </a:lnTo>
                  <a:lnTo>
                    <a:pt x="14" y="55"/>
                  </a:lnTo>
                  <a:lnTo>
                    <a:pt x="21" y="57"/>
                  </a:lnTo>
                  <a:lnTo>
                    <a:pt x="28" y="62"/>
                  </a:lnTo>
                  <a:lnTo>
                    <a:pt x="31" y="63"/>
                  </a:lnTo>
                  <a:lnTo>
                    <a:pt x="43" y="56"/>
                  </a:lnTo>
                  <a:lnTo>
                    <a:pt x="44" y="55"/>
                  </a:lnTo>
                  <a:lnTo>
                    <a:pt x="46" y="48"/>
                  </a:lnTo>
                  <a:lnTo>
                    <a:pt x="47" y="47"/>
                  </a:lnTo>
                  <a:lnTo>
                    <a:pt x="61" y="41"/>
                  </a:lnTo>
                  <a:lnTo>
                    <a:pt x="63" y="41"/>
                  </a:lnTo>
                  <a:lnTo>
                    <a:pt x="69" y="46"/>
                  </a:lnTo>
                  <a:lnTo>
                    <a:pt x="114" y="45"/>
                  </a:lnTo>
                  <a:lnTo>
                    <a:pt x="117" y="41"/>
                  </a:lnTo>
                  <a:lnTo>
                    <a:pt x="122" y="29"/>
                  </a:lnTo>
                  <a:lnTo>
                    <a:pt x="126" y="25"/>
                  </a:lnTo>
                  <a:lnTo>
                    <a:pt x="136" y="26"/>
                  </a:lnTo>
                  <a:lnTo>
                    <a:pt x="137" y="27"/>
                  </a:lnTo>
                  <a:lnTo>
                    <a:pt x="141" y="44"/>
                  </a:lnTo>
                  <a:lnTo>
                    <a:pt x="142" y="45"/>
                  </a:lnTo>
                  <a:lnTo>
                    <a:pt x="147" y="45"/>
                  </a:lnTo>
                  <a:lnTo>
                    <a:pt x="153" y="40"/>
                  </a:lnTo>
                  <a:lnTo>
                    <a:pt x="165" y="39"/>
                  </a:lnTo>
                  <a:lnTo>
                    <a:pt x="168" y="36"/>
                  </a:lnTo>
                  <a:lnTo>
                    <a:pt x="170" y="32"/>
                  </a:lnTo>
                  <a:lnTo>
                    <a:pt x="174" y="27"/>
                  </a:lnTo>
                  <a:lnTo>
                    <a:pt x="177" y="25"/>
                  </a:lnTo>
                  <a:lnTo>
                    <a:pt x="197" y="31"/>
                  </a:lnTo>
                  <a:lnTo>
                    <a:pt x="204" y="42"/>
                  </a:lnTo>
                  <a:lnTo>
                    <a:pt x="206" y="54"/>
                  </a:lnTo>
                  <a:lnTo>
                    <a:pt x="207" y="55"/>
                  </a:lnTo>
                  <a:lnTo>
                    <a:pt x="208" y="56"/>
                  </a:lnTo>
                  <a:lnTo>
                    <a:pt x="226" y="57"/>
                  </a:lnTo>
                  <a:lnTo>
                    <a:pt x="228" y="60"/>
                  </a:lnTo>
                  <a:lnTo>
                    <a:pt x="230" y="64"/>
                  </a:lnTo>
                  <a:lnTo>
                    <a:pt x="265" y="90"/>
                  </a:lnTo>
                  <a:lnTo>
                    <a:pt x="287" y="86"/>
                  </a:lnTo>
                  <a:lnTo>
                    <a:pt x="298" y="93"/>
                  </a:lnTo>
                  <a:lnTo>
                    <a:pt x="311" y="93"/>
                  </a:lnTo>
                  <a:lnTo>
                    <a:pt x="313" y="91"/>
                  </a:lnTo>
                  <a:lnTo>
                    <a:pt x="314" y="90"/>
                  </a:lnTo>
                  <a:lnTo>
                    <a:pt x="315" y="88"/>
                  </a:lnTo>
                  <a:lnTo>
                    <a:pt x="315" y="87"/>
                  </a:lnTo>
                  <a:lnTo>
                    <a:pt x="314" y="85"/>
                  </a:lnTo>
                  <a:lnTo>
                    <a:pt x="313" y="83"/>
                  </a:lnTo>
                  <a:lnTo>
                    <a:pt x="312" y="82"/>
                  </a:lnTo>
                  <a:lnTo>
                    <a:pt x="312" y="81"/>
                  </a:lnTo>
                  <a:lnTo>
                    <a:pt x="312" y="80"/>
                  </a:lnTo>
                  <a:lnTo>
                    <a:pt x="313" y="79"/>
                  </a:lnTo>
                  <a:lnTo>
                    <a:pt x="322" y="68"/>
                  </a:lnTo>
                  <a:lnTo>
                    <a:pt x="324" y="61"/>
                  </a:lnTo>
                  <a:lnTo>
                    <a:pt x="327" y="56"/>
                  </a:lnTo>
                  <a:lnTo>
                    <a:pt x="362" y="37"/>
                  </a:lnTo>
                  <a:lnTo>
                    <a:pt x="365" y="33"/>
                  </a:lnTo>
                  <a:lnTo>
                    <a:pt x="365" y="28"/>
                  </a:lnTo>
                  <a:lnTo>
                    <a:pt x="366" y="27"/>
                  </a:lnTo>
                  <a:lnTo>
                    <a:pt x="366" y="26"/>
                  </a:lnTo>
                  <a:lnTo>
                    <a:pt x="367" y="26"/>
                  </a:lnTo>
                  <a:lnTo>
                    <a:pt x="370" y="26"/>
                  </a:lnTo>
                  <a:lnTo>
                    <a:pt x="387" y="34"/>
                  </a:lnTo>
                  <a:lnTo>
                    <a:pt x="389" y="32"/>
                  </a:lnTo>
                  <a:lnTo>
                    <a:pt x="404" y="31"/>
                  </a:lnTo>
                  <a:lnTo>
                    <a:pt x="404" y="31"/>
                  </a:lnTo>
                  <a:lnTo>
                    <a:pt x="406" y="32"/>
                  </a:lnTo>
                  <a:lnTo>
                    <a:pt x="407" y="39"/>
                  </a:lnTo>
                  <a:lnTo>
                    <a:pt x="411" y="38"/>
                  </a:lnTo>
                  <a:lnTo>
                    <a:pt x="411" y="40"/>
                  </a:lnTo>
                  <a:lnTo>
                    <a:pt x="414" y="40"/>
                  </a:lnTo>
                  <a:lnTo>
                    <a:pt x="414" y="43"/>
                  </a:lnTo>
                  <a:lnTo>
                    <a:pt x="416" y="43"/>
                  </a:lnTo>
                  <a:lnTo>
                    <a:pt x="417" y="47"/>
                  </a:lnTo>
                  <a:lnTo>
                    <a:pt x="419" y="47"/>
                  </a:lnTo>
                  <a:lnTo>
                    <a:pt x="419" y="49"/>
                  </a:lnTo>
                  <a:lnTo>
                    <a:pt x="422" y="49"/>
                  </a:lnTo>
                  <a:lnTo>
                    <a:pt x="422" y="52"/>
                  </a:lnTo>
                  <a:lnTo>
                    <a:pt x="424" y="51"/>
                  </a:lnTo>
                  <a:lnTo>
                    <a:pt x="424" y="54"/>
                  </a:lnTo>
                  <a:lnTo>
                    <a:pt x="434" y="53"/>
                  </a:lnTo>
                  <a:lnTo>
                    <a:pt x="434" y="55"/>
                  </a:lnTo>
                  <a:lnTo>
                    <a:pt x="436" y="55"/>
                  </a:lnTo>
                  <a:lnTo>
                    <a:pt x="436" y="58"/>
                  </a:lnTo>
                  <a:lnTo>
                    <a:pt x="443" y="57"/>
                  </a:lnTo>
                  <a:lnTo>
                    <a:pt x="443" y="60"/>
                  </a:lnTo>
                  <a:lnTo>
                    <a:pt x="448" y="59"/>
                  </a:lnTo>
                  <a:lnTo>
                    <a:pt x="448" y="57"/>
                  </a:lnTo>
                  <a:lnTo>
                    <a:pt x="450" y="57"/>
                  </a:lnTo>
                  <a:lnTo>
                    <a:pt x="450" y="54"/>
                  </a:lnTo>
                  <a:lnTo>
                    <a:pt x="452" y="54"/>
                  </a:lnTo>
                  <a:lnTo>
                    <a:pt x="452" y="52"/>
                  </a:lnTo>
                  <a:lnTo>
                    <a:pt x="455" y="52"/>
                  </a:lnTo>
                  <a:lnTo>
                    <a:pt x="454" y="47"/>
                  </a:lnTo>
                  <a:lnTo>
                    <a:pt x="456" y="47"/>
                  </a:lnTo>
                  <a:lnTo>
                    <a:pt x="456" y="42"/>
                  </a:lnTo>
                  <a:lnTo>
                    <a:pt x="459" y="42"/>
                  </a:lnTo>
                  <a:lnTo>
                    <a:pt x="458" y="40"/>
                  </a:lnTo>
                  <a:lnTo>
                    <a:pt x="465" y="39"/>
                  </a:lnTo>
                  <a:lnTo>
                    <a:pt x="465" y="37"/>
                  </a:lnTo>
                  <a:lnTo>
                    <a:pt x="468" y="37"/>
                  </a:lnTo>
                  <a:lnTo>
                    <a:pt x="468" y="34"/>
                  </a:lnTo>
                  <a:lnTo>
                    <a:pt x="470" y="34"/>
                  </a:lnTo>
                  <a:lnTo>
                    <a:pt x="470" y="32"/>
                  </a:lnTo>
                  <a:lnTo>
                    <a:pt x="472" y="32"/>
                  </a:lnTo>
                  <a:lnTo>
                    <a:pt x="472" y="30"/>
                  </a:lnTo>
                  <a:lnTo>
                    <a:pt x="475" y="29"/>
                  </a:lnTo>
                  <a:lnTo>
                    <a:pt x="474" y="25"/>
                  </a:lnTo>
                  <a:lnTo>
                    <a:pt x="476" y="24"/>
                  </a:lnTo>
                  <a:lnTo>
                    <a:pt x="476" y="18"/>
                  </a:lnTo>
                  <a:lnTo>
                    <a:pt x="478" y="17"/>
                  </a:lnTo>
                  <a:lnTo>
                    <a:pt x="478" y="13"/>
                  </a:lnTo>
                  <a:lnTo>
                    <a:pt x="481" y="12"/>
                  </a:lnTo>
                  <a:lnTo>
                    <a:pt x="480" y="10"/>
                  </a:lnTo>
                  <a:lnTo>
                    <a:pt x="485" y="10"/>
                  </a:lnTo>
                  <a:lnTo>
                    <a:pt x="485" y="7"/>
                  </a:lnTo>
                  <a:lnTo>
                    <a:pt x="487" y="7"/>
                  </a:lnTo>
                  <a:lnTo>
                    <a:pt x="487" y="3"/>
                  </a:lnTo>
                  <a:lnTo>
                    <a:pt x="491" y="2"/>
                  </a:lnTo>
                  <a:lnTo>
                    <a:pt x="491" y="0"/>
                  </a:lnTo>
                  <a:lnTo>
                    <a:pt x="494" y="0"/>
                  </a:lnTo>
                  <a:lnTo>
                    <a:pt x="494" y="2"/>
                  </a:lnTo>
                  <a:lnTo>
                    <a:pt x="496" y="2"/>
                  </a:lnTo>
                  <a:lnTo>
                    <a:pt x="496" y="4"/>
                  </a:lnTo>
                  <a:lnTo>
                    <a:pt x="501" y="4"/>
                  </a:lnTo>
                  <a:lnTo>
                    <a:pt x="501" y="6"/>
                  </a:lnTo>
                  <a:lnTo>
                    <a:pt x="502" y="6"/>
                  </a:lnTo>
                  <a:close/>
                </a:path>
              </a:pathLst>
            </a:custGeom>
            <a:solidFill>
              <a:srgbClr val="C8C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144" name="Freeform 53"/>
            <p:cNvSpPr>
              <a:spLocks/>
            </p:cNvSpPr>
            <p:nvPr/>
          </p:nvSpPr>
          <p:spPr bwMode="auto">
            <a:xfrm>
              <a:off x="5919788" y="7742238"/>
              <a:ext cx="796925" cy="525463"/>
            </a:xfrm>
            <a:custGeom>
              <a:avLst/>
              <a:gdLst>
                <a:gd name="T0" fmla="*/ 488 w 502"/>
                <a:gd name="T1" fmla="*/ 39 h 331"/>
                <a:gd name="T2" fmla="*/ 484 w 502"/>
                <a:gd name="T3" fmla="*/ 61 h 331"/>
                <a:gd name="T4" fmla="*/ 480 w 502"/>
                <a:gd name="T5" fmla="*/ 70 h 331"/>
                <a:gd name="T6" fmla="*/ 483 w 502"/>
                <a:gd name="T7" fmla="*/ 82 h 331"/>
                <a:gd name="T8" fmla="*/ 452 w 502"/>
                <a:gd name="T9" fmla="*/ 109 h 331"/>
                <a:gd name="T10" fmla="*/ 457 w 502"/>
                <a:gd name="T11" fmla="*/ 128 h 331"/>
                <a:gd name="T12" fmla="*/ 470 w 502"/>
                <a:gd name="T13" fmla="*/ 172 h 331"/>
                <a:gd name="T14" fmla="*/ 459 w 502"/>
                <a:gd name="T15" fmla="*/ 184 h 331"/>
                <a:gd name="T16" fmla="*/ 468 w 502"/>
                <a:gd name="T17" fmla="*/ 202 h 331"/>
                <a:gd name="T18" fmla="*/ 485 w 502"/>
                <a:gd name="T19" fmla="*/ 237 h 331"/>
                <a:gd name="T20" fmla="*/ 484 w 502"/>
                <a:gd name="T21" fmla="*/ 246 h 331"/>
                <a:gd name="T22" fmla="*/ 497 w 502"/>
                <a:gd name="T23" fmla="*/ 255 h 331"/>
                <a:gd name="T24" fmla="*/ 485 w 502"/>
                <a:gd name="T25" fmla="*/ 296 h 331"/>
                <a:gd name="T26" fmla="*/ 477 w 502"/>
                <a:gd name="T27" fmla="*/ 314 h 331"/>
                <a:gd name="T28" fmla="*/ 401 w 502"/>
                <a:gd name="T29" fmla="*/ 302 h 331"/>
                <a:gd name="T30" fmla="*/ 389 w 502"/>
                <a:gd name="T31" fmla="*/ 324 h 331"/>
                <a:gd name="T32" fmla="*/ 346 w 502"/>
                <a:gd name="T33" fmla="*/ 331 h 331"/>
                <a:gd name="T34" fmla="*/ 315 w 502"/>
                <a:gd name="T35" fmla="*/ 308 h 331"/>
                <a:gd name="T36" fmla="*/ 256 w 502"/>
                <a:gd name="T37" fmla="*/ 272 h 331"/>
                <a:gd name="T38" fmla="*/ 243 w 502"/>
                <a:gd name="T39" fmla="*/ 260 h 331"/>
                <a:gd name="T40" fmla="*/ 210 w 502"/>
                <a:gd name="T41" fmla="*/ 248 h 331"/>
                <a:gd name="T42" fmla="*/ 201 w 502"/>
                <a:gd name="T43" fmla="*/ 267 h 331"/>
                <a:gd name="T44" fmla="*/ 165 w 502"/>
                <a:gd name="T45" fmla="*/ 268 h 331"/>
                <a:gd name="T46" fmla="*/ 163 w 502"/>
                <a:gd name="T47" fmla="*/ 252 h 331"/>
                <a:gd name="T48" fmla="*/ 87 w 502"/>
                <a:gd name="T49" fmla="*/ 215 h 331"/>
                <a:gd name="T50" fmla="*/ 44 w 502"/>
                <a:gd name="T51" fmla="*/ 171 h 331"/>
                <a:gd name="T52" fmla="*/ 42 w 502"/>
                <a:gd name="T53" fmla="*/ 167 h 331"/>
                <a:gd name="T54" fmla="*/ 53 w 502"/>
                <a:gd name="T55" fmla="*/ 158 h 331"/>
                <a:gd name="T56" fmla="*/ 30 w 502"/>
                <a:gd name="T57" fmla="*/ 119 h 331"/>
                <a:gd name="T58" fmla="*/ 5 w 502"/>
                <a:gd name="T59" fmla="*/ 100 h 331"/>
                <a:gd name="T60" fmla="*/ 9 w 502"/>
                <a:gd name="T61" fmla="*/ 81 h 331"/>
                <a:gd name="T62" fmla="*/ 10 w 502"/>
                <a:gd name="T63" fmla="*/ 61 h 331"/>
                <a:gd name="T64" fmla="*/ 31 w 502"/>
                <a:gd name="T65" fmla="*/ 63 h 331"/>
                <a:gd name="T66" fmla="*/ 61 w 502"/>
                <a:gd name="T67" fmla="*/ 41 h 331"/>
                <a:gd name="T68" fmla="*/ 122 w 502"/>
                <a:gd name="T69" fmla="*/ 29 h 331"/>
                <a:gd name="T70" fmla="*/ 142 w 502"/>
                <a:gd name="T71" fmla="*/ 45 h 331"/>
                <a:gd name="T72" fmla="*/ 170 w 502"/>
                <a:gd name="T73" fmla="*/ 32 h 331"/>
                <a:gd name="T74" fmla="*/ 206 w 502"/>
                <a:gd name="T75" fmla="*/ 54 h 331"/>
                <a:gd name="T76" fmla="*/ 230 w 502"/>
                <a:gd name="T77" fmla="*/ 64 h 331"/>
                <a:gd name="T78" fmla="*/ 313 w 502"/>
                <a:gd name="T79" fmla="*/ 91 h 331"/>
                <a:gd name="T80" fmla="*/ 313 w 502"/>
                <a:gd name="T81" fmla="*/ 83 h 331"/>
                <a:gd name="T82" fmla="*/ 322 w 502"/>
                <a:gd name="T83" fmla="*/ 68 h 331"/>
                <a:gd name="T84" fmla="*/ 365 w 502"/>
                <a:gd name="T85" fmla="*/ 28 h 331"/>
                <a:gd name="T86" fmla="*/ 387 w 502"/>
                <a:gd name="T87" fmla="*/ 34 h 331"/>
                <a:gd name="T88" fmla="*/ 407 w 502"/>
                <a:gd name="T89" fmla="*/ 39 h 331"/>
                <a:gd name="T90" fmla="*/ 416 w 502"/>
                <a:gd name="T91" fmla="*/ 43 h 331"/>
                <a:gd name="T92" fmla="*/ 422 w 502"/>
                <a:gd name="T93" fmla="*/ 52 h 331"/>
                <a:gd name="T94" fmla="*/ 436 w 502"/>
                <a:gd name="T95" fmla="*/ 55 h 331"/>
                <a:gd name="T96" fmla="*/ 448 w 502"/>
                <a:gd name="T97" fmla="*/ 57 h 331"/>
                <a:gd name="T98" fmla="*/ 455 w 502"/>
                <a:gd name="T99" fmla="*/ 52 h 331"/>
                <a:gd name="T100" fmla="*/ 458 w 502"/>
                <a:gd name="T101" fmla="*/ 40 h 331"/>
                <a:gd name="T102" fmla="*/ 470 w 502"/>
                <a:gd name="T103" fmla="*/ 34 h 331"/>
                <a:gd name="T104" fmla="*/ 474 w 502"/>
                <a:gd name="T105" fmla="*/ 25 h 331"/>
                <a:gd name="T106" fmla="*/ 481 w 502"/>
                <a:gd name="T107" fmla="*/ 12 h 331"/>
                <a:gd name="T108" fmla="*/ 487 w 502"/>
                <a:gd name="T109" fmla="*/ 3 h 331"/>
                <a:gd name="T110" fmla="*/ 496 w 502"/>
                <a:gd name="T111" fmla="*/ 2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2" h="331">
                  <a:moveTo>
                    <a:pt x="502" y="6"/>
                  </a:moveTo>
                  <a:lnTo>
                    <a:pt x="499" y="10"/>
                  </a:lnTo>
                  <a:lnTo>
                    <a:pt x="498" y="13"/>
                  </a:lnTo>
                  <a:lnTo>
                    <a:pt x="494" y="19"/>
                  </a:lnTo>
                  <a:lnTo>
                    <a:pt x="488" y="39"/>
                  </a:lnTo>
                  <a:lnTo>
                    <a:pt x="479" y="48"/>
                  </a:lnTo>
                  <a:lnTo>
                    <a:pt x="479" y="49"/>
                  </a:lnTo>
                  <a:lnTo>
                    <a:pt x="479" y="50"/>
                  </a:lnTo>
                  <a:lnTo>
                    <a:pt x="480" y="54"/>
                  </a:lnTo>
                  <a:lnTo>
                    <a:pt x="484" y="61"/>
                  </a:lnTo>
                  <a:lnTo>
                    <a:pt x="485" y="62"/>
                  </a:lnTo>
                  <a:lnTo>
                    <a:pt x="485" y="63"/>
                  </a:lnTo>
                  <a:lnTo>
                    <a:pt x="484" y="64"/>
                  </a:lnTo>
                  <a:lnTo>
                    <a:pt x="481" y="69"/>
                  </a:lnTo>
                  <a:lnTo>
                    <a:pt x="480" y="70"/>
                  </a:lnTo>
                  <a:lnTo>
                    <a:pt x="480" y="72"/>
                  </a:lnTo>
                  <a:lnTo>
                    <a:pt x="480" y="74"/>
                  </a:lnTo>
                  <a:lnTo>
                    <a:pt x="482" y="77"/>
                  </a:lnTo>
                  <a:lnTo>
                    <a:pt x="483" y="79"/>
                  </a:lnTo>
                  <a:lnTo>
                    <a:pt x="483" y="82"/>
                  </a:lnTo>
                  <a:lnTo>
                    <a:pt x="482" y="85"/>
                  </a:lnTo>
                  <a:lnTo>
                    <a:pt x="462" y="105"/>
                  </a:lnTo>
                  <a:lnTo>
                    <a:pt x="453" y="107"/>
                  </a:lnTo>
                  <a:lnTo>
                    <a:pt x="453" y="108"/>
                  </a:lnTo>
                  <a:lnTo>
                    <a:pt x="452" y="109"/>
                  </a:lnTo>
                  <a:lnTo>
                    <a:pt x="452" y="111"/>
                  </a:lnTo>
                  <a:lnTo>
                    <a:pt x="452" y="113"/>
                  </a:lnTo>
                  <a:lnTo>
                    <a:pt x="457" y="120"/>
                  </a:lnTo>
                  <a:lnTo>
                    <a:pt x="458" y="123"/>
                  </a:lnTo>
                  <a:lnTo>
                    <a:pt x="457" y="128"/>
                  </a:lnTo>
                  <a:lnTo>
                    <a:pt x="457" y="132"/>
                  </a:lnTo>
                  <a:lnTo>
                    <a:pt x="463" y="145"/>
                  </a:lnTo>
                  <a:lnTo>
                    <a:pt x="468" y="167"/>
                  </a:lnTo>
                  <a:lnTo>
                    <a:pt x="470" y="171"/>
                  </a:lnTo>
                  <a:lnTo>
                    <a:pt x="470" y="172"/>
                  </a:lnTo>
                  <a:lnTo>
                    <a:pt x="470" y="174"/>
                  </a:lnTo>
                  <a:lnTo>
                    <a:pt x="470" y="174"/>
                  </a:lnTo>
                  <a:lnTo>
                    <a:pt x="469" y="176"/>
                  </a:lnTo>
                  <a:lnTo>
                    <a:pt x="465" y="177"/>
                  </a:lnTo>
                  <a:lnTo>
                    <a:pt x="459" y="184"/>
                  </a:lnTo>
                  <a:lnTo>
                    <a:pt x="459" y="185"/>
                  </a:lnTo>
                  <a:lnTo>
                    <a:pt x="460" y="195"/>
                  </a:lnTo>
                  <a:lnTo>
                    <a:pt x="464" y="196"/>
                  </a:lnTo>
                  <a:lnTo>
                    <a:pt x="467" y="200"/>
                  </a:lnTo>
                  <a:lnTo>
                    <a:pt x="468" y="202"/>
                  </a:lnTo>
                  <a:lnTo>
                    <a:pt x="469" y="210"/>
                  </a:lnTo>
                  <a:lnTo>
                    <a:pt x="471" y="215"/>
                  </a:lnTo>
                  <a:lnTo>
                    <a:pt x="477" y="221"/>
                  </a:lnTo>
                  <a:lnTo>
                    <a:pt x="485" y="236"/>
                  </a:lnTo>
                  <a:lnTo>
                    <a:pt x="485" y="237"/>
                  </a:lnTo>
                  <a:lnTo>
                    <a:pt x="485" y="238"/>
                  </a:lnTo>
                  <a:lnTo>
                    <a:pt x="484" y="240"/>
                  </a:lnTo>
                  <a:lnTo>
                    <a:pt x="483" y="242"/>
                  </a:lnTo>
                  <a:lnTo>
                    <a:pt x="483" y="245"/>
                  </a:lnTo>
                  <a:lnTo>
                    <a:pt x="484" y="246"/>
                  </a:lnTo>
                  <a:lnTo>
                    <a:pt x="484" y="246"/>
                  </a:lnTo>
                  <a:lnTo>
                    <a:pt x="485" y="247"/>
                  </a:lnTo>
                  <a:lnTo>
                    <a:pt x="492" y="249"/>
                  </a:lnTo>
                  <a:lnTo>
                    <a:pt x="497" y="253"/>
                  </a:lnTo>
                  <a:lnTo>
                    <a:pt x="497" y="255"/>
                  </a:lnTo>
                  <a:lnTo>
                    <a:pt x="498" y="275"/>
                  </a:lnTo>
                  <a:lnTo>
                    <a:pt x="487" y="284"/>
                  </a:lnTo>
                  <a:lnTo>
                    <a:pt x="485" y="288"/>
                  </a:lnTo>
                  <a:lnTo>
                    <a:pt x="484" y="291"/>
                  </a:lnTo>
                  <a:lnTo>
                    <a:pt x="485" y="296"/>
                  </a:lnTo>
                  <a:lnTo>
                    <a:pt x="486" y="300"/>
                  </a:lnTo>
                  <a:lnTo>
                    <a:pt x="487" y="301"/>
                  </a:lnTo>
                  <a:lnTo>
                    <a:pt x="486" y="302"/>
                  </a:lnTo>
                  <a:lnTo>
                    <a:pt x="481" y="314"/>
                  </a:lnTo>
                  <a:lnTo>
                    <a:pt x="477" y="314"/>
                  </a:lnTo>
                  <a:lnTo>
                    <a:pt x="423" y="301"/>
                  </a:lnTo>
                  <a:lnTo>
                    <a:pt x="415" y="305"/>
                  </a:lnTo>
                  <a:lnTo>
                    <a:pt x="413" y="305"/>
                  </a:lnTo>
                  <a:lnTo>
                    <a:pt x="404" y="301"/>
                  </a:lnTo>
                  <a:lnTo>
                    <a:pt x="401" y="302"/>
                  </a:lnTo>
                  <a:lnTo>
                    <a:pt x="399" y="305"/>
                  </a:lnTo>
                  <a:lnTo>
                    <a:pt x="398" y="311"/>
                  </a:lnTo>
                  <a:lnTo>
                    <a:pt x="395" y="320"/>
                  </a:lnTo>
                  <a:lnTo>
                    <a:pt x="394" y="321"/>
                  </a:lnTo>
                  <a:lnTo>
                    <a:pt x="389" y="324"/>
                  </a:lnTo>
                  <a:lnTo>
                    <a:pt x="385" y="323"/>
                  </a:lnTo>
                  <a:lnTo>
                    <a:pt x="380" y="319"/>
                  </a:lnTo>
                  <a:lnTo>
                    <a:pt x="377" y="318"/>
                  </a:lnTo>
                  <a:lnTo>
                    <a:pt x="353" y="323"/>
                  </a:lnTo>
                  <a:lnTo>
                    <a:pt x="346" y="331"/>
                  </a:lnTo>
                  <a:lnTo>
                    <a:pt x="336" y="318"/>
                  </a:lnTo>
                  <a:lnTo>
                    <a:pt x="334" y="314"/>
                  </a:lnTo>
                  <a:lnTo>
                    <a:pt x="331" y="311"/>
                  </a:lnTo>
                  <a:lnTo>
                    <a:pt x="319" y="306"/>
                  </a:lnTo>
                  <a:lnTo>
                    <a:pt x="315" y="308"/>
                  </a:lnTo>
                  <a:lnTo>
                    <a:pt x="310" y="307"/>
                  </a:lnTo>
                  <a:lnTo>
                    <a:pt x="304" y="302"/>
                  </a:lnTo>
                  <a:lnTo>
                    <a:pt x="299" y="291"/>
                  </a:lnTo>
                  <a:lnTo>
                    <a:pt x="291" y="283"/>
                  </a:lnTo>
                  <a:lnTo>
                    <a:pt x="256" y="272"/>
                  </a:lnTo>
                  <a:lnTo>
                    <a:pt x="252" y="274"/>
                  </a:lnTo>
                  <a:lnTo>
                    <a:pt x="249" y="273"/>
                  </a:lnTo>
                  <a:lnTo>
                    <a:pt x="246" y="271"/>
                  </a:lnTo>
                  <a:lnTo>
                    <a:pt x="243" y="264"/>
                  </a:lnTo>
                  <a:lnTo>
                    <a:pt x="243" y="260"/>
                  </a:lnTo>
                  <a:lnTo>
                    <a:pt x="215" y="256"/>
                  </a:lnTo>
                  <a:lnTo>
                    <a:pt x="214" y="255"/>
                  </a:lnTo>
                  <a:lnTo>
                    <a:pt x="212" y="250"/>
                  </a:lnTo>
                  <a:lnTo>
                    <a:pt x="211" y="248"/>
                  </a:lnTo>
                  <a:lnTo>
                    <a:pt x="210" y="248"/>
                  </a:lnTo>
                  <a:lnTo>
                    <a:pt x="205" y="249"/>
                  </a:lnTo>
                  <a:lnTo>
                    <a:pt x="203" y="251"/>
                  </a:lnTo>
                  <a:lnTo>
                    <a:pt x="202" y="253"/>
                  </a:lnTo>
                  <a:lnTo>
                    <a:pt x="202" y="266"/>
                  </a:lnTo>
                  <a:lnTo>
                    <a:pt x="201" y="267"/>
                  </a:lnTo>
                  <a:lnTo>
                    <a:pt x="195" y="271"/>
                  </a:lnTo>
                  <a:lnTo>
                    <a:pt x="178" y="269"/>
                  </a:lnTo>
                  <a:lnTo>
                    <a:pt x="171" y="274"/>
                  </a:lnTo>
                  <a:lnTo>
                    <a:pt x="166" y="269"/>
                  </a:lnTo>
                  <a:lnTo>
                    <a:pt x="165" y="268"/>
                  </a:lnTo>
                  <a:lnTo>
                    <a:pt x="165" y="267"/>
                  </a:lnTo>
                  <a:lnTo>
                    <a:pt x="165" y="255"/>
                  </a:lnTo>
                  <a:lnTo>
                    <a:pt x="165" y="254"/>
                  </a:lnTo>
                  <a:lnTo>
                    <a:pt x="164" y="253"/>
                  </a:lnTo>
                  <a:lnTo>
                    <a:pt x="163" y="252"/>
                  </a:lnTo>
                  <a:lnTo>
                    <a:pt x="137" y="246"/>
                  </a:lnTo>
                  <a:lnTo>
                    <a:pt x="137" y="245"/>
                  </a:lnTo>
                  <a:lnTo>
                    <a:pt x="136" y="243"/>
                  </a:lnTo>
                  <a:lnTo>
                    <a:pt x="132" y="237"/>
                  </a:lnTo>
                  <a:lnTo>
                    <a:pt x="87" y="215"/>
                  </a:lnTo>
                  <a:lnTo>
                    <a:pt x="72" y="217"/>
                  </a:lnTo>
                  <a:lnTo>
                    <a:pt x="43" y="186"/>
                  </a:lnTo>
                  <a:lnTo>
                    <a:pt x="44" y="182"/>
                  </a:lnTo>
                  <a:lnTo>
                    <a:pt x="44" y="173"/>
                  </a:lnTo>
                  <a:lnTo>
                    <a:pt x="44" y="171"/>
                  </a:lnTo>
                  <a:lnTo>
                    <a:pt x="43" y="170"/>
                  </a:lnTo>
                  <a:lnTo>
                    <a:pt x="42" y="168"/>
                  </a:lnTo>
                  <a:lnTo>
                    <a:pt x="42" y="168"/>
                  </a:lnTo>
                  <a:lnTo>
                    <a:pt x="42" y="167"/>
                  </a:lnTo>
                  <a:lnTo>
                    <a:pt x="42" y="167"/>
                  </a:lnTo>
                  <a:lnTo>
                    <a:pt x="42" y="165"/>
                  </a:lnTo>
                  <a:lnTo>
                    <a:pt x="51" y="162"/>
                  </a:lnTo>
                  <a:lnTo>
                    <a:pt x="52" y="161"/>
                  </a:lnTo>
                  <a:lnTo>
                    <a:pt x="52" y="159"/>
                  </a:lnTo>
                  <a:lnTo>
                    <a:pt x="53" y="158"/>
                  </a:lnTo>
                  <a:lnTo>
                    <a:pt x="52" y="134"/>
                  </a:lnTo>
                  <a:lnTo>
                    <a:pt x="52" y="133"/>
                  </a:lnTo>
                  <a:lnTo>
                    <a:pt x="48" y="129"/>
                  </a:lnTo>
                  <a:lnTo>
                    <a:pt x="31" y="120"/>
                  </a:lnTo>
                  <a:lnTo>
                    <a:pt x="30" y="119"/>
                  </a:lnTo>
                  <a:lnTo>
                    <a:pt x="30" y="118"/>
                  </a:lnTo>
                  <a:lnTo>
                    <a:pt x="30" y="111"/>
                  </a:lnTo>
                  <a:lnTo>
                    <a:pt x="30" y="110"/>
                  </a:lnTo>
                  <a:lnTo>
                    <a:pt x="29" y="109"/>
                  </a:lnTo>
                  <a:lnTo>
                    <a:pt x="5" y="100"/>
                  </a:lnTo>
                  <a:lnTo>
                    <a:pt x="0" y="93"/>
                  </a:lnTo>
                  <a:lnTo>
                    <a:pt x="1" y="91"/>
                  </a:lnTo>
                  <a:lnTo>
                    <a:pt x="2" y="85"/>
                  </a:lnTo>
                  <a:lnTo>
                    <a:pt x="3" y="84"/>
                  </a:lnTo>
                  <a:lnTo>
                    <a:pt x="9" y="81"/>
                  </a:lnTo>
                  <a:lnTo>
                    <a:pt x="12" y="76"/>
                  </a:lnTo>
                  <a:lnTo>
                    <a:pt x="13" y="68"/>
                  </a:lnTo>
                  <a:lnTo>
                    <a:pt x="13" y="66"/>
                  </a:lnTo>
                  <a:lnTo>
                    <a:pt x="12" y="64"/>
                  </a:lnTo>
                  <a:lnTo>
                    <a:pt x="10" y="61"/>
                  </a:lnTo>
                  <a:lnTo>
                    <a:pt x="9" y="56"/>
                  </a:lnTo>
                  <a:lnTo>
                    <a:pt x="14" y="55"/>
                  </a:lnTo>
                  <a:lnTo>
                    <a:pt x="21" y="57"/>
                  </a:lnTo>
                  <a:lnTo>
                    <a:pt x="28" y="62"/>
                  </a:lnTo>
                  <a:lnTo>
                    <a:pt x="31" y="63"/>
                  </a:lnTo>
                  <a:lnTo>
                    <a:pt x="43" y="56"/>
                  </a:lnTo>
                  <a:lnTo>
                    <a:pt x="44" y="55"/>
                  </a:lnTo>
                  <a:lnTo>
                    <a:pt x="46" y="48"/>
                  </a:lnTo>
                  <a:lnTo>
                    <a:pt x="47" y="47"/>
                  </a:lnTo>
                  <a:lnTo>
                    <a:pt x="61" y="41"/>
                  </a:lnTo>
                  <a:lnTo>
                    <a:pt x="63" y="41"/>
                  </a:lnTo>
                  <a:lnTo>
                    <a:pt x="69" y="46"/>
                  </a:lnTo>
                  <a:lnTo>
                    <a:pt x="114" y="45"/>
                  </a:lnTo>
                  <a:lnTo>
                    <a:pt x="117" y="41"/>
                  </a:lnTo>
                  <a:lnTo>
                    <a:pt x="122" y="29"/>
                  </a:lnTo>
                  <a:lnTo>
                    <a:pt x="126" y="25"/>
                  </a:lnTo>
                  <a:lnTo>
                    <a:pt x="136" y="26"/>
                  </a:lnTo>
                  <a:lnTo>
                    <a:pt x="137" y="27"/>
                  </a:lnTo>
                  <a:lnTo>
                    <a:pt x="141" y="44"/>
                  </a:lnTo>
                  <a:lnTo>
                    <a:pt x="142" y="45"/>
                  </a:lnTo>
                  <a:lnTo>
                    <a:pt x="147" y="45"/>
                  </a:lnTo>
                  <a:lnTo>
                    <a:pt x="153" y="40"/>
                  </a:lnTo>
                  <a:lnTo>
                    <a:pt x="165" y="39"/>
                  </a:lnTo>
                  <a:lnTo>
                    <a:pt x="168" y="36"/>
                  </a:lnTo>
                  <a:lnTo>
                    <a:pt x="170" y="32"/>
                  </a:lnTo>
                  <a:lnTo>
                    <a:pt x="174" y="27"/>
                  </a:lnTo>
                  <a:lnTo>
                    <a:pt x="177" y="25"/>
                  </a:lnTo>
                  <a:lnTo>
                    <a:pt x="197" y="31"/>
                  </a:lnTo>
                  <a:lnTo>
                    <a:pt x="204" y="42"/>
                  </a:lnTo>
                  <a:lnTo>
                    <a:pt x="206" y="54"/>
                  </a:lnTo>
                  <a:lnTo>
                    <a:pt x="207" y="55"/>
                  </a:lnTo>
                  <a:lnTo>
                    <a:pt x="208" y="56"/>
                  </a:lnTo>
                  <a:lnTo>
                    <a:pt x="226" y="57"/>
                  </a:lnTo>
                  <a:lnTo>
                    <a:pt x="228" y="60"/>
                  </a:lnTo>
                  <a:lnTo>
                    <a:pt x="230" y="64"/>
                  </a:lnTo>
                  <a:lnTo>
                    <a:pt x="265" y="90"/>
                  </a:lnTo>
                  <a:lnTo>
                    <a:pt x="287" y="86"/>
                  </a:lnTo>
                  <a:lnTo>
                    <a:pt x="298" y="93"/>
                  </a:lnTo>
                  <a:lnTo>
                    <a:pt x="311" y="93"/>
                  </a:lnTo>
                  <a:lnTo>
                    <a:pt x="313" y="91"/>
                  </a:lnTo>
                  <a:lnTo>
                    <a:pt x="314" y="90"/>
                  </a:lnTo>
                  <a:lnTo>
                    <a:pt x="315" y="88"/>
                  </a:lnTo>
                  <a:lnTo>
                    <a:pt x="315" y="87"/>
                  </a:lnTo>
                  <a:lnTo>
                    <a:pt x="314" y="85"/>
                  </a:lnTo>
                  <a:lnTo>
                    <a:pt x="313" y="83"/>
                  </a:lnTo>
                  <a:lnTo>
                    <a:pt x="312" y="82"/>
                  </a:lnTo>
                  <a:lnTo>
                    <a:pt x="312" y="81"/>
                  </a:lnTo>
                  <a:lnTo>
                    <a:pt x="312" y="80"/>
                  </a:lnTo>
                  <a:lnTo>
                    <a:pt x="313" y="79"/>
                  </a:lnTo>
                  <a:lnTo>
                    <a:pt x="322" y="68"/>
                  </a:lnTo>
                  <a:lnTo>
                    <a:pt x="324" y="61"/>
                  </a:lnTo>
                  <a:lnTo>
                    <a:pt x="327" y="56"/>
                  </a:lnTo>
                  <a:lnTo>
                    <a:pt x="362" y="37"/>
                  </a:lnTo>
                  <a:lnTo>
                    <a:pt x="365" y="33"/>
                  </a:lnTo>
                  <a:lnTo>
                    <a:pt x="365" y="28"/>
                  </a:lnTo>
                  <a:lnTo>
                    <a:pt x="366" y="27"/>
                  </a:lnTo>
                  <a:lnTo>
                    <a:pt x="366" y="26"/>
                  </a:lnTo>
                  <a:lnTo>
                    <a:pt x="367" y="26"/>
                  </a:lnTo>
                  <a:lnTo>
                    <a:pt x="370" y="26"/>
                  </a:lnTo>
                  <a:lnTo>
                    <a:pt x="387" y="34"/>
                  </a:lnTo>
                  <a:lnTo>
                    <a:pt x="389" y="32"/>
                  </a:lnTo>
                  <a:lnTo>
                    <a:pt x="404" y="31"/>
                  </a:lnTo>
                  <a:lnTo>
                    <a:pt x="404" y="31"/>
                  </a:lnTo>
                  <a:lnTo>
                    <a:pt x="406" y="32"/>
                  </a:lnTo>
                  <a:lnTo>
                    <a:pt x="407" y="39"/>
                  </a:lnTo>
                  <a:lnTo>
                    <a:pt x="411" y="38"/>
                  </a:lnTo>
                  <a:lnTo>
                    <a:pt x="411" y="40"/>
                  </a:lnTo>
                  <a:lnTo>
                    <a:pt x="414" y="40"/>
                  </a:lnTo>
                  <a:lnTo>
                    <a:pt x="414" y="43"/>
                  </a:lnTo>
                  <a:lnTo>
                    <a:pt x="416" y="43"/>
                  </a:lnTo>
                  <a:lnTo>
                    <a:pt x="417" y="47"/>
                  </a:lnTo>
                  <a:lnTo>
                    <a:pt x="419" y="47"/>
                  </a:lnTo>
                  <a:lnTo>
                    <a:pt x="419" y="49"/>
                  </a:lnTo>
                  <a:lnTo>
                    <a:pt x="422" y="49"/>
                  </a:lnTo>
                  <a:lnTo>
                    <a:pt x="422" y="52"/>
                  </a:lnTo>
                  <a:lnTo>
                    <a:pt x="424" y="51"/>
                  </a:lnTo>
                  <a:lnTo>
                    <a:pt x="424" y="54"/>
                  </a:lnTo>
                  <a:lnTo>
                    <a:pt x="434" y="53"/>
                  </a:lnTo>
                  <a:lnTo>
                    <a:pt x="434" y="55"/>
                  </a:lnTo>
                  <a:lnTo>
                    <a:pt x="436" y="55"/>
                  </a:lnTo>
                  <a:lnTo>
                    <a:pt x="436" y="58"/>
                  </a:lnTo>
                  <a:lnTo>
                    <a:pt x="443" y="57"/>
                  </a:lnTo>
                  <a:lnTo>
                    <a:pt x="443" y="60"/>
                  </a:lnTo>
                  <a:lnTo>
                    <a:pt x="448" y="59"/>
                  </a:lnTo>
                  <a:lnTo>
                    <a:pt x="448" y="57"/>
                  </a:lnTo>
                  <a:lnTo>
                    <a:pt x="450" y="57"/>
                  </a:lnTo>
                  <a:lnTo>
                    <a:pt x="450" y="54"/>
                  </a:lnTo>
                  <a:lnTo>
                    <a:pt x="452" y="54"/>
                  </a:lnTo>
                  <a:lnTo>
                    <a:pt x="452" y="52"/>
                  </a:lnTo>
                  <a:lnTo>
                    <a:pt x="455" y="52"/>
                  </a:lnTo>
                  <a:lnTo>
                    <a:pt x="454" y="47"/>
                  </a:lnTo>
                  <a:lnTo>
                    <a:pt x="456" y="47"/>
                  </a:lnTo>
                  <a:lnTo>
                    <a:pt x="456" y="42"/>
                  </a:lnTo>
                  <a:lnTo>
                    <a:pt x="459" y="42"/>
                  </a:lnTo>
                  <a:lnTo>
                    <a:pt x="458" y="40"/>
                  </a:lnTo>
                  <a:lnTo>
                    <a:pt x="465" y="39"/>
                  </a:lnTo>
                  <a:lnTo>
                    <a:pt x="465" y="37"/>
                  </a:lnTo>
                  <a:lnTo>
                    <a:pt x="468" y="37"/>
                  </a:lnTo>
                  <a:lnTo>
                    <a:pt x="468" y="34"/>
                  </a:lnTo>
                  <a:lnTo>
                    <a:pt x="470" y="34"/>
                  </a:lnTo>
                  <a:lnTo>
                    <a:pt x="470" y="32"/>
                  </a:lnTo>
                  <a:lnTo>
                    <a:pt x="472" y="32"/>
                  </a:lnTo>
                  <a:lnTo>
                    <a:pt x="472" y="30"/>
                  </a:lnTo>
                  <a:lnTo>
                    <a:pt x="475" y="29"/>
                  </a:lnTo>
                  <a:lnTo>
                    <a:pt x="474" y="25"/>
                  </a:lnTo>
                  <a:lnTo>
                    <a:pt x="476" y="24"/>
                  </a:lnTo>
                  <a:lnTo>
                    <a:pt x="476" y="18"/>
                  </a:lnTo>
                  <a:lnTo>
                    <a:pt x="478" y="17"/>
                  </a:lnTo>
                  <a:lnTo>
                    <a:pt x="478" y="13"/>
                  </a:lnTo>
                  <a:lnTo>
                    <a:pt x="481" y="12"/>
                  </a:lnTo>
                  <a:lnTo>
                    <a:pt x="480" y="10"/>
                  </a:lnTo>
                  <a:lnTo>
                    <a:pt x="485" y="10"/>
                  </a:lnTo>
                  <a:lnTo>
                    <a:pt x="485" y="7"/>
                  </a:lnTo>
                  <a:lnTo>
                    <a:pt x="487" y="7"/>
                  </a:lnTo>
                  <a:lnTo>
                    <a:pt x="487" y="3"/>
                  </a:lnTo>
                  <a:lnTo>
                    <a:pt x="491" y="2"/>
                  </a:lnTo>
                  <a:lnTo>
                    <a:pt x="491" y="0"/>
                  </a:lnTo>
                  <a:lnTo>
                    <a:pt x="494" y="0"/>
                  </a:lnTo>
                  <a:lnTo>
                    <a:pt x="494" y="2"/>
                  </a:lnTo>
                  <a:lnTo>
                    <a:pt x="496" y="2"/>
                  </a:lnTo>
                  <a:lnTo>
                    <a:pt x="496" y="4"/>
                  </a:lnTo>
                  <a:lnTo>
                    <a:pt x="501" y="4"/>
                  </a:lnTo>
                  <a:lnTo>
                    <a:pt x="501" y="6"/>
                  </a:lnTo>
                  <a:lnTo>
                    <a:pt x="502" y="6"/>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145" name="Freeform 54"/>
            <p:cNvSpPr>
              <a:spLocks/>
            </p:cNvSpPr>
            <p:nvPr/>
          </p:nvSpPr>
          <p:spPr bwMode="auto">
            <a:xfrm>
              <a:off x="4321176" y="7820025"/>
              <a:ext cx="774700" cy="966788"/>
            </a:xfrm>
            <a:custGeom>
              <a:avLst/>
              <a:gdLst>
                <a:gd name="T0" fmla="*/ 349 w 488"/>
                <a:gd name="T1" fmla="*/ 36 h 609"/>
                <a:gd name="T2" fmla="*/ 387 w 488"/>
                <a:gd name="T3" fmla="*/ 40 h 609"/>
                <a:gd name="T4" fmla="*/ 459 w 488"/>
                <a:gd name="T5" fmla="*/ 76 h 609"/>
                <a:gd name="T6" fmla="*/ 486 w 488"/>
                <a:gd name="T7" fmla="*/ 103 h 609"/>
                <a:gd name="T8" fmla="*/ 476 w 488"/>
                <a:gd name="T9" fmla="*/ 150 h 609"/>
                <a:gd name="T10" fmla="*/ 482 w 488"/>
                <a:gd name="T11" fmla="*/ 188 h 609"/>
                <a:gd name="T12" fmla="*/ 437 w 488"/>
                <a:gd name="T13" fmla="*/ 223 h 609"/>
                <a:gd name="T14" fmla="*/ 445 w 488"/>
                <a:gd name="T15" fmla="*/ 233 h 609"/>
                <a:gd name="T16" fmla="*/ 458 w 488"/>
                <a:gd name="T17" fmla="*/ 264 h 609"/>
                <a:gd name="T18" fmla="*/ 458 w 488"/>
                <a:gd name="T19" fmla="*/ 319 h 609"/>
                <a:gd name="T20" fmla="*/ 465 w 488"/>
                <a:gd name="T21" fmla="*/ 374 h 609"/>
                <a:gd name="T22" fmla="*/ 462 w 488"/>
                <a:gd name="T23" fmla="*/ 407 h 609"/>
                <a:gd name="T24" fmla="*/ 449 w 488"/>
                <a:gd name="T25" fmla="*/ 426 h 609"/>
                <a:gd name="T26" fmla="*/ 446 w 488"/>
                <a:gd name="T27" fmla="*/ 446 h 609"/>
                <a:gd name="T28" fmla="*/ 443 w 488"/>
                <a:gd name="T29" fmla="*/ 471 h 609"/>
                <a:gd name="T30" fmla="*/ 426 w 488"/>
                <a:gd name="T31" fmla="*/ 496 h 609"/>
                <a:gd name="T32" fmla="*/ 399 w 488"/>
                <a:gd name="T33" fmla="*/ 520 h 609"/>
                <a:gd name="T34" fmla="*/ 404 w 488"/>
                <a:gd name="T35" fmla="*/ 546 h 609"/>
                <a:gd name="T36" fmla="*/ 380 w 488"/>
                <a:gd name="T37" fmla="*/ 576 h 609"/>
                <a:gd name="T38" fmla="*/ 364 w 488"/>
                <a:gd name="T39" fmla="*/ 594 h 609"/>
                <a:gd name="T40" fmla="*/ 357 w 488"/>
                <a:gd name="T41" fmla="*/ 604 h 609"/>
                <a:gd name="T42" fmla="*/ 340 w 488"/>
                <a:gd name="T43" fmla="*/ 594 h 609"/>
                <a:gd name="T44" fmla="*/ 329 w 488"/>
                <a:gd name="T45" fmla="*/ 583 h 609"/>
                <a:gd name="T46" fmla="*/ 327 w 488"/>
                <a:gd name="T47" fmla="*/ 548 h 609"/>
                <a:gd name="T48" fmla="*/ 307 w 488"/>
                <a:gd name="T49" fmla="*/ 525 h 609"/>
                <a:gd name="T50" fmla="*/ 280 w 488"/>
                <a:gd name="T51" fmla="*/ 515 h 609"/>
                <a:gd name="T52" fmla="*/ 263 w 488"/>
                <a:gd name="T53" fmla="*/ 507 h 609"/>
                <a:gd name="T54" fmla="*/ 248 w 488"/>
                <a:gd name="T55" fmla="*/ 484 h 609"/>
                <a:gd name="T56" fmla="*/ 237 w 488"/>
                <a:gd name="T57" fmla="*/ 471 h 609"/>
                <a:gd name="T58" fmla="*/ 226 w 488"/>
                <a:gd name="T59" fmla="*/ 452 h 609"/>
                <a:gd name="T60" fmla="*/ 207 w 488"/>
                <a:gd name="T61" fmla="*/ 431 h 609"/>
                <a:gd name="T62" fmla="*/ 192 w 488"/>
                <a:gd name="T63" fmla="*/ 401 h 609"/>
                <a:gd name="T64" fmla="*/ 179 w 488"/>
                <a:gd name="T65" fmla="*/ 390 h 609"/>
                <a:gd name="T66" fmla="*/ 155 w 488"/>
                <a:gd name="T67" fmla="*/ 390 h 609"/>
                <a:gd name="T68" fmla="*/ 121 w 488"/>
                <a:gd name="T69" fmla="*/ 380 h 609"/>
                <a:gd name="T70" fmla="*/ 103 w 488"/>
                <a:gd name="T71" fmla="*/ 353 h 609"/>
                <a:gd name="T72" fmla="*/ 81 w 488"/>
                <a:gd name="T73" fmla="*/ 343 h 609"/>
                <a:gd name="T74" fmla="*/ 72 w 488"/>
                <a:gd name="T75" fmla="*/ 317 h 609"/>
                <a:gd name="T76" fmla="*/ 76 w 488"/>
                <a:gd name="T77" fmla="*/ 289 h 609"/>
                <a:gd name="T78" fmla="*/ 61 w 488"/>
                <a:gd name="T79" fmla="*/ 285 h 609"/>
                <a:gd name="T80" fmla="*/ 55 w 488"/>
                <a:gd name="T81" fmla="*/ 267 h 609"/>
                <a:gd name="T82" fmla="*/ 51 w 488"/>
                <a:gd name="T83" fmla="*/ 246 h 609"/>
                <a:gd name="T84" fmla="*/ 46 w 488"/>
                <a:gd name="T85" fmla="*/ 241 h 609"/>
                <a:gd name="T86" fmla="*/ 41 w 488"/>
                <a:gd name="T87" fmla="*/ 232 h 609"/>
                <a:gd name="T88" fmla="*/ 38 w 488"/>
                <a:gd name="T89" fmla="*/ 227 h 609"/>
                <a:gd name="T90" fmla="*/ 42 w 488"/>
                <a:gd name="T91" fmla="*/ 218 h 609"/>
                <a:gd name="T92" fmla="*/ 30 w 488"/>
                <a:gd name="T93" fmla="*/ 205 h 609"/>
                <a:gd name="T94" fmla="*/ 20 w 488"/>
                <a:gd name="T95" fmla="*/ 198 h 609"/>
                <a:gd name="T96" fmla="*/ 5 w 488"/>
                <a:gd name="T97" fmla="*/ 182 h 609"/>
                <a:gd name="T98" fmla="*/ 2 w 488"/>
                <a:gd name="T99" fmla="*/ 169 h 609"/>
                <a:gd name="T100" fmla="*/ 17 w 488"/>
                <a:gd name="T101" fmla="*/ 156 h 609"/>
                <a:gd name="T102" fmla="*/ 29 w 488"/>
                <a:gd name="T103" fmla="*/ 126 h 609"/>
                <a:gd name="T104" fmla="*/ 41 w 488"/>
                <a:gd name="T105" fmla="*/ 115 h 609"/>
                <a:gd name="T106" fmla="*/ 51 w 488"/>
                <a:gd name="T107" fmla="*/ 94 h 609"/>
                <a:gd name="T108" fmla="*/ 95 w 488"/>
                <a:gd name="T109" fmla="*/ 104 h 609"/>
                <a:gd name="T110" fmla="*/ 194 w 488"/>
                <a:gd name="T111" fmla="*/ 72 h 609"/>
                <a:gd name="T112" fmla="*/ 286 w 488"/>
                <a:gd name="T113" fmla="*/ 59 h 609"/>
                <a:gd name="T114" fmla="*/ 332 w 488"/>
                <a:gd name="T115" fmla="*/ 8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8" h="609">
                  <a:moveTo>
                    <a:pt x="350" y="10"/>
                  </a:moveTo>
                  <a:lnTo>
                    <a:pt x="355" y="18"/>
                  </a:lnTo>
                  <a:lnTo>
                    <a:pt x="355" y="20"/>
                  </a:lnTo>
                  <a:lnTo>
                    <a:pt x="355" y="21"/>
                  </a:lnTo>
                  <a:lnTo>
                    <a:pt x="355" y="22"/>
                  </a:lnTo>
                  <a:lnTo>
                    <a:pt x="351" y="26"/>
                  </a:lnTo>
                  <a:lnTo>
                    <a:pt x="351" y="27"/>
                  </a:lnTo>
                  <a:lnTo>
                    <a:pt x="349" y="35"/>
                  </a:lnTo>
                  <a:lnTo>
                    <a:pt x="349" y="36"/>
                  </a:lnTo>
                  <a:lnTo>
                    <a:pt x="349" y="38"/>
                  </a:lnTo>
                  <a:lnTo>
                    <a:pt x="351" y="38"/>
                  </a:lnTo>
                  <a:lnTo>
                    <a:pt x="363" y="34"/>
                  </a:lnTo>
                  <a:lnTo>
                    <a:pt x="384" y="35"/>
                  </a:lnTo>
                  <a:lnTo>
                    <a:pt x="386" y="37"/>
                  </a:lnTo>
                  <a:lnTo>
                    <a:pt x="387" y="38"/>
                  </a:lnTo>
                  <a:lnTo>
                    <a:pt x="387" y="39"/>
                  </a:lnTo>
                  <a:lnTo>
                    <a:pt x="387" y="39"/>
                  </a:lnTo>
                  <a:lnTo>
                    <a:pt x="387" y="40"/>
                  </a:lnTo>
                  <a:lnTo>
                    <a:pt x="385" y="43"/>
                  </a:lnTo>
                  <a:lnTo>
                    <a:pt x="385" y="44"/>
                  </a:lnTo>
                  <a:lnTo>
                    <a:pt x="385" y="45"/>
                  </a:lnTo>
                  <a:lnTo>
                    <a:pt x="385" y="46"/>
                  </a:lnTo>
                  <a:lnTo>
                    <a:pt x="406" y="58"/>
                  </a:lnTo>
                  <a:lnTo>
                    <a:pt x="434" y="60"/>
                  </a:lnTo>
                  <a:lnTo>
                    <a:pt x="440" y="66"/>
                  </a:lnTo>
                  <a:lnTo>
                    <a:pt x="445" y="77"/>
                  </a:lnTo>
                  <a:lnTo>
                    <a:pt x="459" y="76"/>
                  </a:lnTo>
                  <a:lnTo>
                    <a:pt x="460" y="77"/>
                  </a:lnTo>
                  <a:lnTo>
                    <a:pt x="461" y="78"/>
                  </a:lnTo>
                  <a:lnTo>
                    <a:pt x="462" y="84"/>
                  </a:lnTo>
                  <a:lnTo>
                    <a:pt x="463" y="86"/>
                  </a:lnTo>
                  <a:lnTo>
                    <a:pt x="464" y="87"/>
                  </a:lnTo>
                  <a:lnTo>
                    <a:pt x="467" y="88"/>
                  </a:lnTo>
                  <a:lnTo>
                    <a:pt x="473" y="87"/>
                  </a:lnTo>
                  <a:lnTo>
                    <a:pt x="484" y="96"/>
                  </a:lnTo>
                  <a:lnTo>
                    <a:pt x="486" y="103"/>
                  </a:lnTo>
                  <a:lnTo>
                    <a:pt x="488" y="124"/>
                  </a:lnTo>
                  <a:lnTo>
                    <a:pt x="488" y="124"/>
                  </a:lnTo>
                  <a:lnTo>
                    <a:pt x="487" y="125"/>
                  </a:lnTo>
                  <a:lnTo>
                    <a:pt x="481" y="129"/>
                  </a:lnTo>
                  <a:lnTo>
                    <a:pt x="480" y="130"/>
                  </a:lnTo>
                  <a:lnTo>
                    <a:pt x="478" y="136"/>
                  </a:lnTo>
                  <a:lnTo>
                    <a:pt x="477" y="139"/>
                  </a:lnTo>
                  <a:lnTo>
                    <a:pt x="476" y="146"/>
                  </a:lnTo>
                  <a:lnTo>
                    <a:pt x="476" y="150"/>
                  </a:lnTo>
                  <a:lnTo>
                    <a:pt x="478" y="153"/>
                  </a:lnTo>
                  <a:lnTo>
                    <a:pt x="479" y="156"/>
                  </a:lnTo>
                  <a:lnTo>
                    <a:pt x="478" y="159"/>
                  </a:lnTo>
                  <a:lnTo>
                    <a:pt x="476" y="162"/>
                  </a:lnTo>
                  <a:lnTo>
                    <a:pt x="475" y="181"/>
                  </a:lnTo>
                  <a:lnTo>
                    <a:pt x="476" y="182"/>
                  </a:lnTo>
                  <a:lnTo>
                    <a:pt x="476" y="182"/>
                  </a:lnTo>
                  <a:lnTo>
                    <a:pt x="479" y="187"/>
                  </a:lnTo>
                  <a:lnTo>
                    <a:pt x="482" y="188"/>
                  </a:lnTo>
                  <a:lnTo>
                    <a:pt x="464" y="200"/>
                  </a:lnTo>
                  <a:lnTo>
                    <a:pt x="453" y="201"/>
                  </a:lnTo>
                  <a:lnTo>
                    <a:pt x="441" y="206"/>
                  </a:lnTo>
                  <a:lnTo>
                    <a:pt x="438" y="209"/>
                  </a:lnTo>
                  <a:lnTo>
                    <a:pt x="433" y="218"/>
                  </a:lnTo>
                  <a:lnTo>
                    <a:pt x="433" y="219"/>
                  </a:lnTo>
                  <a:lnTo>
                    <a:pt x="434" y="221"/>
                  </a:lnTo>
                  <a:lnTo>
                    <a:pt x="435" y="222"/>
                  </a:lnTo>
                  <a:lnTo>
                    <a:pt x="437" y="223"/>
                  </a:lnTo>
                  <a:lnTo>
                    <a:pt x="442" y="220"/>
                  </a:lnTo>
                  <a:lnTo>
                    <a:pt x="444" y="220"/>
                  </a:lnTo>
                  <a:lnTo>
                    <a:pt x="448" y="223"/>
                  </a:lnTo>
                  <a:lnTo>
                    <a:pt x="448" y="224"/>
                  </a:lnTo>
                  <a:lnTo>
                    <a:pt x="449" y="226"/>
                  </a:lnTo>
                  <a:lnTo>
                    <a:pt x="449" y="227"/>
                  </a:lnTo>
                  <a:lnTo>
                    <a:pt x="448" y="227"/>
                  </a:lnTo>
                  <a:lnTo>
                    <a:pt x="446" y="230"/>
                  </a:lnTo>
                  <a:lnTo>
                    <a:pt x="445" y="233"/>
                  </a:lnTo>
                  <a:lnTo>
                    <a:pt x="445" y="237"/>
                  </a:lnTo>
                  <a:lnTo>
                    <a:pt x="444" y="239"/>
                  </a:lnTo>
                  <a:lnTo>
                    <a:pt x="439" y="244"/>
                  </a:lnTo>
                  <a:lnTo>
                    <a:pt x="440" y="248"/>
                  </a:lnTo>
                  <a:lnTo>
                    <a:pt x="446" y="254"/>
                  </a:lnTo>
                  <a:lnTo>
                    <a:pt x="454" y="256"/>
                  </a:lnTo>
                  <a:lnTo>
                    <a:pt x="456" y="258"/>
                  </a:lnTo>
                  <a:lnTo>
                    <a:pt x="457" y="262"/>
                  </a:lnTo>
                  <a:lnTo>
                    <a:pt x="458" y="264"/>
                  </a:lnTo>
                  <a:lnTo>
                    <a:pt x="455" y="276"/>
                  </a:lnTo>
                  <a:lnTo>
                    <a:pt x="456" y="287"/>
                  </a:lnTo>
                  <a:lnTo>
                    <a:pt x="456" y="288"/>
                  </a:lnTo>
                  <a:lnTo>
                    <a:pt x="464" y="297"/>
                  </a:lnTo>
                  <a:lnTo>
                    <a:pt x="464" y="307"/>
                  </a:lnTo>
                  <a:lnTo>
                    <a:pt x="468" y="313"/>
                  </a:lnTo>
                  <a:lnTo>
                    <a:pt x="462" y="316"/>
                  </a:lnTo>
                  <a:lnTo>
                    <a:pt x="459" y="319"/>
                  </a:lnTo>
                  <a:lnTo>
                    <a:pt x="458" y="319"/>
                  </a:lnTo>
                  <a:lnTo>
                    <a:pt x="458" y="321"/>
                  </a:lnTo>
                  <a:lnTo>
                    <a:pt x="458" y="323"/>
                  </a:lnTo>
                  <a:lnTo>
                    <a:pt x="465" y="337"/>
                  </a:lnTo>
                  <a:lnTo>
                    <a:pt x="467" y="343"/>
                  </a:lnTo>
                  <a:lnTo>
                    <a:pt x="468" y="347"/>
                  </a:lnTo>
                  <a:lnTo>
                    <a:pt x="469" y="351"/>
                  </a:lnTo>
                  <a:lnTo>
                    <a:pt x="468" y="354"/>
                  </a:lnTo>
                  <a:lnTo>
                    <a:pt x="460" y="367"/>
                  </a:lnTo>
                  <a:lnTo>
                    <a:pt x="465" y="374"/>
                  </a:lnTo>
                  <a:lnTo>
                    <a:pt x="466" y="380"/>
                  </a:lnTo>
                  <a:lnTo>
                    <a:pt x="470" y="388"/>
                  </a:lnTo>
                  <a:lnTo>
                    <a:pt x="471" y="390"/>
                  </a:lnTo>
                  <a:lnTo>
                    <a:pt x="471" y="393"/>
                  </a:lnTo>
                  <a:lnTo>
                    <a:pt x="470" y="394"/>
                  </a:lnTo>
                  <a:lnTo>
                    <a:pt x="470" y="394"/>
                  </a:lnTo>
                  <a:lnTo>
                    <a:pt x="466" y="396"/>
                  </a:lnTo>
                  <a:lnTo>
                    <a:pt x="462" y="400"/>
                  </a:lnTo>
                  <a:lnTo>
                    <a:pt x="462" y="407"/>
                  </a:lnTo>
                  <a:lnTo>
                    <a:pt x="461" y="408"/>
                  </a:lnTo>
                  <a:lnTo>
                    <a:pt x="461" y="409"/>
                  </a:lnTo>
                  <a:lnTo>
                    <a:pt x="450" y="416"/>
                  </a:lnTo>
                  <a:lnTo>
                    <a:pt x="448" y="421"/>
                  </a:lnTo>
                  <a:lnTo>
                    <a:pt x="448" y="422"/>
                  </a:lnTo>
                  <a:lnTo>
                    <a:pt x="448" y="423"/>
                  </a:lnTo>
                  <a:lnTo>
                    <a:pt x="448" y="423"/>
                  </a:lnTo>
                  <a:lnTo>
                    <a:pt x="449" y="425"/>
                  </a:lnTo>
                  <a:lnTo>
                    <a:pt x="449" y="426"/>
                  </a:lnTo>
                  <a:lnTo>
                    <a:pt x="449" y="427"/>
                  </a:lnTo>
                  <a:lnTo>
                    <a:pt x="449" y="428"/>
                  </a:lnTo>
                  <a:lnTo>
                    <a:pt x="449" y="429"/>
                  </a:lnTo>
                  <a:lnTo>
                    <a:pt x="441" y="436"/>
                  </a:lnTo>
                  <a:lnTo>
                    <a:pt x="441" y="437"/>
                  </a:lnTo>
                  <a:lnTo>
                    <a:pt x="441" y="438"/>
                  </a:lnTo>
                  <a:lnTo>
                    <a:pt x="441" y="440"/>
                  </a:lnTo>
                  <a:lnTo>
                    <a:pt x="446" y="444"/>
                  </a:lnTo>
                  <a:lnTo>
                    <a:pt x="446" y="446"/>
                  </a:lnTo>
                  <a:lnTo>
                    <a:pt x="446" y="447"/>
                  </a:lnTo>
                  <a:lnTo>
                    <a:pt x="446" y="448"/>
                  </a:lnTo>
                  <a:lnTo>
                    <a:pt x="446" y="449"/>
                  </a:lnTo>
                  <a:lnTo>
                    <a:pt x="446" y="450"/>
                  </a:lnTo>
                  <a:lnTo>
                    <a:pt x="438" y="456"/>
                  </a:lnTo>
                  <a:lnTo>
                    <a:pt x="437" y="457"/>
                  </a:lnTo>
                  <a:lnTo>
                    <a:pt x="437" y="458"/>
                  </a:lnTo>
                  <a:lnTo>
                    <a:pt x="438" y="462"/>
                  </a:lnTo>
                  <a:lnTo>
                    <a:pt x="443" y="471"/>
                  </a:lnTo>
                  <a:lnTo>
                    <a:pt x="443" y="472"/>
                  </a:lnTo>
                  <a:lnTo>
                    <a:pt x="443" y="476"/>
                  </a:lnTo>
                  <a:lnTo>
                    <a:pt x="443" y="477"/>
                  </a:lnTo>
                  <a:lnTo>
                    <a:pt x="442" y="477"/>
                  </a:lnTo>
                  <a:lnTo>
                    <a:pt x="438" y="479"/>
                  </a:lnTo>
                  <a:lnTo>
                    <a:pt x="438" y="480"/>
                  </a:lnTo>
                  <a:lnTo>
                    <a:pt x="436" y="489"/>
                  </a:lnTo>
                  <a:lnTo>
                    <a:pt x="435" y="491"/>
                  </a:lnTo>
                  <a:lnTo>
                    <a:pt x="426" y="496"/>
                  </a:lnTo>
                  <a:lnTo>
                    <a:pt x="424" y="499"/>
                  </a:lnTo>
                  <a:lnTo>
                    <a:pt x="415" y="506"/>
                  </a:lnTo>
                  <a:lnTo>
                    <a:pt x="403" y="502"/>
                  </a:lnTo>
                  <a:lnTo>
                    <a:pt x="401" y="503"/>
                  </a:lnTo>
                  <a:lnTo>
                    <a:pt x="400" y="503"/>
                  </a:lnTo>
                  <a:lnTo>
                    <a:pt x="399" y="504"/>
                  </a:lnTo>
                  <a:lnTo>
                    <a:pt x="399" y="506"/>
                  </a:lnTo>
                  <a:lnTo>
                    <a:pt x="399" y="519"/>
                  </a:lnTo>
                  <a:lnTo>
                    <a:pt x="399" y="520"/>
                  </a:lnTo>
                  <a:lnTo>
                    <a:pt x="396" y="526"/>
                  </a:lnTo>
                  <a:lnTo>
                    <a:pt x="396" y="527"/>
                  </a:lnTo>
                  <a:lnTo>
                    <a:pt x="396" y="528"/>
                  </a:lnTo>
                  <a:lnTo>
                    <a:pt x="397" y="528"/>
                  </a:lnTo>
                  <a:lnTo>
                    <a:pt x="400" y="533"/>
                  </a:lnTo>
                  <a:lnTo>
                    <a:pt x="400" y="534"/>
                  </a:lnTo>
                  <a:lnTo>
                    <a:pt x="402" y="539"/>
                  </a:lnTo>
                  <a:lnTo>
                    <a:pt x="403" y="542"/>
                  </a:lnTo>
                  <a:lnTo>
                    <a:pt x="404" y="546"/>
                  </a:lnTo>
                  <a:lnTo>
                    <a:pt x="403" y="548"/>
                  </a:lnTo>
                  <a:lnTo>
                    <a:pt x="403" y="549"/>
                  </a:lnTo>
                  <a:lnTo>
                    <a:pt x="397" y="554"/>
                  </a:lnTo>
                  <a:lnTo>
                    <a:pt x="389" y="555"/>
                  </a:lnTo>
                  <a:lnTo>
                    <a:pt x="386" y="559"/>
                  </a:lnTo>
                  <a:lnTo>
                    <a:pt x="385" y="565"/>
                  </a:lnTo>
                  <a:lnTo>
                    <a:pt x="383" y="567"/>
                  </a:lnTo>
                  <a:lnTo>
                    <a:pt x="382" y="572"/>
                  </a:lnTo>
                  <a:lnTo>
                    <a:pt x="380" y="576"/>
                  </a:lnTo>
                  <a:lnTo>
                    <a:pt x="380" y="577"/>
                  </a:lnTo>
                  <a:lnTo>
                    <a:pt x="380" y="578"/>
                  </a:lnTo>
                  <a:lnTo>
                    <a:pt x="381" y="580"/>
                  </a:lnTo>
                  <a:lnTo>
                    <a:pt x="382" y="581"/>
                  </a:lnTo>
                  <a:lnTo>
                    <a:pt x="382" y="584"/>
                  </a:lnTo>
                  <a:lnTo>
                    <a:pt x="390" y="595"/>
                  </a:lnTo>
                  <a:lnTo>
                    <a:pt x="375" y="596"/>
                  </a:lnTo>
                  <a:lnTo>
                    <a:pt x="375" y="593"/>
                  </a:lnTo>
                  <a:lnTo>
                    <a:pt x="364" y="594"/>
                  </a:lnTo>
                  <a:lnTo>
                    <a:pt x="364" y="606"/>
                  </a:lnTo>
                  <a:lnTo>
                    <a:pt x="362" y="606"/>
                  </a:lnTo>
                  <a:lnTo>
                    <a:pt x="361" y="607"/>
                  </a:lnTo>
                  <a:lnTo>
                    <a:pt x="361" y="607"/>
                  </a:lnTo>
                  <a:lnTo>
                    <a:pt x="362" y="609"/>
                  </a:lnTo>
                  <a:lnTo>
                    <a:pt x="359" y="609"/>
                  </a:lnTo>
                  <a:lnTo>
                    <a:pt x="359" y="607"/>
                  </a:lnTo>
                  <a:lnTo>
                    <a:pt x="357" y="607"/>
                  </a:lnTo>
                  <a:lnTo>
                    <a:pt x="357" y="604"/>
                  </a:lnTo>
                  <a:lnTo>
                    <a:pt x="354" y="604"/>
                  </a:lnTo>
                  <a:lnTo>
                    <a:pt x="354" y="602"/>
                  </a:lnTo>
                  <a:lnTo>
                    <a:pt x="349" y="602"/>
                  </a:lnTo>
                  <a:lnTo>
                    <a:pt x="349" y="598"/>
                  </a:lnTo>
                  <a:lnTo>
                    <a:pt x="347" y="598"/>
                  </a:lnTo>
                  <a:lnTo>
                    <a:pt x="347" y="596"/>
                  </a:lnTo>
                  <a:lnTo>
                    <a:pt x="342" y="596"/>
                  </a:lnTo>
                  <a:lnTo>
                    <a:pt x="342" y="593"/>
                  </a:lnTo>
                  <a:lnTo>
                    <a:pt x="340" y="594"/>
                  </a:lnTo>
                  <a:lnTo>
                    <a:pt x="339" y="591"/>
                  </a:lnTo>
                  <a:lnTo>
                    <a:pt x="335" y="592"/>
                  </a:lnTo>
                  <a:lnTo>
                    <a:pt x="334" y="587"/>
                  </a:lnTo>
                  <a:lnTo>
                    <a:pt x="329" y="587"/>
                  </a:lnTo>
                  <a:lnTo>
                    <a:pt x="329" y="585"/>
                  </a:lnTo>
                  <a:lnTo>
                    <a:pt x="327" y="585"/>
                  </a:lnTo>
                  <a:lnTo>
                    <a:pt x="327" y="584"/>
                  </a:lnTo>
                  <a:lnTo>
                    <a:pt x="334" y="587"/>
                  </a:lnTo>
                  <a:lnTo>
                    <a:pt x="329" y="583"/>
                  </a:lnTo>
                  <a:lnTo>
                    <a:pt x="329" y="583"/>
                  </a:lnTo>
                  <a:lnTo>
                    <a:pt x="329" y="578"/>
                  </a:lnTo>
                  <a:lnTo>
                    <a:pt x="331" y="573"/>
                  </a:lnTo>
                  <a:lnTo>
                    <a:pt x="331" y="571"/>
                  </a:lnTo>
                  <a:lnTo>
                    <a:pt x="329" y="571"/>
                  </a:lnTo>
                  <a:lnTo>
                    <a:pt x="330" y="559"/>
                  </a:lnTo>
                  <a:lnTo>
                    <a:pt x="328" y="557"/>
                  </a:lnTo>
                  <a:lnTo>
                    <a:pt x="329" y="549"/>
                  </a:lnTo>
                  <a:lnTo>
                    <a:pt x="327" y="548"/>
                  </a:lnTo>
                  <a:lnTo>
                    <a:pt x="322" y="545"/>
                  </a:lnTo>
                  <a:lnTo>
                    <a:pt x="322" y="543"/>
                  </a:lnTo>
                  <a:lnTo>
                    <a:pt x="320" y="539"/>
                  </a:lnTo>
                  <a:lnTo>
                    <a:pt x="316" y="537"/>
                  </a:lnTo>
                  <a:lnTo>
                    <a:pt x="314" y="537"/>
                  </a:lnTo>
                  <a:lnTo>
                    <a:pt x="314" y="535"/>
                  </a:lnTo>
                  <a:lnTo>
                    <a:pt x="313" y="533"/>
                  </a:lnTo>
                  <a:lnTo>
                    <a:pt x="313" y="531"/>
                  </a:lnTo>
                  <a:lnTo>
                    <a:pt x="307" y="525"/>
                  </a:lnTo>
                  <a:lnTo>
                    <a:pt x="305" y="525"/>
                  </a:lnTo>
                  <a:lnTo>
                    <a:pt x="302" y="521"/>
                  </a:lnTo>
                  <a:lnTo>
                    <a:pt x="300" y="521"/>
                  </a:lnTo>
                  <a:lnTo>
                    <a:pt x="293" y="513"/>
                  </a:lnTo>
                  <a:lnTo>
                    <a:pt x="290" y="513"/>
                  </a:lnTo>
                  <a:lnTo>
                    <a:pt x="290" y="512"/>
                  </a:lnTo>
                  <a:lnTo>
                    <a:pt x="281" y="512"/>
                  </a:lnTo>
                  <a:lnTo>
                    <a:pt x="280" y="513"/>
                  </a:lnTo>
                  <a:lnTo>
                    <a:pt x="280" y="515"/>
                  </a:lnTo>
                  <a:lnTo>
                    <a:pt x="275" y="515"/>
                  </a:lnTo>
                  <a:lnTo>
                    <a:pt x="271" y="513"/>
                  </a:lnTo>
                  <a:lnTo>
                    <a:pt x="271" y="513"/>
                  </a:lnTo>
                  <a:lnTo>
                    <a:pt x="271" y="513"/>
                  </a:lnTo>
                  <a:lnTo>
                    <a:pt x="267" y="512"/>
                  </a:lnTo>
                  <a:lnTo>
                    <a:pt x="266" y="512"/>
                  </a:lnTo>
                  <a:lnTo>
                    <a:pt x="266" y="511"/>
                  </a:lnTo>
                  <a:lnTo>
                    <a:pt x="265" y="512"/>
                  </a:lnTo>
                  <a:lnTo>
                    <a:pt x="263" y="507"/>
                  </a:lnTo>
                  <a:lnTo>
                    <a:pt x="254" y="499"/>
                  </a:lnTo>
                  <a:lnTo>
                    <a:pt x="254" y="495"/>
                  </a:lnTo>
                  <a:lnTo>
                    <a:pt x="256" y="493"/>
                  </a:lnTo>
                  <a:lnTo>
                    <a:pt x="256" y="488"/>
                  </a:lnTo>
                  <a:lnTo>
                    <a:pt x="254" y="485"/>
                  </a:lnTo>
                  <a:lnTo>
                    <a:pt x="254" y="483"/>
                  </a:lnTo>
                  <a:lnTo>
                    <a:pt x="253" y="486"/>
                  </a:lnTo>
                  <a:lnTo>
                    <a:pt x="253" y="484"/>
                  </a:lnTo>
                  <a:lnTo>
                    <a:pt x="248" y="484"/>
                  </a:lnTo>
                  <a:lnTo>
                    <a:pt x="248" y="482"/>
                  </a:lnTo>
                  <a:lnTo>
                    <a:pt x="245" y="482"/>
                  </a:lnTo>
                  <a:lnTo>
                    <a:pt x="245" y="480"/>
                  </a:lnTo>
                  <a:lnTo>
                    <a:pt x="243" y="480"/>
                  </a:lnTo>
                  <a:lnTo>
                    <a:pt x="242" y="475"/>
                  </a:lnTo>
                  <a:lnTo>
                    <a:pt x="240" y="476"/>
                  </a:lnTo>
                  <a:lnTo>
                    <a:pt x="240" y="473"/>
                  </a:lnTo>
                  <a:lnTo>
                    <a:pt x="238" y="473"/>
                  </a:lnTo>
                  <a:lnTo>
                    <a:pt x="237" y="471"/>
                  </a:lnTo>
                  <a:lnTo>
                    <a:pt x="233" y="471"/>
                  </a:lnTo>
                  <a:lnTo>
                    <a:pt x="232" y="459"/>
                  </a:lnTo>
                  <a:lnTo>
                    <a:pt x="230" y="460"/>
                  </a:lnTo>
                  <a:lnTo>
                    <a:pt x="230" y="457"/>
                  </a:lnTo>
                  <a:lnTo>
                    <a:pt x="227" y="458"/>
                  </a:lnTo>
                  <a:lnTo>
                    <a:pt x="227" y="455"/>
                  </a:lnTo>
                  <a:lnTo>
                    <a:pt x="225" y="455"/>
                  </a:lnTo>
                  <a:lnTo>
                    <a:pt x="225" y="452"/>
                  </a:lnTo>
                  <a:lnTo>
                    <a:pt x="226" y="452"/>
                  </a:lnTo>
                  <a:lnTo>
                    <a:pt x="226" y="446"/>
                  </a:lnTo>
                  <a:lnTo>
                    <a:pt x="224" y="444"/>
                  </a:lnTo>
                  <a:lnTo>
                    <a:pt x="218" y="444"/>
                  </a:lnTo>
                  <a:lnTo>
                    <a:pt x="218" y="442"/>
                  </a:lnTo>
                  <a:lnTo>
                    <a:pt x="216" y="441"/>
                  </a:lnTo>
                  <a:lnTo>
                    <a:pt x="215" y="440"/>
                  </a:lnTo>
                  <a:lnTo>
                    <a:pt x="215" y="434"/>
                  </a:lnTo>
                  <a:lnTo>
                    <a:pt x="207" y="433"/>
                  </a:lnTo>
                  <a:lnTo>
                    <a:pt x="207" y="431"/>
                  </a:lnTo>
                  <a:lnTo>
                    <a:pt x="206" y="431"/>
                  </a:lnTo>
                  <a:lnTo>
                    <a:pt x="205" y="425"/>
                  </a:lnTo>
                  <a:lnTo>
                    <a:pt x="206" y="412"/>
                  </a:lnTo>
                  <a:lnTo>
                    <a:pt x="198" y="411"/>
                  </a:lnTo>
                  <a:lnTo>
                    <a:pt x="198" y="407"/>
                  </a:lnTo>
                  <a:lnTo>
                    <a:pt x="194" y="407"/>
                  </a:lnTo>
                  <a:lnTo>
                    <a:pt x="194" y="405"/>
                  </a:lnTo>
                  <a:lnTo>
                    <a:pt x="192" y="405"/>
                  </a:lnTo>
                  <a:lnTo>
                    <a:pt x="192" y="401"/>
                  </a:lnTo>
                  <a:lnTo>
                    <a:pt x="189" y="400"/>
                  </a:lnTo>
                  <a:lnTo>
                    <a:pt x="188" y="400"/>
                  </a:lnTo>
                  <a:lnTo>
                    <a:pt x="188" y="399"/>
                  </a:lnTo>
                  <a:lnTo>
                    <a:pt x="187" y="399"/>
                  </a:lnTo>
                  <a:lnTo>
                    <a:pt x="187" y="398"/>
                  </a:lnTo>
                  <a:lnTo>
                    <a:pt x="187" y="396"/>
                  </a:lnTo>
                  <a:lnTo>
                    <a:pt x="185" y="394"/>
                  </a:lnTo>
                  <a:lnTo>
                    <a:pt x="181" y="394"/>
                  </a:lnTo>
                  <a:lnTo>
                    <a:pt x="179" y="390"/>
                  </a:lnTo>
                  <a:lnTo>
                    <a:pt x="175" y="390"/>
                  </a:lnTo>
                  <a:lnTo>
                    <a:pt x="175" y="391"/>
                  </a:lnTo>
                  <a:lnTo>
                    <a:pt x="173" y="391"/>
                  </a:lnTo>
                  <a:lnTo>
                    <a:pt x="171" y="389"/>
                  </a:lnTo>
                  <a:lnTo>
                    <a:pt x="165" y="389"/>
                  </a:lnTo>
                  <a:lnTo>
                    <a:pt x="163" y="387"/>
                  </a:lnTo>
                  <a:lnTo>
                    <a:pt x="153" y="386"/>
                  </a:lnTo>
                  <a:lnTo>
                    <a:pt x="153" y="388"/>
                  </a:lnTo>
                  <a:lnTo>
                    <a:pt x="155" y="390"/>
                  </a:lnTo>
                  <a:lnTo>
                    <a:pt x="155" y="394"/>
                  </a:lnTo>
                  <a:lnTo>
                    <a:pt x="155" y="394"/>
                  </a:lnTo>
                  <a:lnTo>
                    <a:pt x="153" y="396"/>
                  </a:lnTo>
                  <a:lnTo>
                    <a:pt x="147" y="391"/>
                  </a:lnTo>
                  <a:lnTo>
                    <a:pt x="145" y="391"/>
                  </a:lnTo>
                  <a:lnTo>
                    <a:pt x="143" y="389"/>
                  </a:lnTo>
                  <a:lnTo>
                    <a:pt x="121" y="386"/>
                  </a:lnTo>
                  <a:lnTo>
                    <a:pt x="121" y="380"/>
                  </a:lnTo>
                  <a:lnTo>
                    <a:pt x="121" y="380"/>
                  </a:lnTo>
                  <a:lnTo>
                    <a:pt x="119" y="376"/>
                  </a:lnTo>
                  <a:lnTo>
                    <a:pt x="117" y="376"/>
                  </a:lnTo>
                  <a:lnTo>
                    <a:pt x="114" y="370"/>
                  </a:lnTo>
                  <a:lnTo>
                    <a:pt x="114" y="360"/>
                  </a:lnTo>
                  <a:lnTo>
                    <a:pt x="110" y="357"/>
                  </a:lnTo>
                  <a:lnTo>
                    <a:pt x="108" y="357"/>
                  </a:lnTo>
                  <a:lnTo>
                    <a:pt x="108" y="355"/>
                  </a:lnTo>
                  <a:lnTo>
                    <a:pt x="103" y="355"/>
                  </a:lnTo>
                  <a:lnTo>
                    <a:pt x="103" y="353"/>
                  </a:lnTo>
                  <a:lnTo>
                    <a:pt x="100" y="353"/>
                  </a:lnTo>
                  <a:lnTo>
                    <a:pt x="100" y="351"/>
                  </a:lnTo>
                  <a:lnTo>
                    <a:pt x="98" y="351"/>
                  </a:lnTo>
                  <a:lnTo>
                    <a:pt x="98" y="346"/>
                  </a:lnTo>
                  <a:lnTo>
                    <a:pt x="88" y="347"/>
                  </a:lnTo>
                  <a:lnTo>
                    <a:pt x="88" y="345"/>
                  </a:lnTo>
                  <a:lnTo>
                    <a:pt x="84" y="345"/>
                  </a:lnTo>
                  <a:lnTo>
                    <a:pt x="84" y="342"/>
                  </a:lnTo>
                  <a:lnTo>
                    <a:pt x="81" y="343"/>
                  </a:lnTo>
                  <a:lnTo>
                    <a:pt x="81" y="331"/>
                  </a:lnTo>
                  <a:lnTo>
                    <a:pt x="79" y="326"/>
                  </a:lnTo>
                  <a:lnTo>
                    <a:pt x="78" y="326"/>
                  </a:lnTo>
                  <a:lnTo>
                    <a:pt x="77" y="322"/>
                  </a:lnTo>
                  <a:lnTo>
                    <a:pt x="76" y="322"/>
                  </a:lnTo>
                  <a:lnTo>
                    <a:pt x="76" y="320"/>
                  </a:lnTo>
                  <a:lnTo>
                    <a:pt x="74" y="318"/>
                  </a:lnTo>
                  <a:lnTo>
                    <a:pt x="72" y="318"/>
                  </a:lnTo>
                  <a:lnTo>
                    <a:pt x="72" y="317"/>
                  </a:lnTo>
                  <a:lnTo>
                    <a:pt x="75" y="317"/>
                  </a:lnTo>
                  <a:lnTo>
                    <a:pt x="75" y="315"/>
                  </a:lnTo>
                  <a:lnTo>
                    <a:pt x="77" y="315"/>
                  </a:lnTo>
                  <a:lnTo>
                    <a:pt x="77" y="308"/>
                  </a:lnTo>
                  <a:lnTo>
                    <a:pt x="76" y="308"/>
                  </a:lnTo>
                  <a:lnTo>
                    <a:pt x="76" y="303"/>
                  </a:lnTo>
                  <a:lnTo>
                    <a:pt x="77" y="302"/>
                  </a:lnTo>
                  <a:lnTo>
                    <a:pt x="78" y="291"/>
                  </a:lnTo>
                  <a:lnTo>
                    <a:pt x="76" y="289"/>
                  </a:lnTo>
                  <a:lnTo>
                    <a:pt x="74" y="289"/>
                  </a:lnTo>
                  <a:lnTo>
                    <a:pt x="72" y="291"/>
                  </a:lnTo>
                  <a:lnTo>
                    <a:pt x="68" y="289"/>
                  </a:lnTo>
                  <a:lnTo>
                    <a:pt x="68" y="289"/>
                  </a:lnTo>
                  <a:lnTo>
                    <a:pt x="67" y="289"/>
                  </a:lnTo>
                  <a:lnTo>
                    <a:pt x="63" y="287"/>
                  </a:lnTo>
                  <a:lnTo>
                    <a:pt x="61" y="287"/>
                  </a:lnTo>
                  <a:lnTo>
                    <a:pt x="61" y="285"/>
                  </a:lnTo>
                  <a:lnTo>
                    <a:pt x="61" y="285"/>
                  </a:lnTo>
                  <a:lnTo>
                    <a:pt x="58" y="283"/>
                  </a:lnTo>
                  <a:lnTo>
                    <a:pt x="58" y="278"/>
                  </a:lnTo>
                  <a:lnTo>
                    <a:pt x="57" y="278"/>
                  </a:lnTo>
                  <a:lnTo>
                    <a:pt x="58" y="276"/>
                  </a:lnTo>
                  <a:lnTo>
                    <a:pt x="56" y="274"/>
                  </a:lnTo>
                  <a:lnTo>
                    <a:pt x="56" y="270"/>
                  </a:lnTo>
                  <a:lnTo>
                    <a:pt x="54" y="268"/>
                  </a:lnTo>
                  <a:lnTo>
                    <a:pt x="54" y="267"/>
                  </a:lnTo>
                  <a:lnTo>
                    <a:pt x="55" y="267"/>
                  </a:lnTo>
                  <a:lnTo>
                    <a:pt x="55" y="262"/>
                  </a:lnTo>
                  <a:lnTo>
                    <a:pt x="57" y="261"/>
                  </a:lnTo>
                  <a:lnTo>
                    <a:pt x="57" y="259"/>
                  </a:lnTo>
                  <a:lnTo>
                    <a:pt x="54" y="256"/>
                  </a:lnTo>
                  <a:lnTo>
                    <a:pt x="54" y="255"/>
                  </a:lnTo>
                  <a:lnTo>
                    <a:pt x="53" y="255"/>
                  </a:lnTo>
                  <a:lnTo>
                    <a:pt x="53" y="255"/>
                  </a:lnTo>
                  <a:lnTo>
                    <a:pt x="53" y="248"/>
                  </a:lnTo>
                  <a:lnTo>
                    <a:pt x="51" y="246"/>
                  </a:lnTo>
                  <a:lnTo>
                    <a:pt x="51" y="245"/>
                  </a:lnTo>
                  <a:lnTo>
                    <a:pt x="51" y="245"/>
                  </a:lnTo>
                  <a:lnTo>
                    <a:pt x="50" y="245"/>
                  </a:lnTo>
                  <a:lnTo>
                    <a:pt x="50" y="243"/>
                  </a:lnTo>
                  <a:lnTo>
                    <a:pt x="51" y="243"/>
                  </a:lnTo>
                  <a:lnTo>
                    <a:pt x="51" y="243"/>
                  </a:lnTo>
                  <a:lnTo>
                    <a:pt x="52" y="243"/>
                  </a:lnTo>
                  <a:lnTo>
                    <a:pt x="52" y="241"/>
                  </a:lnTo>
                  <a:lnTo>
                    <a:pt x="46" y="241"/>
                  </a:lnTo>
                  <a:lnTo>
                    <a:pt x="46" y="241"/>
                  </a:lnTo>
                  <a:lnTo>
                    <a:pt x="41" y="241"/>
                  </a:lnTo>
                  <a:lnTo>
                    <a:pt x="41" y="240"/>
                  </a:lnTo>
                  <a:lnTo>
                    <a:pt x="43" y="240"/>
                  </a:lnTo>
                  <a:lnTo>
                    <a:pt x="43" y="238"/>
                  </a:lnTo>
                  <a:lnTo>
                    <a:pt x="41" y="238"/>
                  </a:lnTo>
                  <a:lnTo>
                    <a:pt x="39" y="236"/>
                  </a:lnTo>
                  <a:lnTo>
                    <a:pt x="39" y="234"/>
                  </a:lnTo>
                  <a:lnTo>
                    <a:pt x="41" y="232"/>
                  </a:lnTo>
                  <a:lnTo>
                    <a:pt x="41" y="230"/>
                  </a:lnTo>
                  <a:lnTo>
                    <a:pt x="41" y="230"/>
                  </a:lnTo>
                  <a:lnTo>
                    <a:pt x="41" y="230"/>
                  </a:lnTo>
                  <a:lnTo>
                    <a:pt x="40" y="230"/>
                  </a:lnTo>
                  <a:lnTo>
                    <a:pt x="40" y="229"/>
                  </a:lnTo>
                  <a:lnTo>
                    <a:pt x="39" y="230"/>
                  </a:lnTo>
                  <a:lnTo>
                    <a:pt x="39" y="230"/>
                  </a:lnTo>
                  <a:lnTo>
                    <a:pt x="37" y="228"/>
                  </a:lnTo>
                  <a:lnTo>
                    <a:pt x="38" y="227"/>
                  </a:lnTo>
                  <a:lnTo>
                    <a:pt x="38" y="227"/>
                  </a:lnTo>
                  <a:lnTo>
                    <a:pt x="38" y="225"/>
                  </a:lnTo>
                  <a:lnTo>
                    <a:pt x="40" y="225"/>
                  </a:lnTo>
                  <a:lnTo>
                    <a:pt x="40" y="224"/>
                  </a:lnTo>
                  <a:lnTo>
                    <a:pt x="41" y="224"/>
                  </a:lnTo>
                  <a:lnTo>
                    <a:pt x="40" y="223"/>
                  </a:lnTo>
                  <a:lnTo>
                    <a:pt x="40" y="221"/>
                  </a:lnTo>
                  <a:lnTo>
                    <a:pt x="42" y="219"/>
                  </a:lnTo>
                  <a:lnTo>
                    <a:pt x="42" y="218"/>
                  </a:lnTo>
                  <a:lnTo>
                    <a:pt x="42" y="218"/>
                  </a:lnTo>
                  <a:lnTo>
                    <a:pt x="42" y="215"/>
                  </a:lnTo>
                  <a:lnTo>
                    <a:pt x="40" y="213"/>
                  </a:lnTo>
                  <a:lnTo>
                    <a:pt x="41" y="207"/>
                  </a:lnTo>
                  <a:lnTo>
                    <a:pt x="39" y="205"/>
                  </a:lnTo>
                  <a:lnTo>
                    <a:pt x="37" y="205"/>
                  </a:lnTo>
                  <a:lnTo>
                    <a:pt x="37" y="206"/>
                  </a:lnTo>
                  <a:lnTo>
                    <a:pt x="31" y="207"/>
                  </a:lnTo>
                  <a:lnTo>
                    <a:pt x="30" y="205"/>
                  </a:lnTo>
                  <a:lnTo>
                    <a:pt x="30" y="205"/>
                  </a:lnTo>
                  <a:lnTo>
                    <a:pt x="28" y="205"/>
                  </a:lnTo>
                  <a:lnTo>
                    <a:pt x="27" y="202"/>
                  </a:lnTo>
                  <a:lnTo>
                    <a:pt x="27" y="202"/>
                  </a:lnTo>
                  <a:lnTo>
                    <a:pt x="25" y="201"/>
                  </a:lnTo>
                  <a:lnTo>
                    <a:pt x="25" y="200"/>
                  </a:lnTo>
                  <a:lnTo>
                    <a:pt x="23" y="200"/>
                  </a:lnTo>
                  <a:lnTo>
                    <a:pt x="20" y="199"/>
                  </a:lnTo>
                  <a:lnTo>
                    <a:pt x="20" y="198"/>
                  </a:lnTo>
                  <a:lnTo>
                    <a:pt x="15" y="198"/>
                  </a:lnTo>
                  <a:lnTo>
                    <a:pt x="15" y="196"/>
                  </a:lnTo>
                  <a:lnTo>
                    <a:pt x="13" y="196"/>
                  </a:lnTo>
                  <a:lnTo>
                    <a:pt x="13" y="191"/>
                  </a:lnTo>
                  <a:lnTo>
                    <a:pt x="10" y="192"/>
                  </a:lnTo>
                  <a:lnTo>
                    <a:pt x="10" y="185"/>
                  </a:lnTo>
                  <a:lnTo>
                    <a:pt x="9" y="185"/>
                  </a:lnTo>
                  <a:lnTo>
                    <a:pt x="9" y="182"/>
                  </a:lnTo>
                  <a:lnTo>
                    <a:pt x="5" y="182"/>
                  </a:lnTo>
                  <a:lnTo>
                    <a:pt x="5" y="180"/>
                  </a:lnTo>
                  <a:lnTo>
                    <a:pt x="4" y="178"/>
                  </a:lnTo>
                  <a:lnTo>
                    <a:pt x="2" y="178"/>
                  </a:lnTo>
                  <a:lnTo>
                    <a:pt x="2" y="176"/>
                  </a:lnTo>
                  <a:lnTo>
                    <a:pt x="2" y="176"/>
                  </a:lnTo>
                  <a:lnTo>
                    <a:pt x="2" y="172"/>
                  </a:lnTo>
                  <a:lnTo>
                    <a:pt x="0" y="170"/>
                  </a:lnTo>
                  <a:lnTo>
                    <a:pt x="0" y="169"/>
                  </a:lnTo>
                  <a:lnTo>
                    <a:pt x="2" y="169"/>
                  </a:lnTo>
                  <a:lnTo>
                    <a:pt x="1" y="167"/>
                  </a:lnTo>
                  <a:lnTo>
                    <a:pt x="2" y="167"/>
                  </a:lnTo>
                  <a:lnTo>
                    <a:pt x="2" y="165"/>
                  </a:lnTo>
                  <a:lnTo>
                    <a:pt x="6" y="164"/>
                  </a:lnTo>
                  <a:lnTo>
                    <a:pt x="6" y="163"/>
                  </a:lnTo>
                  <a:lnTo>
                    <a:pt x="10" y="161"/>
                  </a:lnTo>
                  <a:lnTo>
                    <a:pt x="10" y="161"/>
                  </a:lnTo>
                  <a:lnTo>
                    <a:pt x="17" y="158"/>
                  </a:lnTo>
                  <a:lnTo>
                    <a:pt x="17" y="156"/>
                  </a:lnTo>
                  <a:lnTo>
                    <a:pt x="22" y="155"/>
                  </a:lnTo>
                  <a:lnTo>
                    <a:pt x="22" y="153"/>
                  </a:lnTo>
                  <a:lnTo>
                    <a:pt x="24" y="153"/>
                  </a:lnTo>
                  <a:lnTo>
                    <a:pt x="23" y="141"/>
                  </a:lnTo>
                  <a:lnTo>
                    <a:pt x="25" y="141"/>
                  </a:lnTo>
                  <a:lnTo>
                    <a:pt x="27" y="139"/>
                  </a:lnTo>
                  <a:lnTo>
                    <a:pt x="27" y="131"/>
                  </a:lnTo>
                  <a:lnTo>
                    <a:pt x="25" y="129"/>
                  </a:lnTo>
                  <a:lnTo>
                    <a:pt x="29" y="126"/>
                  </a:lnTo>
                  <a:lnTo>
                    <a:pt x="31" y="126"/>
                  </a:lnTo>
                  <a:lnTo>
                    <a:pt x="31" y="128"/>
                  </a:lnTo>
                  <a:lnTo>
                    <a:pt x="35" y="128"/>
                  </a:lnTo>
                  <a:lnTo>
                    <a:pt x="35" y="119"/>
                  </a:lnTo>
                  <a:lnTo>
                    <a:pt x="36" y="119"/>
                  </a:lnTo>
                  <a:lnTo>
                    <a:pt x="36" y="117"/>
                  </a:lnTo>
                  <a:lnTo>
                    <a:pt x="41" y="116"/>
                  </a:lnTo>
                  <a:lnTo>
                    <a:pt x="40" y="116"/>
                  </a:lnTo>
                  <a:lnTo>
                    <a:pt x="41" y="115"/>
                  </a:lnTo>
                  <a:lnTo>
                    <a:pt x="42" y="112"/>
                  </a:lnTo>
                  <a:lnTo>
                    <a:pt x="43" y="112"/>
                  </a:lnTo>
                  <a:lnTo>
                    <a:pt x="42" y="104"/>
                  </a:lnTo>
                  <a:lnTo>
                    <a:pt x="44" y="104"/>
                  </a:lnTo>
                  <a:lnTo>
                    <a:pt x="44" y="102"/>
                  </a:lnTo>
                  <a:lnTo>
                    <a:pt x="47" y="102"/>
                  </a:lnTo>
                  <a:lnTo>
                    <a:pt x="46" y="100"/>
                  </a:lnTo>
                  <a:lnTo>
                    <a:pt x="51" y="99"/>
                  </a:lnTo>
                  <a:lnTo>
                    <a:pt x="51" y="94"/>
                  </a:lnTo>
                  <a:lnTo>
                    <a:pt x="53" y="94"/>
                  </a:lnTo>
                  <a:lnTo>
                    <a:pt x="53" y="94"/>
                  </a:lnTo>
                  <a:lnTo>
                    <a:pt x="55" y="96"/>
                  </a:lnTo>
                  <a:lnTo>
                    <a:pt x="55" y="96"/>
                  </a:lnTo>
                  <a:lnTo>
                    <a:pt x="68" y="100"/>
                  </a:lnTo>
                  <a:lnTo>
                    <a:pt x="84" y="96"/>
                  </a:lnTo>
                  <a:lnTo>
                    <a:pt x="90" y="98"/>
                  </a:lnTo>
                  <a:lnTo>
                    <a:pt x="94" y="103"/>
                  </a:lnTo>
                  <a:lnTo>
                    <a:pt x="95" y="104"/>
                  </a:lnTo>
                  <a:lnTo>
                    <a:pt x="96" y="104"/>
                  </a:lnTo>
                  <a:lnTo>
                    <a:pt x="99" y="103"/>
                  </a:lnTo>
                  <a:lnTo>
                    <a:pt x="100" y="99"/>
                  </a:lnTo>
                  <a:lnTo>
                    <a:pt x="120" y="87"/>
                  </a:lnTo>
                  <a:lnTo>
                    <a:pt x="182" y="94"/>
                  </a:lnTo>
                  <a:lnTo>
                    <a:pt x="190" y="87"/>
                  </a:lnTo>
                  <a:lnTo>
                    <a:pt x="193" y="82"/>
                  </a:lnTo>
                  <a:lnTo>
                    <a:pt x="194" y="73"/>
                  </a:lnTo>
                  <a:lnTo>
                    <a:pt x="194" y="72"/>
                  </a:lnTo>
                  <a:lnTo>
                    <a:pt x="195" y="71"/>
                  </a:lnTo>
                  <a:lnTo>
                    <a:pt x="217" y="64"/>
                  </a:lnTo>
                  <a:lnTo>
                    <a:pt x="237" y="42"/>
                  </a:lnTo>
                  <a:lnTo>
                    <a:pt x="251" y="43"/>
                  </a:lnTo>
                  <a:lnTo>
                    <a:pt x="277" y="63"/>
                  </a:lnTo>
                  <a:lnTo>
                    <a:pt x="283" y="63"/>
                  </a:lnTo>
                  <a:lnTo>
                    <a:pt x="285" y="61"/>
                  </a:lnTo>
                  <a:lnTo>
                    <a:pt x="286" y="60"/>
                  </a:lnTo>
                  <a:lnTo>
                    <a:pt x="286" y="59"/>
                  </a:lnTo>
                  <a:lnTo>
                    <a:pt x="286" y="57"/>
                  </a:lnTo>
                  <a:lnTo>
                    <a:pt x="284" y="54"/>
                  </a:lnTo>
                  <a:lnTo>
                    <a:pt x="284" y="51"/>
                  </a:lnTo>
                  <a:lnTo>
                    <a:pt x="284" y="43"/>
                  </a:lnTo>
                  <a:lnTo>
                    <a:pt x="285" y="41"/>
                  </a:lnTo>
                  <a:lnTo>
                    <a:pt x="286" y="40"/>
                  </a:lnTo>
                  <a:lnTo>
                    <a:pt x="307" y="23"/>
                  </a:lnTo>
                  <a:lnTo>
                    <a:pt x="312" y="0"/>
                  </a:lnTo>
                  <a:lnTo>
                    <a:pt x="332" y="8"/>
                  </a:lnTo>
                  <a:lnTo>
                    <a:pt x="340" y="16"/>
                  </a:lnTo>
                  <a:lnTo>
                    <a:pt x="343" y="16"/>
                  </a:lnTo>
                  <a:lnTo>
                    <a:pt x="348" y="13"/>
                  </a:lnTo>
                  <a:lnTo>
                    <a:pt x="350" y="10"/>
                  </a:lnTo>
                  <a:close/>
                </a:path>
              </a:pathLst>
            </a:custGeom>
            <a:solidFill>
              <a:srgbClr val="F9F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146" name="Freeform 55"/>
            <p:cNvSpPr>
              <a:spLocks/>
            </p:cNvSpPr>
            <p:nvPr/>
          </p:nvSpPr>
          <p:spPr bwMode="auto">
            <a:xfrm>
              <a:off x="4321176" y="7820025"/>
              <a:ext cx="774700" cy="966788"/>
            </a:xfrm>
            <a:custGeom>
              <a:avLst/>
              <a:gdLst>
                <a:gd name="T0" fmla="*/ 349 w 488"/>
                <a:gd name="T1" fmla="*/ 36 h 609"/>
                <a:gd name="T2" fmla="*/ 387 w 488"/>
                <a:gd name="T3" fmla="*/ 40 h 609"/>
                <a:gd name="T4" fmla="*/ 459 w 488"/>
                <a:gd name="T5" fmla="*/ 76 h 609"/>
                <a:gd name="T6" fmla="*/ 486 w 488"/>
                <a:gd name="T7" fmla="*/ 103 h 609"/>
                <a:gd name="T8" fmla="*/ 476 w 488"/>
                <a:gd name="T9" fmla="*/ 150 h 609"/>
                <a:gd name="T10" fmla="*/ 482 w 488"/>
                <a:gd name="T11" fmla="*/ 188 h 609"/>
                <a:gd name="T12" fmla="*/ 437 w 488"/>
                <a:gd name="T13" fmla="*/ 223 h 609"/>
                <a:gd name="T14" fmla="*/ 445 w 488"/>
                <a:gd name="T15" fmla="*/ 233 h 609"/>
                <a:gd name="T16" fmla="*/ 458 w 488"/>
                <a:gd name="T17" fmla="*/ 264 h 609"/>
                <a:gd name="T18" fmla="*/ 458 w 488"/>
                <a:gd name="T19" fmla="*/ 319 h 609"/>
                <a:gd name="T20" fmla="*/ 465 w 488"/>
                <a:gd name="T21" fmla="*/ 374 h 609"/>
                <a:gd name="T22" fmla="*/ 462 w 488"/>
                <a:gd name="T23" fmla="*/ 407 h 609"/>
                <a:gd name="T24" fmla="*/ 449 w 488"/>
                <a:gd name="T25" fmla="*/ 426 h 609"/>
                <a:gd name="T26" fmla="*/ 446 w 488"/>
                <a:gd name="T27" fmla="*/ 446 h 609"/>
                <a:gd name="T28" fmla="*/ 443 w 488"/>
                <a:gd name="T29" fmla="*/ 471 h 609"/>
                <a:gd name="T30" fmla="*/ 426 w 488"/>
                <a:gd name="T31" fmla="*/ 496 h 609"/>
                <a:gd name="T32" fmla="*/ 399 w 488"/>
                <a:gd name="T33" fmla="*/ 520 h 609"/>
                <a:gd name="T34" fmla="*/ 404 w 488"/>
                <a:gd name="T35" fmla="*/ 546 h 609"/>
                <a:gd name="T36" fmla="*/ 380 w 488"/>
                <a:gd name="T37" fmla="*/ 576 h 609"/>
                <a:gd name="T38" fmla="*/ 364 w 488"/>
                <a:gd name="T39" fmla="*/ 594 h 609"/>
                <a:gd name="T40" fmla="*/ 357 w 488"/>
                <a:gd name="T41" fmla="*/ 604 h 609"/>
                <a:gd name="T42" fmla="*/ 340 w 488"/>
                <a:gd name="T43" fmla="*/ 594 h 609"/>
                <a:gd name="T44" fmla="*/ 329 w 488"/>
                <a:gd name="T45" fmla="*/ 583 h 609"/>
                <a:gd name="T46" fmla="*/ 327 w 488"/>
                <a:gd name="T47" fmla="*/ 548 h 609"/>
                <a:gd name="T48" fmla="*/ 307 w 488"/>
                <a:gd name="T49" fmla="*/ 525 h 609"/>
                <a:gd name="T50" fmla="*/ 280 w 488"/>
                <a:gd name="T51" fmla="*/ 515 h 609"/>
                <a:gd name="T52" fmla="*/ 263 w 488"/>
                <a:gd name="T53" fmla="*/ 507 h 609"/>
                <a:gd name="T54" fmla="*/ 248 w 488"/>
                <a:gd name="T55" fmla="*/ 484 h 609"/>
                <a:gd name="T56" fmla="*/ 237 w 488"/>
                <a:gd name="T57" fmla="*/ 471 h 609"/>
                <a:gd name="T58" fmla="*/ 226 w 488"/>
                <a:gd name="T59" fmla="*/ 452 h 609"/>
                <a:gd name="T60" fmla="*/ 207 w 488"/>
                <a:gd name="T61" fmla="*/ 431 h 609"/>
                <a:gd name="T62" fmla="*/ 192 w 488"/>
                <a:gd name="T63" fmla="*/ 401 h 609"/>
                <a:gd name="T64" fmla="*/ 179 w 488"/>
                <a:gd name="T65" fmla="*/ 390 h 609"/>
                <a:gd name="T66" fmla="*/ 155 w 488"/>
                <a:gd name="T67" fmla="*/ 390 h 609"/>
                <a:gd name="T68" fmla="*/ 121 w 488"/>
                <a:gd name="T69" fmla="*/ 380 h 609"/>
                <a:gd name="T70" fmla="*/ 103 w 488"/>
                <a:gd name="T71" fmla="*/ 353 h 609"/>
                <a:gd name="T72" fmla="*/ 81 w 488"/>
                <a:gd name="T73" fmla="*/ 343 h 609"/>
                <a:gd name="T74" fmla="*/ 72 w 488"/>
                <a:gd name="T75" fmla="*/ 317 h 609"/>
                <a:gd name="T76" fmla="*/ 76 w 488"/>
                <a:gd name="T77" fmla="*/ 289 h 609"/>
                <a:gd name="T78" fmla="*/ 61 w 488"/>
                <a:gd name="T79" fmla="*/ 285 h 609"/>
                <a:gd name="T80" fmla="*/ 55 w 488"/>
                <a:gd name="T81" fmla="*/ 267 h 609"/>
                <a:gd name="T82" fmla="*/ 51 w 488"/>
                <a:gd name="T83" fmla="*/ 246 h 609"/>
                <a:gd name="T84" fmla="*/ 46 w 488"/>
                <a:gd name="T85" fmla="*/ 241 h 609"/>
                <a:gd name="T86" fmla="*/ 41 w 488"/>
                <a:gd name="T87" fmla="*/ 232 h 609"/>
                <a:gd name="T88" fmla="*/ 38 w 488"/>
                <a:gd name="T89" fmla="*/ 227 h 609"/>
                <a:gd name="T90" fmla="*/ 42 w 488"/>
                <a:gd name="T91" fmla="*/ 218 h 609"/>
                <a:gd name="T92" fmla="*/ 30 w 488"/>
                <a:gd name="T93" fmla="*/ 205 h 609"/>
                <a:gd name="T94" fmla="*/ 20 w 488"/>
                <a:gd name="T95" fmla="*/ 198 h 609"/>
                <a:gd name="T96" fmla="*/ 5 w 488"/>
                <a:gd name="T97" fmla="*/ 182 h 609"/>
                <a:gd name="T98" fmla="*/ 2 w 488"/>
                <a:gd name="T99" fmla="*/ 169 h 609"/>
                <a:gd name="T100" fmla="*/ 17 w 488"/>
                <a:gd name="T101" fmla="*/ 156 h 609"/>
                <a:gd name="T102" fmla="*/ 29 w 488"/>
                <a:gd name="T103" fmla="*/ 126 h 609"/>
                <a:gd name="T104" fmla="*/ 41 w 488"/>
                <a:gd name="T105" fmla="*/ 115 h 609"/>
                <a:gd name="T106" fmla="*/ 51 w 488"/>
                <a:gd name="T107" fmla="*/ 94 h 609"/>
                <a:gd name="T108" fmla="*/ 95 w 488"/>
                <a:gd name="T109" fmla="*/ 104 h 609"/>
                <a:gd name="T110" fmla="*/ 194 w 488"/>
                <a:gd name="T111" fmla="*/ 72 h 609"/>
                <a:gd name="T112" fmla="*/ 286 w 488"/>
                <a:gd name="T113" fmla="*/ 59 h 609"/>
                <a:gd name="T114" fmla="*/ 332 w 488"/>
                <a:gd name="T115" fmla="*/ 8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8" h="609">
                  <a:moveTo>
                    <a:pt x="350" y="10"/>
                  </a:moveTo>
                  <a:lnTo>
                    <a:pt x="355" y="18"/>
                  </a:lnTo>
                  <a:lnTo>
                    <a:pt x="355" y="20"/>
                  </a:lnTo>
                  <a:lnTo>
                    <a:pt x="355" y="21"/>
                  </a:lnTo>
                  <a:lnTo>
                    <a:pt x="355" y="22"/>
                  </a:lnTo>
                  <a:lnTo>
                    <a:pt x="351" y="26"/>
                  </a:lnTo>
                  <a:lnTo>
                    <a:pt x="351" y="27"/>
                  </a:lnTo>
                  <a:lnTo>
                    <a:pt x="349" y="35"/>
                  </a:lnTo>
                  <a:lnTo>
                    <a:pt x="349" y="36"/>
                  </a:lnTo>
                  <a:lnTo>
                    <a:pt x="349" y="38"/>
                  </a:lnTo>
                  <a:lnTo>
                    <a:pt x="351" y="38"/>
                  </a:lnTo>
                  <a:lnTo>
                    <a:pt x="363" y="34"/>
                  </a:lnTo>
                  <a:lnTo>
                    <a:pt x="384" y="35"/>
                  </a:lnTo>
                  <a:lnTo>
                    <a:pt x="386" y="37"/>
                  </a:lnTo>
                  <a:lnTo>
                    <a:pt x="387" y="38"/>
                  </a:lnTo>
                  <a:lnTo>
                    <a:pt x="387" y="39"/>
                  </a:lnTo>
                  <a:lnTo>
                    <a:pt x="387" y="39"/>
                  </a:lnTo>
                  <a:lnTo>
                    <a:pt x="387" y="40"/>
                  </a:lnTo>
                  <a:lnTo>
                    <a:pt x="385" y="43"/>
                  </a:lnTo>
                  <a:lnTo>
                    <a:pt x="385" y="44"/>
                  </a:lnTo>
                  <a:lnTo>
                    <a:pt x="385" y="45"/>
                  </a:lnTo>
                  <a:lnTo>
                    <a:pt x="385" y="46"/>
                  </a:lnTo>
                  <a:lnTo>
                    <a:pt x="406" y="58"/>
                  </a:lnTo>
                  <a:lnTo>
                    <a:pt x="434" y="60"/>
                  </a:lnTo>
                  <a:lnTo>
                    <a:pt x="440" y="66"/>
                  </a:lnTo>
                  <a:lnTo>
                    <a:pt x="445" y="77"/>
                  </a:lnTo>
                  <a:lnTo>
                    <a:pt x="459" y="76"/>
                  </a:lnTo>
                  <a:lnTo>
                    <a:pt x="460" y="77"/>
                  </a:lnTo>
                  <a:lnTo>
                    <a:pt x="461" y="78"/>
                  </a:lnTo>
                  <a:lnTo>
                    <a:pt x="462" y="84"/>
                  </a:lnTo>
                  <a:lnTo>
                    <a:pt x="463" y="86"/>
                  </a:lnTo>
                  <a:lnTo>
                    <a:pt x="464" y="87"/>
                  </a:lnTo>
                  <a:lnTo>
                    <a:pt x="467" y="88"/>
                  </a:lnTo>
                  <a:lnTo>
                    <a:pt x="473" y="87"/>
                  </a:lnTo>
                  <a:lnTo>
                    <a:pt x="484" y="96"/>
                  </a:lnTo>
                  <a:lnTo>
                    <a:pt x="486" y="103"/>
                  </a:lnTo>
                  <a:lnTo>
                    <a:pt x="488" y="124"/>
                  </a:lnTo>
                  <a:lnTo>
                    <a:pt x="488" y="124"/>
                  </a:lnTo>
                  <a:lnTo>
                    <a:pt x="487" y="125"/>
                  </a:lnTo>
                  <a:lnTo>
                    <a:pt x="481" y="129"/>
                  </a:lnTo>
                  <a:lnTo>
                    <a:pt x="480" y="130"/>
                  </a:lnTo>
                  <a:lnTo>
                    <a:pt x="478" y="136"/>
                  </a:lnTo>
                  <a:lnTo>
                    <a:pt x="477" y="139"/>
                  </a:lnTo>
                  <a:lnTo>
                    <a:pt x="476" y="146"/>
                  </a:lnTo>
                  <a:lnTo>
                    <a:pt x="476" y="150"/>
                  </a:lnTo>
                  <a:lnTo>
                    <a:pt x="478" y="153"/>
                  </a:lnTo>
                  <a:lnTo>
                    <a:pt x="479" y="156"/>
                  </a:lnTo>
                  <a:lnTo>
                    <a:pt x="478" y="159"/>
                  </a:lnTo>
                  <a:lnTo>
                    <a:pt x="476" y="162"/>
                  </a:lnTo>
                  <a:lnTo>
                    <a:pt x="475" y="181"/>
                  </a:lnTo>
                  <a:lnTo>
                    <a:pt x="476" y="182"/>
                  </a:lnTo>
                  <a:lnTo>
                    <a:pt x="476" y="182"/>
                  </a:lnTo>
                  <a:lnTo>
                    <a:pt x="479" y="187"/>
                  </a:lnTo>
                  <a:lnTo>
                    <a:pt x="482" y="188"/>
                  </a:lnTo>
                  <a:lnTo>
                    <a:pt x="464" y="200"/>
                  </a:lnTo>
                  <a:lnTo>
                    <a:pt x="453" y="201"/>
                  </a:lnTo>
                  <a:lnTo>
                    <a:pt x="441" y="206"/>
                  </a:lnTo>
                  <a:lnTo>
                    <a:pt x="438" y="209"/>
                  </a:lnTo>
                  <a:lnTo>
                    <a:pt x="433" y="218"/>
                  </a:lnTo>
                  <a:lnTo>
                    <a:pt x="433" y="219"/>
                  </a:lnTo>
                  <a:lnTo>
                    <a:pt x="434" y="221"/>
                  </a:lnTo>
                  <a:lnTo>
                    <a:pt x="435" y="222"/>
                  </a:lnTo>
                  <a:lnTo>
                    <a:pt x="437" y="223"/>
                  </a:lnTo>
                  <a:lnTo>
                    <a:pt x="442" y="220"/>
                  </a:lnTo>
                  <a:lnTo>
                    <a:pt x="444" y="220"/>
                  </a:lnTo>
                  <a:lnTo>
                    <a:pt x="448" y="223"/>
                  </a:lnTo>
                  <a:lnTo>
                    <a:pt x="448" y="224"/>
                  </a:lnTo>
                  <a:lnTo>
                    <a:pt x="449" y="226"/>
                  </a:lnTo>
                  <a:lnTo>
                    <a:pt x="449" y="227"/>
                  </a:lnTo>
                  <a:lnTo>
                    <a:pt x="448" y="227"/>
                  </a:lnTo>
                  <a:lnTo>
                    <a:pt x="446" y="230"/>
                  </a:lnTo>
                  <a:lnTo>
                    <a:pt x="445" y="233"/>
                  </a:lnTo>
                  <a:lnTo>
                    <a:pt x="445" y="237"/>
                  </a:lnTo>
                  <a:lnTo>
                    <a:pt x="444" y="239"/>
                  </a:lnTo>
                  <a:lnTo>
                    <a:pt x="439" y="244"/>
                  </a:lnTo>
                  <a:lnTo>
                    <a:pt x="440" y="248"/>
                  </a:lnTo>
                  <a:lnTo>
                    <a:pt x="446" y="254"/>
                  </a:lnTo>
                  <a:lnTo>
                    <a:pt x="454" y="256"/>
                  </a:lnTo>
                  <a:lnTo>
                    <a:pt x="456" y="258"/>
                  </a:lnTo>
                  <a:lnTo>
                    <a:pt x="457" y="262"/>
                  </a:lnTo>
                  <a:lnTo>
                    <a:pt x="458" y="264"/>
                  </a:lnTo>
                  <a:lnTo>
                    <a:pt x="455" y="276"/>
                  </a:lnTo>
                  <a:lnTo>
                    <a:pt x="456" y="287"/>
                  </a:lnTo>
                  <a:lnTo>
                    <a:pt x="456" y="288"/>
                  </a:lnTo>
                  <a:lnTo>
                    <a:pt x="464" y="297"/>
                  </a:lnTo>
                  <a:lnTo>
                    <a:pt x="464" y="307"/>
                  </a:lnTo>
                  <a:lnTo>
                    <a:pt x="468" y="313"/>
                  </a:lnTo>
                  <a:lnTo>
                    <a:pt x="462" y="316"/>
                  </a:lnTo>
                  <a:lnTo>
                    <a:pt x="459" y="319"/>
                  </a:lnTo>
                  <a:lnTo>
                    <a:pt x="458" y="319"/>
                  </a:lnTo>
                  <a:lnTo>
                    <a:pt x="458" y="321"/>
                  </a:lnTo>
                  <a:lnTo>
                    <a:pt x="458" y="323"/>
                  </a:lnTo>
                  <a:lnTo>
                    <a:pt x="465" y="337"/>
                  </a:lnTo>
                  <a:lnTo>
                    <a:pt x="467" y="343"/>
                  </a:lnTo>
                  <a:lnTo>
                    <a:pt x="468" y="347"/>
                  </a:lnTo>
                  <a:lnTo>
                    <a:pt x="469" y="351"/>
                  </a:lnTo>
                  <a:lnTo>
                    <a:pt x="468" y="354"/>
                  </a:lnTo>
                  <a:lnTo>
                    <a:pt x="460" y="367"/>
                  </a:lnTo>
                  <a:lnTo>
                    <a:pt x="465" y="374"/>
                  </a:lnTo>
                  <a:lnTo>
                    <a:pt x="466" y="380"/>
                  </a:lnTo>
                  <a:lnTo>
                    <a:pt x="470" y="388"/>
                  </a:lnTo>
                  <a:lnTo>
                    <a:pt x="471" y="390"/>
                  </a:lnTo>
                  <a:lnTo>
                    <a:pt x="471" y="393"/>
                  </a:lnTo>
                  <a:lnTo>
                    <a:pt x="470" y="394"/>
                  </a:lnTo>
                  <a:lnTo>
                    <a:pt x="470" y="394"/>
                  </a:lnTo>
                  <a:lnTo>
                    <a:pt x="466" y="396"/>
                  </a:lnTo>
                  <a:lnTo>
                    <a:pt x="462" y="400"/>
                  </a:lnTo>
                  <a:lnTo>
                    <a:pt x="462" y="407"/>
                  </a:lnTo>
                  <a:lnTo>
                    <a:pt x="461" y="408"/>
                  </a:lnTo>
                  <a:lnTo>
                    <a:pt x="461" y="409"/>
                  </a:lnTo>
                  <a:lnTo>
                    <a:pt x="450" y="416"/>
                  </a:lnTo>
                  <a:lnTo>
                    <a:pt x="448" y="421"/>
                  </a:lnTo>
                  <a:lnTo>
                    <a:pt x="448" y="422"/>
                  </a:lnTo>
                  <a:lnTo>
                    <a:pt x="448" y="423"/>
                  </a:lnTo>
                  <a:lnTo>
                    <a:pt x="448" y="423"/>
                  </a:lnTo>
                  <a:lnTo>
                    <a:pt x="449" y="425"/>
                  </a:lnTo>
                  <a:lnTo>
                    <a:pt x="449" y="426"/>
                  </a:lnTo>
                  <a:lnTo>
                    <a:pt x="449" y="427"/>
                  </a:lnTo>
                  <a:lnTo>
                    <a:pt x="449" y="428"/>
                  </a:lnTo>
                  <a:lnTo>
                    <a:pt x="449" y="429"/>
                  </a:lnTo>
                  <a:lnTo>
                    <a:pt x="441" y="436"/>
                  </a:lnTo>
                  <a:lnTo>
                    <a:pt x="441" y="437"/>
                  </a:lnTo>
                  <a:lnTo>
                    <a:pt x="441" y="438"/>
                  </a:lnTo>
                  <a:lnTo>
                    <a:pt x="441" y="440"/>
                  </a:lnTo>
                  <a:lnTo>
                    <a:pt x="446" y="444"/>
                  </a:lnTo>
                  <a:lnTo>
                    <a:pt x="446" y="446"/>
                  </a:lnTo>
                  <a:lnTo>
                    <a:pt x="446" y="447"/>
                  </a:lnTo>
                  <a:lnTo>
                    <a:pt x="446" y="448"/>
                  </a:lnTo>
                  <a:lnTo>
                    <a:pt x="446" y="449"/>
                  </a:lnTo>
                  <a:lnTo>
                    <a:pt x="446" y="450"/>
                  </a:lnTo>
                  <a:lnTo>
                    <a:pt x="438" y="456"/>
                  </a:lnTo>
                  <a:lnTo>
                    <a:pt x="437" y="457"/>
                  </a:lnTo>
                  <a:lnTo>
                    <a:pt x="437" y="458"/>
                  </a:lnTo>
                  <a:lnTo>
                    <a:pt x="438" y="462"/>
                  </a:lnTo>
                  <a:lnTo>
                    <a:pt x="443" y="471"/>
                  </a:lnTo>
                  <a:lnTo>
                    <a:pt x="443" y="472"/>
                  </a:lnTo>
                  <a:lnTo>
                    <a:pt x="443" y="476"/>
                  </a:lnTo>
                  <a:lnTo>
                    <a:pt x="443" y="477"/>
                  </a:lnTo>
                  <a:lnTo>
                    <a:pt x="442" y="477"/>
                  </a:lnTo>
                  <a:lnTo>
                    <a:pt x="438" y="479"/>
                  </a:lnTo>
                  <a:lnTo>
                    <a:pt x="438" y="480"/>
                  </a:lnTo>
                  <a:lnTo>
                    <a:pt x="436" y="489"/>
                  </a:lnTo>
                  <a:lnTo>
                    <a:pt x="435" y="491"/>
                  </a:lnTo>
                  <a:lnTo>
                    <a:pt x="426" y="496"/>
                  </a:lnTo>
                  <a:lnTo>
                    <a:pt x="424" y="499"/>
                  </a:lnTo>
                  <a:lnTo>
                    <a:pt x="415" y="506"/>
                  </a:lnTo>
                  <a:lnTo>
                    <a:pt x="403" y="502"/>
                  </a:lnTo>
                  <a:lnTo>
                    <a:pt x="401" y="503"/>
                  </a:lnTo>
                  <a:lnTo>
                    <a:pt x="400" y="503"/>
                  </a:lnTo>
                  <a:lnTo>
                    <a:pt x="399" y="504"/>
                  </a:lnTo>
                  <a:lnTo>
                    <a:pt x="399" y="506"/>
                  </a:lnTo>
                  <a:lnTo>
                    <a:pt x="399" y="519"/>
                  </a:lnTo>
                  <a:lnTo>
                    <a:pt x="399" y="520"/>
                  </a:lnTo>
                  <a:lnTo>
                    <a:pt x="396" y="526"/>
                  </a:lnTo>
                  <a:lnTo>
                    <a:pt x="396" y="527"/>
                  </a:lnTo>
                  <a:lnTo>
                    <a:pt x="396" y="528"/>
                  </a:lnTo>
                  <a:lnTo>
                    <a:pt x="397" y="528"/>
                  </a:lnTo>
                  <a:lnTo>
                    <a:pt x="400" y="533"/>
                  </a:lnTo>
                  <a:lnTo>
                    <a:pt x="400" y="534"/>
                  </a:lnTo>
                  <a:lnTo>
                    <a:pt x="402" y="539"/>
                  </a:lnTo>
                  <a:lnTo>
                    <a:pt x="403" y="542"/>
                  </a:lnTo>
                  <a:lnTo>
                    <a:pt x="404" y="546"/>
                  </a:lnTo>
                  <a:lnTo>
                    <a:pt x="403" y="548"/>
                  </a:lnTo>
                  <a:lnTo>
                    <a:pt x="403" y="549"/>
                  </a:lnTo>
                  <a:lnTo>
                    <a:pt x="397" y="554"/>
                  </a:lnTo>
                  <a:lnTo>
                    <a:pt x="389" y="555"/>
                  </a:lnTo>
                  <a:lnTo>
                    <a:pt x="386" y="559"/>
                  </a:lnTo>
                  <a:lnTo>
                    <a:pt x="385" y="565"/>
                  </a:lnTo>
                  <a:lnTo>
                    <a:pt x="383" y="567"/>
                  </a:lnTo>
                  <a:lnTo>
                    <a:pt x="382" y="572"/>
                  </a:lnTo>
                  <a:lnTo>
                    <a:pt x="380" y="576"/>
                  </a:lnTo>
                  <a:lnTo>
                    <a:pt x="380" y="577"/>
                  </a:lnTo>
                  <a:lnTo>
                    <a:pt x="380" y="578"/>
                  </a:lnTo>
                  <a:lnTo>
                    <a:pt x="381" y="580"/>
                  </a:lnTo>
                  <a:lnTo>
                    <a:pt x="382" y="581"/>
                  </a:lnTo>
                  <a:lnTo>
                    <a:pt x="382" y="584"/>
                  </a:lnTo>
                  <a:lnTo>
                    <a:pt x="390" y="595"/>
                  </a:lnTo>
                  <a:lnTo>
                    <a:pt x="375" y="596"/>
                  </a:lnTo>
                  <a:lnTo>
                    <a:pt x="375" y="593"/>
                  </a:lnTo>
                  <a:lnTo>
                    <a:pt x="364" y="594"/>
                  </a:lnTo>
                  <a:lnTo>
                    <a:pt x="364" y="606"/>
                  </a:lnTo>
                  <a:lnTo>
                    <a:pt x="362" y="606"/>
                  </a:lnTo>
                  <a:lnTo>
                    <a:pt x="361" y="607"/>
                  </a:lnTo>
                  <a:lnTo>
                    <a:pt x="361" y="607"/>
                  </a:lnTo>
                  <a:lnTo>
                    <a:pt x="362" y="609"/>
                  </a:lnTo>
                  <a:lnTo>
                    <a:pt x="359" y="609"/>
                  </a:lnTo>
                  <a:lnTo>
                    <a:pt x="359" y="607"/>
                  </a:lnTo>
                  <a:lnTo>
                    <a:pt x="357" y="607"/>
                  </a:lnTo>
                  <a:lnTo>
                    <a:pt x="357" y="604"/>
                  </a:lnTo>
                  <a:lnTo>
                    <a:pt x="354" y="604"/>
                  </a:lnTo>
                  <a:lnTo>
                    <a:pt x="354" y="602"/>
                  </a:lnTo>
                  <a:lnTo>
                    <a:pt x="349" y="602"/>
                  </a:lnTo>
                  <a:lnTo>
                    <a:pt x="349" y="598"/>
                  </a:lnTo>
                  <a:lnTo>
                    <a:pt x="347" y="598"/>
                  </a:lnTo>
                  <a:lnTo>
                    <a:pt x="347" y="596"/>
                  </a:lnTo>
                  <a:lnTo>
                    <a:pt x="342" y="596"/>
                  </a:lnTo>
                  <a:lnTo>
                    <a:pt x="342" y="593"/>
                  </a:lnTo>
                  <a:lnTo>
                    <a:pt x="340" y="594"/>
                  </a:lnTo>
                  <a:lnTo>
                    <a:pt x="339" y="591"/>
                  </a:lnTo>
                  <a:lnTo>
                    <a:pt x="335" y="592"/>
                  </a:lnTo>
                  <a:lnTo>
                    <a:pt x="334" y="587"/>
                  </a:lnTo>
                  <a:lnTo>
                    <a:pt x="329" y="587"/>
                  </a:lnTo>
                  <a:lnTo>
                    <a:pt x="329" y="585"/>
                  </a:lnTo>
                  <a:lnTo>
                    <a:pt x="327" y="585"/>
                  </a:lnTo>
                  <a:lnTo>
                    <a:pt x="327" y="584"/>
                  </a:lnTo>
                  <a:lnTo>
                    <a:pt x="334" y="587"/>
                  </a:lnTo>
                  <a:lnTo>
                    <a:pt x="329" y="583"/>
                  </a:lnTo>
                  <a:lnTo>
                    <a:pt x="329" y="583"/>
                  </a:lnTo>
                  <a:lnTo>
                    <a:pt x="329" y="578"/>
                  </a:lnTo>
                  <a:lnTo>
                    <a:pt x="331" y="573"/>
                  </a:lnTo>
                  <a:lnTo>
                    <a:pt x="331" y="571"/>
                  </a:lnTo>
                  <a:lnTo>
                    <a:pt x="329" y="571"/>
                  </a:lnTo>
                  <a:lnTo>
                    <a:pt x="330" y="559"/>
                  </a:lnTo>
                  <a:lnTo>
                    <a:pt x="328" y="557"/>
                  </a:lnTo>
                  <a:lnTo>
                    <a:pt x="329" y="549"/>
                  </a:lnTo>
                  <a:lnTo>
                    <a:pt x="327" y="548"/>
                  </a:lnTo>
                  <a:lnTo>
                    <a:pt x="322" y="545"/>
                  </a:lnTo>
                  <a:lnTo>
                    <a:pt x="322" y="543"/>
                  </a:lnTo>
                  <a:lnTo>
                    <a:pt x="320" y="539"/>
                  </a:lnTo>
                  <a:lnTo>
                    <a:pt x="316" y="537"/>
                  </a:lnTo>
                  <a:lnTo>
                    <a:pt x="314" y="537"/>
                  </a:lnTo>
                  <a:lnTo>
                    <a:pt x="314" y="535"/>
                  </a:lnTo>
                  <a:lnTo>
                    <a:pt x="313" y="533"/>
                  </a:lnTo>
                  <a:lnTo>
                    <a:pt x="313" y="531"/>
                  </a:lnTo>
                  <a:lnTo>
                    <a:pt x="307" y="525"/>
                  </a:lnTo>
                  <a:lnTo>
                    <a:pt x="305" y="525"/>
                  </a:lnTo>
                  <a:lnTo>
                    <a:pt x="302" y="521"/>
                  </a:lnTo>
                  <a:lnTo>
                    <a:pt x="300" y="521"/>
                  </a:lnTo>
                  <a:lnTo>
                    <a:pt x="293" y="513"/>
                  </a:lnTo>
                  <a:lnTo>
                    <a:pt x="290" y="513"/>
                  </a:lnTo>
                  <a:lnTo>
                    <a:pt x="290" y="512"/>
                  </a:lnTo>
                  <a:lnTo>
                    <a:pt x="281" y="512"/>
                  </a:lnTo>
                  <a:lnTo>
                    <a:pt x="280" y="513"/>
                  </a:lnTo>
                  <a:lnTo>
                    <a:pt x="280" y="515"/>
                  </a:lnTo>
                  <a:lnTo>
                    <a:pt x="275" y="515"/>
                  </a:lnTo>
                  <a:lnTo>
                    <a:pt x="271" y="513"/>
                  </a:lnTo>
                  <a:lnTo>
                    <a:pt x="271" y="513"/>
                  </a:lnTo>
                  <a:lnTo>
                    <a:pt x="271" y="513"/>
                  </a:lnTo>
                  <a:lnTo>
                    <a:pt x="267" y="512"/>
                  </a:lnTo>
                  <a:lnTo>
                    <a:pt x="266" y="512"/>
                  </a:lnTo>
                  <a:lnTo>
                    <a:pt x="266" y="511"/>
                  </a:lnTo>
                  <a:lnTo>
                    <a:pt x="265" y="512"/>
                  </a:lnTo>
                  <a:lnTo>
                    <a:pt x="263" y="507"/>
                  </a:lnTo>
                  <a:lnTo>
                    <a:pt x="254" y="499"/>
                  </a:lnTo>
                  <a:lnTo>
                    <a:pt x="254" y="495"/>
                  </a:lnTo>
                  <a:lnTo>
                    <a:pt x="256" y="493"/>
                  </a:lnTo>
                  <a:lnTo>
                    <a:pt x="256" y="488"/>
                  </a:lnTo>
                  <a:lnTo>
                    <a:pt x="254" y="485"/>
                  </a:lnTo>
                  <a:lnTo>
                    <a:pt x="254" y="483"/>
                  </a:lnTo>
                  <a:lnTo>
                    <a:pt x="253" y="486"/>
                  </a:lnTo>
                  <a:lnTo>
                    <a:pt x="253" y="484"/>
                  </a:lnTo>
                  <a:lnTo>
                    <a:pt x="248" y="484"/>
                  </a:lnTo>
                  <a:lnTo>
                    <a:pt x="248" y="482"/>
                  </a:lnTo>
                  <a:lnTo>
                    <a:pt x="245" y="482"/>
                  </a:lnTo>
                  <a:lnTo>
                    <a:pt x="245" y="480"/>
                  </a:lnTo>
                  <a:lnTo>
                    <a:pt x="243" y="480"/>
                  </a:lnTo>
                  <a:lnTo>
                    <a:pt x="242" y="475"/>
                  </a:lnTo>
                  <a:lnTo>
                    <a:pt x="240" y="476"/>
                  </a:lnTo>
                  <a:lnTo>
                    <a:pt x="240" y="473"/>
                  </a:lnTo>
                  <a:lnTo>
                    <a:pt x="238" y="473"/>
                  </a:lnTo>
                  <a:lnTo>
                    <a:pt x="237" y="471"/>
                  </a:lnTo>
                  <a:lnTo>
                    <a:pt x="233" y="471"/>
                  </a:lnTo>
                  <a:lnTo>
                    <a:pt x="232" y="459"/>
                  </a:lnTo>
                  <a:lnTo>
                    <a:pt x="230" y="460"/>
                  </a:lnTo>
                  <a:lnTo>
                    <a:pt x="230" y="457"/>
                  </a:lnTo>
                  <a:lnTo>
                    <a:pt x="227" y="458"/>
                  </a:lnTo>
                  <a:lnTo>
                    <a:pt x="227" y="455"/>
                  </a:lnTo>
                  <a:lnTo>
                    <a:pt x="225" y="455"/>
                  </a:lnTo>
                  <a:lnTo>
                    <a:pt x="225" y="452"/>
                  </a:lnTo>
                  <a:lnTo>
                    <a:pt x="226" y="452"/>
                  </a:lnTo>
                  <a:lnTo>
                    <a:pt x="226" y="446"/>
                  </a:lnTo>
                  <a:lnTo>
                    <a:pt x="224" y="444"/>
                  </a:lnTo>
                  <a:lnTo>
                    <a:pt x="218" y="444"/>
                  </a:lnTo>
                  <a:lnTo>
                    <a:pt x="218" y="442"/>
                  </a:lnTo>
                  <a:lnTo>
                    <a:pt x="216" y="441"/>
                  </a:lnTo>
                  <a:lnTo>
                    <a:pt x="215" y="440"/>
                  </a:lnTo>
                  <a:lnTo>
                    <a:pt x="215" y="434"/>
                  </a:lnTo>
                  <a:lnTo>
                    <a:pt x="207" y="433"/>
                  </a:lnTo>
                  <a:lnTo>
                    <a:pt x="207" y="431"/>
                  </a:lnTo>
                  <a:lnTo>
                    <a:pt x="206" y="431"/>
                  </a:lnTo>
                  <a:lnTo>
                    <a:pt x="205" y="425"/>
                  </a:lnTo>
                  <a:lnTo>
                    <a:pt x="206" y="412"/>
                  </a:lnTo>
                  <a:lnTo>
                    <a:pt x="198" y="411"/>
                  </a:lnTo>
                  <a:lnTo>
                    <a:pt x="198" y="407"/>
                  </a:lnTo>
                  <a:lnTo>
                    <a:pt x="194" y="407"/>
                  </a:lnTo>
                  <a:lnTo>
                    <a:pt x="194" y="405"/>
                  </a:lnTo>
                  <a:lnTo>
                    <a:pt x="192" y="405"/>
                  </a:lnTo>
                  <a:lnTo>
                    <a:pt x="192" y="401"/>
                  </a:lnTo>
                  <a:lnTo>
                    <a:pt x="189" y="400"/>
                  </a:lnTo>
                  <a:lnTo>
                    <a:pt x="188" y="400"/>
                  </a:lnTo>
                  <a:lnTo>
                    <a:pt x="188" y="399"/>
                  </a:lnTo>
                  <a:lnTo>
                    <a:pt x="187" y="399"/>
                  </a:lnTo>
                  <a:lnTo>
                    <a:pt x="187" y="398"/>
                  </a:lnTo>
                  <a:lnTo>
                    <a:pt x="187" y="396"/>
                  </a:lnTo>
                  <a:lnTo>
                    <a:pt x="185" y="394"/>
                  </a:lnTo>
                  <a:lnTo>
                    <a:pt x="181" y="394"/>
                  </a:lnTo>
                  <a:lnTo>
                    <a:pt x="179" y="390"/>
                  </a:lnTo>
                  <a:lnTo>
                    <a:pt x="175" y="390"/>
                  </a:lnTo>
                  <a:lnTo>
                    <a:pt x="175" y="391"/>
                  </a:lnTo>
                  <a:lnTo>
                    <a:pt x="173" y="391"/>
                  </a:lnTo>
                  <a:lnTo>
                    <a:pt x="171" y="389"/>
                  </a:lnTo>
                  <a:lnTo>
                    <a:pt x="165" y="389"/>
                  </a:lnTo>
                  <a:lnTo>
                    <a:pt x="163" y="387"/>
                  </a:lnTo>
                  <a:lnTo>
                    <a:pt x="153" y="386"/>
                  </a:lnTo>
                  <a:lnTo>
                    <a:pt x="153" y="388"/>
                  </a:lnTo>
                  <a:lnTo>
                    <a:pt x="155" y="390"/>
                  </a:lnTo>
                  <a:lnTo>
                    <a:pt x="155" y="394"/>
                  </a:lnTo>
                  <a:lnTo>
                    <a:pt x="155" y="394"/>
                  </a:lnTo>
                  <a:lnTo>
                    <a:pt x="153" y="396"/>
                  </a:lnTo>
                  <a:lnTo>
                    <a:pt x="147" y="391"/>
                  </a:lnTo>
                  <a:lnTo>
                    <a:pt x="145" y="391"/>
                  </a:lnTo>
                  <a:lnTo>
                    <a:pt x="143" y="389"/>
                  </a:lnTo>
                  <a:lnTo>
                    <a:pt x="121" y="386"/>
                  </a:lnTo>
                  <a:lnTo>
                    <a:pt x="121" y="380"/>
                  </a:lnTo>
                  <a:lnTo>
                    <a:pt x="121" y="380"/>
                  </a:lnTo>
                  <a:lnTo>
                    <a:pt x="119" y="376"/>
                  </a:lnTo>
                  <a:lnTo>
                    <a:pt x="117" y="376"/>
                  </a:lnTo>
                  <a:lnTo>
                    <a:pt x="114" y="370"/>
                  </a:lnTo>
                  <a:lnTo>
                    <a:pt x="114" y="360"/>
                  </a:lnTo>
                  <a:lnTo>
                    <a:pt x="110" y="357"/>
                  </a:lnTo>
                  <a:lnTo>
                    <a:pt x="108" y="357"/>
                  </a:lnTo>
                  <a:lnTo>
                    <a:pt x="108" y="355"/>
                  </a:lnTo>
                  <a:lnTo>
                    <a:pt x="103" y="355"/>
                  </a:lnTo>
                  <a:lnTo>
                    <a:pt x="103" y="353"/>
                  </a:lnTo>
                  <a:lnTo>
                    <a:pt x="100" y="353"/>
                  </a:lnTo>
                  <a:lnTo>
                    <a:pt x="100" y="351"/>
                  </a:lnTo>
                  <a:lnTo>
                    <a:pt x="98" y="351"/>
                  </a:lnTo>
                  <a:lnTo>
                    <a:pt x="98" y="346"/>
                  </a:lnTo>
                  <a:lnTo>
                    <a:pt x="88" y="347"/>
                  </a:lnTo>
                  <a:lnTo>
                    <a:pt x="88" y="345"/>
                  </a:lnTo>
                  <a:lnTo>
                    <a:pt x="84" y="345"/>
                  </a:lnTo>
                  <a:lnTo>
                    <a:pt x="84" y="342"/>
                  </a:lnTo>
                  <a:lnTo>
                    <a:pt x="81" y="343"/>
                  </a:lnTo>
                  <a:lnTo>
                    <a:pt x="81" y="331"/>
                  </a:lnTo>
                  <a:lnTo>
                    <a:pt x="79" y="326"/>
                  </a:lnTo>
                  <a:lnTo>
                    <a:pt x="78" y="326"/>
                  </a:lnTo>
                  <a:lnTo>
                    <a:pt x="77" y="322"/>
                  </a:lnTo>
                  <a:lnTo>
                    <a:pt x="76" y="322"/>
                  </a:lnTo>
                  <a:lnTo>
                    <a:pt x="76" y="320"/>
                  </a:lnTo>
                  <a:lnTo>
                    <a:pt x="74" y="318"/>
                  </a:lnTo>
                  <a:lnTo>
                    <a:pt x="72" y="318"/>
                  </a:lnTo>
                  <a:lnTo>
                    <a:pt x="72" y="317"/>
                  </a:lnTo>
                  <a:lnTo>
                    <a:pt x="75" y="317"/>
                  </a:lnTo>
                  <a:lnTo>
                    <a:pt x="75" y="315"/>
                  </a:lnTo>
                  <a:lnTo>
                    <a:pt x="77" y="315"/>
                  </a:lnTo>
                  <a:lnTo>
                    <a:pt x="77" y="308"/>
                  </a:lnTo>
                  <a:lnTo>
                    <a:pt x="76" y="308"/>
                  </a:lnTo>
                  <a:lnTo>
                    <a:pt x="76" y="303"/>
                  </a:lnTo>
                  <a:lnTo>
                    <a:pt x="77" y="302"/>
                  </a:lnTo>
                  <a:lnTo>
                    <a:pt x="78" y="291"/>
                  </a:lnTo>
                  <a:lnTo>
                    <a:pt x="76" y="289"/>
                  </a:lnTo>
                  <a:lnTo>
                    <a:pt x="74" y="289"/>
                  </a:lnTo>
                  <a:lnTo>
                    <a:pt x="72" y="291"/>
                  </a:lnTo>
                  <a:lnTo>
                    <a:pt x="68" y="289"/>
                  </a:lnTo>
                  <a:lnTo>
                    <a:pt x="68" y="289"/>
                  </a:lnTo>
                  <a:lnTo>
                    <a:pt x="67" y="289"/>
                  </a:lnTo>
                  <a:lnTo>
                    <a:pt x="63" y="287"/>
                  </a:lnTo>
                  <a:lnTo>
                    <a:pt x="61" y="287"/>
                  </a:lnTo>
                  <a:lnTo>
                    <a:pt x="61" y="285"/>
                  </a:lnTo>
                  <a:lnTo>
                    <a:pt x="61" y="285"/>
                  </a:lnTo>
                  <a:lnTo>
                    <a:pt x="58" y="283"/>
                  </a:lnTo>
                  <a:lnTo>
                    <a:pt x="58" y="278"/>
                  </a:lnTo>
                  <a:lnTo>
                    <a:pt x="57" y="278"/>
                  </a:lnTo>
                  <a:lnTo>
                    <a:pt x="58" y="276"/>
                  </a:lnTo>
                  <a:lnTo>
                    <a:pt x="56" y="274"/>
                  </a:lnTo>
                  <a:lnTo>
                    <a:pt x="56" y="270"/>
                  </a:lnTo>
                  <a:lnTo>
                    <a:pt x="54" y="268"/>
                  </a:lnTo>
                  <a:lnTo>
                    <a:pt x="54" y="267"/>
                  </a:lnTo>
                  <a:lnTo>
                    <a:pt x="55" y="267"/>
                  </a:lnTo>
                  <a:lnTo>
                    <a:pt x="55" y="262"/>
                  </a:lnTo>
                  <a:lnTo>
                    <a:pt x="57" y="261"/>
                  </a:lnTo>
                  <a:lnTo>
                    <a:pt x="57" y="259"/>
                  </a:lnTo>
                  <a:lnTo>
                    <a:pt x="54" y="256"/>
                  </a:lnTo>
                  <a:lnTo>
                    <a:pt x="54" y="255"/>
                  </a:lnTo>
                  <a:lnTo>
                    <a:pt x="53" y="255"/>
                  </a:lnTo>
                  <a:lnTo>
                    <a:pt x="53" y="255"/>
                  </a:lnTo>
                  <a:lnTo>
                    <a:pt x="53" y="248"/>
                  </a:lnTo>
                  <a:lnTo>
                    <a:pt x="51" y="246"/>
                  </a:lnTo>
                  <a:lnTo>
                    <a:pt x="51" y="245"/>
                  </a:lnTo>
                  <a:lnTo>
                    <a:pt x="51" y="245"/>
                  </a:lnTo>
                  <a:lnTo>
                    <a:pt x="50" y="245"/>
                  </a:lnTo>
                  <a:lnTo>
                    <a:pt x="50" y="243"/>
                  </a:lnTo>
                  <a:lnTo>
                    <a:pt x="51" y="243"/>
                  </a:lnTo>
                  <a:lnTo>
                    <a:pt x="51" y="243"/>
                  </a:lnTo>
                  <a:lnTo>
                    <a:pt x="52" y="243"/>
                  </a:lnTo>
                  <a:lnTo>
                    <a:pt x="52" y="241"/>
                  </a:lnTo>
                  <a:lnTo>
                    <a:pt x="46" y="241"/>
                  </a:lnTo>
                  <a:lnTo>
                    <a:pt x="46" y="241"/>
                  </a:lnTo>
                  <a:lnTo>
                    <a:pt x="41" y="241"/>
                  </a:lnTo>
                  <a:lnTo>
                    <a:pt x="41" y="240"/>
                  </a:lnTo>
                  <a:lnTo>
                    <a:pt x="43" y="240"/>
                  </a:lnTo>
                  <a:lnTo>
                    <a:pt x="43" y="238"/>
                  </a:lnTo>
                  <a:lnTo>
                    <a:pt x="41" y="238"/>
                  </a:lnTo>
                  <a:lnTo>
                    <a:pt x="39" y="236"/>
                  </a:lnTo>
                  <a:lnTo>
                    <a:pt x="39" y="234"/>
                  </a:lnTo>
                  <a:lnTo>
                    <a:pt x="41" y="232"/>
                  </a:lnTo>
                  <a:lnTo>
                    <a:pt x="41" y="230"/>
                  </a:lnTo>
                  <a:lnTo>
                    <a:pt x="41" y="230"/>
                  </a:lnTo>
                  <a:lnTo>
                    <a:pt x="41" y="230"/>
                  </a:lnTo>
                  <a:lnTo>
                    <a:pt x="40" y="230"/>
                  </a:lnTo>
                  <a:lnTo>
                    <a:pt x="40" y="229"/>
                  </a:lnTo>
                  <a:lnTo>
                    <a:pt x="39" y="230"/>
                  </a:lnTo>
                  <a:lnTo>
                    <a:pt x="39" y="230"/>
                  </a:lnTo>
                  <a:lnTo>
                    <a:pt x="37" y="228"/>
                  </a:lnTo>
                  <a:lnTo>
                    <a:pt x="38" y="227"/>
                  </a:lnTo>
                  <a:lnTo>
                    <a:pt x="38" y="227"/>
                  </a:lnTo>
                  <a:lnTo>
                    <a:pt x="38" y="225"/>
                  </a:lnTo>
                  <a:lnTo>
                    <a:pt x="40" y="225"/>
                  </a:lnTo>
                  <a:lnTo>
                    <a:pt x="40" y="224"/>
                  </a:lnTo>
                  <a:lnTo>
                    <a:pt x="41" y="224"/>
                  </a:lnTo>
                  <a:lnTo>
                    <a:pt x="40" y="223"/>
                  </a:lnTo>
                  <a:lnTo>
                    <a:pt x="40" y="221"/>
                  </a:lnTo>
                  <a:lnTo>
                    <a:pt x="42" y="219"/>
                  </a:lnTo>
                  <a:lnTo>
                    <a:pt x="42" y="218"/>
                  </a:lnTo>
                  <a:lnTo>
                    <a:pt x="42" y="218"/>
                  </a:lnTo>
                  <a:lnTo>
                    <a:pt x="42" y="215"/>
                  </a:lnTo>
                  <a:lnTo>
                    <a:pt x="40" y="213"/>
                  </a:lnTo>
                  <a:lnTo>
                    <a:pt x="41" y="207"/>
                  </a:lnTo>
                  <a:lnTo>
                    <a:pt x="39" y="205"/>
                  </a:lnTo>
                  <a:lnTo>
                    <a:pt x="37" y="205"/>
                  </a:lnTo>
                  <a:lnTo>
                    <a:pt x="37" y="206"/>
                  </a:lnTo>
                  <a:lnTo>
                    <a:pt x="31" y="207"/>
                  </a:lnTo>
                  <a:lnTo>
                    <a:pt x="30" y="205"/>
                  </a:lnTo>
                  <a:lnTo>
                    <a:pt x="30" y="205"/>
                  </a:lnTo>
                  <a:lnTo>
                    <a:pt x="28" y="205"/>
                  </a:lnTo>
                  <a:lnTo>
                    <a:pt x="27" y="202"/>
                  </a:lnTo>
                  <a:lnTo>
                    <a:pt x="27" y="202"/>
                  </a:lnTo>
                  <a:lnTo>
                    <a:pt x="25" y="201"/>
                  </a:lnTo>
                  <a:lnTo>
                    <a:pt x="25" y="200"/>
                  </a:lnTo>
                  <a:lnTo>
                    <a:pt x="23" y="200"/>
                  </a:lnTo>
                  <a:lnTo>
                    <a:pt x="20" y="199"/>
                  </a:lnTo>
                  <a:lnTo>
                    <a:pt x="20" y="198"/>
                  </a:lnTo>
                  <a:lnTo>
                    <a:pt x="15" y="198"/>
                  </a:lnTo>
                  <a:lnTo>
                    <a:pt x="15" y="196"/>
                  </a:lnTo>
                  <a:lnTo>
                    <a:pt x="13" y="196"/>
                  </a:lnTo>
                  <a:lnTo>
                    <a:pt x="13" y="191"/>
                  </a:lnTo>
                  <a:lnTo>
                    <a:pt x="10" y="192"/>
                  </a:lnTo>
                  <a:lnTo>
                    <a:pt x="10" y="185"/>
                  </a:lnTo>
                  <a:lnTo>
                    <a:pt x="9" y="185"/>
                  </a:lnTo>
                  <a:lnTo>
                    <a:pt x="9" y="182"/>
                  </a:lnTo>
                  <a:lnTo>
                    <a:pt x="5" y="182"/>
                  </a:lnTo>
                  <a:lnTo>
                    <a:pt x="5" y="180"/>
                  </a:lnTo>
                  <a:lnTo>
                    <a:pt x="4" y="178"/>
                  </a:lnTo>
                  <a:lnTo>
                    <a:pt x="2" y="178"/>
                  </a:lnTo>
                  <a:lnTo>
                    <a:pt x="2" y="176"/>
                  </a:lnTo>
                  <a:lnTo>
                    <a:pt x="2" y="176"/>
                  </a:lnTo>
                  <a:lnTo>
                    <a:pt x="2" y="172"/>
                  </a:lnTo>
                  <a:lnTo>
                    <a:pt x="0" y="170"/>
                  </a:lnTo>
                  <a:lnTo>
                    <a:pt x="0" y="169"/>
                  </a:lnTo>
                  <a:lnTo>
                    <a:pt x="2" y="169"/>
                  </a:lnTo>
                  <a:lnTo>
                    <a:pt x="1" y="167"/>
                  </a:lnTo>
                  <a:lnTo>
                    <a:pt x="2" y="167"/>
                  </a:lnTo>
                  <a:lnTo>
                    <a:pt x="2" y="165"/>
                  </a:lnTo>
                  <a:lnTo>
                    <a:pt x="6" y="164"/>
                  </a:lnTo>
                  <a:lnTo>
                    <a:pt x="6" y="163"/>
                  </a:lnTo>
                  <a:lnTo>
                    <a:pt x="10" y="161"/>
                  </a:lnTo>
                  <a:lnTo>
                    <a:pt x="10" y="161"/>
                  </a:lnTo>
                  <a:lnTo>
                    <a:pt x="17" y="158"/>
                  </a:lnTo>
                  <a:lnTo>
                    <a:pt x="17" y="156"/>
                  </a:lnTo>
                  <a:lnTo>
                    <a:pt x="22" y="155"/>
                  </a:lnTo>
                  <a:lnTo>
                    <a:pt x="22" y="153"/>
                  </a:lnTo>
                  <a:lnTo>
                    <a:pt x="24" y="153"/>
                  </a:lnTo>
                  <a:lnTo>
                    <a:pt x="23" y="141"/>
                  </a:lnTo>
                  <a:lnTo>
                    <a:pt x="25" y="141"/>
                  </a:lnTo>
                  <a:lnTo>
                    <a:pt x="27" y="139"/>
                  </a:lnTo>
                  <a:lnTo>
                    <a:pt x="27" y="131"/>
                  </a:lnTo>
                  <a:lnTo>
                    <a:pt x="25" y="129"/>
                  </a:lnTo>
                  <a:lnTo>
                    <a:pt x="29" y="126"/>
                  </a:lnTo>
                  <a:lnTo>
                    <a:pt x="31" y="126"/>
                  </a:lnTo>
                  <a:lnTo>
                    <a:pt x="31" y="128"/>
                  </a:lnTo>
                  <a:lnTo>
                    <a:pt x="35" y="128"/>
                  </a:lnTo>
                  <a:lnTo>
                    <a:pt x="35" y="119"/>
                  </a:lnTo>
                  <a:lnTo>
                    <a:pt x="36" y="119"/>
                  </a:lnTo>
                  <a:lnTo>
                    <a:pt x="36" y="117"/>
                  </a:lnTo>
                  <a:lnTo>
                    <a:pt x="41" y="116"/>
                  </a:lnTo>
                  <a:lnTo>
                    <a:pt x="40" y="116"/>
                  </a:lnTo>
                  <a:lnTo>
                    <a:pt x="41" y="115"/>
                  </a:lnTo>
                  <a:lnTo>
                    <a:pt x="42" y="112"/>
                  </a:lnTo>
                  <a:lnTo>
                    <a:pt x="43" y="112"/>
                  </a:lnTo>
                  <a:lnTo>
                    <a:pt x="42" y="104"/>
                  </a:lnTo>
                  <a:lnTo>
                    <a:pt x="44" y="104"/>
                  </a:lnTo>
                  <a:lnTo>
                    <a:pt x="44" y="102"/>
                  </a:lnTo>
                  <a:lnTo>
                    <a:pt x="47" y="102"/>
                  </a:lnTo>
                  <a:lnTo>
                    <a:pt x="46" y="100"/>
                  </a:lnTo>
                  <a:lnTo>
                    <a:pt x="51" y="99"/>
                  </a:lnTo>
                  <a:lnTo>
                    <a:pt x="51" y="94"/>
                  </a:lnTo>
                  <a:lnTo>
                    <a:pt x="53" y="94"/>
                  </a:lnTo>
                  <a:lnTo>
                    <a:pt x="53" y="94"/>
                  </a:lnTo>
                  <a:lnTo>
                    <a:pt x="55" y="96"/>
                  </a:lnTo>
                  <a:lnTo>
                    <a:pt x="55" y="96"/>
                  </a:lnTo>
                  <a:lnTo>
                    <a:pt x="68" y="100"/>
                  </a:lnTo>
                  <a:lnTo>
                    <a:pt x="84" y="96"/>
                  </a:lnTo>
                  <a:lnTo>
                    <a:pt x="90" y="98"/>
                  </a:lnTo>
                  <a:lnTo>
                    <a:pt x="94" y="103"/>
                  </a:lnTo>
                  <a:lnTo>
                    <a:pt x="95" y="104"/>
                  </a:lnTo>
                  <a:lnTo>
                    <a:pt x="96" y="104"/>
                  </a:lnTo>
                  <a:lnTo>
                    <a:pt x="99" y="103"/>
                  </a:lnTo>
                  <a:lnTo>
                    <a:pt x="100" y="99"/>
                  </a:lnTo>
                  <a:lnTo>
                    <a:pt x="120" y="87"/>
                  </a:lnTo>
                  <a:lnTo>
                    <a:pt x="182" y="94"/>
                  </a:lnTo>
                  <a:lnTo>
                    <a:pt x="190" y="87"/>
                  </a:lnTo>
                  <a:lnTo>
                    <a:pt x="193" y="82"/>
                  </a:lnTo>
                  <a:lnTo>
                    <a:pt x="194" y="73"/>
                  </a:lnTo>
                  <a:lnTo>
                    <a:pt x="194" y="72"/>
                  </a:lnTo>
                  <a:lnTo>
                    <a:pt x="195" y="71"/>
                  </a:lnTo>
                  <a:lnTo>
                    <a:pt x="217" y="64"/>
                  </a:lnTo>
                  <a:lnTo>
                    <a:pt x="237" y="42"/>
                  </a:lnTo>
                  <a:lnTo>
                    <a:pt x="251" y="43"/>
                  </a:lnTo>
                  <a:lnTo>
                    <a:pt x="277" y="63"/>
                  </a:lnTo>
                  <a:lnTo>
                    <a:pt x="283" y="63"/>
                  </a:lnTo>
                  <a:lnTo>
                    <a:pt x="285" y="61"/>
                  </a:lnTo>
                  <a:lnTo>
                    <a:pt x="286" y="60"/>
                  </a:lnTo>
                  <a:lnTo>
                    <a:pt x="286" y="59"/>
                  </a:lnTo>
                  <a:lnTo>
                    <a:pt x="286" y="57"/>
                  </a:lnTo>
                  <a:lnTo>
                    <a:pt x="284" y="54"/>
                  </a:lnTo>
                  <a:lnTo>
                    <a:pt x="284" y="51"/>
                  </a:lnTo>
                  <a:lnTo>
                    <a:pt x="284" y="43"/>
                  </a:lnTo>
                  <a:lnTo>
                    <a:pt x="285" y="41"/>
                  </a:lnTo>
                  <a:lnTo>
                    <a:pt x="286" y="40"/>
                  </a:lnTo>
                  <a:lnTo>
                    <a:pt x="307" y="23"/>
                  </a:lnTo>
                  <a:lnTo>
                    <a:pt x="312" y="0"/>
                  </a:lnTo>
                  <a:lnTo>
                    <a:pt x="332" y="8"/>
                  </a:lnTo>
                  <a:lnTo>
                    <a:pt x="340" y="16"/>
                  </a:lnTo>
                  <a:lnTo>
                    <a:pt x="343" y="16"/>
                  </a:lnTo>
                  <a:lnTo>
                    <a:pt x="348" y="13"/>
                  </a:lnTo>
                  <a:lnTo>
                    <a:pt x="350" y="1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147" name="Freeform 56"/>
            <p:cNvSpPr>
              <a:spLocks noEditPoints="1"/>
            </p:cNvSpPr>
            <p:nvPr/>
          </p:nvSpPr>
          <p:spPr bwMode="auto">
            <a:xfrm>
              <a:off x="4875213" y="7408863"/>
              <a:ext cx="1128713" cy="914400"/>
            </a:xfrm>
            <a:custGeom>
              <a:avLst/>
              <a:gdLst>
                <a:gd name="T0" fmla="*/ 670 w 711"/>
                <a:gd name="T1" fmla="*/ 286 h 576"/>
                <a:gd name="T2" fmla="*/ 688 w 711"/>
                <a:gd name="T3" fmla="*/ 320 h 576"/>
                <a:gd name="T4" fmla="*/ 711 w 711"/>
                <a:gd name="T5" fmla="*/ 368 h 576"/>
                <a:gd name="T6" fmla="*/ 700 w 711"/>
                <a:gd name="T7" fmla="*/ 378 h 576"/>
                <a:gd name="T8" fmla="*/ 690 w 711"/>
                <a:gd name="T9" fmla="*/ 401 h 576"/>
                <a:gd name="T10" fmla="*/ 660 w 711"/>
                <a:gd name="T11" fmla="*/ 429 h 576"/>
                <a:gd name="T12" fmla="*/ 593 w 711"/>
                <a:gd name="T13" fmla="*/ 477 h 576"/>
                <a:gd name="T14" fmla="*/ 613 w 711"/>
                <a:gd name="T15" fmla="*/ 511 h 576"/>
                <a:gd name="T16" fmla="*/ 526 w 711"/>
                <a:gd name="T17" fmla="*/ 526 h 576"/>
                <a:gd name="T18" fmla="*/ 525 w 711"/>
                <a:gd name="T19" fmla="*/ 539 h 576"/>
                <a:gd name="T20" fmla="*/ 490 w 711"/>
                <a:gd name="T21" fmla="*/ 543 h 576"/>
                <a:gd name="T22" fmla="*/ 454 w 711"/>
                <a:gd name="T23" fmla="*/ 522 h 576"/>
                <a:gd name="T24" fmla="*/ 430 w 711"/>
                <a:gd name="T25" fmla="*/ 559 h 576"/>
                <a:gd name="T26" fmla="*/ 367 w 711"/>
                <a:gd name="T27" fmla="*/ 559 h 576"/>
                <a:gd name="T28" fmla="*/ 287 w 711"/>
                <a:gd name="T29" fmla="*/ 546 h 576"/>
                <a:gd name="T30" fmla="*/ 216 w 711"/>
                <a:gd name="T31" fmla="*/ 557 h 576"/>
                <a:gd name="T32" fmla="*/ 186 w 711"/>
                <a:gd name="T33" fmla="*/ 572 h 576"/>
                <a:gd name="T34" fmla="*/ 131 w 711"/>
                <a:gd name="T35" fmla="*/ 568 h 576"/>
                <a:gd name="T36" fmla="*/ 108 w 711"/>
                <a:gd name="T37" fmla="*/ 521 h 576"/>
                <a:gd name="T38" fmla="*/ 96 w 711"/>
                <a:gd name="T39" fmla="*/ 492 h 576"/>
                <a:gd name="T40" fmla="*/ 93 w 711"/>
                <a:gd name="T41" fmla="*/ 479 h 576"/>
                <a:gd name="T42" fmla="*/ 104 w 711"/>
                <a:gd name="T43" fmla="*/ 460 h 576"/>
                <a:gd name="T44" fmla="*/ 129 w 711"/>
                <a:gd name="T45" fmla="*/ 418 h 576"/>
                <a:gd name="T46" fmla="*/ 132 w 711"/>
                <a:gd name="T47" fmla="*/ 388 h 576"/>
                <a:gd name="T48" fmla="*/ 115 w 711"/>
                <a:gd name="T49" fmla="*/ 346 h 576"/>
                <a:gd name="T50" fmla="*/ 85 w 711"/>
                <a:gd name="T51" fmla="*/ 319 h 576"/>
                <a:gd name="T52" fmla="*/ 38 w 711"/>
                <a:gd name="T53" fmla="*/ 298 h 576"/>
                <a:gd name="T54" fmla="*/ 0 w 711"/>
                <a:gd name="T55" fmla="*/ 294 h 576"/>
                <a:gd name="T56" fmla="*/ 21 w 711"/>
                <a:gd name="T57" fmla="*/ 255 h 576"/>
                <a:gd name="T58" fmla="*/ 80 w 711"/>
                <a:gd name="T59" fmla="*/ 204 h 576"/>
                <a:gd name="T60" fmla="*/ 142 w 711"/>
                <a:gd name="T61" fmla="*/ 188 h 576"/>
                <a:gd name="T62" fmla="*/ 186 w 711"/>
                <a:gd name="T63" fmla="*/ 165 h 576"/>
                <a:gd name="T64" fmla="*/ 197 w 711"/>
                <a:gd name="T65" fmla="*/ 147 h 576"/>
                <a:gd name="T66" fmla="*/ 321 w 711"/>
                <a:gd name="T67" fmla="*/ 138 h 576"/>
                <a:gd name="T68" fmla="*/ 324 w 711"/>
                <a:gd name="T69" fmla="*/ 100 h 576"/>
                <a:gd name="T70" fmla="*/ 359 w 711"/>
                <a:gd name="T71" fmla="*/ 73 h 576"/>
                <a:gd name="T72" fmla="*/ 392 w 711"/>
                <a:gd name="T73" fmla="*/ 59 h 576"/>
                <a:gd name="T74" fmla="*/ 434 w 711"/>
                <a:gd name="T75" fmla="*/ 66 h 576"/>
                <a:gd name="T76" fmla="*/ 498 w 711"/>
                <a:gd name="T77" fmla="*/ 17 h 576"/>
                <a:gd name="T78" fmla="*/ 568 w 711"/>
                <a:gd name="T79" fmla="*/ 39 h 576"/>
                <a:gd name="T80" fmla="*/ 572 w 711"/>
                <a:gd name="T81" fmla="*/ 62 h 576"/>
                <a:gd name="T82" fmla="*/ 585 w 711"/>
                <a:gd name="T83" fmla="*/ 106 h 576"/>
                <a:gd name="T84" fmla="*/ 589 w 711"/>
                <a:gd name="T85" fmla="*/ 144 h 576"/>
                <a:gd name="T86" fmla="*/ 652 w 711"/>
                <a:gd name="T87" fmla="*/ 167 h 576"/>
                <a:gd name="T88" fmla="*/ 660 w 711"/>
                <a:gd name="T89" fmla="*/ 202 h 576"/>
                <a:gd name="T90" fmla="*/ 656 w 711"/>
                <a:gd name="T91" fmla="*/ 243 h 576"/>
                <a:gd name="T92" fmla="*/ 399 w 711"/>
                <a:gd name="T93" fmla="*/ 252 h 576"/>
                <a:gd name="T94" fmla="*/ 437 w 711"/>
                <a:gd name="T95" fmla="*/ 280 h 576"/>
                <a:gd name="T96" fmla="*/ 415 w 711"/>
                <a:gd name="T97" fmla="*/ 294 h 576"/>
                <a:gd name="T98" fmla="*/ 406 w 711"/>
                <a:gd name="T99" fmla="*/ 323 h 576"/>
                <a:gd name="T100" fmla="*/ 317 w 711"/>
                <a:gd name="T101" fmla="*/ 351 h 576"/>
                <a:gd name="T102" fmla="*/ 312 w 711"/>
                <a:gd name="T103" fmla="*/ 328 h 576"/>
                <a:gd name="T104" fmla="*/ 284 w 711"/>
                <a:gd name="T105" fmla="*/ 290 h 576"/>
                <a:gd name="T106" fmla="*/ 295 w 711"/>
                <a:gd name="T107" fmla="*/ 281 h 576"/>
                <a:gd name="T108" fmla="*/ 313 w 711"/>
                <a:gd name="T109" fmla="*/ 259 h 576"/>
                <a:gd name="T110" fmla="*/ 359 w 711"/>
                <a:gd name="T111" fmla="*/ 235 h 576"/>
                <a:gd name="T112" fmla="*/ 397 w 711"/>
                <a:gd name="T113" fmla="*/ 248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1" h="576">
                  <a:moveTo>
                    <a:pt x="679" y="267"/>
                  </a:moveTo>
                  <a:lnTo>
                    <a:pt x="672" y="265"/>
                  </a:lnTo>
                  <a:lnTo>
                    <a:pt x="667" y="266"/>
                  </a:lnTo>
                  <a:lnTo>
                    <a:pt x="668" y="271"/>
                  </a:lnTo>
                  <a:lnTo>
                    <a:pt x="670" y="274"/>
                  </a:lnTo>
                  <a:lnTo>
                    <a:pt x="671" y="276"/>
                  </a:lnTo>
                  <a:lnTo>
                    <a:pt x="671" y="278"/>
                  </a:lnTo>
                  <a:lnTo>
                    <a:pt x="670" y="286"/>
                  </a:lnTo>
                  <a:lnTo>
                    <a:pt x="667" y="291"/>
                  </a:lnTo>
                  <a:lnTo>
                    <a:pt x="661" y="294"/>
                  </a:lnTo>
                  <a:lnTo>
                    <a:pt x="660" y="295"/>
                  </a:lnTo>
                  <a:lnTo>
                    <a:pt x="659" y="301"/>
                  </a:lnTo>
                  <a:lnTo>
                    <a:pt x="658" y="303"/>
                  </a:lnTo>
                  <a:lnTo>
                    <a:pt x="663" y="310"/>
                  </a:lnTo>
                  <a:lnTo>
                    <a:pt x="687" y="319"/>
                  </a:lnTo>
                  <a:lnTo>
                    <a:pt x="688" y="320"/>
                  </a:lnTo>
                  <a:lnTo>
                    <a:pt x="688" y="321"/>
                  </a:lnTo>
                  <a:lnTo>
                    <a:pt x="688" y="328"/>
                  </a:lnTo>
                  <a:lnTo>
                    <a:pt x="688" y="329"/>
                  </a:lnTo>
                  <a:lnTo>
                    <a:pt x="689" y="330"/>
                  </a:lnTo>
                  <a:lnTo>
                    <a:pt x="706" y="339"/>
                  </a:lnTo>
                  <a:lnTo>
                    <a:pt x="710" y="343"/>
                  </a:lnTo>
                  <a:lnTo>
                    <a:pt x="710" y="344"/>
                  </a:lnTo>
                  <a:lnTo>
                    <a:pt x="711" y="368"/>
                  </a:lnTo>
                  <a:lnTo>
                    <a:pt x="710" y="369"/>
                  </a:lnTo>
                  <a:lnTo>
                    <a:pt x="710" y="371"/>
                  </a:lnTo>
                  <a:lnTo>
                    <a:pt x="709" y="372"/>
                  </a:lnTo>
                  <a:lnTo>
                    <a:pt x="700" y="375"/>
                  </a:lnTo>
                  <a:lnTo>
                    <a:pt x="700" y="377"/>
                  </a:lnTo>
                  <a:lnTo>
                    <a:pt x="700" y="377"/>
                  </a:lnTo>
                  <a:lnTo>
                    <a:pt x="700" y="378"/>
                  </a:lnTo>
                  <a:lnTo>
                    <a:pt x="700" y="378"/>
                  </a:lnTo>
                  <a:lnTo>
                    <a:pt x="701" y="380"/>
                  </a:lnTo>
                  <a:lnTo>
                    <a:pt x="702" y="381"/>
                  </a:lnTo>
                  <a:lnTo>
                    <a:pt x="702" y="383"/>
                  </a:lnTo>
                  <a:lnTo>
                    <a:pt x="702" y="392"/>
                  </a:lnTo>
                  <a:lnTo>
                    <a:pt x="701" y="396"/>
                  </a:lnTo>
                  <a:lnTo>
                    <a:pt x="695" y="397"/>
                  </a:lnTo>
                  <a:lnTo>
                    <a:pt x="692" y="401"/>
                  </a:lnTo>
                  <a:lnTo>
                    <a:pt x="690" y="401"/>
                  </a:lnTo>
                  <a:lnTo>
                    <a:pt x="681" y="399"/>
                  </a:lnTo>
                  <a:lnTo>
                    <a:pt x="680" y="400"/>
                  </a:lnTo>
                  <a:lnTo>
                    <a:pt x="680" y="401"/>
                  </a:lnTo>
                  <a:lnTo>
                    <a:pt x="677" y="413"/>
                  </a:lnTo>
                  <a:lnTo>
                    <a:pt x="678" y="423"/>
                  </a:lnTo>
                  <a:lnTo>
                    <a:pt x="676" y="426"/>
                  </a:lnTo>
                  <a:lnTo>
                    <a:pt x="675" y="428"/>
                  </a:lnTo>
                  <a:lnTo>
                    <a:pt x="660" y="429"/>
                  </a:lnTo>
                  <a:lnTo>
                    <a:pt x="655" y="435"/>
                  </a:lnTo>
                  <a:lnTo>
                    <a:pt x="609" y="446"/>
                  </a:lnTo>
                  <a:lnTo>
                    <a:pt x="608" y="447"/>
                  </a:lnTo>
                  <a:lnTo>
                    <a:pt x="605" y="454"/>
                  </a:lnTo>
                  <a:lnTo>
                    <a:pt x="605" y="462"/>
                  </a:lnTo>
                  <a:lnTo>
                    <a:pt x="604" y="464"/>
                  </a:lnTo>
                  <a:lnTo>
                    <a:pt x="594" y="475"/>
                  </a:lnTo>
                  <a:lnTo>
                    <a:pt x="593" y="477"/>
                  </a:lnTo>
                  <a:lnTo>
                    <a:pt x="593" y="488"/>
                  </a:lnTo>
                  <a:lnTo>
                    <a:pt x="595" y="489"/>
                  </a:lnTo>
                  <a:lnTo>
                    <a:pt x="597" y="492"/>
                  </a:lnTo>
                  <a:lnTo>
                    <a:pt x="612" y="500"/>
                  </a:lnTo>
                  <a:lnTo>
                    <a:pt x="613" y="501"/>
                  </a:lnTo>
                  <a:lnTo>
                    <a:pt x="613" y="501"/>
                  </a:lnTo>
                  <a:lnTo>
                    <a:pt x="614" y="507"/>
                  </a:lnTo>
                  <a:lnTo>
                    <a:pt x="613" y="511"/>
                  </a:lnTo>
                  <a:lnTo>
                    <a:pt x="609" y="520"/>
                  </a:lnTo>
                  <a:lnTo>
                    <a:pt x="595" y="527"/>
                  </a:lnTo>
                  <a:lnTo>
                    <a:pt x="589" y="528"/>
                  </a:lnTo>
                  <a:lnTo>
                    <a:pt x="587" y="530"/>
                  </a:lnTo>
                  <a:lnTo>
                    <a:pt x="584" y="531"/>
                  </a:lnTo>
                  <a:lnTo>
                    <a:pt x="580" y="529"/>
                  </a:lnTo>
                  <a:lnTo>
                    <a:pt x="537" y="530"/>
                  </a:lnTo>
                  <a:lnTo>
                    <a:pt x="526" y="526"/>
                  </a:lnTo>
                  <a:lnTo>
                    <a:pt x="523" y="527"/>
                  </a:lnTo>
                  <a:lnTo>
                    <a:pt x="522" y="527"/>
                  </a:lnTo>
                  <a:lnTo>
                    <a:pt x="522" y="529"/>
                  </a:lnTo>
                  <a:lnTo>
                    <a:pt x="521" y="530"/>
                  </a:lnTo>
                  <a:lnTo>
                    <a:pt x="522" y="532"/>
                  </a:lnTo>
                  <a:lnTo>
                    <a:pt x="523" y="535"/>
                  </a:lnTo>
                  <a:lnTo>
                    <a:pt x="524" y="536"/>
                  </a:lnTo>
                  <a:lnTo>
                    <a:pt x="525" y="539"/>
                  </a:lnTo>
                  <a:lnTo>
                    <a:pt x="525" y="541"/>
                  </a:lnTo>
                  <a:lnTo>
                    <a:pt x="524" y="541"/>
                  </a:lnTo>
                  <a:lnTo>
                    <a:pt x="523" y="542"/>
                  </a:lnTo>
                  <a:lnTo>
                    <a:pt x="511" y="543"/>
                  </a:lnTo>
                  <a:lnTo>
                    <a:pt x="510" y="544"/>
                  </a:lnTo>
                  <a:lnTo>
                    <a:pt x="510" y="547"/>
                  </a:lnTo>
                  <a:lnTo>
                    <a:pt x="510" y="561"/>
                  </a:lnTo>
                  <a:lnTo>
                    <a:pt x="490" y="543"/>
                  </a:lnTo>
                  <a:lnTo>
                    <a:pt x="489" y="541"/>
                  </a:lnTo>
                  <a:lnTo>
                    <a:pt x="489" y="536"/>
                  </a:lnTo>
                  <a:lnTo>
                    <a:pt x="489" y="534"/>
                  </a:lnTo>
                  <a:lnTo>
                    <a:pt x="485" y="532"/>
                  </a:lnTo>
                  <a:lnTo>
                    <a:pt x="482" y="532"/>
                  </a:lnTo>
                  <a:lnTo>
                    <a:pt x="480" y="533"/>
                  </a:lnTo>
                  <a:lnTo>
                    <a:pt x="475" y="533"/>
                  </a:lnTo>
                  <a:lnTo>
                    <a:pt x="454" y="522"/>
                  </a:lnTo>
                  <a:lnTo>
                    <a:pt x="451" y="522"/>
                  </a:lnTo>
                  <a:lnTo>
                    <a:pt x="444" y="528"/>
                  </a:lnTo>
                  <a:lnTo>
                    <a:pt x="439" y="538"/>
                  </a:lnTo>
                  <a:lnTo>
                    <a:pt x="439" y="541"/>
                  </a:lnTo>
                  <a:lnTo>
                    <a:pt x="441" y="554"/>
                  </a:lnTo>
                  <a:lnTo>
                    <a:pt x="440" y="555"/>
                  </a:lnTo>
                  <a:lnTo>
                    <a:pt x="437" y="558"/>
                  </a:lnTo>
                  <a:lnTo>
                    <a:pt x="430" y="559"/>
                  </a:lnTo>
                  <a:lnTo>
                    <a:pt x="413" y="575"/>
                  </a:lnTo>
                  <a:lnTo>
                    <a:pt x="410" y="575"/>
                  </a:lnTo>
                  <a:lnTo>
                    <a:pt x="409" y="574"/>
                  </a:lnTo>
                  <a:lnTo>
                    <a:pt x="408" y="572"/>
                  </a:lnTo>
                  <a:lnTo>
                    <a:pt x="407" y="571"/>
                  </a:lnTo>
                  <a:lnTo>
                    <a:pt x="390" y="562"/>
                  </a:lnTo>
                  <a:lnTo>
                    <a:pt x="377" y="564"/>
                  </a:lnTo>
                  <a:lnTo>
                    <a:pt x="367" y="559"/>
                  </a:lnTo>
                  <a:lnTo>
                    <a:pt x="357" y="559"/>
                  </a:lnTo>
                  <a:lnTo>
                    <a:pt x="352" y="562"/>
                  </a:lnTo>
                  <a:lnTo>
                    <a:pt x="338" y="554"/>
                  </a:lnTo>
                  <a:lnTo>
                    <a:pt x="321" y="563"/>
                  </a:lnTo>
                  <a:lnTo>
                    <a:pt x="309" y="562"/>
                  </a:lnTo>
                  <a:lnTo>
                    <a:pt x="290" y="547"/>
                  </a:lnTo>
                  <a:lnTo>
                    <a:pt x="289" y="546"/>
                  </a:lnTo>
                  <a:lnTo>
                    <a:pt x="287" y="546"/>
                  </a:lnTo>
                  <a:lnTo>
                    <a:pt x="284" y="548"/>
                  </a:lnTo>
                  <a:lnTo>
                    <a:pt x="270" y="550"/>
                  </a:lnTo>
                  <a:lnTo>
                    <a:pt x="266" y="555"/>
                  </a:lnTo>
                  <a:lnTo>
                    <a:pt x="264" y="559"/>
                  </a:lnTo>
                  <a:lnTo>
                    <a:pt x="262" y="560"/>
                  </a:lnTo>
                  <a:lnTo>
                    <a:pt x="220" y="561"/>
                  </a:lnTo>
                  <a:lnTo>
                    <a:pt x="217" y="558"/>
                  </a:lnTo>
                  <a:lnTo>
                    <a:pt x="216" y="557"/>
                  </a:lnTo>
                  <a:lnTo>
                    <a:pt x="216" y="553"/>
                  </a:lnTo>
                  <a:lnTo>
                    <a:pt x="215" y="551"/>
                  </a:lnTo>
                  <a:lnTo>
                    <a:pt x="214" y="551"/>
                  </a:lnTo>
                  <a:lnTo>
                    <a:pt x="207" y="550"/>
                  </a:lnTo>
                  <a:lnTo>
                    <a:pt x="199" y="554"/>
                  </a:lnTo>
                  <a:lnTo>
                    <a:pt x="195" y="563"/>
                  </a:lnTo>
                  <a:lnTo>
                    <a:pt x="188" y="568"/>
                  </a:lnTo>
                  <a:lnTo>
                    <a:pt x="186" y="572"/>
                  </a:lnTo>
                  <a:lnTo>
                    <a:pt x="185" y="572"/>
                  </a:lnTo>
                  <a:lnTo>
                    <a:pt x="177" y="572"/>
                  </a:lnTo>
                  <a:lnTo>
                    <a:pt x="168" y="576"/>
                  </a:lnTo>
                  <a:lnTo>
                    <a:pt x="157" y="571"/>
                  </a:lnTo>
                  <a:lnTo>
                    <a:pt x="151" y="566"/>
                  </a:lnTo>
                  <a:lnTo>
                    <a:pt x="147" y="566"/>
                  </a:lnTo>
                  <a:lnTo>
                    <a:pt x="139" y="570"/>
                  </a:lnTo>
                  <a:lnTo>
                    <a:pt x="131" y="568"/>
                  </a:lnTo>
                  <a:lnTo>
                    <a:pt x="119" y="572"/>
                  </a:lnTo>
                  <a:lnTo>
                    <a:pt x="115" y="566"/>
                  </a:lnTo>
                  <a:lnTo>
                    <a:pt x="115" y="556"/>
                  </a:lnTo>
                  <a:lnTo>
                    <a:pt x="107" y="547"/>
                  </a:lnTo>
                  <a:lnTo>
                    <a:pt x="107" y="546"/>
                  </a:lnTo>
                  <a:lnTo>
                    <a:pt x="106" y="535"/>
                  </a:lnTo>
                  <a:lnTo>
                    <a:pt x="109" y="523"/>
                  </a:lnTo>
                  <a:lnTo>
                    <a:pt x="108" y="521"/>
                  </a:lnTo>
                  <a:lnTo>
                    <a:pt x="107" y="517"/>
                  </a:lnTo>
                  <a:lnTo>
                    <a:pt x="105" y="515"/>
                  </a:lnTo>
                  <a:lnTo>
                    <a:pt x="97" y="513"/>
                  </a:lnTo>
                  <a:lnTo>
                    <a:pt x="91" y="507"/>
                  </a:lnTo>
                  <a:lnTo>
                    <a:pt x="90" y="503"/>
                  </a:lnTo>
                  <a:lnTo>
                    <a:pt x="95" y="498"/>
                  </a:lnTo>
                  <a:lnTo>
                    <a:pt x="96" y="496"/>
                  </a:lnTo>
                  <a:lnTo>
                    <a:pt x="96" y="492"/>
                  </a:lnTo>
                  <a:lnTo>
                    <a:pt x="97" y="489"/>
                  </a:lnTo>
                  <a:lnTo>
                    <a:pt x="99" y="486"/>
                  </a:lnTo>
                  <a:lnTo>
                    <a:pt x="100" y="486"/>
                  </a:lnTo>
                  <a:lnTo>
                    <a:pt x="100" y="485"/>
                  </a:lnTo>
                  <a:lnTo>
                    <a:pt x="99" y="483"/>
                  </a:lnTo>
                  <a:lnTo>
                    <a:pt x="99" y="482"/>
                  </a:lnTo>
                  <a:lnTo>
                    <a:pt x="95" y="479"/>
                  </a:lnTo>
                  <a:lnTo>
                    <a:pt x="93" y="479"/>
                  </a:lnTo>
                  <a:lnTo>
                    <a:pt x="88" y="482"/>
                  </a:lnTo>
                  <a:lnTo>
                    <a:pt x="86" y="481"/>
                  </a:lnTo>
                  <a:lnTo>
                    <a:pt x="85" y="480"/>
                  </a:lnTo>
                  <a:lnTo>
                    <a:pt x="84" y="478"/>
                  </a:lnTo>
                  <a:lnTo>
                    <a:pt x="84" y="477"/>
                  </a:lnTo>
                  <a:lnTo>
                    <a:pt x="89" y="468"/>
                  </a:lnTo>
                  <a:lnTo>
                    <a:pt x="92" y="465"/>
                  </a:lnTo>
                  <a:lnTo>
                    <a:pt x="104" y="460"/>
                  </a:lnTo>
                  <a:lnTo>
                    <a:pt x="115" y="459"/>
                  </a:lnTo>
                  <a:lnTo>
                    <a:pt x="133" y="447"/>
                  </a:lnTo>
                  <a:lnTo>
                    <a:pt x="130" y="446"/>
                  </a:lnTo>
                  <a:lnTo>
                    <a:pt x="127" y="441"/>
                  </a:lnTo>
                  <a:lnTo>
                    <a:pt x="127" y="441"/>
                  </a:lnTo>
                  <a:lnTo>
                    <a:pt x="126" y="440"/>
                  </a:lnTo>
                  <a:lnTo>
                    <a:pt x="127" y="421"/>
                  </a:lnTo>
                  <a:lnTo>
                    <a:pt x="129" y="418"/>
                  </a:lnTo>
                  <a:lnTo>
                    <a:pt x="130" y="415"/>
                  </a:lnTo>
                  <a:lnTo>
                    <a:pt x="129" y="412"/>
                  </a:lnTo>
                  <a:lnTo>
                    <a:pt x="127" y="409"/>
                  </a:lnTo>
                  <a:lnTo>
                    <a:pt x="127" y="405"/>
                  </a:lnTo>
                  <a:lnTo>
                    <a:pt x="128" y="398"/>
                  </a:lnTo>
                  <a:lnTo>
                    <a:pt x="129" y="395"/>
                  </a:lnTo>
                  <a:lnTo>
                    <a:pt x="131" y="389"/>
                  </a:lnTo>
                  <a:lnTo>
                    <a:pt x="132" y="388"/>
                  </a:lnTo>
                  <a:lnTo>
                    <a:pt x="138" y="384"/>
                  </a:lnTo>
                  <a:lnTo>
                    <a:pt x="139" y="383"/>
                  </a:lnTo>
                  <a:lnTo>
                    <a:pt x="139" y="383"/>
                  </a:lnTo>
                  <a:lnTo>
                    <a:pt x="137" y="362"/>
                  </a:lnTo>
                  <a:lnTo>
                    <a:pt x="135" y="355"/>
                  </a:lnTo>
                  <a:lnTo>
                    <a:pt x="124" y="346"/>
                  </a:lnTo>
                  <a:lnTo>
                    <a:pt x="118" y="347"/>
                  </a:lnTo>
                  <a:lnTo>
                    <a:pt x="115" y="346"/>
                  </a:lnTo>
                  <a:lnTo>
                    <a:pt x="114" y="345"/>
                  </a:lnTo>
                  <a:lnTo>
                    <a:pt x="113" y="343"/>
                  </a:lnTo>
                  <a:lnTo>
                    <a:pt x="112" y="337"/>
                  </a:lnTo>
                  <a:lnTo>
                    <a:pt x="111" y="336"/>
                  </a:lnTo>
                  <a:lnTo>
                    <a:pt x="110" y="335"/>
                  </a:lnTo>
                  <a:lnTo>
                    <a:pt x="96" y="336"/>
                  </a:lnTo>
                  <a:lnTo>
                    <a:pt x="91" y="325"/>
                  </a:lnTo>
                  <a:lnTo>
                    <a:pt x="85" y="319"/>
                  </a:lnTo>
                  <a:lnTo>
                    <a:pt x="57" y="317"/>
                  </a:lnTo>
                  <a:lnTo>
                    <a:pt x="36" y="305"/>
                  </a:lnTo>
                  <a:lnTo>
                    <a:pt x="36" y="304"/>
                  </a:lnTo>
                  <a:lnTo>
                    <a:pt x="36" y="303"/>
                  </a:lnTo>
                  <a:lnTo>
                    <a:pt x="36" y="302"/>
                  </a:lnTo>
                  <a:lnTo>
                    <a:pt x="38" y="299"/>
                  </a:lnTo>
                  <a:lnTo>
                    <a:pt x="38" y="298"/>
                  </a:lnTo>
                  <a:lnTo>
                    <a:pt x="38" y="298"/>
                  </a:lnTo>
                  <a:lnTo>
                    <a:pt x="38" y="297"/>
                  </a:lnTo>
                  <a:lnTo>
                    <a:pt x="37" y="296"/>
                  </a:lnTo>
                  <a:lnTo>
                    <a:pt x="35" y="294"/>
                  </a:lnTo>
                  <a:lnTo>
                    <a:pt x="14" y="293"/>
                  </a:lnTo>
                  <a:lnTo>
                    <a:pt x="2" y="297"/>
                  </a:lnTo>
                  <a:lnTo>
                    <a:pt x="0" y="297"/>
                  </a:lnTo>
                  <a:lnTo>
                    <a:pt x="0" y="295"/>
                  </a:lnTo>
                  <a:lnTo>
                    <a:pt x="0" y="294"/>
                  </a:lnTo>
                  <a:lnTo>
                    <a:pt x="2" y="286"/>
                  </a:lnTo>
                  <a:lnTo>
                    <a:pt x="2" y="285"/>
                  </a:lnTo>
                  <a:lnTo>
                    <a:pt x="6" y="281"/>
                  </a:lnTo>
                  <a:lnTo>
                    <a:pt x="6" y="280"/>
                  </a:lnTo>
                  <a:lnTo>
                    <a:pt x="6" y="279"/>
                  </a:lnTo>
                  <a:lnTo>
                    <a:pt x="6" y="277"/>
                  </a:lnTo>
                  <a:lnTo>
                    <a:pt x="1" y="269"/>
                  </a:lnTo>
                  <a:lnTo>
                    <a:pt x="21" y="255"/>
                  </a:lnTo>
                  <a:lnTo>
                    <a:pt x="23" y="252"/>
                  </a:lnTo>
                  <a:lnTo>
                    <a:pt x="27" y="247"/>
                  </a:lnTo>
                  <a:lnTo>
                    <a:pt x="27" y="246"/>
                  </a:lnTo>
                  <a:lnTo>
                    <a:pt x="29" y="241"/>
                  </a:lnTo>
                  <a:lnTo>
                    <a:pt x="32" y="234"/>
                  </a:lnTo>
                  <a:lnTo>
                    <a:pt x="49" y="220"/>
                  </a:lnTo>
                  <a:lnTo>
                    <a:pt x="69" y="217"/>
                  </a:lnTo>
                  <a:lnTo>
                    <a:pt x="80" y="204"/>
                  </a:lnTo>
                  <a:lnTo>
                    <a:pt x="88" y="201"/>
                  </a:lnTo>
                  <a:lnTo>
                    <a:pt x="115" y="204"/>
                  </a:lnTo>
                  <a:lnTo>
                    <a:pt x="116" y="203"/>
                  </a:lnTo>
                  <a:lnTo>
                    <a:pt x="116" y="202"/>
                  </a:lnTo>
                  <a:lnTo>
                    <a:pt x="118" y="197"/>
                  </a:lnTo>
                  <a:lnTo>
                    <a:pt x="118" y="196"/>
                  </a:lnTo>
                  <a:lnTo>
                    <a:pt x="136" y="186"/>
                  </a:lnTo>
                  <a:lnTo>
                    <a:pt x="142" y="188"/>
                  </a:lnTo>
                  <a:lnTo>
                    <a:pt x="148" y="193"/>
                  </a:lnTo>
                  <a:lnTo>
                    <a:pt x="156" y="193"/>
                  </a:lnTo>
                  <a:lnTo>
                    <a:pt x="156" y="185"/>
                  </a:lnTo>
                  <a:lnTo>
                    <a:pt x="157" y="182"/>
                  </a:lnTo>
                  <a:lnTo>
                    <a:pt x="158" y="180"/>
                  </a:lnTo>
                  <a:lnTo>
                    <a:pt x="183" y="173"/>
                  </a:lnTo>
                  <a:lnTo>
                    <a:pt x="185" y="170"/>
                  </a:lnTo>
                  <a:lnTo>
                    <a:pt x="186" y="165"/>
                  </a:lnTo>
                  <a:lnTo>
                    <a:pt x="187" y="163"/>
                  </a:lnTo>
                  <a:lnTo>
                    <a:pt x="198" y="162"/>
                  </a:lnTo>
                  <a:lnTo>
                    <a:pt x="199" y="161"/>
                  </a:lnTo>
                  <a:lnTo>
                    <a:pt x="200" y="160"/>
                  </a:lnTo>
                  <a:lnTo>
                    <a:pt x="200" y="157"/>
                  </a:lnTo>
                  <a:lnTo>
                    <a:pt x="200" y="155"/>
                  </a:lnTo>
                  <a:lnTo>
                    <a:pt x="198" y="152"/>
                  </a:lnTo>
                  <a:lnTo>
                    <a:pt x="197" y="147"/>
                  </a:lnTo>
                  <a:lnTo>
                    <a:pt x="198" y="145"/>
                  </a:lnTo>
                  <a:lnTo>
                    <a:pt x="198" y="143"/>
                  </a:lnTo>
                  <a:lnTo>
                    <a:pt x="202" y="140"/>
                  </a:lnTo>
                  <a:lnTo>
                    <a:pt x="252" y="149"/>
                  </a:lnTo>
                  <a:lnTo>
                    <a:pt x="266" y="142"/>
                  </a:lnTo>
                  <a:lnTo>
                    <a:pt x="284" y="148"/>
                  </a:lnTo>
                  <a:lnTo>
                    <a:pt x="292" y="139"/>
                  </a:lnTo>
                  <a:lnTo>
                    <a:pt x="321" y="138"/>
                  </a:lnTo>
                  <a:lnTo>
                    <a:pt x="322" y="137"/>
                  </a:lnTo>
                  <a:lnTo>
                    <a:pt x="325" y="132"/>
                  </a:lnTo>
                  <a:lnTo>
                    <a:pt x="325" y="119"/>
                  </a:lnTo>
                  <a:lnTo>
                    <a:pt x="324" y="117"/>
                  </a:lnTo>
                  <a:lnTo>
                    <a:pt x="323" y="114"/>
                  </a:lnTo>
                  <a:lnTo>
                    <a:pt x="323" y="104"/>
                  </a:lnTo>
                  <a:lnTo>
                    <a:pt x="323" y="101"/>
                  </a:lnTo>
                  <a:lnTo>
                    <a:pt x="324" y="100"/>
                  </a:lnTo>
                  <a:lnTo>
                    <a:pt x="338" y="99"/>
                  </a:lnTo>
                  <a:lnTo>
                    <a:pt x="339" y="98"/>
                  </a:lnTo>
                  <a:lnTo>
                    <a:pt x="344" y="91"/>
                  </a:lnTo>
                  <a:lnTo>
                    <a:pt x="358" y="87"/>
                  </a:lnTo>
                  <a:lnTo>
                    <a:pt x="359" y="86"/>
                  </a:lnTo>
                  <a:lnTo>
                    <a:pt x="359" y="85"/>
                  </a:lnTo>
                  <a:lnTo>
                    <a:pt x="360" y="83"/>
                  </a:lnTo>
                  <a:lnTo>
                    <a:pt x="359" y="73"/>
                  </a:lnTo>
                  <a:lnTo>
                    <a:pt x="359" y="71"/>
                  </a:lnTo>
                  <a:lnTo>
                    <a:pt x="355" y="66"/>
                  </a:lnTo>
                  <a:lnTo>
                    <a:pt x="355" y="65"/>
                  </a:lnTo>
                  <a:lnTo>
                    <a:pt x="355" y="64"/>
                  </a:lnTo>
                  <a:lnTo>
                    <a:pt x="356" y="60"/>
                  </a:lnTo>
                  <a:lnTo>
                    <a:pt x="364" y="60"/>
                  </a:lnTo>
                  <a:lnTo>
                    <a:pt x="368" y="62"/>
                  </a:lnTo>
                  <a:lnTo>
                    <a:pt x="392" y="59"/>
                  </a:lnTo>
                  <a:lnTo>
                    <a:pt x="393" y="60"/>
                  </a:lnTo>
                  <a:lnTo>
                    <a:pt x="394" y="62"/>
                  </a:lnTo>
                  <a:lnTo>
                    <a:pt x="394" y="69"/>
                  </a:lnTo>
                  <a:lnTo>
                    <a:pt x="395" y="70"/>
                  </a:lnTo>
                  <a:lnTo>
                    <a:pt x="397" y="73"/>
                  </a:lnTo>
                  <a:lnTo>
                    <a:pt x="398" y="74"/>
                  </a:lnTo>
                  <a:lnTo>
                    <a:pt x="434" y="67"/>
                  </a:lnTo>
                  <a:lnTo>
                    <a:pt x="434" y="66"/>
                  </a:lnTo>
                  <a:lnTo>
                    <a:pt x="437" y="61"/>
                  </a:lnTo>
                  <a:lnTo>
                    <a:pt x="443" y="55"/>
                  </a:lnTo>
                  <a:lnTo>
                    <a:pt x="464" y="53"/>
                  </a:lnTo>
                  <a:lnTo>
                    <a:pt x="481" y="36"/>
                  </a:lnTo>
                  <a:lnTo>
                    <a:pt x="481" y="36"/>
                  </a:lnTo>
                  <a:lnTo>
                    <a:pt x="482" y="30"/>
                  </a:lnTo>
                  <a:lnTo>
                    <a:pt x="486" y="24"/>
                  </a:lnTo>
                  <a:lnTo>
                    <a:pt x="498" y="17"/>
                  </a:lnTo>
                  <a:lnTo>
                    <a:pt x="501" y="13"/>
                  </a:lnTo>
                  <a:lnTo>
                    <a:pt x="502" y="7"/>
                  </a:lnTo>
                  <a:lnTo>
                    <a:pt x="506" y="0"/>
                  </a:lnTo>
                  <a:lnTo>
                    <a:pt x="519" y="8"/>
                  </a:lnTo>
                  <a:lnTo>
                    <a:pt x="535" y="11"/>
                  </a:lnTo>
                  <a:lnTo>
                    <a:pt x="567" y="35"/>
                  </a:lnTo>
                  <a:lnTo>
                    <a:pt x="567" y="37"/>
                  </a:lnTo>
                  <a:lnTo>
                    <a:pt x="568" y="39"/>
                  </a:lnTo>
                  <a:lnTo>
                    <a:pt x="569" y="45"/>
                  </a:lnTo>
                  <a:lnTo>
                    <a:pt x="572" y="48"/>
                  </a:lnTo>
                  <a:lnTo>
                    <a:pt x="580" y="50"/>
                  </a:lnTo>
                  <a:lnTo>
                    <a:pt x="573" y="56"/>
                  </a:lnTo>
                  <a:lnTo>
                    <a:pt x="572" y="57"/>
                  </a:lnTo>
                  <a:lnTo>
                    <a:pt x="571" y="59"/>
                  </a:lnTo>
                  <a:lnTo>
                    <a:pt x="571" y="60"/>
                  </a:lnTo>
                  <a:lnTo>
                    <a:pt x="572" y="62"/>
                  </a:lnTo>
                  <a:lnTo>
                    <a:pt x="573" y="65"/>
                  </a:lnTo>
                  <a:lnTo>
                    <a:pt x="579" y="71"/>
                  </a:lnTo>
                  <a:lnTo>
                    <a:pt x="580" y="73"/>
                  </a:lnTo>
                  <a:lnTo>
                    <a:pt x="581" y="88"/>
                  </a:lnTo>
                  <a:lnTo>
                    <a:pt x="586" y="98"/>
                  </a:lnTo>
                  <a:lnTo>
                    <a:pt x="586" y="104"/>
                  </a:lnTo>
                  <a:lnTo>
                    <a:pt x="586" y="105"/>
                  </a:lnTo>
                  <a:lnTo>
                    <a:pt x="585" y="106"/>
                  </a:lnTo>
                  <a:lnTo>
                    <a:pt x="581" y="111"/>
                  </a:lnTo>
                  <a:lnTo>
                    <a:pt x="579" y="117"/>
                  </a:lnTo>
                  <a:lnTo>
                    <a:pt x="575" y="121"/>
                  </a:lnTo>
                  <a:lnTo>
                    <a:pt x="574" y="122"/>
                  </a:lnTo>
                  <a:lnTo>
                    <a:pt x="574" y="124"/>
                  </a:lnTo>
                  <a:lnTo>
                    <a:pt x="575" y="131"/>
                  </a:lnTo>
                  <a:lnTo>
                    <a:pt x="585" y="145"/>
                  </a:lnTo>
                  <a:lnTo>
                    <a:pt x="589" y="144"/>
                  </a:lnTo>
                  <a:lnTo>
                    <a:pt x="599" y="148"/>
                  </a:lnTo>
                  <a:lnTo>
                    <a:pt x="602" y="151"/>
                  </a:lnTo>
                  <a:lnTo>
                    <a:pt x="602" y="152"/>
                  </a:lnTo>
                  <a:lnTo>
                    <a:pt x="603" y="165"/>
                  </a:lnTo>
                  <a:lnTo>
                    <a:pt x="604" y="166"/>
                  </a:lnTo>
                  <a:lnTo>
                    <a:pt x="606" y="169"/>
                  </a:lnTo>
                  <a:lnTo>
                    <a:pt x="636" y="173"/>
                  </a:lnTo>
                  <a:lnTo>
                    <a:pt x="652" y="167"/>
                  </a:lnTo>
                  <a:lnTo>
                    <a:pt x="657" y="170"/>
                  </a:lnTo>
                  <a:lnTo>
                    <a:pt x="659" y="173"/>
                  </a:lnTo>
                  <a:lnTo>
                    <a:pt x="662" y="189"/>
                  </a:lnTo>
                  <a:lnTo>
                    <a:pt x="662" y="191"/>
                  </a:lnTo>
                  <a:lnTo>
                    <a:pt x="661" y="192"/>
                  </a:lnTo>
                  <a:lnTo>
                    <a:pt x="660" y="194"/>
                  </a:lnTo>
                  <a:lnTo>
                    <a:pt x="659" y="198"/>
                  </a:lnTo>
                  <a:lnTo>
                    <a:pt x="660" y="202"/>
                  </a:lnTo>
                  <a:lnTo>
                    <a:pt x="660" y="204"/>
                  </a:lnTo>
                  <a:lnTo>
                    <a:pt x="664" y="208"/>
                  </a:lnTo>
                  <a:lnTo>
                    <a:pt x="665" y="210"/>
                  </a:lnTo>
                  <a:lnTo>
                    <a:pt x="665" y="228"/>
                  </a:lnTo>
                  <a:lnTo>
                    <a:pt x="664" y="229"/>
                  </a:lnTo>
                  <a:lnTo>
                    <a:pt x="657" y="237"/>
                  </a:lnTo>
                  <a:lnTo>
                    <a:pt x="656" y="238"/>
                  </a:lnTo>
                  <a:lnTo>
                    <a:pt x="656" y="243"/>
                  </a:lnTo>
                  <a:lnTo>
                    <a:pt x="657" y="246"/>
                  </a:lnTo>
                  <a:lnTo>
                    <a:pt x="660" y="249"/>
                  </a:lnTo>
                  <a:lnTo>
                    <a:pt x="675" y="253"/>
                  </a:lnTo>
                  <a:lnTo>
                    <a:pt x="679" y="257"/>
                  </a:lnTo>
                  <a:lnTo>
                    <a:pt x="679" y="258"/>
                  </a:lnTo>
                  <a:lnTo>
                    <a:pt x="679" y="267"/>
                  </a:lnTo>
                  <a:close/>
                  <a:moveTo>
                    <a:pt x="397" y="248"/>
                  </a:moveTo>
                  <a:lnTo>
                    <a:pt x="399" y="252"/>
                  </a:lnTo>
                  <a:lnTo>
                    <a:pt x="419" y="258"/>
                  </a:lnTo>
                  <a:lnTo>
                    <a:pt x="419" y="259"/>
                  </a:lnTo>
                  <a:lnTo>
                    <a:pt x="420" y="260"/>
                  </a:lnTo>
                  <a:lnTo>
                    <a:pt x="421" y="264"/>
                  </a:lnTo>
                  <a:lnTo>
                    <a:pt x="421" y="265"/>
                  </a:lnTo>
                  <a:lnTo>
                    <a:pt x="434" y="273"/>
                  </a:lnTo>
                  <a:lnTo>
                    <a:pt x="437" y="278"/>
                  </a:lnTo>
                  <a:lnTo>
                    <a:pt x="437" y="280"/>
                  </a:lnTo>
                  <a:lnTo>
                    <a:pt x="437" y="282"/>
                  </a:lnTo>
                  <a:lnTo>
                    <a:pt x="436" y="283"/>
                  </a:lnTo>
                  <a:lnTo>
                    <a:pt x="435" y="285"/>
                  </a:lnTo>
                  <a:lnTo>
                    <a:pt x="416" y="289"/>
                  </a:lnTo>
                  <a:lnTo>
                    <a:pt x="415" y="291"/>
                  </a:lnTo>
                  <a:lnTo>
                    <a:pt x="415" y="291"/>
                  </a:lnTo>
                  <a:lnTo>
                    <a:pt x="414" y="292"/>
                  </a:lnTo>
                  <a:lnTo>
                    <a:pt x="415" y="294"/>
                  </a:lnTo>
                  <a:lnTo>
                    <a:pt x="415" y="295"/>
                  </a:lnTo>
                  <a:lnTo>
                    <a:pt x="419" y="299"/>
                  </a:lnTo>
                  <a:lnTo>
                    <a:pt x="420" y="301"/>
                  </a:lnTo>
                  <a:lnTo>
                    <a:pt x="420" y="302"/>
                  </a:lnTo>
                  <a:lnTo>
                    <a:pt x="420" y="312"/>
                  </a:lnTo>
                  <a:lnTo>
                    <a:pt x="419" y="313"/>
                  </a:lnTo>
                  <a:lnTo>
                    <a:pt x="412" y="322"/>
                  </a:lnTo>
                  <a:lnTo>
                    <a:pt x="406" y="323"/>
                  </a:lnTo>
                  <a:lnTo>
                    <a:pt x="404" y="322"/>
                  </a:lnTo>
                  <a:lnTo>
                    <a:pt x="401" y="319"/>
                  </a:lnTo>
                  <a:lnTo>
                    <a:pt x="380" y="318"/>
                  </a:lnTo>
                  <a:lnTo>
                    <a:pt x="332" y="340"/>
                  </a:lnTo>
                  <a:lnTo>
                    <a:pt x="332" y="341"/>
                  </a:lnTo>
                  <a:lnTo>
                    <a:pt x="330" y="345"/>
                  </a:lnTo>
                  <a:lnTo>
                    <a:pt x="327" y="349"/>
                  </a:lnTo>
                  <a:lnTo>
                    <a:pt x="317" y="351"/>
                  </a:lnTo>
                  <a:lnTo>
                    <a:pt x="314" y="350"/>
                  </a:lnTo>
                  <a:lnTo>
                    <a:pt x="312" y="347"/>
                  </a:lnTo>
                  <a:lnTo>
                    <a:pt x="311" y="346"/>
                  </a:lnTo>
                  <a:lnTo>
                    <a:pt x="311" y="343"/>
                  </a:lnTo>
                  <a:lnTo>
                    <a:pt x="314" y="333"/>
                  </a:lnTo>
                  <a:lnTo>
                    <a:pt x="314" y="330"/>
                  </a:lnTo>
                  <a:lnTo>
                    <a:pt x="313" y="328"/>
                  </a:lnTo>
                  <a:lnTo>
                    <a:pt x="312" y="328"/>
                  </a:lnTo>
                  <a:lnTo>
                    <a:pt x="304" y="324"/>
                  </a:lnTo>
                  <a:lnTo>
                    <a:pt x="303" y="323"/>
                  </a:lnTo>
                  <a:lnTo>
                    <a:pt x="303" y="322"/>
                  </a:lnTo>
                  <a:lnTo>
                    <a:pt x="302" y="312"/>
                  </a:lnTo>
                  <a:lnTo>
                    <a:pt x="302" y="310"/>
                  </a:lnTo>
                  <a:lnTo>
                    <a:pt x="295" y="306"/>
                  </a:lnTo>
                  <a:lnTo>
                    <a:pt x="284" y="292"/>
                  </a:lnTo>
                  <a:lnTo>
                    <a:pt x="284" y="290"/>
                  </a:lnTo>
                  <a:lnTo>
                    <a:pt x="284" y="289"/>
                  </a:lnTo>
                  <a:lnTo>
                    <a:pt x="284" y="289"/>
                  </a:lnTo>
                  <a:lnTo>
                    <a:pt x="284" y="288"/>
                  </a:lnTo>
                  <a:lnTo>
                    <a:pt x="294" y="284"/>
                  </a:lnTo>
                  <a:lnTo>
                    <a:pt x="294" y="283"/>
                  </a:lnTo>
                  <a:lnTo>
                    <a:pt x="295" y="282"/>
                  </a:lnTo>
                  <a:lnTo>
                    <a:pt x="295" y="281"/>
                  </a:lnTo>
                  <a:lnTo>
                    <a:pt x="295" y="281"/>
                  </a:lnTo>
                  <a:lnTo>
                    <a:pt x="294" y="280"/>
                  </a:lnTo>
                  <a:lnTo>
                    <a:pt x="281" y="269"/>
                  </a:lnTo>
                  <a:lnTo>
                    <a:pt x="280" y="268"/>
                  </a:lnTo>
                  <a:lnTo>
                    <a:pt x="280" y="267"/>
                  </a:lnTo>
                  <a:lnTo>
                    <a:pt x="280" y="266"/>
                  </a:lnTo>
                  <a:lnTo>
                    <a:pt x="281" y="265"/>
                  </a:lnTo>
                  <a:lnTo>
                    <a:pt x="303" y="257"/>
                  </a:lnTo>
                  <a:lnTo>
                    <a:pt x="313" y="259"/>
                  </a:lnTo>
                  <a:lnTo>
                    <a:pt x="317" y="258"/>
                  </a:lnTo>
                  <a:lnTo>
                    <a:pt x="318" y="257"/>
                  </a:lnTo>
                  <a:lnTo>
                    <a:pt x="320" y="250"/>
                  </a:lnTo>
                  <a:lnTo>
                    <a:pt x="321" y="248"/>
                  </a:lnTo>
                  <a:lnTo>
                    <a:pt x="336" y="247"/>
                  </a:lnTo>
                  <a:lnTo>
                    <a:pt x="345" y="240"/>
                  </a:lnTo>
                  <a:lnTo>
                    <a:pt x="354" y="238"/>
                  </a:lnTo>
                  <a:lnTo>
                    <a:pt x="359" y="235"/>
                  </a:lnTo>
                  <a:lnTo>
                    <a:pt x="379" y="231"/>
                  </a:lnTo>
                  <a:lnTo>
                    <a:pt x="379" y="232"/>
                  </a:lnTo>
                  <a:lnTo>
                    <a:pt x="380" y="232"/>
                  </a:lnTo>
                  <a:lnTo>
                    <a:pt x="382" y="237"/>
                  </a:lnTo>
                  <a:lnTo>
                    <a:pt x="384" y="239"/>
                  </a:lnTo>
                  <a:lnTo>
                    <a:pt x="395" y="244"/>
                  </a:lnTo>
                  <a:lnTo>
                    <a:pt x="397" y="246"/>
                  </a:lnTo>
                  <a:lnTo>
                    <a:pt x="397" y="248"/>
                  </a:lnTo>
                  <a:close/>
                </a:path>
              </a:pathLst>
            </a:custGeom>
            <a:solidFill>
              <a:srgbClr val="D7D7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148" name="Freeform 57"/>
            <p:cNvSpPr>
              <a:spLocks/>
            </p:cNvSpPr>
            <p:nvPr/>
          </p:nvSpPr>
          <p:spPr bwMode="auto">
            <a:xfrm>
              <a:off x="4875213" y="7408863"/>
              <a:ext cx="1128713" cy="914400"/>
            </a:xfrm>
            <a:custGeom>
              <a:avLst/>
              <a:gdLst>
                <a:gd name="T0" fmla="*/ 671 w 711"/>
                <a:gd name="T1" fmla="*/ 276 h 576"/>
                <a:gd name="T2" fmla="*/ 659 w 711"/>
                <a:gd name="T3" fmla="*/ 301 h 576"/>
                <a:gd name="T4" fmla="*/ 688 w 711"/>
                <a:gd name="T5" fmla="*/ 328 h 576"/>
                <a:gd name="T6" fmla="*/ 711 w 711"/>
                <a:gd name="T7" fmla="*/ 368 h 576"/>
                <a:gd name="T8" fmla="*/ 700 w 711"/>
                <a:gd name="T9" fmla="*/ 377 h 576"/>
                <a:gd name="T10" fmla="*/ 702 w 711"/>
                <a:gd name="T11" fmla="*/ 392 h 576"/>
                <a:gd name="T12" fmla="*/ 680 w 711"/>
                <a:gd name="T13" fmla="*/ 400 h 576"/>
                <a:gd name="T14" fmla="*/ 660 w 711"/>
                <a:gd name="T15" fmla="*/ 429 h 576"/>
                <a:gd name="T16" fmla="*/ 604 w 711"/>
                <a:gd name="T17" fmla="*/ 464 h 576"/>
                <a:gd name="T18" fmla="*/ 612 w 711"/>
                <a:gd name="T19" fmla="*/ 500 h 576"/>
                <a:gd name="T20" fmla="*/ 595 w 711"/>
                <a:gd name="T21" fmla="*/ 527 h 576"/>
                <a:gd name="T22" fmla="*/ 526 w 711"/>
                <a:gd name="T23" fmla="*/ 526 h 576"/>
                <a:gd name="T24" fmla="*/ 523 w 711"/>
                <a:gd name="T25" fmla="*/ 535 h 576"/>
                <a:gd name="T26" fmla="*/ 511 w 711"/>
                <a:gd name="T27" fmla="*/ 543 h 576"/>
                <a:gd name="T28" fmla="*/ 489 w 711"/>
                <a:gd name="T29" fmla="*/ 536 h 576"/>
                <a:gd name="T30" fmla="*/ 454 w 711"/>
                <a:gd name="T31" fmla="*/ 522 h 576"/>
                <a:gd name="T32" fmla="*/ 440 w 711"/>
                <a:gd name="T33" fmla="*/ 555 h 576"/>
                <a:gd name="T34" fmla="*/ 408 w 711"/>
                <a:gd name="T35" fmla="*/ 572 h 576"/>
                <a:gd name="T36" fmla="*/ 352 w 711"/>
                <a:gd name="T37" fmla="*/ 562 h 576"/>
                <a:gd name="T38" fmla="*/ 287 w 711"/>
                <a:gd name="T39" fmla="*/ 546 h 576"/>
                <a:gd name="T40" fmla="*/ 220 w 711"/>
                <a:gd name="T41" fmla="*/ 561 h 576"/>
                <a:gd name="T42" fmla="*/ 207 w 711"/>
                <a:gd name="T43" fmla="*/ 550 h 576"/>
                <a:gd name="T44" fmla="*/ 177 w 711"/>
                <a:gd name="T45" fmla="*/ 572 h 576"/>
                <a:gd name="T46" fmla="*/ 131 w 711"/>
                <a:gd name="T47" fmla="*/ 568 h 576"/>
                <a:gd name="T48" fmla="*/ 106 w 711"/>
                <a:gd name="T49" fmla="*/ 535 h 576"/>
                <a:gd name="T50" fmla="*/ 91 w 711"/>
                <a:gd name="T51" fmla="*/ 507 h 576"/>
                <a:gd name="T52" fmla="*/ 99 w 711"/>
                <a:gd name="T53" fmla="*/ 486 h 576"/>
                <a:gd name="T54" fmla="*/ 93 w 711"/>
                <a:gd name="T55" fmla="*/ 479 h 576"/>
                <a:gd name="T56" fmla="*/ 89 w 711"/>
                <a:gd name="T57" fmla="*/ 468 h 576"/>
                <a:gd name="T58" fmla="*/ 127 w 711"/>
                <a:gd name="T59" fmla="*/ 441 h 576"/>
                <a:gd name="T60" fmla="*/ 129 w 711"/>
                <a:gd name="T61" fmla="*/ 412 h 576"/>
                <a:gd name="T62" fmla="*/ 132 w 711"/>
                <a:gd name="T63" fmla="*/ 388 h 576"/>
                <a:gd name="T64" fmla="*/ 124 w 711"/>
                <a:gd name="T65" fmla="*/ 346 h 576"/>
                <a:gd name="T66" fmla="*/ 111 w 711"/>
                <a:gd name="T67" fmla="*/ 336 h 576"/>
                <a:gd name="T68" fmla="*/ 36 w 711"/>
                <a:gd name="T69" fmla="*/ 305 h 576"/>
                <a:gd name="T70" fmla="*/ 38 w 711"/>
                <a:gd name="T71" fmla="*/ 298 h 576"/>
                <a:gd name="T72" fmla="*/ 0 w 711"/>
                <a:gd name="T73" fmla="*/ 297 h 576"/>
                <a:gd name="T74" fmla="*/ 6 w 711"/>
                <a:gd name="T75" fmla="*/ 280 h 576"/>
                <a:gd name="T76" fmla="*/ 27 w 711"/>
                <a:gd name="T77" fmla="*/ 247 h 576"/>
                <a:gd name="T78" fmla="*/ 80 w 711"/>
                <a:gd name="T79" fmla="*/ 204 h 576"/>
                <a:gd name="T80" fmla="*/ 118 w 711"/>
                <a:gd name="T81" fmla="*/ 196 h 576"/>
                <a:gd name="T82" fmla="*/ 157 w 711"/>
                <a:gd name="T83" fmla="*/ 182 h 576"/>
                <a:gd name="T84" fmla="*/ 198 w 711"/>
                <a:gd name="T85" fmla="*/ 162 h 576"/>
                <a:gd name="T86" fmla="*/ 197 w 711"/>
                <a:gd name="T87" fmla="*/ 147 h 576"/>
                <a:gd name="T88" fmla="*/ 284 w 711"/>
                <a:gd name="T89" fmla="*/ 148 h 576"/>
                <a:gd name="T90" fmla="*/ 324 w 711"/>
                <a:gd name="T91" fmla="*/ 117 h 576"/>
                <a:gd name="T92" fmla="*/ 339 w 711"/>
                <a:gd name="T93" fmla="*/ 98 h 576"/>
                <a:gd name="T94" fmla="*/ 359 w 711"/>
                <a:gd name="T95" fmla="*/ 73 h 576"/>
                <a:gd name="T96" fmla="*/ 364 w 711"/>
                <a:gd name="T97" fmla="*/ 60 h 576"/>
                <a:gd name="T98" fmla="*/ 395 w 711"/>
                <a:gd name="T99" fmla="*/ 70 h 576"/>
                <a:gd name="T100" fmla="*/ 443 w 711"/>
                <a:gd name="T101" fmla="*/ 55 h 576"/>
                <a:gd name="T102" fmla="*/ 498 w 711"/>
                <a:gd name="T103" fmla="*/ 17 h 576"/>
                <a:gd name="T104" fmla="*/ 567 w 711"/>
                <a:gd name="T105" fmla="*/ 35 h 576"/>
                <a:gd name="T106" fmla="*/ 573 w 711"/>
                <a:gd name="T107" fmla="*/ 56 h 576"/>
                <a:gd name="T108" fmla="*/ 579 w 711"/>
                <a:gd name="T109" fmla="*/ 71 h 576"/>
                <a:gd name="T110" fmla="*/ 585 w 711"/>
                <a:gd name="T111" fmla="*/ 106 h 576"/>
                <a:gd name="T112" fmla="*/ 575 w 711"/>
                <a:gd name="T113" fmla="*/ 131 h 576"/>
                <a:gd name="T114" fmla="*/ 603 w 711"/>
                <a:gd name="T115" fmla="*/ 165 h 576"/>
                <a:gd name="T116" fmla="*/ 659 w 711"/>
                <a:gd name="T117" fmla="*/ 173 h 576"/>
                <a:gd name="T118" fmla="*/ 660 w 711"/>
                <a:gd name="T119" fmla="*/ 202 h 576"/>
                <a:gd name="T120" fmla="*/ 657 w 711"/>
                <a:gd name="T121" fmla="*/ 237 h 576"/>
                <a:gd name="T122" fmla="*/ 679 w 711"/>
                <a:gd name="T123" fmla="*/ 257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1" h="576">
                  <a:moveTo>
                    <a:pt x="679" y="267"/>
                  </a:moveTo>
                  <a:lnTo>
                    <a:pt x="672" y="265"/>
                  </a:lnTo>
                  <a:lnTo>
                    <a:pt x="667" y="266"/>
                  </a:lnTo>
                  <a:lnTo>
                    <a:pt x="668" y="271"/>
                  </a:lnTo>
                  <a:lnTo>
                    <a:pt x="670" y="274"/>
                  </a:lnTo>
                  <a:lnTo>
                    <a:pt x="671" y="276"/>
                  </a:lnTo>
                  <a:lnTo>
                    <a:pt x="671" y="278"/>
                  </a:lnTo>
                  <a:lnTo>
                    <a:pt x="670" y="286"/>
                  </a:lnTo>
                  <a:lnTo>
                    <a:pt x="667" y="291"/>
                  </a:lnTo>
                  <a:lnTo>
                    <a:pt x="661" y="294"/>
                  </a:lnTo>
                  <a:lnTo>
                    <a:pt x="660" y="295"/>
                  </a:lnTo>
                  <a:lnTo>
                    <a:pt x="659" y="301"/>
                  </a:lnTo>
                  <a:lnTo>
                    <a:pt x="658" y="303"/>
                  </a:lnTo>
                  <a:lnTo>
                    <a:pt x="663" y="310"/>
                  </a:lnTo>
                  <a:lnTo>
                    <a:pt x="687" y="319"/>
                  </a:lnTo>
                  <a:lnTo>
                    <a:pt x="688" y="320"/>
                  </a:lnTo>
                  <a:lnTo>
                    <a:pt x="688" y="321"/>
                  </a:lnTo>
                  <a:lnTo>
                    <a:pt x="688" y="328"/>
                  </a:lnTo>
                  <a:lnTo>
                    <a:pt x="688" y="329"/>
                  </a:lnTo>
                  <a:lnTo>
                    <a:pt x="689" y="330"/>
                  </a:lnTo>
                  <a:lnTo>
                    <a:pt x="706" y="339"/>
                  </a:lnTo>
                  <a:lnTo>
                    <a:pt x="710" y="343"/>
                  </a:lnTo>
                  <a:lnTo>
                    <a:pt x="710" y="344"/>
                  </a:lnTo>
                  <a:lnTo>
                    <a:pt x="711" y="368"/>
                  </a:lnTo>
                  <a:lnTo>
                    <a:pt x="710" y="369"/>
                  </a:lnTo>
                  <a:lnTo>
                    <a:pt x="710" y="371"/>
                  </a:lnTo>
                  <a:lnTo>
                    <a:pt x="709" y="372"/>
                  </a:lnTo>
                  <a:lnTo>
                    <a:pt x="700" y="375"/>
                  </a:lnTo>
                  <a:lnTo>
                    <a:pt x="700" y="377"/>
                  </a:lnTo>
                  <a:lnTo>
                    <a:pt x="700" y="377"/>
                  </a:lnTo>
                  <a:lnTo>
                    <a:pt x="700" y="378"/>
                  </a:lnTo>
                  <a:lnTo>
                    <a:pt x="700" y="378"/>
                  </a:lnTo>
                  <a:lnTo>
                    <a:pt x="701" y="380"/>
                  </a:lnTo>
                  <a:lnTo>
                    <a:pt x="702" y="381"/>
                  </a:lnTo>
                  <a:lnTo>
                    <a:pt x="702" y="383"/>
                  </a:lnTo>
                  <a:lnTo>
                    <a:pt x="702" y="392"/>
                  </a:lnTo>
                  <a:lnTo>
                    <a:pt x="701" y="396"/>
                  </a:lnTo>
                  <a:lnTo>
                    <a:pt x="695" y="397"/>
                  </a:lnTo>
                  <a:lnTo>
                    <a:pt x="692" y="401"/>
                  </a:lnTo>
                  <a:lnTo>
                    <a:pt x="690" y="401"/>
                  </a:lnTo>
                  <a:lnTo>
                    <a:pt x="681" y="399"/>
                  </a:lnTo>
                  <a:lnTo>
                    <a:pt x="680" y="400"/>
                  </a:lnTo>
                  <a:lnTo>
                    <a:pt x="680" y="401"/>
                  </a:lnTo>
                  <a:lnTo>
                    <a:pt x="677" y="413"/>
                  </a:lnTo>
                  <a:lnTo>
                    <a:pt x="678" y="423"/>
                  </a:lnTo>
                  <a:lnTo>
                    <a:pt x="676" y="426"/>
                  </a:lnTo>
                  <a:lnTo>
                    <a:pt x="675" y="428"/>
                  </a:lnTo>
                  <a:lnTo>
                    <a:pt x="660" y="429"/>
                  </a:lnTo>
                  <a:lnTo>
                    <a:pt x="655" y="435"/>
                  </a:lnTo>
                  <a:lnTo>
                    <a:pt x="609" y="446"/>
                  </a:lnTo>
                  <a:lnTo>
                    <a:pt x="608" y="447"/>
                  </a:lnTo>
                  <a:lnTo>
                    <a:pt x="605" y="454"/>
                  </a:lnTo>
                  <a:lnTo>
                    <a:pt x="605" y="462"/>
                  </a:lnTo>
                  <a:lnTo>
                    <a:pt x="604" y="464"/>
                  </a:lnTo>
                  <a:lnTo>
                    <a:pt x="594" y="475"/>
                  </a:lnTo>
                  <a:lnTo>
                    <a:pt x="593" y="477"/>
                  </a:lnTo>
                  <a:lnTo>
                    <a:pt x="593" y="488"/>
                  </a:lnTo>
                  <a:lnTo>
                    <a:pt x="595" y="489"/>
                  </a:lnTo>
                  <a:lnTo>
                    <a:pt x="597" y="492"/>
                  </a:lnTo>
                  <a:lnTo>
                    <a:pt x="612" y="500"/>
                  </a:lnTo>
                  <a:lnTo>
                    <a:pt x="613" y="501"/>
                  </a:lnTo>
                  <a:lnTo>
                    <a:pt x="613" y="501"/>
                  </a:lnTo>
                  <a:lnTo>
                    <a:pt x="614" y="507"/>
                  </a:lnTo>
                  <a:lnTo>
                    <a:pt x="613" y="511"/>
                  </a:lnTo>
                  <a:lnTo>
                    <a:pt x="609" y="520"/>
                  </a:lnTo>
                  <a:lnTo>
                    <a:pt x="595" y="527"/>
                  </a:lnTo>
                  <a:lnTo>
                    <a:pt x="589" y="528"/>
                  </a:lnTo>
                  <a:lnTo>
                    <a:pt x="587" y="530"/>
                  </a:lnTo>
                  <a:lnTo>
                    <a:pt x="584" y="531"/>
                  </a:lnTo>
                  <a:lnTo>
                    <a:pt x="580" y="529"/>
                  </a:lnTo>
                  <a:lnTo>
                    <a:pt x="537" y="530"/>
                  </a:lnTo>
                  <a:lnTo>
                    <a:pt x="526" y="526"/>
                  </a:lnTo>
                  <a:lnTo>
                    <a:pt x="523" y="527"/>
                  </a:lnTo>
                  <a:lnTo>
                    <a:pt x="522" y="527"/>
                  </a:lnTo>
                  <a:lnTo>
                    <a:pt x="522" y="529"/>
                  </a:lnTo>
                  <a:lnTo>
                    <a:pt x="521" y="530"/>
                  </a:lnTo>
                  <a:lnTo>
                    <a:pt x="522" y="532"/>
                  </a:lnTo>
                  <a:lnTo>
                    <a:pt x="523" y="535"/>
                  </a:lnTo>
                  <a:lnTo>
                    <a:pt x="524" y="536"/>
                  </a:lnTo>
                  <a:lnTo>
                    <a:pt x="525" y="539"/>
                  </a:lnTo>
                  <a:lnTo>
                    <a:pt x="525" y="541"/>
                  </a:lnTo>
                  <a:lnTo>
                    <a:pt x="524" y="541"/>
                  </a:lnTo>
                  <a:lnTo>
                    <a:pt x="523" y="542"/>
                  </a:lnTo>
                  <a:lnTo>
                    <a:pt x="511" y="543"/>
                  </a:lnTo>
                  <a:lnTo>
                    <a:pt x="510" y="544"/>
                  </a:lnTo>
                  <a:lnTo>
                    <a:pt x="510" y="547"/>
                  </a:lnTo>
                  <a:lnTo>
                    <a:pt x="510" y="561"/>
                  </a:lnTo>
                  <a:lnTo>
                    <a:pt x="490" y="543"/>
                  </a:lnTo>
                  <a:lnTo>
                    <a:pt x="489" y="541"/>
                  </a:lnTo>
                  <a:lnTo>
                    <a:pt x="489" y="536"/>
                  </a:lnTo>
                  <a:lnTo>
                    <a:pt x="489" y="534"/>
                  </a:lnTo>
                  <a:lnTo>
                    <a:pt x="485" y="532"/>
                  </a:lnTo>
                  <a:lnTo>
                    <a:pt x="482" y="532"/>
                  </a:lnTo>
                  <a:lnTo>
                    <a:pt x="480" y="533"/>
                  </a:lnTo>
                  <a:lnTo>
                    <a:pt x="475" y="533"/>
                  </a:lnTo>
                  <a:lnTo>
                    <a:pt x="454" y="522"/>
                  </a:lnTo>
                  <a:lnTo>
                    <a:pt x="451" y="522"/>
                  </a:lnTo>
                  <a:lnTo>
                    <a:pt x="444" y="528"/>
                  </a:lnTo>
                  <a:lnTo>
                    <a:pt x="439" y="538"/>
                  </a:lnTo>
                  <a:lnTo>
                    <a:pt x="439" y="541"/>
                  </a:lnTo>
                  <a:lnTo>
                    <a:pt x="441" y="554"/>
                  </a:lnTo>
                  <a:lnTo>
                    <a:pt x="440" y="555"/>
                  </a:lnTo>
                  <a:lnTo>
                    <a:pt x="437" y="558"/>
                  </a:lnTo>
                  <a:lnTo>
                    <a:pt x="430" y="559"/>
                  </a:lnTo>
                  <a:lnTo>
                    <a:pt x="413" y="575"/>
                  </a:lnTo>
                  <a:lnTo>
                    <a:pt x="410" y="575"/>
                  </a:lnTo>
                  <a:lnTo>
                    <a:pt x="409" y="574"/>
                  </a:lnTo>
                  <a:lnTo>
                    <a:pt x="408" y="572"/>
                  </a:lnTo>
                  <a:lnTo>
                    <a:pt x="407" y="571"/>
                  </a:lnTo>
                  <a:lnTo>
                    <a:pt x="390" y="562"/>
                  </a:lnTo>
                  <a:lnTo>
                    <a:pt x="377" y="564"/>
                  </a:lnTo>
                  <a:lnTo>
                    <a:pt x="367" y="559"/>
                  </a:lnTo>
                  <a:lnTo>
                    <a:pt x="357" y="559"/>
                  </a:lnTo>
                  <a:lnTo>
                    <a:pt x="352" y="562"/>
                  </a:lnTo>
                  <a:lnTo>
                    <a:pt x="338" y="554"/>
                  </a:lnTo>
                  <a:lnTo>
                    <a:pt x="321" y="563"/>
                  </a:lnTo>
                  <a:lnTo>
                    <a:pt x="309" y="562"/>
                  </a:lnTo>
                  <a:lnTo>
                    <a:pt x="290" y="547"/>
                  </a:lnTo>
                  <a:lnTo>
                    <a:pt x="289" y="546"/>
                  </a:lnTo>
                  <a:lnTo>
                    <a:pt x="287" y="546"/>
                  </a:lnTo>
                  <a:lnTo>
                    <a:pt x="284" y="548"/>
                  </a:lnTo>
                  <a:lnTo>
                    <a:pt x="270" y="550"/>
                  </a:lnTo>
                  <a:lnTo>
                    <a:pt x="266" y="555"/>
                  </a:lnTo>
                  <a:lnTo>
                    <a:pt x="264" y="559"/>
                  </a:lnTo>
                  <a:lnTo>
                    <a:pt x="262" y="560"/>
                  </a:lnTo>
                  <a:lnTo>
                    <a:pt x="220" y="561"/>
                  </a:lnTo>
                  <a:lnTo>
                    <a:pt x="217" y="558"/>
                  </a:lnTo>
                  <a:lnTo>
                    <a:pt x="216" y="557"/>
                  </a:lnTo>
                  <a:lnTo>
                    <a:pt x="216" y="553"/>
                  </a:lnTo>
                  <a:lnTo>
                    <a:pt x="215" y="551"/>
                  </a:lnTo>
                  <a:lnTo>
                    <a:pt x="214" y="551"/>
                  </a:lnTo>
                  <a:lnTo>
                    <a:pt x="207" y="550"/>
                  </a:lnTo>
                  <a:lnTo>
                    <a:pt x="199" y="554"/>
                  </a:lnTo>
                  <a:lnTo>
                    <a:pt x="195" y="563"/>
                  </a:lnTo>
                  <a:lnTo>
                    <a:pt x="188" y="568"/>
                  </a:lnTo>
                  <a:lnTo>
                    <a:pt x="186" y="572"/>
                  </a:lnTo>
                  <a:lnTo>
                    <a:pt x="185" y="572"/>
                  </a:lnTo>
                  <a:lnTo>
                    <a:pt x="177" y="572"/>
                  </a:lnTo>
                  <a:lnTo>
                    <a:pt x="168" y="576"/>
                  </a:lnTo>
                  <a:lnTo>
                    <a:pt x="157" y="571"/>
                  </a:lnTo>
                  <a:lnTo>
                    <a:pt x="151" y="566"/>
                  </a:lnTo>
                  <a:lnTo>
                    <a:pt x="147" y="566"/>
                  </a:lnTo>
                  <a:lnTo>
                    <a:pt x="139" y="570"/>
                  </a:lnTo>
                  <a:lnTo>
                    <a:pt x="131" y="568"/>
                  </a:lnTo>
                  <a:lnTo>
                    <a:pt x="119" y="572"/>
                  </a:lnTo>
                  <a:lnTo>
                    <a:pt x="115" y="566"/>
                  </a:lnTo>
                  <a:lnTo>
                    <a:pt x="115" y="556"/>
                  </a:lnTo>
                  <a:lnTo>
                    <a:pt x="107" y="547"/>
                  </a:lnTo>
                  <a:lnTo>
                    <a:pt x="107" y="546"/>
                  </a:lnTo>
                  <a:lnTo>
                    <a:pt x="106" y="535"/>
                  </a:lnTo>
                  <a:lnTo>
                    <a:pt x="109" y="523"/>
                  </a:lnTo>
                  <a:lnTo>
                    <a:pt x="108" y="521"/>
                  </a:lnTo>
                  <a:lnTo>
                    <a:pt x="107" y="517"/>
                  </a:lnTo>
                  <a:lnTo>
                    <a:pt x="105" y="515"/>
                  </a:lnTo>
                  <a:lnTo>
                    <a:pt x="97" y="513"/>
                  </a:lnTo>
                  <a:lnTo>
                    <a:pt x="91" y="507"/>
                  </a:lnTo>
                  <a:lnTo>
                    <a:pt x="90" y="503"/>
                  </a:lnTo>
                  <a:lnTo>
                    <a:pt x="95" y="498"/>
                  </a:lnTo>
                  <a:lnTo>
                    <a:pt x="96" y="496"/>
                  </a:lnTo>
                  <a:lnTo>
                    <a:pt x="96" y="492"/>
                  </a:lnTo>
                  <a:lnTo>
                    <a:pt x="97" y="489"/>
                  </a:lnTo>
                  <a:lnTo>
                    <a:pt x="99" y="486"/>
                  </a:lnTo>
                  <a:lnTo>
                    <a:pt x="100" y="486"/>
                  </a:lnTo>
                  <a:lnTo>
                    <a:pt x="100" y="485"/>
                  </a:lnTo>
                  <a:lnTo>
                    <a:pt x="99" y="483"/>
                  </a:lnTo>
                  <a:lnTo>
                    <a:pt x="99" y="482"/>
                  </a:lnTo>
                  <a:lnTo>
                    <a:pt x="95" y="479"/>
                  </a:lnTo>
                  <a:lnTo>
                    <a:pt x="93" y="479"/>
                  </a:lnTo>
                  <a:lnTo>
                    <a:pt x="88" y="482"/>
                  </a:lnTo>
                  <a:lnTo>
                    <a:pt x="86" y="481"/>
                  </a:lnTo>
                  <a:lnTo>
                    <a:pt x="85" y="480"/>
                  </a:lnTo>
                  <a:lnTo>
                    <a:pt x="84" y="478"/>
                  </a:lnTo>
                  <a:lnTo>
                    <a:pt x="84" y="477"/>
                  </a:lnTo>
                  <a:lnTo>
                    <a:pt x="89" y="468"/>
                  </a:lnTo>
                  <a:lnTo>
                    <a:pt x="92" y="465"/>
                  </a:lnTo>
                  <a:lnTo>
                    <a:pt x="104" y="460"/>
                  </a:lnTo>
                  <a:lnTo>
                    <a:pt x="115" y="459"/>
                  </a:lnTo>
                  <a:lnTo>
                    <a:pt x="133" y="447"/>
                  </a:lnTo>
                  <a:lnTo>
                    <a:pt x="130" y="446"/>
                  </a:lnTo>
                  <a:lnTo>
                    <a:pt x="127" y="441"/>
                  </a:lnTo>
                  <a:lnTo>
                    <a:pt x="127" y="441"/>
                  </a:lnTo>
                  <a:lnTo>
                    <a:pt x="126" y="440"/>
                  </a:lnTo>
                  <a:lnTo>
                    <a:pt x="127" y="421"/>
                  </a:lnTo>
                  <a:lnTo>
                    <a:pt x="129" y="418"/>
                  </a:lnTo>
                  <a:lnTo>
                    <a:pt x="130" y="415"/>
                  </a:lnTo>
                  <a:lnTo>
                    <a:pt x="129" y="412"/>
                  </a:lnTo>
                  <a:lnTo>
                    <a:pt x="127" y="409"/>
                  </a:lnTo>
                  <a:lnTo>
                    <a:pt x="127" y="405"/>
                  </a:lnTo>
                  <a:lnTo>
                    <a:pt x="128" y="398"/>
                  </a:lnTo>
                  <a:lnTo>
                    <a:pt x="129" y="395"/>
                  </a:lnTo>
                  <a:lnTo>
                    <a:pt x="131" y="389"/>
                  </a:lnTo>
                  <a:lnTo>
                    <a:pt x="132" y="388"/>
                  </a:lnTo>
                  <a:lnTo>
                    <a:pt x="138" y="384"/>
                  </a:lnTo>
                  <a:lnTo>
                    <a:pt x="139" y="383"/>
                  </a:lnTo>
                  <a:lnTo>
                    <a:pt x="139" y="383"/>
                  </a:lnTo>
                  <a:lnTo>
                    <a:pt x="137" y="362"/>
                  </a:lnTo>
                  <a:lnTo>
                    <a:pt x="135" y="355"/>
                  </a:lnTo>
                  <a:lnTo>
                    <a:pt x="124" y="346"/>
                  </a:lnTo>
                  <a:lnTo>
                    <a:pt x="118" y="347"/>
                  </a:lnTo>
                  <a:lnTo>
                    <a:pt x="115" y="346"/>
                  </a:lnTo>
                  <a:lnTo>
                    <a:pt x="114" y="345"/>
                  </a:lnTo>
                  <a:lnTo>
                    <a:pt x="113" y="343"/>
                  </a:lnTo>
                  <a:lnTo>
                    <a:pt x="112" y="337"/>
                  </a:lnTo>
                  <a:lnTo>
                    <a:pt x="111" y="336"/>
                  </a:lnTo>
                  <a:lnTo>
                    <a:pt x="110" y="335"/>
                  </a:lnTo>
                  <a:lnTo>
                    <a:pt x="96" y="336"/>
                  </a:lnTo>
                  <a:lnTo>
                    <a:pt x="91" y="325"/>
                  </a:lnTo>
                  <a:lnTo>
                    <a:pt x="85" y="319"/>
                  </a:lnTo>
                  <a:lnTo>
                    <a:pt x="57" y="317"/>
                  </a:lnTo>
                  <a:lnTo>
                    <a:pt x="36" y="305"/>
                  </a:lnTo>
                  <a:lnTo>
                    <a:pt x="36" y="304"/>
                  </a:lnTo>
                  <a:lnTo>
                    <a:pt x="36" y="303"/>
                  </a:lnTo>
                  <a:lnTo>
                    <a:pt x="36" y="302"/>
                  </a:lnTo>
                  <a:lnTo>
                    <a:pt x="38" y="299"/>
                  </a:lnTo>
                  <a:lnTo>
                    <a:pt x="38" y="298"/>
                  </a:lnTo>
                  <a:lnTo>
                    <a:pt x="38" y="298"/>
                  </a:lnTo>
                  <a:lnTo>
                    <a:pt x="38" y="297"/>
                  </a:lnTo>
                  <a:lnTo>
                    <a:pt x="37" y="296"/>
                  </a:lnTo>
                  <a:lnTo>
                    <a:pt x="35" y="294"/>
                  </a:lnTo>
                  <a:lnTo>
                    <a:pt x="14" y="293"/>
                  </a:lnTo>
                  <a:lnTo>
                    <a:pt x="2" y="297"/>
                  </a:lnTo>
                  <a:lnTo>
                    <a:pt x="0" y="297"/>
                  </a:lnTo>
                  <a:lnTo>
                    <a:pt x="0" y="295"/>
                  </a:lnTo>
                  <a:lnTo>
                    <a:pt x="0" y="294"/>
                  </a:lnTo>
                  <a:lnTo>
                    <a:pt x="2" y="286"/>
                  </a:lnTo>
                  <a:lnTo>
                    <a:pt x="2" y="285"/>
                  </a:lnTo>
                  <a:lnTo>
                    <a:pt x="6" y="281"/>
                  </a:lnTo>
                  <a:lnTo>
                    <a:pt x="6" y="280"/>
                  </a:lnTo>
                  <a:lnTo>
                    <a:pt x="6" y="279"/>
                  </a:lnTo>
                  <a:lnTo>
                    <a:pt x="6" y="277"/>
                  </a:lnTo>
                  <a:lnTo>
                    <a:pt x="1" y="269"/>
                  </a:lnTo>
                  <a:lnTo>
                    <a:pt x="21" y="255"/>
                  </a:lnTo>
                  <a:lnTo>
                    <a:pt x="23" y="252"/>
                  </a:lnTo>
                  <a:lnTo>
                    <a:pt x="27" y="247"/>
                  </a:lnTo>
                  <a:lnTo>
                    <a:pt x="27" y="246"/>
                  </a:lnTo>
                  <a:lnTo>
                    <a:pt x="29" y="241"/>
                  </a:lnTo>
                  <a:lnTo>
                    <a:pt x="32" y="234"/>
                  </a:lnTo>
                  <a:lnTo>
                    <a:pt x="49" y="220"/>
                  </a:lnTo>
                  <a:lnTo>
                    <a:pt x="69" y="217"/>
                  </a:lnTo>
                  <a:lnTo>
                    <a:pt x="80" y="204"/>
                  </a:lnTo>
                  <a:lnTo>
                    <a:pt x="88" y="201"/>
                  </a:lnTo>
                  <a:lnTo>
                    <a:pt x="115" y="204"/>
                  </a:lnTo>
                  <a:lnTo>
                    <a:pt x="116" y="203"/>
                  </a:lnTo>
                  <a:lnTo>
                    <a:pt x="116" y="202"/>
                  </a:lnTo>
                  <a:lnTo>
                    <a:pt x="118" y="197"/>
                  </a:lnTo>
                  <a:lnTo>
                    <a:pt x="118" y="196"/>
                  </a:lnTo>
                  <a:lnTo>
                    <a:pt x="136" y="186"/>
                  </a:lnTo>
                  <a:lnTo>
                    <a:pt x="142" y="188"/>
                  </a:lnTo>
                  <a:lnTo>
                    <a:pt x="148" y="193"/>
                  </a:lnTo>
                  <a:lnTo>
                    <a:pt x="156" y="193"/>
                  </a:lnTo>
                  <a:lnTo>
                    <a:pt x="156" y="185"/>
                  </a:lnTo>
                  <a:lnTo>
                    <a:pt x="157" y="182"/>
                  </a:lnTo>
                  <a:lnTo>
                    <a:pt x="158" y="180"/>
                  </a:lnTo>
                  <a:lnTo>
                    <a:pt x="183" y="173"/>
                  </a:lnTo>
                  <a:lnTo>
                    <a:pt x="185" y="170"/>
                  </a:lnTo>
                  <a:lnTo>
                    <a:pt x="186" y="165"/>
                  </a:lnTo>
                  <a:lnTo>
                    <a:pt x="187" y="163"/>
                  </a:lnTo>
                  <a:lnTo>
                    <a:pt x="198" y="162"/>
                  </a:lnTo>
                  <a:lnTo>
                    <a:pt x="199" y="161"/>
                  </a:lnTo>
                  <a:lnTo>
                    <a:pt x="200" y="160"/>
                  </a:lnTo>
                  <a:lnTo>
                    <a:pt x="200" y="157"/>
                  </a:lnTo>
                  <a:lnTo>
                    <a:pt x="200" y="155"/>
                  </a:lnTo>
                  <a:lnTo>
                    <a:pt x="198" y="152"/>
                  </a:lnTo>
                  <a:lnTo>
                    <a:pt x="197" y="147"/>
                  </a:lnTo>
                  <a:lnTo>
                    <a:pt x="198" y="145"/>
                  </a:lnTo>
                  <a:lnTo>
                    <a:pt x="198" y="143"/>
                  </a:lnTo>
                  <a:lnTo>
                    <a:pt x="202" y="140"/>
                  </a:lnTo>
                  <a:lnTo>
                    <a:pt x="252" y="149"/>
                  </a:lnTo>
                  <a:lnTo>
                    <a:pt x="266" y="142"/>
                  </a:lnTo>
                  <a:lnTo>
                    <a:pt x="284" y="148"/>
                  </a:lnTo>
                  <a:lnTo>
                    <a:pt x="292" y="139"/>
                  </a:lnTo>
                  <a:lnTo>
                    <a:pt x="321" y="138"/>
                  </a:lnTo>
                  <a:lnTo>
                    <a:pt x="322" y="137"/>
                  </a:lnTo>
                  <a:lnTo>
                    <a:pt x="325" y="132"/>
                  </a:lnTo>
                  <a:lnTo>
                    <a:pt x="325" y="119"/>
                  </a:lnTo>
                  <a:lnTo>
                    <a:pt x="324" y="117"/>
                  </a:lnTo>
                  <a:lnTo>
                    <a:pt x="323" y="114"/>
                  </a:lnTo>
                  <a:lnTo>
                    <a:pt x="323" y="104"/>
                  </a:lnTo>
                  <a:lnTo>
                    <a:pt x="323" y="101"/>
                  </a:lnTo>
                  <a:lnTo>
                    <a:pt x="324" y="100"/>
                  </a:lnTo>
                  <a:lnTo>
                    <a:pt x="338" y="99"/>
                  </a:lnTo>
                  <a:lnTo>
                    <a:pt x="339" y="98"/>
                  </a:lnTo>
                  <a:lnTo>
                    <a:pt x="344" y="91"/>
                  </a:lnTo>
                  <a:lnTo>
                    <a:pt x="358" y="87"/>
                  </a:lnTo>
                  <a:lnTo>
                    <a:pt x="359" y="86"/>
                  </a:lnTo>
                  <a:lnTo>
                    <a:pt x="359" y="85"/>
                  </a:lnTo>
                  <a:lnTo>
                    <a:pt x="360" y="83"/>
                  </a:lnTo>
                  <a:lnTo>
                    <a:pt x="359" y="73"/>
                  </a:lnTo>
                  <a:lnTo>
                    <a:pt x="359" y="71"/>
                  </a:lnTo>
                  <a:lnTo>
                    <a:pt x="355" y="66"/>
                  </a:lnTo>
                  <a:lnTo>
                    <a:pt x="355" y="65"/>
                  </a:lnTo>
                  <a:lnTo>
                    <a:pt x="355" y="64"/>
                  </a:lnTo>
                  <a:lnTo>
                    <a:pt x="356" y="60"/>
                  </a:lnTo>
                  <a:lnTo>
                    <a:pt x="364" y="60"/>
                  </a:lnTo>
                  <a:lnTo>
                    <a:pt x="368" y="62"/>
                  </a:lnTo>
                  <a:lnTo>
                    <a:pt x="392" y="59"/>
                  </a:lnTo>
                  <a:lnTo>
                    <a:pt x="393" y="60"/>
                  </a:lnTo>
                  <a:lnTo>
                    <a:pt x="394" y="62"/>
                  </a:lnTo>
                  <a:lnTo>
                    <a:pt x="394" y="69"/>
                  </a:lnTo>
                  <a:lnTo>
                    <a:pt x="395" y="70"/>
                  </a:lnTo>
                  <a:lnTo>
                    <a:pt x="397" y="73"/>
                  </a:lnTo>
                  <a:lnTo>
                    <a:pt x="398" y="74"/>
                  </a:lnTo>
                  <a:lnTo>
                    <a:pt x="434" y="67"/>
                  </a:lnTo>
                  <a:lnTo>
                    <a:pt x="434" y="66"/>
                  </a:lnTo>
                  <a:lnTo>
                    <a:pt x="437" y="61"/>
                  </a:lnTo>
                  <a:lnTo>
                    <a:pt x="443" y="55"/>
                  </a:lnTo>
                  <a:lnTo>
                    <a:pt x="464" y="53"/>
                  </a:lnTo>
                  <a:lnTo>
                    <a:pt x="481" y="36"/>
                  </a:lnTo>
                  <a:lnTo>
                    <a:pt x="481" y="36"/>
                  </a:lnTo>
                  <a:lnTo>
                    <a:pt x="482" y="30"/>
                  </a:lnTo>
                  <a:lnTo>
                    <a:pt x="486" y="24"/>
                  </a:lnTo>
                  <a:lnTo>
                    <a:pt x="498" y="17"/>
                  </a:lnTo>
                  <a:lnTo>
                    <a:pt x="501" y="13"/>
                  </a:lnTo>
                  <a:lnTo>
                    <a:pt x="502" y="7"/>
                  </a:lnTo>
                  <a:lnTo>
                    <a:pt x="506" y="0"/>
                  </a:lnTo>
                  <a:lnTo>
                    <a:pt x="519" y="8"/>
                  </a:lnTo>
                  <a:lnTo>
                    <a:pt x="535" y="11"/>
                  </a:lnTo>
                  <a:lnTo>
                    <a:pt x="567" y="35"/>
                  </a:lnTo>
                  <a:lnTo>
                    <a:pt x="567" y="37"/>
                  </a:lnTo>
                  <a:lnTo>
                    <a:pt x="568" y="39"/>
                  </a:lnTo>
                  <a:lnTo>
                    <a:pt x="569" y="45"/>
                  </a:lnTo>
                  <a:lnTo>
                    <a:pt x="572" y="48"/>
                  </a:lnTo>
                  <a:lnTo>
                    <a:pt x="580" y="50"/>
                  </a:lnTo>
                  <a:lnTo>
                    <a:pt x="573" y="56"/>
                  </a:lnTo>
                  <a:lnTo>
                    <a:pt x="572" y="57"/>
                  </a:lnTo>
                  <a:lnTo>
                    <a:pt x="571" y="59"/>
                  </a:lnTo>
                  <a:lnTo>
                    <a:pt x="571" y="60"/>
                  </a:lnTo>
                  <a:lnTo>
                    <a:pt x="572" y="62"/>
                  </a:lnTo>
                  <a:lnTo>
                    <a:pt x="573" y="65"/>
                  </a:lnTo>
                  <a:lnTo>
                    <a:pt x="579" y="71"/>
                  </a:lnTo>
                  <a:lnTo>
                    <a:pt x="580" y="73"/>
                  </a:lnTo>
                  <a:lnTo>
                    <a:pt x="581" y="88"/>
                  </a:lnTo>
                  <a:lnTo>
                    <a:pt x="586" y="98"/>
                  </a:lnTo>
                  <a:lnTo>
                    <a:pt x="586" y="104"/>
                  </a:lnTo>
                  <a:lnTo>
                    <a:pt x="586" y="105"/>
                  </a:lnTo>
                  <a:lnTo>
                    <a:pt x="585" y="106"/>
                  </a:lnTo>
                  <a:lnTo>
                    <a:pt x="581" y="111"/>
                  </a:lnTo>
                  <a:lnTo>
                    <a:pt x="579" y="117"/>
                  </a:lnTo>
                  <a:lnTo>
                    <a:pt x="575" y="121"/>
                  </a:lnTo>
                  <a:lnTo>
                    <a:pt x="574" y="122"/>
                  </a:lnTo>
                  <a:lnTo>
                    <a:pt x="574" y="124"/>
                  </a:lnTo>
                  <a:lnTo>
                    <a:pt x="575" y="131"/>
                  </a:lnTo>
                  <a:lnTo>
                    <a:pt x="585" y="145"/>
                  </a:lnTo>
                  <a:lnTo>
                    <a:pt x="589" y="144"/>
                  </a:lnTo>
                  <a:lnTo>
                    <a:pt x="599" y="148"/>
                  </a:lnTo>
                  <a:lnTo>
                    <a:pt x="602" y="151"/>
                  </a:lnTo>
                  <a:lnTo>
                    <a:pt x="602" y="152"/>
                  </a:lnTo>
                  <a:lnTo>
                    <a:pt x="603" y="165"/>
                  </a:lnTo>
                  <a:lnTo>
                    <a:pt x="604" y="166"/>
                  </a:lnTo>
                  <a:lnTo>
                    <a:pt x="606" y="169"/>
                  </a:lnTo>
                  <a:lnTo>
                    <a:pt x="636" y="173"/>
                  </a:lnTo>
                  <a:lnTo>
                    <a:pt x="652" y="167"/>
                  </a:lnTo>
                  <a:lnTo>
                    <a:pt x="657" y="170"/>
                  </a:lnTo>
                  <a:lnTo>
                    <a:pt x="659" y="173"/>
                  </a:lnTo>
                  <a:lnTo>
                    <a:pt x="662" y="189"/>
                  </a:lnTo>
                  <a:lnTo>
                    <a:pt x="662" y="191"/>
                  </a:lnTo>
                  <a:lnTo>
                    <a:pt x="661" y="192"/>
                  </a:lnTo>
                  <a:lnTo>
                    <a:pt x="660" y="194"/>
                  </a:lnTo>
                  <a:lnTo>
                    <a:pt x="659" y="198"/>
                  </a:lnTo>
                  <a:lnTo>
                    <a:pt x="660" y="202"/>
                  </a:lnTo>
                  <a:lnTo>
                    <a:pt x="660" y="204"/>
                  </a:lnTo>
                  <a:lnTo>
                    <a:pt x="664" y="208"/>
                  </a:lnTo>
                  <a:lnTo>
                    <a:pt x="665" y="210"/>
                  </a:lnTo>
                  <a:lnTo>
                    <a:pt x="665" y="228"/>
                  </a:lnTo>
                  <a:lnTo>
                    <a:pt x="664" y="229"/>
                  </a:lnTo>
                  <a:lnTo>
                    <a:pt x="657" y="237"/>
                  </a:lnTo>
                  <a:lnTo>
                    <a:pt x="656" y="238"/>
                  </a:lnTo>
                  <a:lnTo>
                    <a:pt x="656" y="243"/>
                  </a:lnTo>
                  <a:lnTo>
                    <a:pt x="657" y="246"/>
                  </a:lnTo>
                  <a:lnTo>
                    <a:pt x="660" y="249"/>
                  </a:lnTo>
                  <a:lnTo>
                    <a:pt x="675" y="253"/>
                  </a:lnTo>
                  <a:lnTo>
                    <a:pt x="679" y="257"/>
                  </a:lnTo>
                  <a:lnTo>
                    <a:pt x="679" y="258"/>
                  </a:lnTo>
                  <a:lnTo>
                    <a:pt x="679" y="267"/>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149" name="Freeform 58"/>
            <p:cNvSpPr>
              <a:spLocks/>
            </p:cNvSpPr>
            <p:nvPr/>
          </p:nvSpPr>
          <p:spPr bwMode="auto">
            <a:xfrm>
              <a:off x="5319713" y="7775575"/>
              <a:ext cx="249238" cy="190500"/>
            </a:xfrm>
            <a:custGeom>
              <a:avLst/>
              <a:gdLst>
                <a:gd name="T0" fmla="*/ 119 w 157"/>
                <a:gd name="T1" fmla="*/ 21 h 120"/>
                <a:gd name="T2" fmla="*/ 139 w 157"/>
                <a:gd name="T3" fmla="*/ 28 h 120"/>
                <a:gd name="T4" fmla="*/ 141 w 157"/>
                <a:gd name="T5" fmla="*/ 33 h 120"/>
                <a:gd name="T6" fmla="*/ 154 w 157"/>
                <a:gd name="T7" fmla="*/ 42 h 120"/>
                <a:gd name="T8" fmla="*/ 157 w 157"/>
                <a:gd name="T9" fmla="*/ 49 h 120"/>
                <a:gd name="T10" fmla="*/ 156 w 157"/>
                <a:gd name="T11" fmla="*/ 52 h 120"/>
                <a:gd name="T12" fmla="*/ 136 w 157"/>
                <a:gd name="T13" fmla="*/ 58 h 120"/>
                <a:gd name="T14" fmla="*/ 135 w 157"/>
                <a:gd name="T15" fmla="*/ 60 h 120"/>
                <a:gd name="T16" fmla="*/ 135 w 157"/>
                <a:gd name="T17" fmla="*/ 63 h 120"/>
                <a:gd name="T18" fmla="*/ 139 w 157"/>
                <a:gd name="T19" fmla="*/ 68 h 120"/>
                <a:gd name="T20" fmla="*/ 140 w 157"/>
                <a:gd name="T21" fmla="*/ 71 h 120"/>
                <a:gd name="T22" fmla="*/ 139 w 157"/>
                <a:gd name="T23" fmla="*/ 82 h 120"/>
                <a:gd name="T24" fmla="*/ 126 w 157"/>
                <a:gd name="T25" fmla="*/ 92 h 120"/>
                <a:gd name="T26" fmla="*/ 121 w 157"/>
                <a:gd name="T27" fmla="*/ 88 h 120"/>
                <a:gd name="T28" fmla="*/ 52 w 157"/>
                <a:gd name="T29" fmla="*/ 109 h 120"/>
                <a:gd name="T30" fmla="*/ 50 w 157"/>
                <a:gd name="T31" fmla="*/ 114 h 120"/>
                <a:gd name="T32" fmla="*/ 37 w 157"/>
                <a:gd name="T33" fmla="*/ 120 h 120"/>
                <a:gd name="T34" fmla="*/ 32 w 157"/>
                <a:gd name="T35" fmla="*/ 116 h 120"/>
                <a:gd name="T36" fmla="*/ 31 w 157"/>
                <a:gd name="T37" fmla="*/ 112 h 120"/>
                <a:gd name="T38" fmla="*/ 34 w 157"/>
                <a:gd name="T39" fmla="*/ 99 h 120"/>
                <a:gd name="T40" fmla="*/ 32 w 157"/>
                <a:gd name="T41" fmla="*/ 97 h 120"/>
                <a:gd name="T42" fmla="*/ 23 w 157"/>
                <a:gd name="T43" fmla="*/ 92 h 120"/>
                <a:gd name="T44" fmla="*/ 22 w 157"/>
                <a:gd name="T45" fmla="*/ 81 h 120"/>
                <a:gd name="T46" fmla="*/ 15 w 157"/>
                <a:gd name="T47" fmla="*/ 75 h 120"/>
                <a:gd name="T48" fmla="*/ 4 w 157"/>
                <a:gd name="T49" fmla="*/ 59 h 120"/>
                <a:gd name="T50" fmla="*/ 4 w 157"/>
                <a:gd name="T51" fmla="*/ 58 h 120"/>
                <a:gd name="T52" fmla="*/ 14 w 157"/>
                <a:gd name="T53" fmla="*/ 53 h 120"/>
                <a:gd name="T54" fmla="*/ 15 w 157"/>
                <a:gd name="T55" fmla="*/ 51 h 120"/>
                <a:gd name="T56" fmla="*/ 15 w 157"/>
                <a:gd name="T57" fmla="*/ 50 h 120"/>
                <a:gd name="T58" fmla="*/ 1 w 157"/>
                <a:gd name="T59" fmla="*/ 38 h 120"/>
                <a:gd name="T60" fmla="*/ 0 w 157"/>
                <a:gd name="T61" fmla="*/ 36 h 120"/>
                <a:gd name="T62" fmla="*/ 1 w 157"/>
                <a:gd name="T63" fmla="*/ 34 h 120"/>
                <a:gd name="T64" fmla="*/ 33 w 157"/>
                <a:gd name="T65" fmla="*/ 28 h 120"/>
                <a:gd name="T66" fmla="*/ 38 w 157"/>
                <a:gd name="T67" fmla="*/ 26 h 120"/>
                <a:gd name="T68" fmla="*/ 41 w 157"/>
                <a:gd name="T69" fmla="*/ 17 h 120"/>
                <a:gd name="T70" fmla="*/ 65 w 157"/>
                <a:gd name="T71" fmla="*/ 9 h 120"/>
                <a:gd name="T72" fmla="*/ 79 w 157"/>
                <a:gd name="T73" fmla="*/ 4 h 120"/>
                <a:gd name="T74" fmla="*/ 99 w 157"/>
                <a:gd name="T75" fmla="*/ 1 h 120"/>
                <a:gd name="T76" fmla="*/ 102 w 157"/>
                <a:gd name="T77" fmla="*/ 6 h 120"/>
                <a:gd name="T78" fmla="*/ 115 w 157"/>
                <a:gd name="T79" fmla="*/ 13 h 120"/>
                <a:gd name="T80" fmla="*/ 117 w 157"/>
                <a:gd name="T81" fmla="*/ 1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7" h="120">
                  <a:moveTo>
                    <a:pt x="117" y="17"/>
                  </a:moveTo>
                  <a:lnTo>
                    <a:pt x="119" y="21"/>
                  </a:lnTo>
                  <a:lnTo>
                    <a:pt x="139" y="27"/>
                  </a:lnTo>
                  <a:lnTo>
                    <a:pt x="139" y="28"/>
                  </a:lnTo>
                  <a:lnTo>
                    <a:pt x="140" y="29"/>
                  </a:lnTo>
                  <a:lnTo>
                    <a:pt x="141" y="33"/>
                  </a:lnTo>
                  <a:lnTo>
                    <a:pt x="141" y="34"/>
                  </a:lnTo>
                  <a:lnTo>
                    <a:pt x="154" y="42"/>
                  </a:lnTo>
                  <a:lnTo>
                    <a:pt x="157" y="47"/>
                  </a:lnTo>
                  <a:lnTo>
                    <a:pt x="157" y="49"/>
                  </a:lnTo>
                  <a:lnTo>
                    <a:pt x="157" y="51"/>
                  </a:lnTo>
                  <a:lnTo>
                    <a:pt x="156" y="52"/>
                  </a:lnTo>
                  <a:lnTo>
                    <a:pt x="155" y="54"/>
                  </a:lnTo>
                  <a:lnTo>
                    <a:pt x="136" y="58"/>
                  </a:lnTo>
                  <a:lnTo>
                    <a:pt x="135" y="60"/>
                  </a:lnTo>
                  <a:lnTo>
                    <a:pt x="135" y="60"/>
                  </a:lnTo>
                  <a:lnTo>
                    <a:pt x="134" y="61"/>
                  </a:lnTo>
                  <a:lnTo>
                    <a:pt x="135" y="63"/>
                  </a:lnTo>
                  <a:lnTo>
                    <a:pt x="135" y="64"/>
                  </a:lnTo>
                  <a:lnTo>
                    <a:pt x="139" y="68"/>
                  </a:lnTo>
                  <a:lnTo>
                    <a:pt x="140" y="70"/>
                  </a:lnTo>
                  <a:lnTo>
                    <a:pt x="140" y="71"/>
                  </a:lnTo>
                  <a:lnTo>
                    <a:pt x="140" y="81"/>
                  </a:lnTo>
                  <a:lnTo>
                    <a:pt x="139" y="82"/>
                  </a:lnTo>
                  <a:lnTo>
                    <a:pt x="132" y="91"/>
                  </a:lnTo>
                  <a:lnTo>
                    <a:pt x="126" y="92"/>
                  </a:lnTo>
                  <a:lnTo>
                    <a:pt x="124" y="91"/>
                  </a:lnTo>
                  <a:lnTo>
                    <a:pt x="121" y="88"/>
                  </a:lnTo>
                  <a:lnTo>
                    <a:pt x="100" y="87"/>
                  </a:lnTo>
                  <a:lnTo>
                    <a:pt x="52" y="109"/>
                  </a:lnTo>
                  <a:lnTo>
                    <a:pt x="52" y="110"/>
                  </a:lnTo>
                  <a:lnTo>
                    <a:pt x="50" y="114"/>
                  </a:lnTo>
                  <a:lnTo>
                    <a:pt x="47" y="118"/>
                  </a:lnTo>
                  <a:lnTo>
                    <a:pt x="37" y="120"/>
                  </a:lnTo>
                  <a:lnTo>
                    <a:pt x="34" y="119"/>
                  </a:lnTo>
                  <a:lnTo>
                    <a:pt x="32" y="116"/>
                  </a:lnTo>
                  <a:lnTo>
                    <a:pt x="31" y="115"/>
                  </a:lnTo>
                  <a:lnTo>
                    <a:pt x="31" y="112"/>
                  </a:lnTo>
                  <a:lnTo>
                    <a:pt x="34" y="102"/>
                  </a:lnTo>
                  <a:lnTo>
                    <a:pt x="34" y="99"/>
                  </a:lnTo>
                  <a:lnTo>
                    <a:pt x="33" y="97"/>
                  </a:lnTo>
                  <a:lnTo>
                    <a:pt x="32" y="97"/>
                  </a:lnTo>
                  <a:lnTo>
                    <a:pt x="24" y="93"/>
                  </a:lnTo>
                  <a:lnTo>
                    <a:pt x="23" y="92"/>
                  </a:lnTo>
                  <a:lnTo>
                    <a:pt x="23" y="91"/>
                  </a:lnTo>
                  <a:lnTo>
                    <a:pt x="22" y="81"/>
                  </a:lnTo>
                  <a:lnTo>
                    <a:pt x="22" y="79"/>
                  </a:lnTo>
                  <a:lnTo>
                    <a:pt x="15" y="75"/>
                  </a:lnTo>
                  <a:lnTo>
                    <a:pt x="4" y="61"/>
                  </a:lnTo>
                  <a:lnTo>
                    <a:pt x="4" y="59"/>
                  </a:lnTo>
                  <a:lnTo>
                    <a:pt x="4" y="58"/>
                  </a:lnTo>
                  <a:lnTo>
                    <a:pt x="4" y="58"/>
                  </a:lnTo>
                  <a:lnTo>
                    <a:pt x="4" y="57"/>
                  </a:lnTo>
                  <a:lnTo>
                    <a:pt x="14" y="53"/>
                  </a:lnTo>
                  <a:lnTo>
                    <a:pt x="14" y="52"/>
                  </a:lnTo>
                  <a:lnTo>
                    <a:pt x="15" y="51"/>
                  </a:lnTo>
                  <a:lnTo>
                    <a:pt x="15" y="50"/>
                  </a:lnTo>
                  <a:lnTo>
                    <a:pt x="15" y="50"/>
                  </a:lnTo>
                  <a:lnTo>
                    <a:pt x="14" y="49"/>
                  </a:lnTo>
                  <a:lnTo>
                    <a:pt x="1" y="38"/>
                  </a:lnTo>
                  <a:lnTo>
                    <a:pt x="0" y="37"/>
                  </a:lnTo>
                  <a:lnTo>
                    <a:pt x="0" y="36"/>
                  </a:lnTo>
                  <a:lnTo>
                    <a:pt x="0" y="35"/>
                  </a:lnTo>
                  <a:lnTo>
                    <a:pt x="1" y="34"/>
                  </a:lnTo>
                  <a:lnTo>
                    <a:pt x="23" y="26"/>
                  </a:lnTo>
                  <a:lnTo>
                    <a:pt x="33" y="28"/>
                  </a:lnTo>
                  <a:lnTo>
                    <a:pt x="37" y="27"/>
                  </a:lnTo>
                  <a:lnTo>
                    <a:pt x="38" y="26"/>
                  </a:lnTo>
                  <a:lnTo>
                    <a:pt x="40" y="19"/>
                  </a:lnTo>
                  <a:lnTo>
                    <a:pt x="41" y="17"/>
                  </a:lnTo>
                  <a:lnTo>
                    <a:pt x="56" y="16"/>
                  </a:lnTo>
                  <a:lnTo>
                    <a:pt x="65" y="9"/>
                  </a:lnTo>
                  <a:lnTo>
                    <a:pt x="74" y="7"/>
                  </a:lnTo>
                  <a:lnTo>
                    <a:pt x="79" y="4"/>
                  </a:lnTo>
                  <a:lnTo>
                    <a:pt x="99" y="0"/>
                  </a:lnTo>
                  <a:lnTo>
                    <a:pt x="99" y="1"/>
                  </a:lnTo>
                  <a:lnTo>
                    <a:pt x="100" y="1"/>
                  </a:lnTo>
                  <a:lnTo>
                    <a:pt x="102" y="6"/>
                  </a:lnTo>
                  <a:lnTo>
                    <a:pt x="104" y="8"/>
                  </a:lnTo>
                  <a:lnTo>
                    <a:pt x="115" y="13"/>
                  </a:lnTo>
                  <a:lnTo>
                    <a:pt x="117" y="15"/>
                  </a:lnTo>
                  <a:lnTo>
                    <a:pt x="117" y="17"/>
                  </a:lnTo>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150" name="Freeform 59"/>
            <p:cNvSpPr>
              <a:spLocks/>
            </p:cNvSpPr>
            <p:nvPr/>
          </p:nvSpPr>
          <p:spPr bwMode="auto">
            <a:xfrm>
              <a:off x="4652963" y="7042150"/>
              <a:ext cx="889000" cy="803275"/>
            </a:xfrm>
            <a:custGeom>
              <a:avLst/>
              <a:gdLst>
                <a:gd name="T0" fmla="*/ 497 w 560"/>
                <a:gd name="T1" fmla="*/ 133 h 506"/>
                <a:gd name="T2" fmla="*/ 485 w 560"/>
                <a:gd name="T3" fmla="*/ 168 h 506"/>
                <a:gd name="T4" fmla="*/ 471 w 560"/>
                <a:gd name="T5" fmla="*/ 182 h 506"/>
                <a:gd name="T6" fmla="*/ 494 w 560"/>
                <a:gd name="T7" fmla="*/ 288 h 506"/>
                <a:gd name="T8" fmla="*/ 499 w 560"/>
                <a:gd name="T9" fmla="*/ 316 h 506"/>
                <a:gd name="T10" fmla="*/ 463 w 560"/>
                <a:gd name="T11" fmla="*/ 345 h 506"/>
                <a:gd name="T12" fmla="*/ 392 w 560"/>
                <a:gd name="T13" fmla="*/ 380 h 506"/>
                <a:gd name="T14" fmla="*/ 339 w 560"/>
                <a:gd name="T15" fmla="*/ 392 h 506"/>
                <a:gd name="T16" fmla="*/ 296 w 560"/>
                <a:gd name="T17" fmla="*/ 424 h 506"/>
                <a:gd name="T18" fmla="*/ 228 w 560"/>
                <a:gd name="T19" fmla="*/ 432 h 506"/>
                <a:gd name="T20" fmla="*/ 161 w 560"/>
                <a:gd name="T21" fmla="*/ 486 h 506"/>
                <a:gd name="T22" fmla="*/ 87 w 560"/>
                <a:gd name="T23" fmla="*/ 479 h 506"/>
                <a:gd name="T24" fmla="*/ 102 w 560"/>
                <a:gd name="T25" fmla="*/ 462 h 506"/>
                <a:gd name="T26" fmla="*/ 92 w 560"/>
                <a:gd name="T27" fmla="*/ 427 h 506"/>
                <a:gd name="T28" fmla="*/ 87 w 560"/>
                <a:gd name="T29" fmla="*/ 410 h 506"/>
                <a:gd name="T30" fmla="*/ 83 w 560"/>
                <a:gd name="T31" fmla="*/ 381 h 506"/>
                <a:gd name="T32" fmla="*/ 72 w 560"/>
                <a:gd name="T33" fmla="*/ 361 h 506"/>
                <a:gd name="T34" fmla="*/ 6 w 560"/>
                <a:gd name="T35" fmla="*/ 336 h 506"/>
                <a:gd name="T36" fmla="*/ 4 w 560"/>
                <a:gd name="T37" fmla="*/ 313 h 506"/>
                <a:gd name="T38" fmla="*/ 18 w 560"/>
                <a:gd name="T39" fmla="*/ 281 h 506"/>
                <a:gd name="T40" fmla="*/ 44 w 560"/>
                <a:gd name="T41" fmla="*/ 277 h 506"/>
                <a:gd name="T42" fmla="*/ 63 w 560"/>
                <a:gd name="T43" fmla="*/ 278 h 506"/>
                <a:gd name="T44" fmla="*/ 78 w 560"/>
                <a:gd name="T45" fmla="*/ 268 h 506"/>
                <a:gd name="T46" fmla="*/ 81 w 560"/>
                <a:gd name="T47" fmla="*/ 252 h 506"/>
                <a:gd name="T48" fmla="*/ 90 w 560"/>
                <a:gd name="T49" fmla="*/ 237 h 506"/>
                <a:gd name="T50" fmla="*/ 105 w 560"/>
                <a:gd name="T51" fmla="*/ 242 h 506"/>
                <a:gd name="T52" fmla="*/ 122 w 560"/>
                <a:gd name="T53" fmla="*/ 225 h 506"/>
                <a:gd name="T54" fmla="*/ 133 w 560"/>
                <a:gd name="T55" fmla="*/ 207 h 506"/>
                <a:gd name="T56" fmla="*/ 143 w 560"/>
                <a:gd name="T57" fmla="*/ 211 h 506"/>
                <a:gd name="T58" fmla="*/ 153 w 560"/>
                <a:gd name="T59" fmla="*/ 228 h 506"/>
                <a:gd name="T60" fmla="*/ 167 w 560"/>
                <a:gd name="T61" fmla="*/ 225 h 506"/>
                <a:gd name="T62" fmla="*/ 181 w 560"/>
                <a:gd name="T63" fmla="*/ 215 h 506"/>
                <a:gd name="T64" fmla="*/ 184 w 560"/>
                <a:gd name="T65" fmla="*/ 197 h 506"/>
                <a:gd name="T66" fmla="*/ 190 w 560"/>
                <a:gd name="T67" fmla="*/ 178 h 506"/>
                <a:gd name="T68" fmla="*/ 220 w 560"/>
                <a:gd name="T69" fmla="*/ 171 h 506"/>
                <a:gd name="T70" fmla="*/ 232 w 560"/>
                <a:gd name="T71" fmla="*/ 163 h 506"/>
                <a:gd name="T72" fmla="*/ 246 w 560"/>
                <a:gd name="T73" fmla="*/ 171 h 506"/>
                <a:gd name="T74" fmla="*/ 286 w 560"/>
                <a:gd name="T75" fmla="*/ 172 h 506"/>
                <a:gd name="T76" fmla="*/ 309 w 560"/>
                <a:gd name="T77" fmla="*/ 158 h 506"/>
                <a:gd name="T78" fmla="*/ 321 w 560"/>
                <a:gd name="T79" fmla="*/ 140 h 506"/>
                <a:gd name="T80" fmla="*/ 341 w 560"/>
                <a:gd name="T81" fmla="*/ 129 h 506"/>
                <a:gd name="T82" fmla="*/ 364 w 560"/>
                <a:gd name="T83" fmla="*/ 129 h 506"/>
                <a:gd name="T84" fmla="*/ 382 w 560"/>
                <a:gd name="T85" fmla="*/ 118 h 506"/>
                <a:gd name="T86" fmla="*/ 413 w 560"/>
                <a:gd name="T87" fmla="*/ 105 h 506"/>
                <a:gd name="T88" fmla="*/ 434 w 560"/>
                <a:gd name="T89" fmla="*/ 89 h 506"/>
                <a:gd name="T90" fmla="*/ 467 w 560"/>
                <a:gd name="T91" fmla="*/ 87 h 506"/>
                <a:gd name="T92" fmla="*/ 477 w 560"/>
                <a:gd name="T93" fmla="*/ 66 h 506"/>
                <a:gd name="T94" fmla="*/ 451 w 560"/>
                <a:gd name="T95" fmla="*/ 51 h 506"/>
                <a:gd name="T96" fmla="*/ 430 w 560"/>
                <a:gd name="T97" fmla="*/ 42 h 506"/>
                <a:gd name="T98" fmla="*/ 430 w 560"/>
                <a:gd name="T99" fmla="*/ 29 h 506"/>
                <a:gd name="T100" fmla="*/ 439 w 560"/>
                <a:gd name="T101" fmla="*/ 14 h 506"/>
                <a:gd name="T102" fmla="*/ 447 w 560"/>
                <a:gd name="T103" fmla="*/ 9 h 506"/>
                <a:gd name="T104" fmla="*/ 467 w 560"/>
                <a:gd name="T105" fmla="*/ 14 h 506"/>
                <a:gd name="T106" fmla="*/ 500 w 560"/>
                <a:gd name="T107" fmla="*/ 19 h 506"/>
                <a:gd name="T108" fmla="*/ 509 w 560"/>
                <a:gd name="T109" fmla="*/ 12 h 506"/>
                <a:gd name="T110" fmla="*/ 522 w 560"/>
                <a:gd name="T111" fmla="*/ 28 h 506"/>
                <a:gd name="T112" fmla="*/ 539 w 560"/>
                <a:gd name="T113" fmla="*/ 35 h 506"/>
                <a:gd name="T114" fmla="*/ 538 w 560"/>
                <a:gd name="T115" fmla="*/ 54 h 506"/>
                <a:gd name="T116" fmla="*/ 529 w 560"/>
                <a:gd name="T117" fmla="*/ 69 h 506"/>
                <a:gd name="T118" fmla="*/ 557 w 560"/>
                <a:gd name="T119" fmla="*/ 63 h 506"/>
                <a:gd name="T120" fmla="*/ 550 w 560"/>
                <a:gd name="T121" fmla="*/ 9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0" h="506">
                  <a:moveTo>
                    <a:pt x="556" y="109"/>
                  </a:moveTo>
                  <a:lnTo>
                    <a:pt x="534" y="124"/>
                  </a:lnTo>
                  <a:lnTo>
                    <a:pt x="531" y="131"/>
                  </a:lnTo>
                  <a:lnTo>
                    <a:pt x="529" y="139"/>
                  </a:lnTo>
                  <a:lnTo>
                    <a:pt x="528" y="140"/>
                  </a:lnTo>
                  <a:lnTo>
                    <a:pt x="524" y="143"/>
                  </a:lnTo>
                  <a:lnTo>
                    <a:pt x="515" y="144"/>
                  </a:lnTo>
                  <a:lnTo>
                    <a:pt x="499" y="133"/>
                  </a:lnTo>
                  <a:lnTo>
                    <a:pt x="497" y="133"/>
                  </a:lnTo>
                  <a:lnTo>
                    <a:pt x="495" y="134"/>
                  </a:lnTo>
                  <a:lnTo>
                    <a:pt x="493" y="136"/>
                  </a:lnTo>
                  <a:lnTo>
                    <a:pt x="493" y="140"/>
                  </a:lnTo>
                  <a:lnTo>
                    <a:pt x="493" y="151"/>
                  </a:lnTo>
                  <a:lnTo>
                    <a:pt x="493" y="153"/>
                  </a:lnTo>
                  <a:lnTo>
                    <a:pt x="485" y="165"/>
                  </a:lnTo>
                  <a:lnTo>
                    <a:pt x="485" y="165"/>
                  </a:lnTo>
                  <a:lnTo>
                    <a:pt x="485" y="167"/>
                  </a:lnTo>
                  <a:lnTo>
                    <a:pt x="485" y="168"/>
                  </a:lnTo>
                  <a:lnTo>
                    <a:pt x="487" y="170"/>
                  </a:lnTo>
                  <a:lnTo>
                    <a:pt x="487" y="172"/>
                  </a:lnTo>
                  <a:lnTo>
                    <a:pt x="487" y="174"/>
                  </a:lnTo>
                  <a:lnTo>
                    <a:pt x="487" y="176"/>
                  </a:lnTo>
                  <a:lnTo>
                    <a:pt x="486" y="177"/>
                  </a:lnTo>
                  <a:lnTo>
                    <a:pt x="481" y="180"/>
                  </a:lnTo>
                  <a:lnTo>
                    <a:pt x="474" y="179"/>
                  </a:lnTo>
                  <a:lnTo>
                    <a:pt x="471" y="181"/>
                  </a:lnTo>
                  <a:lnTo>
                    <a:pt x="471" y="182"/>
                  </a:lnTo>
                  <a:lnTo>
                    <a:pt x="467" y="205"/>
                  </a:lnTo>
                  <a:lnTo>
                    <a:pt x="457" y="215"/>
                  </a:lnTo>
                  <a:lnTo>
                    <a:pt x="481" y="271"/>
                  </a:lnTo>
                  <a:lnTo>
                    <a:pt x="485" y="276"/>
                  </a:lnTo>
                  <a:lnTo>
                    <a:pt x="485" y="278"/>
                  </a:lnTo>
                  <a:lnTo>
                    <a:pt x="486" y="282"/>
                  </a:lnTo>
                  <a:lnTo>
                    <a:pt x="487" y="283"/>
                  </a:lnTo>
                  <a:lnTo>
                    <a:pt x="490" y="286"/>
                  </a:lnTo>
                  <a:lnTo>
                    <a:pt x="494" y="288"/>
                  </a:lnTo>
                  <a:lnTo>
                    <a:pt x="495" y="290"/>
                  </a:lnTo>
                  <a:lnTo>
                    <a:pt x="496" y="291"/>
                  </a:lnTo>
                  <a:lnTo>
                    <a:pt x="495" y="295"/>
                  </a:lnTo>
                  <a:lnTo>
                    <a:pt x="495" y="296"/>
                  </a:lnTo>
                  <a:lnTo>
                    <a:pt x="495" y="297"/>
                  </a:lnTo>
                  <a:lnTo>
                    <a:pt x="499" y="302"/>
                  </a:lnTo>
                  <a:lnTo>
                    <a:pt x="499" y="304"/>
                  </a:lnTo>
                  <a:lnTo>
                    <a:pt x="500" y="314"/>
                  </a:lnTo>
                  <a:lnTo>
                    <a:pt x="499" y="316"/>
                  </a:lnTo>
                  <a:lnTo>
                    <a:pt x="499" y="317"/>
                  </a:lnTo>
                  <a:lnTo>
                    <a:pt x="498" y="318"/>
                  </a:lnTo>
                  <a:lnTo>
                    <a:pt x="484" y="322"/>
                  </a:lnTo>
                  <a:lnTo>
                    <a:pt x="479" y="329"/>
                  </a:lnTo>
                  <a:lnTo>
                    <a:pt x="478" y="330"/>
                  </a:lnTo>
                  <a:lnTo>
                    <a:pt x="464" y="331"/>
                  </a:lnTo>
                  <a:lnTo>
                    <a:pt x="463" y="332"/>
                  </a:lnTo>
                  <a:lnTo>
                    <a:pt x="463" y="335"/>
                  </a:lnTo>
                  <a:lnTo>
                    <a:pt x="463" y="345"/>
                  </a:lnTo>
                  <a:lnTo>
                    <a:pt x="464" y="348"/>
                  </a:lnTo>
                  <a:lnTo>
                    <a:pt x="465" y="350"/>
                  </a:lnTo>
                  <a:lnTo>
                    <a:pt x="465" y="363"/>
                  </a:lnTo>
                  <a:lnTo>
                    <a:pt x="462" y="368"/>
                  </a:lnTo>
                  <a:lnTo>
                    <a:pt x="461" y="369"/>
                  </a:lnTo>
                  <a:lnTo>
                    <a:pt x="432" y="370"/>
                  </a:lnTo>
                  <a:lnTo>
                    <a:pt x="424" y="379"/>
                  </a:lnTo>
                  <a:lnTo>
                    <a:pt x="406" y="373"/>
                  </a:lnTo>
                  <a:lnTo>
                    <a:pt x="392" y="380"/>
                  </a:lnTo>
                  <a:lnTo>
                    <a:pt x="342" y="371"/>
                  </a:lnTo>
                  <a:lnTo>
                    <a:pt x="338" y="374"/>
                  </a:lnTo>
                  <a:lnTo>
                    <a:pt x="338" y="376"/>
                  </a:lnTo>
                  <a:lnTo>
                    <a:pt x="337" y="378"/>
                  </a:lnTo>
                  <a:lnTo>
                    <a:pt x="338" y="383"/>
                  </a:lnTo>
                  <a:lnTo>
                    <a:pt x="340" y="386"/>
                  </a:lnTo>
                  <a:lnTo>
                    <a:pt x="340" y="388"/>
                  </a:lnTo>
                  <a:lnTo>
                    <a:pt x="340" y="391"/>
                  </a:lnTo>
                  <a:lnTo>
                    <a:pt x="339" y="392"/>
                  </a:lnTo>
                  <a:lnTo>
                    <a:pt x="338" y="393"/>
                  </a:lnTo>
                  <a:lnTo>
                    <a:pt x="327" y="394"/>
                  </a:lnTo>
                  <a:lnTo>
                    <a:pt x="326" y="396"/>
                  </a:lnTo>
                  <a:lnTo>
                    <a:pt x="325" y="401"/>
                  </a:lnTo>
                  <a:lnTo>
                    <a:pt x="323" y="404"/>
                  </a:lnTo>
                  <a:lnTo>
                    <a:pt x="298" y="411"/>
                  </a:lnTo>
                  <a:lnTo>
                    <a:pt x="297" y="413"/>
                  </a:lnTo>
                  <a:lnTo>
                    <a:pt x="296" y="416"/>
                  </a:lnTo>
                  <a:lnTo>
                    <a:pt x="296" y="424"/>
                  </a:lnTo>
                  <a:lnTo>
                    <a:pt x="288" y="424"/>
                  </a:lnTo>
                  <a:lnTo>
                    <a:pt x="282" y="419"/>
                  </a:lnTo>
                  <a:lnTo>
                    <a:pt x="276" y="417"/>
                  </a:lnTo>
                  <a:lnTo>
                    <a:pt x="258" y="427"/>
                  </a:lnTo>
                  <a:lnTo>
                    <a:pt x="258" y="428"/>
                  </a:lnTo>
                  <a:lnTo>
                    <a:pt x="256" y="433"/>
                  </a:lnTo>
                  <a:lnTo>
                    <a:pt x="256" y="434"/>
                  </a:lnTo>
                  <a:lnTo>
                    <a:pt x="255" y="435"/>
                  </a:lnTo>
                  <a:lnTo>
                    <a:pt x="228" y="432"/>
                  </a:lnTo>
                  <a:lnTo>
                    <a:pt x="220" y="435"/>
                  </a:lnTo>
                  <a:lnTo>
                    <a:pt x="209" y="448"/>
                  </a:lnTo>
                  <a:lnTo>
                    <a:pt x="189" y="451"/>
                  </a:lnTo>
                  <a:lnTo>
                    <a:pt x="172" y="465"/>
                  </a:lnTo>
                  <a:lnTo>
                    <a:pt x="169" y="472"/>
                  </a:lnTo>
                  <a:lnTo>
                    <a:pt x="167" y="477"/>
                  </a:lnTo>
                  <a:lnTo>
                    <a:pt x="167" y="478"/>
                  </a:lnTo>
                  <a:lnTo>
                    <a:pt x="163" y="483"/>
                  </a:lnTo>
                  <a:lnTo>
                    <a:pt x="161" y="486"/>
                  </a:lnTo>
                  <a:lnTo>
                    <a:pt x="141" y="500"/>
                  </a:lnTo>
                  <a:lnTo>
                    <a:pt x="139" y="503"/>
                  </a:lnTo>
                  <a:lnTo>
                    <a:pt x="134" y="506"/>
                  </a:lnTo>
                  <a:lnTo>
                    <a:pt x="131" y="506"/>
                  </a:lnTo>
                  <a:lnTo>
                    <a:pt x="123" y="498"/>
                  </a:lnTo>
                  <a:lnTo>
                    <a:pt x="103" y="490"/>
                  </a:lnTo>
                  <a:lnTo>
                    <a:pt x="103" y="487"/>
                  </a:lnTo>
                  <a:lnTo>
                    <a:pt x="102" y="484"/>
                  </a:lnTo>
                  <a:lnTo>
                    <a:pt x="87" y="479"/>
                  </a:lnTo>
                  <a:lnTo>
                    <a:pt x="86" y="478"/>
                  </a:lnTo>
                  <a:lnTo>
                    <a:pt x="85" y="477"/>
                  </a:lnTo>
                  <a:lnTo>
                    <a:pt x="86" y="475"/>
                  </a:lnTo>
                  <a:lnTo>
                    <a:pt x="86" y="474"/>
                  </a:lnTo>
                  <a:lnTo>
                    <a:pt x="89" y="469"/>
                  </a:lnTo>
                  <a:lnTo>
                    <a:pt x="90" y="469"/>
                  </a:lnTo>
                  <a:lnTo>
                    <a:pt x="96" y="469"/>
                  </a:lnTo>
                  <a:lnTo>
                    <a:pt x="99" y="468"/>
                  </a:lnTo>
                  <a:lnTo>
                    <a:pt x="102" y="462"/>
                  </a:lnTo>
                  <a:lnTo>
                    <a:pt x="102" y="460"/>
                  </a:lnTo>
                  <a:lnTo>
                    <a:pt x="102" y="459"/>
                  </a:lnTo>
                  <a:lnTo>
                    <a:pt x="102" y="457"/>
                  </a:lnTo>
                  <a:lnTo>
                    <a:pt x="90" y="438"/>
                  </a:lnTo>
                  <a:lnTo>
                    <a:pt x="90" y="437"/>
                  </a:lnTo>
                  <a:lnTo>
                    <a:pt x="90" y="435"/>
                  </a:lnTo>
                  <a:lnTo>
                    <a:pt x="92" y="432"/>
                  </a:lnTo>
                  <a:lnTo>
                    <a:pt x="92" y="430"/>
                  </a:lnTo>
                  <a:lnTo>
                    <a:pt x="92" y="427"/>
                  </a:lnTo>
                  <a:lnTo>
                    <a:pt x="91" y="424"/>
                  </a:lnTo>
                  <a:lnTo>
                    <a:pt x="86" y="422"/>
                  </a:lnTo>
                  <a:lnTo>
                    <a:pt x="85" y="421"/>
                  </a:lnTo>
                  <a:lnTo>
                    <a:pt x="84" y="419"/>
                  </a:lnTo>
                  <a:lnTo>
                    <a:pt x="84" y="419"/>
                  </a:lnTo>
                  <a:lnTo>
                    <a:pt x="84" y="418"/>
                  </a:lnTo>
                  <a:lnTo>
                    <a:pt x="87" y="414"/>
                  </a:lnTo>
                  <a:lnTo>
                    <a:pt x="87" y="413"/>
                  </a:lnTo>
                  <a:lnTo>
                    <a:pt x="87" y="410"/>
                  </a:lnTo>
                  <a:lnTo>
                    <a:pt x="82" y="401"/>
                  </a:lnTo>
                  <a:lnTo>
                    <a:pt x="82" y="400"/>
                  </a:lnTo>
                  <a:lnTo>
                    <a:pt x="82" y="398"/>
                  </a:lnTo>
                  <a:lnTo>
                    <a:pt x="83" y="397"/>
                  </a:lnTo>
                  <a:lnTo>
                    <a:pt x="84" y="395"/>
                  </a:lnTo>
                  <a:lnTo>
                    <a:pt x="84" y="394"/>
                  </a:lnTo>
                  <a:lnTo>
                    <a:pt x="84" y="386"/>
                  </a:lnTo>
                  <a:lnTo>
                    <a:pt x="83" y="382"/>
                  </a:lnTo>
                  <a:lnTo>
                    <a:pt x="83" y="381"/>
                  </a:lnTo>
                  <a:lnTo>
                    <a:pt x="83" y="380"/>
                  </a:lnTo>
                  <a:lnTo>
                    <a:pt x="84" y="380"/>
                  </a:lnTo>
                  <a:lnTo>
                    <a:pt x="87" y="378"/>
                  </a:lnTo>
                  <a:lnTo>
                    <a:pt x="88" y="376"/>
                  </a:lnTo>
                  <a:lnTo>
                    <a:pt x="89" y="374"/>
                  </a:lnTo>
                  <a:lnTo>
                    <a:pt x="88" y="369"/>
                  </a:lnTo>
                  <a:lnTo>
                    <a:pt x="82" y="361"/>
                  </a:lnTo>
                  <a:lnTo>
                    <a:pt x="78" y="359"/>
                  </a:lnTo>
                  <a:lnTo>
                    <a:pt x="72" y="361"/>
                  </a:lnTo>
                  <a:lnTo>
                    <a:pt x="54" y="358"/>
                  </a:lnTo>
                  <a:lnTo>
                    <a:pt x="48" y="361"/>
                  </a:lnTo>
                  <a:lnTo>
                    <a:pt x="46" y="359"/>
                  </a:lnTo>
                  <a:lnTo>
                    <a:pt x="44" y="357"/>
                  </a:lnTo>
                  <a:lnTo>
                    <a:pt x="44" y="356"/>
                  </a:lnTo>
                  <a:lnTo>
                    <a:pt x="43" y="351"/>
                  </a:lnTo>
                  <a:lnTo>
                    <a:pt x="42" y="350"/>
                  </a:lnTo>
                  <a:lnTo>
                    <a:pt x="34" y="344"/>
                  </a:lnTo>
                  <a:lnTo>
                    <a:pt x="6" y="336"/>
                  </a:lnTo>
                  <a:lnTo>
                    <a:pt x="5" y="335"/>
                  </a:lnTo>
                  <a:lnTo>
                    <a:pt x="1" y="324"/>
                  </a:lnTo>
                  <a:lnTo>
                    <a:pt x="1" y="324"/>
                  </a:lnTo>
                  <a:lnTo>
                    <a:pt x="0" y="320"/>
                  </a:lnTo>
                  <a:lnTo>
                    <a:pt x="1" y="320"/>
                  </a:lnTo>
                  <a:lnTo>
                    <a:pt x="1" y="318"/>
                  </a:lnTo>
                  <a:lnTo>
                    <a:pt x="4" y="318"/>
                  </a:lnTo>
                  <a:lnTo>
                    <a:pt x="3" y="313"/>
                  </a:lnTo>
                  <a:lnTo>
                    <a:pt x="4" y="313"/>
                  </a:lnTo>
                  <a:lnTo>
                    <a:pt x="11" y="308"/>
                  </a:lnTo>
                  <a:lnTo>
                    <a:pt x="11" y="308"/>
                  </a:lnTo>
                  <a:lnTo>
                    <a:pt x="12" y="308"/>
                  </a:lnTo>
                  <a:lnTo>
                    <a:pt x="12" y="305"/>
                  </a:lnTo>
                  <a:lnTo>
                    <a:pt x="15" y="305"/>
                  </a:lnTo>
                  <a:lnTo>
                    <a:pt x="14" y="291"/>
                  </a:lnTo>
                  <a:lnTo>
                    <a:pt x="16" y="291"/>
                  </a:lnTo>
                  <a:lnTo>
                    <a:pt x="15" y="282"/>
                  </a:lnTo>
                  <a:lnTo>
                    <a:pt x="18" y="281"/>
                  </a:lnTo>
                  <a:lnTo>
                    <a:pt x="17" y="275"/>
                  </a:lnTo>
                  <a:lnTo>
                    <a:pt x="22" y="274"/>
                  </a:lnTo>
                  <a:lnTo>
                    <a:pt x="24" y="274"/>
                  </a:lnTo>
                  <a:lnTo>
                    <a:pt x="25" y="278"/>
                  </a:lnTo>
                  <a:lnTo>
                    <a:pt x="29" y="278"/>
                  </a:lnTo>
                  <a:lnTo>
                    <a:pt x="30" y="281"/>
                  </a:lnTo>
                  <a:lnTo>
                    <a:pt x="36" y="280"/>
                  </a:lnTo>
                  <a:lnTo>
                    <a:pt x="36" y="278"/>
                  </a:lnTo>
                  <a:lnTo>
                    <a:pt x="44" y="277"/>
                  </a:lnTo>
                  <a:lnTo>
                    <a:pt x="43" y="275"/>
                  </a:lnTo>
                  <a:lnTo>
                    <a:pt x="48" y="275"/>
                  </a:lnTo>
                  <a:lnTo>
                    <a:pt x="48" y="272"/>
                  </a:lnTo>
                  <a:lnTo>
                    <a:pt x="51" y="272"/>
                  </a:lnTo>
                  <a:lnTo>
                    <a:pt x="52" y="275"/>
                  </a:lnTo>
                  <a:lnTo>
                    <a:pt x="52" y="279"/>
                  </a:lnTo>
                  <a:lnTo>
                    <a:pt x="54" y="277"/>
                  </a:lnTo>
                  <a:lnTo>
                    <a:pt x="62" y="278"/>
                  </a:lnTo>
                  <a:lnTo>
                    <a:pt x="63" y="278"/>
                  </a:lnTo>
                  <a:lnTo>
                    <a:pt x="65" y="278"/>
                  </a:lnTo>
                  <a:lnTo>
                    <a:pt x="64" y="280"/>
                  </a:lnTo>
                  <a:lnTo>
                    <a:pt x="71" y="280"/>
                  </a:lnTo>
                  <a:lnTo>
                    <a:pt x="72" y="273"/>
                  </a:lnTo>
                  <a:lnTo>
                    <a:pt x="74" y="272"/>
                  </a:lnTo>
                  <a:lnTo>
                    <a:pt x="74" y="270"/>
                  </a:lnTo>
                  <a:lnTo>
                    <a:pt x="76" y="270"/>
                  </a:lnTo>
                  <a:lnTo>
                    <a:pt x="76" y="268"/>
                  </a:lnTo>
                  <a:lnTo>
                    <a:pt x="78" y="268"/>
                  </a:lnTo>
                  <a:lnTo>
                    <a:pt x="78" y="263"/>
                  </a:lnTo>
                  <a:lnTo>
                    <a:pt x="80" y="263"/>
                  </a:lnTo>
                  <a:lnTo>
                    <a:pt x="80" y="261"/>
                  </a:lnTo>
                  <a:lnTo>
                    <a:pt x="80" y="261"/>
                  </a:lnTo>
                  <a:lnTo>
                    <a:pt x="83" y="260"/>
                  </a:lnTo>
                  <a:lnTo>
                    <a:pt x="82" y="258"/>
                  </a:lnTo>
                  <a:lnTo>
                    <a:pt x="83" y="258"/>
                  </a:lnTo>
                  <a:lnTo>
                    <a:pt x="83" y="252"/>
                  </a:lnTo>
                  <a:lnTo>
                    <a:pt x="81" y="252"/>
                  </a:lnTo>
                  <a:lnTo>
                    <a:pt x="81" y="250"/>
                  </a:lnTo>
                  <a:lnTo>
                    <a:pt x="83" y="249"/>
                  </a:lnTo>
                  <a:lnTo>
                    <a:pt x="84" y="248"/>
                  </a:lnTo>
                  <a:lnTo>
                    <a:pt x="84" y="246"/>
                  </a:lnTo>
                  <a:lnTo>
                    <a:pt x="86" y="246"/>
                  </a:lnTo>
                  <a:lnTo>
                    <a:pt x="86" y="240"/>
                  </a:lnTo>
                  <a:lnTo>
                    <a:pt x="88" y="239"/>
                  </a:lnTo>
                  <a:lnTo>
                    <a:pt x="88" y="237"/>
                  </a:lnTo>
                  <a:lnTo>
                    <a:pt x="90" y="237"/>
                  </a:lnTo>
                  <a:lnTo>
                    <a:pt x="90" y="233"/>
                  </a:lnTo>
                  <a:lnTo>
                    <a:pt x="92" y="233"/>
                  </a:lnTo>
                  <a:lnTo>
                    <a:pt x="92" y="231"/>
                  </a:lnTo>
                  <a:lnTo>
                    <a:pt x="95" y="231"/>
                  </a:lnTo>
                  <a:lnTo>
                    <a:pt x="95" y="233"/>
                  </a:lnTo>
                  <a:lnTo>
                    <a:pt x="102" y="234"/>
                  </a:lnTo>
                  <a:lnTo>
                    <a:pt x="102" y="240"/>
                  </a:lnTo>
                  <a:lnTo>
                    <a:pt x="105" y="240"/>
                  </a:lnTo>
                  <a:lnTo>
                    <a:pt x="105" y="242"/>
                  </a:lnTo>
                  <a:lnTo>
                    <a:pt x="107" y="242"/>
                  </a:lnTo>
                  <a:lnTo>
                    <a:pt x="107" y="240"/>
                  </a:lnTo>
                  <a:lnTo>
                    <a:pt x="116" y="239"/>
                  </a:lnTo>
                  <a:lnTo>
                    <a:pt x="116" y="228"/>
                  </a:lnTo>
                  <a:lnTo>
                    <a:pt x="120" y="227"/>
                  </a:lnTo>
                  <a:lnTo>
                    <a:pt x="120" y="225"/>
                  </a:lnTo>
                  <a:lnTo>
                    <a:pt x="120" y="225"/>
                  </a:lnTo>
                  <a:lnTo>
                    <a:pt x="120" y="225"/>
                  </a:lnTo>
                  <a:lnTo>
                    <a:pt x="122" y="225"/>
                  </a:lnTo>
                  <a:lnTo>
                    <a:pt x="122" y="222"/>
                  </a:lnTo>
                  <a:lnTo>
                    <a:pt x="129" y="222"/>
                  </a:lnTo>
                  <a:lnTo>
                    <a:pt x="129" y="219"/>
                  </a:lnTo>
                  <a:lnTo>
                    <a:pt x="131" y="219"/>
                  </a:lnTo>
                  <a:lnTo>
                    <a:pt x="131" y="219"/>
                  </a:lnTo>
                  <a:lnTo>
                    <a:pt x="133" y="219"/>
                  </a:lnTo>
                  <a:lnTo>
                    <a:pt x="134" y="217"/>
                  </a:lnTo>
                  <a:lnTo>
                    <a:pt x="134" y="216"/>
                  </a:lnTo>
                  <a:lnTo>
                    <a:pt x="133" y="207"/>
                  </a:lnTo>
                  <a:lnTo>
                    <a:pt x="135" y="207"/>
                  </a:lnTo>
                  <a:lnTo>
                    <a:pt x="137" y="209"/>
                  </a:lnTo>
                  <a:lnTo>
                    <a:pt x="137" y="207"/>
                  </a:lnTo>
                  <a:lnTo>
                    <a:pt x="138" y="207"/>
                  </a:lnTo>
                  <a:lnTo>
                    <a:pt x="138" y="209"/>
                  </a:lnTo>
                  <a:lnTo>
                    <a:pt x="140" y="209"/>
                  </a:lnTo>
                  <a:lnTo>
                    <a:pt x="140" y="211"/>
                  </a:lnTo>
                  <a:lnTo>
                    <a:pt x="141" y="212"/>
                  </a:lnTo>
                  <a:lnTo>
                    <a:pt x="143" y="211"/>
                  </a:lnTo>
                  <a:lnTo>
                    <a:pt x="143" y="214"/>
                  </a:lnTo>
                  <a:lnTo>
                    <a:pt x="145" y="214"/>
                  </a:lnTo>
                  <a:lnTo>
                    <a:pt x="144" y="218"/>
                  </a:lnTo>
                  <a:lnTo>
                    <a:pt x="146" y="220"/>
                  </a:lnTo>
                  <a:lnTo>
                    <a:pt x="146" y="224"/>
                  </a:lnTo>
                  <a:lnTo>
                    <a:pt x="150" y="224"/>
                  </a:lnTo>
                  <a:lnTo>
                    <a:pt x="149" y="226"/>
                  </a:lnTo>
                  <a:lnTo>
                    <a:pt x="151" y="226"/>
                  </a:lnTo>
                  <a:lnTo>
                    <a:pt x="153" y="228"/>
                  </a:lnTo>
                  <a:lnTo>
                    <a:pt x="157" y="228"/>
                  </a:lnTo>
                  <a:lnTo>
                    <a:pt x="159" y="231"/>
                  </a:lnTo>
                  <a:lnTo>
                    <a:pt x="163" y="233"/>
                  </a:lnTo>
                  <a:lnTo>
                    <a:pt x="163" y="229"/>
                  </a:lnTo>
                  <a:lnTo>
                    <a:pt x="163" y="229"/>
                  </a:lnTo>
                  <a:lnTo>
                    <a:pt x="165" y="229"/>
                  </a:lnTo>
                  <a:lnTo>
                    <a:pt x="165" y="226"/>
                  </a:lnTo>
                  <a:lnTo>
                    <a:pt x="166" y="226"/>
                  </a:lnTo>
                  <a:lnTo>
                    <a:pt x="167" y="225"/>
                  </a:lnTo>
                  <a:lnTo>
                    <a:pt x="167" y="223"/>
                  </a:lnTo>
                  <a:lnTo>
                    <a:pt x="171" y="220"/>
                  </a:lnTo>
                  <a:lnTo>
                    <a:pt x="172" y="218"/>
                  </a:lnTo>
                  <a:lnTo>
                    <a:pt x="173" y="218"/>
                  </a:lnTo>
                  <a:lnTo>
                    <a:pt x="173" y="216"/>
                  </a:lnTo>
                  <a:lnTo>
                    <a:pt x="176" y="216"/>
                  </a:lnTo>
                  <a:lnTo>
                    <a:pt x="176" y="216"/>
                  </a:lnTo>
                  <a:lnTo>
                    <a:pt x="179" y="215"/>
                  </a:lnTo>
                  <a:lnTo>
                    <a:pt x="181" y="215"/>
                  </a:lnTo>
                  <a:lnTo>
                    <a:pt x="184" y="213"/>
                  </a:lnTo>
                  <a:lnTo>
                    <a:pt x="184" y="207"/>
                  </a:lnTo>
                  <a:lnTo>
                    <a:pt x="182" y="209"/>
                  </a:lnTo>
                  <a:lnTo>
                    <a:pt x="180" y="207"/>
                  </a:lnTo>
                  <a:lnTo>
                    <a:pt x="180" y="202"/>
                  </a:lnTo>
                  <a:lnTo>
                    <a:pt x="182" y="201"/>
                  </a:lnTo>
                  <a:lnTo>
                    <a:pt x="182" y="199"/>
                  </a:lnTo>
                  <a:lnTo>
                    <a:pt x="184" y="199"/>
                  </a:lnTo>
                  <a:lnTo>
                    <a:pt x="184" y="197"/>
                  </a:lnTo>
                  <a:lnTo>
                    <a:pt x="189" y="196"/>
                  </a:lnTo>
                  <a:lnTo>
                    <a:pt x="189" y="195"/>
                  </a:lnTo>
                  <a:lnTo>
                    <a:pt x="190" y="194"/>
                  </a:lnTo>
                  <a:lnTo>
                    <a:pt x="190" y="192"/>
                  </a:lnTo>
                  <a:lnTo>
                    <a:pt x="191" y="191"/>
                  </a:lnTo>
                  <a:lnTo>
                    <a:pt x="191" y="185"/>
                  </a:lnTo>
                  <a:lnTo>
                    <a:pt x="188" y="185"/>
                  </a:lnTo>
                  <a:lnTo>
                    <a:pt x="188" y="178"/>
                  </a:lnTo>
                  <a:lnTo>
                    <a:pt x="190" y="178"/>
                  </a:lnTo>
                  <a:lnTo>
                    <a:pt x="192" y="176"/>
                  </a:lnTo>
                  <a:lnTo>
                    <a:pt x="192" y="175"/>
                  </a:lnTo>
                  <a:lnTo>
                    <a:pt x="192" y="175"/>
                  </a:lnTo>
                  <a:lnTo>
                    <a:pt x="192" y="173"/>
                  </a:lnTo>
                  <a:lnTo>
                    <a:pt x="202" y="172"/>
                  </a:lnTo>
                  <a:lnTo>
                    <a:pt x="202" y="174"/>
                  </a:lnTo>
                  <a:lnTo>
                    <a:pt x="216" y="173"/>
                  </a:lnTo>
                  <a:lnTo>
                    <a:pt x="215" y="171"/>
                  </a:lnTo>
                  <a:lnTo>
                    <a:pt x="220" y="171"/>
                  </a:lnTo>
                  <a:lnTo>
                    <a:pt x="220" y="170"/>
                  </a:lnTo>
                  <a:lnTo>
                    <a:pt x="221" y="169"/>
                  </a:lnTo>
                  <a:lnTo>
                    <a:pt x="223" y="169"/>
                  </a:lnTo>
                  <a:lnTo>
                    <a:pt x="223" y="167"/>
                  </a:lnTo>
                  <a:lnTo>
                    <a:pt x="227" y="168"/>
                  </a:lnTo>
                  <a:lnTo>
                    <a:pt x="225" y="165"/>
                  </a:lnTo>
                  <a:lnTo>
                    <a:pt x="227" y="165"/>
                  </a:lnTo>
                  <a:lnTo>
                    <a:pt x="227" y="163"/>
                  </a:lnTo>
                  <a:lnTo>
                    <a:pt x="232" y="163"/>
                  </a:lnTo>
                  <a:lnTo>
                    <a:pt x="232" y="165"/>
                  </a:lnTo>
                  <a:lnTo>
                    <a:pt x="234" y="165"/>
                  </a:lnTo>
                  <a:lnTo>
                    <a:pt x="234" y="167"/>
                  </a:lnTo>
                  <a:lnTo>
                    <a:pt x="237" y="167"/>
                  </a:lnTo>
                  <a:lnTo>
                    <a:pt x="237" y="170"/>
                  </a:lnTo>
                  <a:lnTo>
                    <a:pt x="239" y="169"/>
                  </a:lnTo>
                  <a:lnTo>
                    <a:pt x="239" y="172"/>
                  </a:lnTo>
                  <a:lnTo>
                    <a:pt x="246" y="171"/>
                  </a:lnTo>
                  <a:lnTo>
                    <a:pt x="246" y="171"/>
                  </a:lnTo>
                  <a:lnTo>
                    <a:pt x="250" y="167"/>
                  </a:lnTo>
                  <a:lnTo>
                    <a:pt x="252" y="167"/>
                  </a:lnTo>
                  <a:lnTo>
                    <a:pt x="254" y="170"/>
                  </a:lnTo>
                  <a:lnTo>
                    <a:pt x="258" y="170"/>
                  </a:lnTo>
                  <a:lnTo>
                    <a:pt x="262" y="166"/>
                  </a:lnTo>
                  <a:lnTo>
                    <a:pt x="273" y="167"/>
                  </a:lnTo>
                  <a:lnTo>
                    <a:pt x="281" y="171"/>
                  </a:lnTo>
                  <a:lnTo>
                    <a:pt x="283" y="174"/>
                  </a:lnTo>
                  <a:lnTo>
                    <a:pt x="286" y="172"/>
                  </a:lnTo>
                  <a:lnTo>
                    <a:pt x="292" y="172"/>
                  </a:lnTo>
                  <a:lnTo>
                    <a:pt x="294" y="171"/>
                  </a:lnTo>
                  <a:lnTo>
                    <a:pt x="295" y="165"/>
                  </a:lnTo>
                  <a:lnTo>
                    <a:pt x="295" y="165"/>
                  </a:lnTo>
                  <a:lnTo>
                    <a:pt x="295" y="163"/>
                  </a:lnTo>
                  <a:lnTo>
                    <a:pt x="297" y="163"/>
                  </a:lnTo>
                  <a:lnTo>
                    <a:pt x="297" y="161"/>
                  </a:lnTo>
                  <a:lnTo>
                    <a:pt x="309" y="160"/>
                  </a:lnTo>
                  <a:lnTo>
                    <a:pt x="309" y="158"/>
                  </a:lnTo>
                  <a:lnTo>
                    <a:pt x="305" y="154"/>
                  </a:lnTo>
                  <a:lnTo>
                    <a:pt x="303" y="150"/>
                  </a:lnTo>
                  <a:lnTo>
                    <a:pt x="306" y="148"/>
                  </a:lnTo>
                  <a:lnTo>
                    <a:pt x="306" y="143"/>
                  </a:lnTo>
                  <a:lnTo>
                    <a:pt x="308" y="143"/>
                  </a:lnTo>
                  <a:lnTo>
                    <a:pt x="308" y="141"/>
                  </a:lnTo>
                  <a:lnTo>
                    <a:pt x="308" y="141"/>
                  </a:lnTo>
                  <a:lnTo>
                    <a:pt x="308" y="138"/>
                  </a:lnTo>
                  <a:lnTo>
                    <a:pt x="321" y="140"/>
                  </a:lnTo>
                  <a:lnTo>
                    <a:pt x="325" y="138"/>
                  </a:lnTo>
                  <a:lnTo>
                    <a:pt x="326" y="130"/>
                  </a:lnTo>
                  <a:lnTo>
                    <a:pt x="328" y="128"/>
                  </a:lnTo>
                  <a:lnTo>
                    <a:pt x="332" y="129"/>
                  </a:lnTo>
                  <a:lnTo>
                    <a:pt x="336" y="127"/>
                  </a:lnTo>
                  <a:lnTo>
                    <a:pt x="338" y="127"/>
                  </a:lnTo>
                  <a:lnTo>
                    <a:pt x="338" y="125"/>
                  </a:lnTo>
                  <a:lnTo>
                    <a:pt x="341" y="128"/>
                  </a:lnTo>
                  <a:lnTo>
                    <a:pt x="341" y="129"/>
                  </a:lnTo>
                  <a:lnTo>
                    <a:pt x="347" y="130"/>
                  </a:lnTo>
                  <a:lnTo>
                    <a:pt x="349" y="132"/>
                  </a:lnTo>
                  <a:lnTo>
                    <a:pt x="351" y="132"/>
                  </a:lnTo>
                  <a:lnTo>
                    <a:pt x="351" y="134"/>
                  </a:lnTo>
                  <a:lnTo>
                    <a:pt x="357" y="128"/>
                  </a:lnTo>
                  <a:lnTo>
                    <a:pt x="359" y="129"/>
                  </a:lnTo>
                  <a:lnTo>
                    <a:pt x="359" y="131"/>
                  </a:lnTo>
                  <a:lnTo>
                    <a:pt x="362" y="131"/>
                  </a:lnTo>
                  <a:lnTo>
                    <a:pt x="364" y="129"/>
                  </a:lnTo>
                  <a:lnTo>
                    <a:pt x="366" y="129"/>
                  </a:lnTo>
                  <a:lnTo>
                    <a:pt x="366" y="125"/>
                  </a:lnTo>
                  <a:lnTo>
                    <a:pt x="368" y="123"/>
                  </a:lnTo>
                  <a:lnTo>
                    <a:pt x="370" y="124"/>
                  </a:lnTo>
                  <a:lnTo>
                    <a:pt x="372" y="122"/>
                  </a:lnTo>
                  <a:lnTo>
                    <a:pt x="374" y="122"/>
                  </a:lnTo>
                  <a:lnTo>
                    <a:pt x="376" y="120"/>
                  </a:lnTo>
                  <a:lnTo>
                    <a:pt x="378" y="120"/>
                  </a:lnTo>
                  <a:lnTo>
                    <a:pt x="382" y="118"/>
                  </a:lnTo>
                  <a:lnTo>
                    <a:pt x="384" y="119"/>
                  </a:lnTo>
                  <a:lnTo>
                    <a:pt x="390" y="113"/>
                  </a:lnTo>
                  <a:lnTo>
                    <a:pt x="392" y="114"/>
                  </a:lnTo>
                  <a:lnTo>
                    <a:pt x="394" y="112"/>
                  </a:lnTo>
                  <a:lnTo>
                    <a:pt x="407" y="111"/>
                  </a:lnTo>
                  <a:lnTo>
                    <a:pt x="408" y="109"/>
                  </a:lnTo>
                  <a:lnTo>
                    <a:pt x="410" y="109"/>
                  </a:lnTo>
                  <a:lnTo>
                    <a:pt x="411" y="105"/>
                  </a:lnTo>
                  <a:lnTo>
                    <a:pt x="413" y="105"/>
                  </a:lnTo>
                  <a:lnTo>
                    <a:pt x="413" y="107"/>
                  </a:lnTo>
                  <a:lnTo>
                    <a:pt x="416" y="105"/>
                  </a:lnTo>
                  <a:lnTo>
                    <a:pt x="418" y="100"/>
                  </a:lnTo>
                  <a:lnTo>
                    <a:pt x="418" y="92"/>
                  </a:lnTo>
                  <a:lnTo>
                    <a:pt x="424" y="93"/>
                  </a:lnTo>
                  <a:lnTo>
                    <a:pt x="426" y="91"/>
                  </a:lnTo>
                  <a:lnTo>
                    <a:pt x="428" y="87"/>
                  </a:lnTo>
                  <a:lnTo>
                    <a:pt x="430" y="87"/>
                  </a:lnTo>
                  <a:lnTo>
                    <a:pt x="434" y="89"/>
                  </a:lnTo>
                  <a:lnTo>
                    <a:pt x="436" y="93"/>
                  </a:lnTo>
                  <a:lnTo>
                    <a:pt x="441" y="93"/>
                  </a:lnTo>
                  <a:lnTo>
                    <a:pt x="443" y="91"/>
                  </a:lnTo>
                  <a:lnTo>
                    <a:pt x="445" y="91"/>
                  </a:lnTo>
                  <a:lnTo>
                    <a:pt x="449" y="90"/>
                  </a:lnTo>
                  <a:lnTo>
                    <a:pt x="453" y="90"/>
                  </a:lnTo>
                  <a:lnTo>
                    <a:pt x="455" y="88"/>
                  </a:lnTo>
                  <a:lnTo>
                    <a:pt x="455" y="86"/>
                  </a:lnTo>
                  <a:lnTo>
                    <a:pt x="467" y="87"/>
                  </a:lnTo>
                  <a:lnTo>
                    <a:pt x="469" y="85"/>
                  </a:lnTo>
                  <a:lnTo>
                    <a:pt x="469" y="80"/>
                  </a:lnTo>
                  <a:lnTo>
                    <a:pt x="471" y="80"/>
                  </a:lnTo>
                  <a:lnTo>
                    <a:pt x="471" y="78"/>
                  </a:lnTo>
                  <a:lnTo>
                    <a:pt x="473" y="78"/>
                  </a:lnTo>
                  <a:lnTo>
                    <a:pt x="473" y="70"/>
                  </a:lnTo>
                  <a:lnTo>
                    <a:pt x="475" y="70"/>
                  </a:lnTo>
                  <a:lnTo>
                    <a:pt x="475" y="66"/>
                  </a:lnTo>
                  <a:lnTo>
                    <a:pt x="477" y="66"/>
                  </a:lnTo>
                  <a:lnTo>
                    <a:pt x="477" y="58"/>
                  </a:lnTo>
                  <a:lnTo>
                    <a:pt x="472" y="59"/>
                  </a:lnTo>
                  <a:lnTo>
                    <a:pt x="472" y="57"/>
                  </a:lnTo>
                  <a:lnTo>
                    <a:pt x="463" y="57"/>
                  </a:lnTo>
                  <a:lnTo>
                    <a:pt x="463" y="55"/>
                  </a:lnTo>
                  <a:lnTo>
                    <a:pt x="458" y="55"/>
                  </a:lnTo>
                  <a:lnTo>
                    <a:pt x="458" y="53"/>
                  </a:lnTo>
                  <a:lnTo>
                    <a:pt x="451" y="53"/>
                  </a:lnTo>
                  <a:lnTo>
                    <a:pt x="451" y="51"/>
                  </a:lnTo>
                  <a:lnTo>
                    <a:pt x="448" y="51"/>
                  </a:lnTo>
                  <a:lnTo>
                    <a:pt x="448" y="48"/>
                  </a:lnTo>
                  <a:lnTo>
                    <a:pt x="449" y="48"/>
                  </a:lnTo>
                  <a:lnTo>
                    <a:pt x="447" y="45"/>
                  </a:lnTo>
                  <a:lnTo>
                    <a:pt x="447" y="43"/>
                  </a:lnTo>
                  <a:lnTo>
                    <a:pt x="443" y="42"/>
                  </a:lnTo>
                  <a:lnTo>
                    <a:pt x="437" y="46"/>
                  </a:lnTo>
                  <a:lnTo>
                    <a:pt x="434" y="46"/>
                  </a:lnTo>
                  <a:lnTo>
                    <a:pt x="430" y="42"/>
                  </a:lnTo>
                  <a:lnTo>
                    <a:pt x="426" y="42"/>
                  </a:lnTo>
                  <a:lnTo>
                    <a:pt x="426" y="40"/>
                  </a:lnTo>
                  <a:lnTo>
                    <a:pt x="428" y="36"/>
                  </a:lnTo>
                  <a:lnTo>
                    <a:pt x="428" y="34"/>
                  </a:lnTo>
                  <a:lnTo>
                    <a:pt x="427" y="34"/>
                  </a:lnTo>
                  <a:lnTo>
                    <a:pt x="427" y="30"/>
                  </a:lnTo>
                  <a:lnTo>
                    <a:pt x="428" y="30"/>
                  </a:lnTo>
                  <a:lnTo>
                    <a:pt x="430" y="29"/>
                  </a:lnTo>
                  <a:lnTo>
                    <a:pt x="430" y="29"/>
                  </a:lnTo>
                  <a:lnTo>
                    <a:pt x="433" y="28"/>
                  </a:lnTo>
                  <a:lnTo>
                    <a:pt x="432" y="24"/>
                  </a:lnTo>
                  <a:lnTo>
                    <a:pt x="430" y="24"/>
                  </a:lnTo>
                  <a:lnTo>
                    <a:pt x="430" y="22"/>
                  </a:lnTo>
                  <a:lnTo>
                    <a:pt x="432" y="21"/>
                  </a:lnTo>
                  <a:lnTo>
                    <a:pt x="432" y="19"/>
                  </a:lnTo>
                  <a:lnTo>
                    <a:pt x="437" y="19"/>
                  </a:lnTo>
                  <a:lnTo>
                    <a:pt x="436" y="14"/>
                  </a:lnTo>
                  <a:lnTo>
                    <a:pt x="439" y="14"/>
                  </a:lnTo>
                  <a:lnTo>
                    <a:pt x="438" y="4"/>
                  </a:lnTo>
                  <a:lnTo>
                    <a:pt x="440" y="4"/>
                  </a:lnTo>
                  <a:lnTo>
                    <a:pt x="440" y="2"/>
                  </a:lnTo>
                  <a:lnTo>
                    <a:pt x="443" y="2"/>
                  </a:lnTo>
                  <a:lnTo>
                    <a:pt x="442" y="0"/>
                  </a:lnTo>
                  <a:lnTo>
                    <a:pt x="444" y="0"/>
                  </a:lnTo>
                  <a:lnTo>
                    <a:pt x="446" y="1"/>
                  </a:lnTo>
                  <a:lnTo>
                    <a:pt x="445" y="7"/>
                  </a:lnTo>
                  <a:lnTo>
                    <a:pt x="447" y="9"/>
                  </a:lnTo>
                  <a:lnTo>
                    <a:pt x="449" y="13"/>
                  </a:lnTo>
                  <a:lnTo>
                    <a:pt x="451" y="15"/>
                  </a:lnTo>
                  <a:lnTo>
                    <a:pt x="455" y="15"/>
                  </a:lnTo>
                  <a:lnTo>
                    <a:pt x="457" y="13"/>
                  </a:lnTo>
                  <a:lnTo>
                    <a:pt x="459" y="12"/>
                  </a:lnTo>
                  <a:lnTo>
                    <a:pt x="461" y="10"/>
                  </a:lnTo>
                  <a:lnTo>
                    <a:pt x="461" y="12"/>
                  </a:lnTo>
                  <a:lnTo>
                    <a:pt x="465" y="14"/>
                  </a:lnTo>
                  <a:lnTo>
                    <a:pt x="467" y="14"/>
                  </a:lnTo>
                  <a:lnTo>
                    <a:pt x="466" y="20"/>
                  </a:lnTo>
                  <a:lnTo>
                    <a:pt x="470" y="22"/>
                  </a:lnTo>
                  <a:lnTo>
                    <a:pt x="472" y="22"/>
                  </a:lnTo>
                  <a:lnTo>
                    <a:pt x="476" y="24"/>
                  </a:lnTo>
                  <a:lnTo>
                    <a:pt x="480" y="24"/>
                  </a:lnTo>
                  <a:lnTo>
                    <a:pt x="493" y="13"/>
                  </a:lnTo>
                  <a:lnTo>
                    <a:pt x="497" y="12"/>
                  </a:lnTo>
                  <a:lnTo>
                    <a:pt x="501" y="16"/>
                  </a:lnTo>
                  <a:lnTo>
                    <a:pt x="500" y="19"/>
                  </a:lnTo>
                  <a:lnTo>
                    <a:pt x="507" y="18"/>
                  </a:lnTo>
                  <a:lnTo>
                    <a:pt x="510" y="7"/>
                  </a:lnTo>
                  <a:lnTo>
                    <a:pt x="507" y="7"/>
                  </a:lnTo>
                  <a:lnTo>
                    <a:pt x="508" y="4"/>
                  </a:lnTo>
                  <a:lnTo>
                    <a:pt x="509" y="4"/>
                  </a:lnTo>
                  <a:lnTo>
                    <a:pt x="508" y="2"/>
                  </a:lnTo>
                  <a:lnTo>
                    <a:pt x="511" y="2"/>
                  </a:lnTo>
                  <a:lnTo>
                    <a:pt x="511" y="11"/>
                  </a:lnTo>
                  <a:lnTo>
                    <a:pt x="509" y="12"/>
                  </a:lnTo>
                  <a:lnTo>
                    <a:pt x="510" y="16"/>
                  </a:lnTo>
                  <a:lnTo>
                    <a:pt x="510" y="16"/>
                  </a:lnTo>
                  <a:lnTo>
                    <a:pt x="509" y="18"/>
                  </a:lnTo>
                  <a:lnTo>
                    <a:pt x="511" y="20"/>
                  </a:lnTo>
                  <a:lnTo>
                    <a:pt x="523" y="22"/>
                  </a:lnTo>
                  <a:lnTo>
                    <a:pt x="523" y="24"/>
                  </a:lnTo>
                  <a:lnTo>
                    <a:pt x="520" y="26"/>
                  </a:lnTo>
                  <a:lnTo>
                    <a:pt x="520" y="28"/>
                  </a:lnTo>
                  <a:lnTo>
                    <a:pt x="522" y="28"/>
                  </a:lnTo>
                  <a:lnTo>
                    <a:pt x="526" y="26"/>
                  </a:lnTo>
                  <a:lnTo>
                    <a:pt x="530" y="26"/>
                  </a:lnTo>
                  <a:lnTo>
                    <a:pt x="532" y="28"/>
                  </a:lnTo>
                  <a:lnTo>
                    <a:pt x="535" y="30"/>
                  </a:lnTo>
                  <a:lnTo>
                    <a:pt x="535" y="31"/>
                  </a:lnTo>
                  <a:lnTo>
                    <a:pt x="536" y="31"/>
                  </a:lnTo>
                  <a:lnTo>
                    <a:pt x="537" y="33"/>
                  </a:lnTo>
                  <a:lnTo>
                    <a:pt x="539" y="33"/>
                  </a:lnTo>
                  <a:lnTo>
                    <a:pt x="539" y="35"/>
                  </a:lnTo>
                  <a:lnTo>
                    <a:pt x="541" y="35"/>
                  </a:lnTo>
                  <a:lnTo>
                    <a:pt x="542" y="45"/>
                  </a:lnTo>
                  <a:lnTo>
                    <a:pt x="540" y="45"/>
                  </a:lnTo>
                  <a:lnTo>
                    <a:pt x="540" y="47"/>
                  </a:lnTo>
                  <a:lnTo>
                    <a:pt x="540" y="49"/>
                  </a:lnTo>
                  <a:lnTo>
                    <a:pt x="538" y="49"/>
                  </a:lnTo>
                  <a:lnTo>
                    <a:pt x="538" y="51"/>
                  </a:lnTo>
                  <a:lnTo>
                    <a:pt x="538" y="52"/>
                  </a:lnTo>
                  <a:lnTo>
                    <a:pt x="538" y="54"/>
                  </a:lnTo>
                  <a:lnTo>
                    <a:pt x="536" y="54"/>
                  </a:lnTo>
                  <a:lnTo>
                    <a:pt x="535" y="55"/>
                  </a:lnTo>
                  <a:lnTo>
                    <a:pt x="535" y="57"/>
                  </a:lnTo>
                  <a:lnTo>
                    <a:pt x="533" y="59"/>
                  </a:lnTo>
                  <a:lnTo>
                    <a:pt x="533" y="61"/>
                  </a:lnTo>
                  <a:lnTo>
                    <a:pt x="531" y="62"/>
                  </a:lnTo>
                  <a:lnTo>
                    <a:pt x="531" y="67"/>
                  </a:lnTo>
                  <a:lnTo>
                    <a:pt x="529" y="67"/>
                  </a:lnTo>
                  <a:lnTo>
                    <a:pt x="529" y="69"/>
                  </a:lnTo>
                  <a:lnTo>
                    <a:pt x="532" y="69"/>
                  </a:lnTo>
                  <a:lnTo>
                    <a:pt x="532" y="71"/>
                  </a:lnTo>
                  <a:lnTo>
                    <a:pt x="543" y="70"/>
                  </a:lnTo>
                  <a:lnTo>
                    <a:pt x="543" y="68"/>
                  </a:lnTo>
                  <a:lnTo>
                    <a:pt x="550" y="67"/>
                  </a:lnTo>
                  <a:lnTo>
                    <a:pt x="550" y="65"/>
                  </a:lnTo>
                  <a:lnTo>
                    <a:pt x="553" y="65"/>
                  </a:lnTo>
                  <a:lnTo>
                    <a:pt x="552" y="63"/>
                  </a:lnTo>
                  <a:lnTo>
                    <a:pt x="557" y="63"/>
                  </a:lnTo>
                  <a:lnTo>
                    <a:pt x="557" y="65"/>
                  </a:lnTo>
                  <a:lnTo>
                    <a:pt x="559" y="64"/>
                  </a:lnTo>
                  <a:lnTo>
                    <a:pt x="560" y="74"/>
                  </a:lnTo>
                  <a:lnTo>
                    <a:pt x="558" y="74"/>
                  </a:lnTo>
                  <a:lnTo>
                    <a:pt x="558" y="76"/>
                  </a:lnTo>
                  <a:lnTo>
                    <a:pt x="557" y="76"/>
                  </a:lnTo>
                  <a:lnTo>
                    <a:pt x="557" y="78"/>
                  </a:lnTo>
                  <a:lnTo>
                    <a:pt x="551" y="82"/>
                  </a:lnTo>
                  <a:lnTo>
                    <a:pt x="550" y="90"/>
                  </a:lnTo>
                  <a:lnTo>
                    <a:pt x="549" y="92"/>
                  </a:lnTo>
                  <a:lnTo>
                    <a:pt x="549" y="96"/>
                  </a:lnTo>
                  <a:lnTo>
                    <a:pt x="546" y="97"/>
                  </a:lnTo>
                  <a:lnTo>
                    <a:pt x="544" y="101"/>
                  </a:lnTo>
                  <a:lnTo>
                    <a:pt x="546" y="105"/>
                  </a:lnTo>
                  <a:lnTo>
                    <a:pt x="548" y="105"/>
                  </a:lnTo>
                  <a:lnTo>
                    <a:pt x="556" y="109"/>
                  </a:lnTo>
                  <a:close/>
                </a:path>
              </a:pathLst>
            </a:custGeom>
            <a:solidFill>
              <a:srgbClr val="E8E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151" name="Freeform 60"/>
            <p:cNvSpPr>
              <a:spLocks/>
            </p:cNvSpPr>
            <p:nvPr/>
          </p:nvSpPr>
          <p:spPr bwMode="auto">
            <a:xfrm>
              <a:off x="4652963" y="7042150"/>
              <a:ext cx="889000" cy="803275"/>
            </a:xfrm>
            <a:custGeom>
              <a:avLst/>
              <a:gdLst>
                <a:gd name="T0" fmla="*/ 497 w 560"/>
                <a:gd name="T1" fmla="*/ 133 h 506"/>
                <a:gd name="T2" fmla="*/ 485 w 560"/>
                <a:gd name="T3" fmla="*/ 168 h 506"/>
                <a:gd name="T4" fmla="*/ 471 w 560"/>
                <a:gd name="T5" fmla="*/ 182 h 506"/>
                <a:gd name="T6" fmla="*/ 494 w 560"/>
                <a:gd name="T7" fmla="*/ 288 h 506"/>
                <a:gd name="T8" fmla="*/ 499 w 560"/>
                <a:gd name="T9" fmla="*/ 316 h 506"/>
                <a:gd name="T10" fmla="*/ 463 w 560"/>
                <a:gd name="T11" fmla="*/ 345 h 506"/>
                <a:gd name="T12" fmla="*/ 392 w 560"/>
                <a:gd name="T13" fmla="*/ 380 h 506"/>
                <a:gd name="T14" fmla="*/ 339 w 560"/>
                <a:gd name="T15" fmla="*/ 392 h 506"/>
                <a:gd name="T16" fmla="*/ 296 w 560"/>
                <a:gd name="T17" fmla="*/ 424 h 506"/>
                <a:gd name="T18" fmla="*/ 228 w 560"/>
                <a:gd name="T19" fmla="*/ 432 h 506"/>
                <a:gd name="T20" fmla="*/ 161 w 560"/>
                <a:gd name="T21" fmla="*/ 486 h 506"/>
                <a:gd name="T22" fmla="*/ 87 w 560"/>
                <a:gd name="T23" fmla="*/ 479 h 506"/>
                <a:gd name="T24" fmla="*/ 102 w 560"/>
                <a:gd name="T25" fmla="*/ 462 h 506"/>
                <a:gd name="T26" fmla="*/ 92 w 560"/>
                <a:gd name="T27" fmla="*/ 427 h 506"/>
                <a:gd name="T28" fmla="*/ 87 w 560"/>
                <a:gd name="T29" fmla="*/ 410 h 506"/>
                <a:gd name="T30" fmla="*/ 83 w 560"/>
                <a:gd name="T31" fmla="*/ 381 h 506"/>
                <a:gd name="T32" fmla="*/ 72 w 560"/>
                <a:gd name="T33" fmla="*/ 361 h 506"/>
                <a:gd name="T34" fmla="*/ 6 w 560"/>
                <a:gd name="T35" fmla="*/ 336 h 506"/>
                <a:gd name="T36" fmla="*/ 4 w 560"/>
                <a:gd name="T37" fmla="*/ 313 h 506"/>
                <a:gd name="T38" fmla="*/ 18 w 560"/>
                <a:gd name="T39" fmla="*/ 281 h 506"/>
                <a:gd name="T40" fmla="*/ 44 w 560"/>
                <a:gd name="T41" fmla="*/ 277 h 506"/>
                <a:gd name="T42" fmla="*/ 63 w 560"/>
                <a:gd name="T43" fmla="*/ 278 h 506"/>
                <a:gd name="T44" fmla="*/ 78 w 560"/>
                <a:gd name="T45" fmla="*/ 268 h 506"/>
                <a:gd name="T46" fmla="*/ 81 w 560"/>
                <a:gd name="T47" fmla="*/ 252 h 506"/>
                <a:gd name="T48" fmla="*/ 90 w 560"/>
                <a:gd name="T49" fmla="*/ 237 h 506"/>
                <a:gd name="T50" fmla="*/ 105 w 560"/>
                <a:gd name="T51" fmla="*/ 242 h 506"/>
                <a:gd name="T52" fmla="*/ 122 w 560"/>
                <a:gd name="T53" fmla="*/ 225 h 506"/>
                <a:gd name="T54" fmla="*/ 133 w 560"/>
                <a:gd name="T55" fmla="*/ 207 h 506"/>
                <a:gd name="T56" fmla="*/ 143 w 560"/>
                <a:gd name="T57" fmla="*/ 211 h 506"/>
                <a:gd name="T58" fmla="*/ 153 w 560"/>
                <a:gd name="T59" fmla="*/ 228 h 506"/>
                <a:gd name="T60" fmla="*/ 167 w 560"/>
                <a:gd name="T61" fmla="*/ 225 h 506"/>
                <a:gd name="T62" fmla="*/ 181 w 560"/>
                <a:gd name="T63" fmla="*/ 215 h 506"/>
                <a:gd name="T64" fmla="*/ 184 w 560"/>
                <a:gd name="T65" fmla="*/ 197 h 506"/>
                <a:gd name="T66" fmla="*/ 190 w 560"/>
                <a:gd name="T67" fmla="*/ 178 h 506"/>
                <a:gd name="T68" fmla="*/ 220 w 560"/>
                <a:gd name="T69" fmla="*/ 171 h 506"/>
                <a:gd name="T70" fmla="*/ 232 w 560"/>
                <a:gd name="T71" fmla="*/ 163 h 506"/>
                <a:gd name="T72" fmla="*/ 246 w 560"/>
                <a:gd name="T73" fmla="*/ 171 h 506"/>
                <a:gd name="T74" fmla="*/ 286 w 560"/>
                <a:gd name="T75" fmla="*/ 172 h 506"/>
                <a:gd name="T76" fmla="*/ 309 w 560"/>
                <a:gd name="T77" fmla="*/ 158 h 506"/>
                <a:gd name="T78" fmla="*/ 321 w 560"/>
                <a:gd name="T79" fmla="*/ 140 h 506"/>
                <a:gd name="T80" fmla="*/ 341 w 560"/>
                <a:gd name="T81" fmla="*/ 129 h 506"/>
                <a:gd name="T82" fmla="*/ 364 w 560"/>
                <a:gd name="T83" fmla="*/ 129 h 506"/>
                <a:gd name="T84" fmla="*/ 382 w 560"/>
                <a:gd name="T85" fmla="*/ 118 h 506"/>
                <a:gd name="T86" fmla="*/ 413 w 560"/>
                <a:gd name="T87" fmla="*/ 105 h 506"/>
                <a:gd name="T88" fmla="*/ 434 w 560"/>
                <a:gd name="T89" fmla="*/ 89 h 506"/>
                <a:gd name="T90" fmla="*/ 467 w 560"/>
                <a:gd name="T91" fmla="*/ 87 h 506"/>
                <a:gd name="T92" fmla="*/ 477 w 560"/>
                <a:gd name="T93" fmla="*/ 66 h 506"/>
                <a:gd name="T94" fmla="*/ 451 w 560"/>
                <a:gd name="T95" fmla="*/ 51 h 506"/>
                <a:gd name="T96" fmla="*/ 430 w 560"/>
                <a:gd name="T97" fmla="*/ 42 h 506"/>
                <a:gd name="T98" fmla="*/ 430 w 560"/>
                <a:gd name="T99" fmla="*/ 29 h 506"/>
                <a:gd name="T100" fmla="*/ 439 w 560"/>
                <a:gd name="T101" fmla="*/ 14 h 506"/>
                <a:gd name="T102" fmla="*/ 447 w 560"/>
                <a:gd name="T103" fmla="*/ 9 h 506"/>
                <a:gd name="T104" fmla="*/ 467 w 560"/>
                <a:gd name="T105" fmla="*/ 14 h 506"/>
                <a:gd name="T106" fmla="*/ 500 w 560"/>
                <a:gd name="T107" fmla="*/ 19 h 506"/>
                <a:gd name="T108" fmla="*/ 509 w 560"/>
                <a:gd name="T109" fmla="*/ 12 h 506"/>
                <a:gd name="T110" fmla="*/ 522 w 560"/>
                <a:gd name="T111" fmla="*/ 28 h 506"/>
                <a:gd name="T112" fmla="*/ 539 w 560"/>
                <a:gd name="T113" fmla="*/ 35 h 506"/>
                <a:gd name="T114" fmla="*/ 538 w 560"/>
                <a:gd name="T115" fmla="*/ 54 h 506"/>
                <a:gd name="T116" fmla="*/ 529 w 560"/>
                <a:gd name="T117" fmla="*/ 69 h 506"/>
                <a:gd name="T118" fmla="*/ 557 w 560"/>
                <a:gd name="T119" fmla="*/ 63 h 506"/>
                <a:gd name="T120" fmla="*/ 550 w 560"/>
                <a:gd name="T121" fmla="*/ 9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0" h="506">
                  <a:moveTo>
                    <a:pt x="556" y="109"/>
                  </a:moveTo>
                  <a:lnTo>
                    <a:pt x="534" y="124"/>
                  </a:lnTo>
                  <a:lnTo>
                    <a:pt x="531" y="131"/>
                  </a:lnTo>
                  <a:lnTo>
                    <a:pt x="529" y="139"/>
                  </a:lnTo>
                  <a:lnTo>
                    <a:pt x="528" y="140"/>
                  </a:lnTo>
                  <a:lnTo>
                    <a:pt x="524" y="143"/>
                  </a:lnTo>
                  <a:lnTo>
                    <a:pt x="515" y="144"/>
                  </a:lnTo>
                  <a:lnTo>
                    <a:pt x="499" y="133"/>
                  </a:lnTo>
                  <a:lnTo>
                    <a:pt x="497" y="133"/>
                  </a:lnTo>
                  <a:lnTo>
                    <a:pt x="495" y="134"/>
                  </a:lnTo>
                  <a:lnTo>
                    <a:pt x="493" y="136"/>
                  </a:lnTo>
                  <a:lnTo>
                    <a:pt x="493" y="140"/>
                  </a:lnTo>
                  <a:lnTo>
                    <a:pt x="493" y="151"/>
                  </a:lnTo>
                  <a:lnTo>
                    <a:pt x="493" y="153"/>
                  </a:lnTo>
                  <a:lnTo>
                    <a:pt x="485" y="165"/>
                  </a:lnTo>
                  <a:lnTo>
                    <a:pt x="485" y="165"/>
                  </a:lnTo>
                  <a:lnTo>
                    <a:pt x="485" y="167"/>
                  </a:lnTo>
                  <a:lnTo>
                    <a:pt x="485" y="168"/>
                  </a:lnTo>
                  <a:lnTo>
                    <a:pt x="487" y="170"/>
                  </a:lnTo>
                  <a:lnTo>
                    <a:pt x="487" y="172"/>
                  </a:lnTo>
                  <a:lnTo>
                    <a:pt x="487" y="174"/>
                  </a:lnTo>
                  <a:lnTo>
                    <a:pt x="487" y="176"/>
                  </a:lnTo>
                  <a:lnTo>
                    <a:pt x="486" y="177"/>
                  </a:lnTo>
                  <a:lnTo>
                    <a:pt x="481" y="180"/>
                  </a:lnTo>
                  <a:lnTo>
                    <a:pt x="474" y="179"/>
                  </a:lnTo>
                  <a:lnTo>
                    <a:pt x="471" y="181"/>
                  </a:lnTo>
                  <a:lnTo>
                    <a:pt x="471" y="182"/>
                  </a:lnTo>
                  <a:lnTo>
                    <a:pt x="467" y="205"/>
                  </a:lnTo>
                  <a:lnTo>
                    <a:pt x="457" y="215"/>
                  </a:lnTo>
                  <a:lnTo>
                    <a:pt x="481" y="271"/>
                  </a:lnTo>
                  <a:lnTo>
                    <a:pt x="485" y="276"/>
                  </a:lnTo>
                  <a:lnTo>
                    <a:pt x="485" y="278"/>
                  </a:lnTo>
                  <a:lnTo>
                    <a:pt x="486" y="282"/>
                  </a:lnTo>
                  <a:lnTo>
                    <a:pt x="487" y="283"/>
                  </a:lnTo>
                  <a:lnTo>
                    <a:pt x="490" y="286"/>
                  </a:lnTo>
                  <a:lnTo>
                    <a:pt x="494" y="288"/>
                  </a:lnTo>
                  <a:lnTo>
                    <a:pt x="495" y="290"/>
                  </a:lnTo>
                  <a:lnTo>
                    <a:pt x="496" y="291"/>
                  </a:lnTo>
                  <a:lnTo>
                    <a:pt x="495" y="295"/>
                  </a:lnTo>
                  <a:lnTo>
                    <a:pt x="495" y="296"/>
                  </a:lnTo>
                  <a:lnTo>
                    <a:pt x="495" y="297"/>
                  </a:lnTo>
                  <a:lnTo>
                    <a:pt x="499" y="302"/>
                  </a:lnTo>
                  <a:lnTo>
                    <a:pt x="499" y="304"/>
                  </a:lnTo>
                  <a:lnTo>
                    <a:pt x="500" y="314"/>
                  </a:lnTo>
                  <a:lnTo>
                    <a:pt x="499" y="316"/>
                  </a:lnTo>
                  <a:lnTo>
                    <a:pt x="499" y="317"/>
                  </a:lnTo>
                  <a:lnTo>
                    <a:pt x="498" y="318"/>
                  </a:lnTo>
                  <a:lnTo>
                    <a:pt x="484" y="322"/>
                  </a:lnTo>
                  <a:lnTo>
                    <a:pt x="479" y="329"/>
                  </a:lnTo>
                  <a:lnTo>
                    <a:pt x="478" y="330"/>
                  </a:lnTo>
                  <a:lnTo>
                    <a:pt x="464" y="331"/>
                  </a:lnTo>
                  <a:lnTo>
                    <a:pt x="463" y="332"/>
                  </a:lnTo>
                  <a:lnTo>
                    <a:pt x="463" y="335"/>
                  </a:lnTo>
                  <a:lnTo>
                    <a:pt x="463" y="345"/>
                  </a:lnTo>
                  <a:lnTo>
                    <a:pt x="464" y="348"/>
                  </a:lnTo>
                  <a:lnTo>
                    <a:pt x="465" y="350"/>
                  </a:lnTo>
                  <a:lnTo>
                    <a:pt x="465" y="363"/>
                  </a:lnTo>
                  <a:lnTo>
                    <a:pt x="462" y="368"/>
                  </a:lnTo>
                  <a:lnTo>
                    <a:pt x="461" y="369"/>
                  </a:lnTo>
                  <a:lnTo>
                    <a:pt x="432" y="370"/>
                  </a:lnTo>
                  <a:lnTo>
                    <a:pt x="424" y="379"/>
                  </a:lnTo>
                  <a:lnTo>
                    <a:pt x="406" y="373"/>
                  </a:lnTo>
                  <a:lnTo>
                    <a:pt x="392" y="380"/>
                  </a:lnTo>
                  <a:lnTo>
                    <a:pt x="342" y="371"/>
                  </a:lnTo>
                  <a:lnTo>
                    <a:pt x="338" y="374"/>
                  </a:lnTo>
                  <a:lnTo>
                    <a:pt x="338" y="376"/>
                  </a:lnTo>
                  <a:lnTo>
                    <a:pt x="337" y="378"/>
                  </a:lnTo>
                  <a:lnTo>
                    <a:pt x="338" y="383"/>
                  </a:lnTo>
                  <a:lnTo>
                    <a:pt x="340" y="386"/>
                  </a:lnTo>
                  <a:lnTo>
                    <a:pt x="340" y="388"/>
                  </a:lnTo>
                  <a:lnTo>
                    <a:pt x="340" y="391"/>
                  </a:lnTo>
                  <a:lnTo>
                    <a:pt x="339" y="392"/>
                  </a:lnTo>
                  <a:lnTo>
                    <a:pt x="338" y="393"/>
                  </a:lnTo>
                  <a:lnTo>
                    <a:pt x="327" y="394"/>
                  </a:lnTo>
                  <a:lnTo>
                    <a:pt x="326" y="396"/>
                  </a:lnTo>
                  <a:lnTo>
                    <a:pt x="325" y="401"/>
                  </a:lnTo>
                  <a:lnTo>
                    <a:pt x="323" y="404"/>
                  </a:lnTo>
                  <a:lnTo>
                    <a:pt x="298" y="411"/>
                  </a:lnTo>
                  <a:lnTo>
                    <a:pt x="297" y="413"/>
                  </a:lnTo>
                  <a:lnTo>
                    <a:pt x="296" y="416"/>
                  </a:lnTo>
                  <a:lnTo>
                    <a:pt x="296" y="424"/>
                  </a:lnTo>
                  <a:lnTo>
                    <a:pt x="288" y="424"/>
                  </a:lnTo>
                  <a:lnTo>
                    <a:pt x="282" y="419"/>
                  </a:lnTo>
                  <a:lnTo>
                    <a:pt x="276" y="417"/>
                  </a:lnTo>
                  <a:lnTo>
                    <a:pt x="258" y="427"/>
                  </a:lnTo>
                  <a:lnTo>
                    <a:pt x="258" y="428"/>
                  </a:lnTo>
                  <a:lnTo>
                    <a:pt x="256" y="433"/>
                  </a:lnTo>
                  <a:lnTo>
                    <a:pt x="256" y="434"/>
                  </a:lnTo>
                  <a:lnTo>
                    <a:pt x="255" y="435"/>
                  </a:lnTo>
                  <a:lnTo>
                    <a:pt x="228" y="432"/>
                  </a:lnTo>
                  <a:lnTo>
                    <a:pt x="220" y="435"/>
                  </a:lnTo>
                  <a:lnTo>
                    <a:pt x="209" y="448"/>
                  </a:lnTo>
                  <a:lnTo>
                    <a:pt x="189" y="451"/>
                  </a:lnTo>
                  <a:lnTo>
                    <a:pt x="172" y="465"/>
                  </a:lnTo>
                  <a:lnTo>
                    <a:pt x="169" y="472"/>
                  </a:lnTo>
                  <a:lnTo>
                    <a:pt x="167" y="477"/>
                  </a:lnTo>
                  <a:lnTo>
                    <a:pt x="167" y="478"/>
                  </a:lnTo>
                  <a:lnTo>
                    <a:pt x="163" y="483"/>
                  </a:lnTo>
                  <a:lnTo>
                    <a:pt x="161" y="486"/>
                  </a:lnTo>
                  <a:lnTo>
                    <a:pt x="141" y="500"/>
                  </a:lnTo>
                  <a:lnTo>
                    <a:pt x="139" y="503"/>
                  </a:lnTo>
                  <a:lnTo>
                    <a:pt x="134" y="506"/>
                  </a:lnTo>
                  <a:lnTo>
                    <a:pt x="131" y="506"/>
                  </a:lnTo>
                  <a:lnTo>
                    <a:pt x="123" y="498"/>
                  </a:lnTo>
                  <a:lnTo>
                    <a:pt x="103" y="490"/>
                  </a:lnTo>
                  <a:lnTo>
                    <a:pt x="103" y="487"/>
                  </a:lnTo>
                  <a:lnTo>
                    <a:pt x="102" y="484"/>
                  </a:lnTo>
                  <a:lnTo>
                    <a:pt x="87" y="479"/>
                  </a:lnTo>
                  <a:lnTo>
                    <a:pt x="86" y="478"/>
                  </a:lnTo>
                  <a:lnTo>
                    <a:pt x="85" y="477"/>
                  </a:lnTo>
                  <a:lnTo>
                    <a:pt x="86" y="475"/>
                  </a:lnTo>
                  <a:lnTo>
                    <a:pt x="86" y="474"/>
                  </a:lnTo>
                  <a:lnTo>
                    <a:pt x="89" y="469"/>
                  </a:lnTo>
                  <a:lnTo>
                    <a:pt x="90" y="469"/>
                  </a:lnTo>
                  <a:lnTo>
                    <a:pt x="96" y="469"/>
                  </a:lnTo>
                  <a:lnTo>
                    <a:pt x="99" y="468"/>
                  </a:lnTo>
                  <a:lnTo>
                    <a:pt x="102" y="462"/>
                  </a:lnTo>
                  <a:lnTo>
                    <a:pt x="102" y="460"/>
                  </a:lnTo>
                  <a:lnTo>
                    <a:pt x="102" y="459"/>
                  </a:lnTo>
                  <a:lnTo>
                    <a:pt x="102" y="457"/>
                  </a:lnTo>
                  <a:lnTo>
                    <a:pt x="90" y="438"/>
                  </a:lnTo>
                  <a:lnTo>
                    <a:pt x="90" y="437"/>
                  </a:lnTo>
                  <a:lnTo>
                    <a:pt x="90" y="435"/>
                  </a:lnTo>
                  <a:lnTo>
                    <a:pt x="92" y="432"/>
                  </a:lnTo>
                  <a:lnTo>
                    <a:pt x="92" y="430"/>
                  </a:lnTo>
                  <a:lnTo>
                    <a:pt x="92" y="427"/>
                  </a:lnTo>
                  <a:lnTo>
                    <a:pt x="91" y="424"/>
                  </a:lnTo>
                  <a:lnTo>
                    <a:pt x="86" y="422"/>
                  </a:lnTo>
                  <a:lnTo>
                    <a:pt x="85" y="421"/>
                  </a:lnTo>
                  <a:lnTo>
                    <a:pt x="84" y="419"/>
                  </a:lnTo>
                  <a:lnTo>
                    <a:pt x="84" y="419"/>
                  </a:lnTo>
                  <a:lnTo>
                    <a:pt x="84" y="418"/>
                  </a:lnTo>
                  <a:lnTo>
                    <a:pt x="87" y="414"/>
                  </a:lnTo>
                  <a:lnTo>
                    <a:pt x="87" y="413"/>
                  </a:lnTo>
                  <a:lnTo>
                    <a:pt x="87" y="410"/>
                  </a:lnTo>
                  <a:lnTo>
                    <a:pt x="82" y="401"/>
                  </a:lnTo>
                  <a:lnTo>
                    <a:pt x="82" y="400"/>
                  </a:lnTo>
                  <a:lnTo>
                    <a:pt x="82" y="398"/>
                  </a:lnTo>
                  <a:lnTo>
                    <a:pt x="83" y="397"/>
                  </a:lnTo>
                  <a:lnTo>
                    <a:pt x="84" y="395"/>
                  </a:lnTo>
                  <a:lnTo>
                    <a:pt x="84" y="394"/>
                  </a:lnTo>
                  <a:lnTo>
                    <a:pt x="84" y="386"/>
                  </a:lnTo>
                  <a:lnTo>
                    <a:pt x="83" y="382"/>
                  </a:lnTo>
                  <a:lnTo>
                    <a:pt x="83" y="381"/>
                  </a:lnTo>
                  <a:lnTo>
                    <a:pt x="83" y="380"/>
                  </a:lnTo>
                  <a:lnTo>
                    <a:pt x="84" y="380"/>
                  </a:lnTo>
                  <a:lnTo>
                    <a:pt x="87" y="378"/>
                  </a:lnTo>
                  <a:lnTo>
                    <a:pt x="88" y="376"/>
                  </a:lnTo>
                  <a:lnTo>
                    <a:pt x="89" y="374"/>
                  </a:lnTo>
                  <a:lnTo>
                    <a:pt x="88" y="369"/>
                  </a:lnTo>
                  <a:lnTo>
                    <a:pt x="82" y="361"/>
                  </a:lnTo>
                  <a:lnTo>
                    <a:pt x="78" y="359"/>
                  </a:lnTo>
                  <a:lnTo>
                    <a:pt x="72" y="361"/>
                  </a:lnTo>
                  <a:lnTo>
                    <a:pt x="54" y="358"/>
                  </a:lnTo>
                  <a:lnTo>
                    <a:pt x="48" y="361"/>
                  </a:lnTo>
                  <a:lnTo>
                    <a:pt x="46" y="359"/>
                  </a:lnTo>
                  <a:lnTo>
                    <a:pt x="44" y="357"/>
                  </a:lnTo>
                  <a:lnTo>
                    <a:pt x="44" y="356"/>
                  </a:lnTo>
                  <a:lnTo>
                    <a:pt x="43" y="351"/>
                  </a:lnTo>
                  <a:lnTo>
                    <a:pt x="42" y="350"/>
                  </a:lnTo>
                  <a:lnTo>
                    <a:pt x="34" y="344"/>
                  </a:lnTo>
                  <a:lnTo>
                    <a:pt x="6" y="336"/>
                  </a:lnTo>
                  <a:lnTo>
                    <a:pt x="5" y="335"/>
                  </a:lnTo>
                  <a:lnTo>
                    <a:pt x="1" y="324"/>
                  </a:lnTo>
                  <a:lnTo>
                    <a:pt x="1" y="324"/>
                  </a:lnTo>
                  <a:lnTo>
                    <a:pt x="0" y="320"/>
                  </a:lnTo>
                  <a:lnTo>
                    <a:pt x="1" y="320"/>
                  </a:lnTo>
                  <a:lnTo>
                    <a:pt x="1" y="318"/>
                  </a:lnTo>
                  <a:lnTo>
                    <a:pt x="4" y="318"/>
                  </a:lnTo>
                  <a:lnTo>
                    <a:pt x="3" y="313"/>
                  </a:lnTo>
                  <a:lnTo>
                    <a:pt x="4" y="313"/>
                  </a:lnTo>
                  <a:lnTo>
                    <a:pt x="11" y="308"/>
                  </a:lnTo>
                  <a:lnTo>
                    <a:pt x="11" y="308"/>
                  </a:lnTo>
                  <a:lnTo>
                    <a:pt x="12" y="308"/>
                  </a:lnTo>
                  <a:lnTo>
                    <a:pt x="12" y="305"/>
                  </a:lnTo>
                  <a:lnTo>
                    <a:pt x="15" y="305"/>
                  </a:lnTo>
                  <a:lnTo>
                    <a:pt x="14" y="291"/>
                  </a:lnTo>
                  <a:lnTo>
                    <a:pt x="16" y="291"/>
                  </a:lnTo>
                  <a:lnTo>
                    <a:pt x="15" y="282"/>
                  </a:lnTo>
                  <a:lnTo>
                    <a:pt x="18" y="281"/>
                  </a:lnTo>
                  <a:lnTo>
                    <a:pt x="17" y="275"/>
                  </a:lnTo>
                  <a:lnTo>
                    <a:pt x="22" y="274"/>
                  </a:lnTo>
                  <a:lnTo>
                    <a:pt x="24" y="274"/>
                  </a:lnTo>
                  <a:lnTo>
                    <a:pt x="25" y="278"/>
                  </a:lnTo>
                  <a:lnTo>
                    <a:pt x="29" y="278"/>
                  </a:lnTo>
                  <a:lnTo>
                    <a:pt x="30" y="281"/>
                  </a:lnTo>
                  <a:lnTo>
                    <a:pt x="36" y="280"/>
                  </a:lnTo>
                  <a:lnTo>
                    <a:pt x="36" y="278"/>
                  </a:lnTo>
                  <a:lnTo>
                    <a:pt x="44" y="277"/>
                  </a:lnTo>
                  <a:lnTo>
                    <a:pt x="43" y="275"/>
                  </a:lnTo>
                  <a:lnTo>
                    <a:pt x="48" y="275"/>
                  </a:lnTo>
                  <a:lnTo>
                    <a:pt x="48" y="272"/>
                  </a:lnTo>
                  <a:lnTo>
                    <a:pt x="51" y="272"/>
                  </a:lnTo>
                  <a:lnTo>
                    <a:pt x="52" y="275"/>
                  </a:lnTo>
                  <a:lnTo>
                    <a:pt x="52" y="279"/>
                  </a:lnTo>
                  <a:lnTo>
                    <a:pt x="54" y="277"/>
                  </a:lnTo>
                  <a:lnTo>
                    <a:pt x="62" y="278"/>
                  </a:lnTo>
                  <a:lnTo>
                    <a:pt x="63" y="278"/>
                  </a:lnTo>
                  <a:lnTo>
                    <a:pt x="65" y="278"/>
                  </a:lnTo>
                  <a:lnTo>
                    <a:pt x="64" y="280"/>
                  </a:lnTo>
                  <a:lnTo>
                    <a:pt x="71" y="280"/>
                  </a:lnTo>
                  <a:lnTo>
                    <a:pt x="72" y="273"/>
                  </a:lnTo>
                  <a:lnTo>
                    <a:pt x="74" y="272"/>
                  </a:lnTo>
                  <a:lnTo>
                    <a:pt x="74" y="270"/>
                  </a:lnTo>
                  <a:lnTo>
                    <a:pt x="76" y="270"/>
                  </a:lnTo>
                  <a:lnTo>
                    <a:pt x="76" y="268"/>
                  </a:lnTo>
                  <a:lnTo>
                    <a:pt x="78" y="268"/>
                  </a:lnTo>
                  <a:lnTo>
                    <a:pt x="78" y="263"/>
                  </a:lnTo>
                  <a:lnTo>
                    <a:pt x="80" y="263"/>
                  </a:lnTo>
                  <a:lnTo>
                    <a:pt x="80" y="261"/>
                  </a:lnTo>
                  <a:lnTo>
                    <a:pt x="80" y="261"/>
                  </a:lnTo>
                  <a:lnTo>
                    <a:pt x="83" y="260"/>
                  </a:lnTo>
                  <a:lnTo>
                    <a:pt x="82" y="258"/>
                  </a:lnTo>
                  <a:lnTo>
                    <a:pt x="83" y="258"/>
                  </a:lnTo>
                  <a:lnTo>
                    <a:pt x="83" y="252"/>
                  </a:lnTo>
                  <a:lnTo>
                    <a:pt x="81" y="252"/>
                  </a:lnTo>
                  <a:lnTo>
                    <a:pt x="81" y="250"/>
                  </a:lnTo>
                  <a:lnTo>
                    <a:pt x="83" y="249"/>
                  </a:lnTo>
                  <a:lnTo>
                    <a:pt x="84" y="248"/>
                  </a:lnTo>
                  <a:lnTo>
                    <a:pt x="84" y="246"/>
                  </a:lnTo>
                  <a:lnTo>
                    <a:pt x="86" y="246"/>
                  </a:lnTo>
                  <a:lnTo>
                    <a:pt x="86" y="240"/>
                  </a:lnTo>
                  <a:lnTo>
                    <a:pt x="88" y="239"/>
                  </a:lnTo>
                  <a:lnTo>
                    <a:pt x="88" y="237"/>
                  </a:lnTo>
                  <a:lnTo>
                    <a:pt x="90" y="237"/>
                  </a:lnTo>
                  <a:lnTo>
                    <a:pt x="90" y="233"/>
                  </a:lnTo>
                  <a:lnTo>
                    <a:pt x="92" y="233"/>
                  </a:lnTo>
                  <a:lnTo>
                    <a:pt x="92" y="231"/>
                  </a:lnTo>
                  <a:lnTo>
                    <a:pt x="95" y="231"/>
                  </a:lnTo>
                  <a:lnTo>
                    <a:pt x="95" y="233"/>
                  </a:lnTo>
                  <a:lnTo>
                    <a:pt x="102" y="234"/>
                  </a:lnTo>
                  <a:lnTo>
                    <a:pt x="102" y="240"/>
                  </a:lnTo>
                  <a:lnTo>
                    <a:pt x="105" y="240"/>
                  </a:lnTo>
                  <a:lnTo>
                    <a:pt x="105" y="242"/>
                  </a:lnTo>
                  <a:lnTo>
                    <a:pt x="107" y="242"/>
                  </a:lnTo>
                  <a:lnTo>
                    <a:pt x="107" y="240"/>
                  </a:lnTo>
                  <a:lnTo>
                    <a:pt x="116" y="239"/>
                  </a:lnTo>
                  <a:lnTo>
                    <a:pt x="116" y="228"/>
                  </a:lnTo>
                  <a:lnTo>
                    <a:pt x="120" y="227"/>
                  </a:lnTo>
                  <a:lnTo>
                    <a:pt x="120" y="225"/>
                  </a:lnTo>
                  <a:lnTo>
                    <a:pt x="120" y="225"/>
                  </a:lnTo>
                  <a:lnTo>
                    <a:pt x="120" y="225"/>
                  </a:lnTo>
                  <a:lnTo>
                    <a:pt x="122" y="225"/>
                  </a:lnTo>
                  <a:lnTo>
                    <a:pt x="122" y="222"/>
                  </a:lnTo>
                  <a:lnTo>
                    <a:pt x="129" y="222"/>
                  </a:lnTo>
                  <a:lnTo>
                    <a:pt x="129" y="219"/>
                  </a:lnTo>
                  <a:lnTo>
                    <a:pt x="131" y="219"/>
                  </a:lnTo>
                  <a:lnTo>
                    <a:pt x="131" y="219"/>
                  </a:lnTo>
                  <a:lnTo>
                    <a:pt x="133" y="219"/>
                  </a:lnTo>
                  <a:lnTo>
                    <a:pt x="134" y="217"/>
                  </a:lnTo>
                  <a:lnTo>
                    <a:pt x="134" y="216"/>
                  </a:lnTo>
                  <a:lnTo>
                    <a:pt x="133" y="207"/>
                  </a:lnTo>
                  <a:lnTo>
                    <a:pt x="135" y="207"/>
                  </a:lnTo>
                  <a:lnTo>
                    <a:pt x="137" y="209"/>
                  </a:lnTo>
                  <a:lnTo>
                    <a:pt x="137" y="207"/>
                  </a:lnTo>
                  <a:lnTo>
                    <a:pt x="138" y="207"/>
                  </a:lnTo>
                  <a:lnTo>
                    <a:pt x="138" y="209"/>
                  </a:lnTo>
                  <a:lnTo>
                    <a:pt x="140" y="209"/>
                  </a:lnTo>
                  <a:lnTo>
                    <a:pt x="140" y="211"/>
                  </a:lnTo>
                  <a:lnTo>
                    <a:pt x="141" y="212"/>
                  </a:lnTo>
                  <a:lnTo>
                    <a:pt x="143" y="211"/>
                  </a:lnTo>
                  <a:lnTo>
                    <a:pt x="143" y="214"/>
                  </a:lnTo>
                  <a:lnTo>
                    <a:pt x="145" y="214"/>
                  </a:lnTo>
                  <a:lnTo>
                    <a:pt x="144" y="218"/>
                  </a:lnTo>
                  <a:lnTo>
                    <a:pt x="146" y="220"/>
                  </a:lnTo>
                  <a:lnTo>
                    <a:pt x="146" y="224"/>
                  </a:lnTo>
                  <a:lnTo>
                    <a:pt x="150" y="224"/>
                  </a:lnTo>
                  <a:lnTo>
                    <a:pt x="149" y="226"/>
                  </a:lnTo>
                  <a:lnTo>
                    <a:pt x="151" y="226"/>
                  </a:lnTo>
                  <a:lnTo>
                    <a:pt x="153" y="228"/>
                  </a:lnTo>
                  <a:lnTo>
                    <a:pt x="157" y="228"/>
                  </a:lnTo>
                  <a:lnTo>
                    <a:pt x="159" y="231"/>
                  </a:lnTo>
                  <a:lnTo>
                    <a:pt x="163" y="233"/>
                  </a:lnTo>
                  <a:lnTo>
                    <a:pt x="163" y="229"/>
                  </a:lnTo>
                  <a:lnTo>
                    <a:pt x="163" y="229"/>
                  </a:lnTo>
                  <a:lnTo>
                    <a:pt x="165" y="229"/>
                  </a:lnTo>
                  <a:lnTo>
                    <a:pt x="165" y="226"/>
                  </a:lnTo>
                  <a:lnTo>
                    <a:pt x="166" y="226"/>
                  </a:lnTo>
                  <a:lnTo>
                    <a:pt x="167" y="225"/>
                  </a:lnTo>
                  <a:lnTo>
                    <a:pt x="167" y="223"/>
                  </a:lnTo>
                  <a:lnTo>
                    <a:pt x="171" y="220"/>
                  </a:lnTo>
                  <a:lnTo>
                    <a:pt x="172" y="218"/>
                  </a:lnTo>
                  <a:lnTo>
                    <a:pt x="173" y="218"/>
                  </a:lnTo>
                  <a:lnTo>
                    <a:pt x="173" y="216"/>
                  </a:lnTo>
                  <a:lnTo>
                    <a:pt x="176" y="216"/>
                  </a:lnTo>
                  <a:lnTo>
                    <a:pt x="176" y="216"/>
                  </a:lnTo>
                  <a:lnTo>
                    <a:pt x="179" y="215"/>
                  </a:lnTo>
                  <a:lnTo>
                    <a:pt x="181" y="215"/>
                  </a:lnTo>
                  <a:lnTo>
                    <a:pt x="184" y="213"/>
                  </a:lnTo>
                  <a:lnTo>
                    <a:pt x="184" y="207"/>
                  </a:lnTo>
                  <a:lnTo>
                    <a:pt x="182" y="209"/>
                  </a:lnTo>
                  <a:lnTo>
                    <a:pt x="180" y="207"/>
                  </a:lnTo>
                  <a:lnTo>
                    <a:pt x="180" y="202"/>
                  </a:lnTo>
                  <a:lnTo>
                    <a:pt x="182" y="201"/>
                  </a:lnTo>
                  <a:lnTo>
                    <a:pt x="182" y="199"/>
                  </a:lnTo>
                  <a:lnTo>
                    <a:pt x="184" y="199"/>
                  </a:lnTo>
                  <a:lnTo>
                    <a:pt x="184" y="197"/>
                  </a:lnTo>
                  <a:lnTo>
                    <a:pt x="189" y="196"/>
                  </a:lnTo>
                  <a:lnTo>
                    <a:pt x="189" y="195"/>
                  </a:lnTo>
                  <a:lnTo>
                    <a:pt x="190" y="194"/>
                  </a:lnTo>
                  <a:lnTo>
                    <a:pt x="190" y="192"/>
                  </a:lnTo>
                  <a:lnTo>
                    <a:pt x="191" y="191"/>
                  </a:lnTo>
                  <a:lnTo>
                    <a:pt x="191" y="185"/>
                  </a:lnTo>
                  <a:lnTo>
                    <a:pt x="188" y="185"/>
                  </a:lnTo>
                  <a:lnTo>
                    <a:pt x="188" y="178"/>
                  </a:lnTo>
                  <a:lnTo>
                    <a:pt x="190" y="178"/>
                  </a:lnTo>
                  <a:lnTo>
                    <a:pt x="192" y="176"/>
                  </a:lnTo>
                  <a:lnTo>
                    <a:pt x="192" y="175"/>
                  </a:lnTo>
                  <a:lnTo>
                    <a:pt x="192" y="175"/>
                  </a:lnTo>
                  <a:lnTo>
                    <a:pt x="192" y="173"/>
                  </a:lnTo>
                  <a:lnTo>
                    <a:pt x="202" y="172"/>
                  </a:lnTo>
                  <a:lnTo>
                    <a:pt x="202" y="174"/>
                  </a:lnTo>
                  <a:lnTo>
                    <a:pt x="216" y="173"/>
                  </a:lnTo>
                  <a:lnTo>
                    <a:pt x="215" y="171"/>
                  </a:lnTo>
                  <a:lnTo>
                    <a:pt x="220" y="171"/>
                  </a:lnTo>
                  <a:lnTo>
                    <a:pt x="220" y="170"/>
                  </a:lnTo>
                  <a:lnTo>
                    <a:pt x="221" y="169"/>
                  </a:lnTo>
                  <a:lnTo>
                    <a:pt x="223" y="169"/>
                  </a:lnTo>
                  <a:lnTo>
                    <a:pt x="223" y="167"/>
                  </a:lnTo>
                  <a:lnTo>
                    <a:pt x="227" y="168"/>
                  </a:lnTo>
                  <a:lnTo>
                    <a:pt x="225" y="165"/>
                  </a:lnTo>
                  <a:lnTo>
                    <a:pt x="227" y="165"/>
                  </a:lnTo>
                  <a:lnTo>
                    <a:pt x="227" y="163"/>
                  </a:lnTo>
                  <a:lnTo>
                    <a:pt x="232" y="163"/>
                  </a:lnTo>
                  <a:lnTo>
                    <a:pt x="232" y="165"/>
                  </a:lnTo>
                  <a:lnTo>
                    <a:pt x="234" y="165"/>
                  </a:lnTo>
                  <a:lnTo>
                    <a:pt x="234" y="167"/>
                  </a:lnTo>
                  <a:lnTo>
                    <a:pt x="237" y="167"/>
                  </a:lnTo>
                  <a:lnTo>
                    <a:pt x="237" y="170"/>
                  </a:lnTo>
                  <a:lnTo>
                    <a:pt x="239" y="169"/>
                  </a:lnTo>
                  <a:lnTo>
                    <a:pt x="239" y="172"/>
                  </a:lnTo>
                  <a:lnTo>
                    <a:pt x="246" y="171"/>
                  </a:lnTo>
                  <a:lnTo>
                    <a:pt x="246" y="171"/>
                  </a:lnTo>
                  <a:lnTo>
                    <a:pt x="250" y="167"/>
                  </a:lnTo>
                  <a:lnTo>
                    <a:pt x="252" y="167"/>
                  </a:lnTo>
                  <a:lnTo>
                    <a:pt x="254" y="170"/>
                  </a:lnTo>
                  <a:lnTo>
                    <a:pt x="258" y="170"/>
                  </a:lnTo>
                  <a:lnTo>
                    <a:pt x="262" y="166"/>
                  </a:lnTo>
                  <a:lnTo>
                    <a:pt x="273" y="167"/>
                  </a:lnTo>
                  <a:lnTo>
                    <a:pt x="281" y="171"/>
                  </a:lnTo>
                  <a:lnTo>
                    <a:pt x="283" y="174"/>
                  </a:lnTo>
                  <a:lnTo>
                    <a:pt x="286" y="172"/>
                  </a:lnTo>
                  <a:lnTo>
                    <a:pt x="292" y="172"/>
                  </a:lnTo>
                  <a:lnTo>
                    <a:pt x="294" y="171"/>
                  </a:lnTo>
                  <a:lnTo>
                    <a:pt x="295" y="165"/>
                  </a:lnTo>
                  <a:lnTo>
                    <a:pt x="295" y="165"/>
                  </a:lnTo>
                  <a:lnTo>
                    <a:pt x="295" y="163"/>
                  </a:lnTo>
                  <a:lnTo>
                    <a:pt x="297" y="163"/>
                  </a:lnTo>
                  <a:lnTo>
                    <a:pt x="297" y="161"/>
                  </a:lnTo>
                  <a:lnTo>
                    <a:pt x="309" y="160"/>
                  </a:lnTo>
                  <a:lnTo>
                    <a:pt x="309" y="158"/>
                  </a:lnTo>
                  <a:lnTo>
                    <a:pt x="305" y="154"/>
                  </a:lnTo>
                  <a:lnTo>
                    <a:pt x="303" y="150"/>
                  </a:lnTo>
                  <a:lnTo>
                    <a:pt x="306" y="148"/>
                  </a:lnTo>
                  <a:lnTo>
                    <a:pt x="306" y="143"/>
                  </a:lnTo>
                  <a:lnTo>
                    <a:pt x="308" y="143"/>
                  </a:lnTo>
                  <a:lnTo>
                    <a:pt x="308" y="141"/>
                  </a:lnTo>
                  <a:lnTo>
                    <a:pt x="308" y="141"/>
                  </a:lnTo>
                  <a:lnTo>
                    <a:pt x="308" y="138"/>
                  </a:lnTo>
                  <a:lnTo>
                    <a:pt x="321" y="140"/>
                  </a:lnTo>
                  <a:lnTo>
                    <a:pt x="325" y="138"/>
                  </a:lnTo>
                  <a:lnTo>
                    <a:pt x="326" y="130"/>
                  </a:lnTo>
                  <a:lnTo>
                    <a:pt x="328" y="128"/>
                  </a:lnTo>
                  <a:lnTo>
                    <a:pt x="332" y="129"/>
                  </a:lnTo>
                  <a:lnTo>
                    <a:pt x="336" y="127"/>
                  </a:lnTo>
                  <a:lnTo>
                    <a:pt x="338" y="127"/>
                  </a:lnTo>
                  <a:lnTo>
                    <a:pt x="338" y="125"/>
                  </a:lnTo>
                  <a:lnTo>
                    <a:pt x="341" y="128"/>
                  </a:lnTo>
                  <a:lnTo>
                    <a:pt x="341" y="129"/>
                  </a:lnTo>
                  <a:lnTo>
                    <a:pt x="347" y="130"/>
                  </a:lnTo>
                  <a:lnTo>
                    <a:pt x="349" y="132"/>
                  </a:lnTo>
                  <a:lnTo>
                    <a:pt x="351" y="132"/>
                  </a:lnTo>
                  <a:lnTo>
                    <a:pt x="351" y="134"/>
                  </a:lnTo>
                  <a:lnTo>
                    <a:pt x="357" y="128"/>
                  </a:lnTo>
                  <a:lnTo>
                    <a:pt x="359" y="129"/>
                  </a:lnTo>
                  <a:lnTo>
                    <a:pt x="359" y="131"/>
                  </a:lnTo>
                  <a:lnTo>
                    <a:pt x="362" y="131"/>
                  </a:lnTo>
                  <a:lnTo>
                    <a:pt x="364" y="129"/>
                  </a:lnTo>
                  <a:lnTo>
                    <a:pt x="366" y="129"/>
                  </a:lnTo>
                  <a:lnTo>
                    <a:pt x="366" y="125"/>
                  </a:lnTo>
                  <a:lnTo>
                    <a:pt x="368" y="123"/>
                  </a:lnTo>
                  <a:lnTo>
                    <a:pt x="370" y="124"/>
                  </a:lnTo>
                  <a:lnTo>
                    <a:pt x="372" y="122"/>
                  </a:lnTo>
                  <a:lnTo>
                    <a:pt x="374" y="122"/>
                  </a:lnTo>
                  <a:lnTo>
                    <a:pt x="376" y="120"/>
                  </a:lnTo>
                  <a:lnTo>
                    <a:pt x="378" y="120"/>
                  </a:lnTo>
                  <a:lnTo>
                    <a:pt x="382" y="118"/>
                  </a:lnTo>
                  <a:lnTo>
                    <a:pt x="384" y="119"/>
                  </a:lnTo>
                  <a:lnTo>
                    <a:pt x="390" y="113"/>
                  </a:lnTo>
                  <a:lnTo>
                    <a:pt x="392" y="114"/>
                  </a:lnTo>
                  <a:lnTo>
                    <a:pt x="394" y="112"/>
                  </a:lnTo>
                  <a:lnTo>
                    <a:pt x="407" y="111"/>
                  </a:lnTo>
                  <a:lnTo>
                    <a:pt x="408" y="109"/>
                  </a:lnTo>
                  <a:lnTo>
                    <a:pt x="410" y="109"/>
                  </a:lnTo>
                  <a:lnTo>
                    <a:pt x="411" y="105"/>
                  </a:lnTo>
                  <a:lnTo>
                    <a:pt x="413" y="105"/>
                  </a:lnTo>
                  <a:lnTo>
                    <a:pt x="413" y="107"/>
                  </a:lnTo>
                  <a:lnTo>
                    <a:pt x="416" y="105"/>
                  </a:lnTo>
                  <a:lnTo>
                    <a:pt x="418" y="100"/>
                  </a:lnTo>
                  <a:lnTo>
                    <a:pt x="418" y="92"/>
                  </a:lnTo>
                  <a:lnTo>
                    <a:pt x="424" y="93"/>
                  </a:lnTo>
                  <a:lnTo>
                    <a:pt x="426" y="91"/>
                  </a:lnTo>
                  <a:lnTo>
                    <a:pt x="428" y="87"/>
                  </a:lnTo>
                  <a:lnTo>
                    <a:pt x="430" y="87"/>
                  </a:lnTo>
                  <a:lnTo>
                    <a:pt x="434" y="89"/>
                  </a:lnTo>
                  <a:lnTo>
                    <a:pt x="436" y="93"/>
                  </a:lnTo>
                  <a:lnTo>
                    <a:pt x="441" y="93"/>
                  </a:lnTo>
                  <a:lnTo>
                    <a:pt x="443" y="91"/>
                  </a:lnTo>
                  <a:lnTo>
                    <a:pt x="445" y="91"/>
                  </a:lnTo>
                  <a:lnTo>
                    <a:pt x="449" y="90"/>
                  </a:lnTo>
                  <a:lnTo>
                    <a:pt x="453" y="90"/>
                  </a:lnTo>
                  <a:lnTo>
                    <a:pt x="455" y="88"/>
                  </a:lnTo>
                  <a:lnTo>
                    <a:pt x="455" y="86"/>
                  </a:lnTo>
                  <a:lnTo>
                    <a:pt x="467" y="87"/>
                  </a:lnTo>
                  <a:lnTo>
                    <a:pt x="469" y="85"/>
                  </a:lnTo>
                  <a:lnTo>
                    <a:pt x="469" y="80"/>
                  </a:lnTo>
                  <a:lnTo>
                    <a:pt x="471" y="80"/>
                  </a:lnTo>
                  <a:lnTo>
                    <a:pt x="471" y="78"/>
                  </a:lnTo>
                  <a:lnTo>
                    <a:pt x="473" y="78"/>
                  </a:lnTo>
                  <a:lnTo>
                    <a:pt x="473" y="70"/>
                  </a:lnTo>
                  <a:lnTo>
                    <a:pt x="475" y="70"/>
                  </a:lnTo>
                  <a:lnTo>
                    <a:pt x="475" y="66"/>
                  </a:lnTo>
                  <a:lnTo>
                    <a:pt x="477" y="66"/>
                  </a:lnTo>
                  <a:lnTo>
                    <a:pt x="477" y="58"/>
                  </a:lnTo>
                  <a:lnTo>
                    <a:pt x="472" y="59"/>
                  </a:lnTo>
                  <a:lnTo>
                    <a:pt x="472" y="57"/>
                  </a:lnTo>
                  <a:lnTo>
                    <a:pt x="463" y="57"/>
                  </a:lnTo>
                  <a:lnTo>
                    <a:pt x="463" y="55"/>
                  </a:lnTo>
                  <a:lnTo>
                    <a:pt x="458" y="55"/>
                  </a:lnTo>
                  <a:lnTo>
                    <a:pt x="458" y="53"/>
                  </a:lnTo>
                  <a:lnTo>
                    <a:pt x="451" y="53"/>
                  </a:lnTo>
                  <a:lnTo>
                    <a:pt x="451" y="51"/>
                  </a:lnTo>
                  <a:lnTo>
                    <a:pt x="448" y="51"/>
                  </a:lnTo>
                  <a:lnTo>
                    <a:pt x="448" y="48"/>
                  </a:lnTo>
                  <a:lnTo>
                    <a:pt x="449" y="48"/>
                  </a:lnTo>
                  <a:lnTo>
                    <a:pt x="447" y="45"/>
                  </a:lnTo>
                  <a:lnTo>
                    <a:pt x="447" y="43"/>
                  </a:lnTo>
                  <a:lnTo>
                    <a:pt x="443" y="42"/>
                  </a:lnTo>
                  <a:lnTo>
                    <a:pt x="437" y="46"/>
                  </a:lnTo>
                  <a:lnTo>
                    <a:pt x="434" y="46"/>
                  </a:lnTo>
                  <a:lnTo>
                    <a:pt x="430" y="42"/>
                  </a:lnTo>
                  <a:lnTo>
                    <a:pt x="426" y="42"/>
                  </a:lnTo>
                  <a:lnTo>
                    <a:pt x="426" y="40"/>
                  </a:lnTo>
                  <a:lnTo>
                    <a:pt x="428" y="36"/>
                  </a:lnTo>
                  <a:lnTo>
                    <a:pt x="428" y="34"/>
                  </a:lnTo>
                  <a:lnTo>
                    <a:pt x="427" y="34"/>
                  </a:lnTo>
                  <a:lnTo>
                    <a:pt x="427" y="30"/>
                  </a:lnTo>
                  <a:lnTo>
                    <a:pt x="428" y="30"/>
                  </a:lnTo>
                  <a:lnTo>
                    <a:pt x="430" y="29"/>
                  </a:lnTo>
                  <a:lnTo>
                    <a:pt x="430" y="29"/>
                  </a:lnTo>
                  <a:lnTo>
                    <a:pt x="433" y="28"/>
                  </a:lnTo>
                  <a:lnTo>
                    <a:pt x="432" y="24"/>
                  </a:lnTo>
                  <a:lnTo>
                    <a:pt x="430" y="24"/>
                  </a:lnTo>
                  <a:lnTo>
                    <a:pt x="430" y="22"/>
                  </a:lnTo>
                  <a:lnTo>
                    <a:pt x="432" y="21"/>
                  </a:lnTo>
                  <a:lnTo>
                    <a:pt x="432" y="19"/>
                  </a:lnTo>
                  <a:lnTo>
                    <a:pt x="437" y="19"/>
                  </a:lnTo>
                  <a:lnTo>
                    <a:pt x="436" y="14"/>
                  </a:lnTo>
                  <a:lnTo>
                    <a:pt x="439" y="14"/>
                  </a:lnTo>
                  <a:lnTo>
                    <a:pt x="438" y="4"/>
                  </a:lnTo>
                  <a:lnTo>
                    <a:pt x="440" y="4"/>
                  </a:lnTo>
                  <a:lnTo>
                    <a:pt x="440" y="2"/>
                  </a:lnTo>
                  <a:lnTo>
                    <a:pt x="443" y="2"/>
                  </a:lnTo>
                  <a:lnTo>
                    <a:pt x="442" y="0"/>
                  </a:lnTo>
                  <a:lnTo>
                    <a:pt x="444" y="0"/>
                  </a:lnTo>
                  <a:lnTo>
                    <a:pt x="446" y="1"/>
                  </a:lnTo>
                  <a:lnTo>
                    <a:pt x="445" y="7"/>
                  </a:lnTo>
                  <a:lnTo>
                    <a:pt x="447" y="9"/>
                  </a:lnTo>
                  <a:lnTo>
                    <a:pt x="449" y="13"/>
                  </a:lnTo>
                  <a:lnTo>
                    <a:pt x="451" y="15"/>
                  </a:lnTo>
                  <a:lnTo>
                    <a:pt x="455" y="15"/>
                  </a:lnTo>
                  <a:lnTo>
                    <a:pt x="457" y="13"/>
                  </a:lnTo>
                  <a:lnTo>
                    <a:pt x="459" y="12"/>
                  </a:lnTo>
                  <a:lnTo>
                    <a:pt x="461" y="10"/>
                  </a:lnTo>
                  <a:lnTo>
                    <a:pt x="461" y="12"/>
                  </a:lnTo>
                  <a:lnTo>
                    <a:pt x="465" y="14"/>
                  </a:lnTo>
                  <a:lnTo>
                    <a:pt x="467" y="14"/>
                  </a:lnTo>
                  <a:lnTo>
                    <a:pt x="466" y="20"/>
                  </a:lnTo>
                  <a:lnTo>
                    <a:pt x="470" y="22"/>
                  </a:lnTo>
                  <a:lnTo>
                    <a:pt x="472" y="22"/>
                  </a:lnTo>
                  <a:lnTo>
                    <a:pt x="476" y="24"/>
                  </a:lnTo>
                  <a:lnTo>
                    <a:pt x="480" y="24"/>
                  </a:lnTo>
                  <a:lnTo>
                    <a:pt x="493" y="13"/>
                  </a:lnTo>
                  <a:lnTo>
                    <a:pt x="497" y="12"/>
                  </a:lnTo>
                  <a:lnTo>
                    <a:pt x="501" y="16"/>
                  </a:lnTo>
                  <a:lnTo>
                    <a:pt x="500" y="19"/>
                  </a:lnTo>
                  <a:lnTo>
                    <a:pt x="507" y="18"/>
                  </a:lnTo>
                  <a:lnTo>
                    <a:pt x="510" y="7"/>
                  </a:lnTo>
                  <a:lnTo>
                    <a:pt x="507" y="7"/>
                  </a:lnTo>
                  <a:lnTo>
                    <a:pt x="508" y="4"/>
                  </a:lnTo>
                  <a:lnTo>
                    <a:pt x="509" y="4"/>
                  </a:lnTo>
                  <a:lnTo>
                    <a:pt x="508" y="2"/>
                  </a:lnTo>
                  <a:lnTo>
                    <a:pt x="511" y="2"/>
                  </a:lnTo>
                  <a:lnTo>
                    <a:pt x="511" y="11"/>
                  </a:lnTo>
                  <a:lnTo>
                    <a:pt x="509" y="12"/>
                  </a:lnTo>
                  <a:lnTo>
                    <a:pt x="510" y="16"/>
                  </a:lnTo>
                  <a:lnTo>
                    <a:pt x="510" y="16"/>
                  </a:lnTo>
                  <a:lnTo>
                    <a:pt x="509" y="18"/>
                  </a:lnTo>
                  <a:lnTo>
                    <a:pt x="511" y="20"/>
                  </a:lnTo>
                  <a:lnTo>
                    <a:pt x="523" y="22"/>
                  </a:lnTo>
                  <a:lnTo>
                    <a:pt x="523" y="24"/>
                  </a:lnTo>
                  <a:lnTo>
                    <a:pt x="520" y="26"/>
                  </a:lnTo>
                  <a:lnTo>
                    <a:pt x="520" y="28"/>
                  </a:lnTo>
                  <a:lnTo>
                    <a:pt x="522" y="28"/>
                  </a:lnTo>
                  <a:lnTo>
                    <a:pt x="526" y="26"/>
                  </a:lnTo>
                  <a:lnTo>
                    <a:pt x="530" y="26"/>
                  </a:lnTo>
                  <a:lnTo>
                    <a:pt x="532" y="28"/>
                  </a:lnTo>
                  <a:lnTo>
                    <a:pt x="535" y="30"/>
                  </a:lnTo>
                  <a:lnTo>
                    <a:pt x="535" y="31"/>
                  </a:lnTo>
                  <a:lnTo>
                    <a:pt x="536" y="31"/>
                  </a:lnTo>
                  <a:lnTo>
                    <a:pt x="537" y="33"/>
                  </a:lnTo>
                  <a:lnTo>
                    <a:pt x="539" y="33"/>
                  </a:lnTo>
                  <a:lnTo>
                    <a:pt x="539" y="35"/>
                  </a:lnTo>
                  <a:lnTo>
                    <a:pt x="541" y="35"/>
                  </a:lnTo>
                  <a:lnTo>
                    <a:pt x="542" y="45"/>
                  </a:lnTo>
                  <a:lnTo>
                    <a:pt x="540" y="45"/>
                  </a:lnTo>
                  <a:lnTo>
                    <a:pt x="540" y="47"/>
                  </a:lnTo>
                  <a:lnTo>
                    <a:pt x="540" y="49"/>
                  </a:lnTo>
                  <a:lnTo>
                    <a:pt x="538" y="49"/>
                  </a:lnTo>
                  <a:lnTo>
                    <a:pt x="538" y="51"/>
                  </a:lnTo>
                  <a:lnTo>
                    <a:pt x="538" y="52"/>
                  </a:lnTo>
                  <a:lnTo>
                    <a:pt x="538" y="54"/>
                  </a:lnTo>
                  <a:lnTo>
                    <a:pt x="536" y="54"/>
                  </a:lnTo>
                  <a:lnTo>
                    <a:pt x="535" y="55"/>
                  </a:lnTo>
                  <a:lnTo>
                    <a:pt x="535" y="57"/>
                  </a:lnTo>
                  <a:lnTo>
                    <a:pt x="533" y="59"/>
                  </a:lnTo>
                  <a:lnTo>
                    <a:pt x="533" y="61"/>
                  </a:lnTo>
                  <a:lnTo>
                    <a:pt x="531" y="62"/>
                  </a:lnTo>
                  <a:lnTo>
                    <a:pt x="531" y="67"/>
                  </a:lnTo>
                  <a:lnTo>
                    <a:pt x="529" y="67"/>
                  </a:lnTo>
                  <a:lnTo>
                    <a:pt x="529" y="69"/>
                  </a:lnTo>
                  <a:lnTo>
                    <a:pt x="532" y="69"/>
                  </a:lnTo>
                  <a:lnTo>
                    <a:pt x="532" y="71"/>
                  </a:lnTo>
                  <a:lnTo>
                    <a:pt x="543" y="70"/>
                  </a:lnTo>
                  <a:lnTo>
                    <a:pt x="543" y="68"/>
                  </a:lnTo>
                  <a:lnTo>
                    <a:pt x="550" y="67"/>
                  </a:lnTo>
                  <a:lnTo>
                    <a:pt x="550" y="65"/>
                  </a:lnTo>
                  <a:lnTo>
                    <a:pt x="553" y="65"/>
                  </a:lnTo>
                  <a:lnTo>
                    <a:pt x="552" y="63"/>
                  </a:lnTo>
                  <a:lnTo>
                    <a:pt x="557" y="63"/>
                  </a:lnTo>
                  <a:lnTo>
                    <a:pt x="557" y="65"/>
                  </a:lnTo>
                  <a:lnTo>
                    <a:pt x="559" y="64"/>
                  </a:lnTo>
                  <a:lnTo>
                    <a:pt x="560" y="74"/>
                  </a:lnTo>
                  <a:lnTo>
                    <a:pt x="558" y="74"/>
                  </a:lnTo>
                  <a:lnTo>
                    <a:pt x="558" y="76"/>
                  </a:lnTo>
                  <a:lnTo>
                    <a:pt x="557" y="76"/>
                  </a:lnTo>
                  <a:lnTo>
                    <a:pt x="557" y="78"/>
                  </a:lnTo>
                  <a:lnTo>
                    <a:pt x="551" y="82"/>
                  </a:lnTo>
                  <a:lnTo>
                    <a:pt x="550" y="90"/>
                  </a:lnTo>
                  <a:lnTo>
                    <a:pt x="549" y="92"/>
                  </a:lnTo>
                  <a:lnTo>
                    <a:pt x="549" y="96"/>
                  </a:lnTo>
                  <a:lnTo>
                    <a:pt x="546" y="97"/>
                  </a:lnTo>
                  <a:lnTo>
                    <a:pt x="544" y="101"/>
                  </a:lnTo>
                  <a:lnTo>
                    <a:pt x="546" y="105"/>
                  </a:lnTo>
                  <a:lnTo>
                    <a:pt x="548" y="105"/>
                  </a:lnTo>
                  <a:lnTo>
                    <a:pt x="556" y="109"/>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152" name="Freeform 61"/>
            <p:cNvSpPr>
              <a:spLocks/>
            </p:cNvSpPr>
            <p:nvPr/>
          </p:nvSpPr>
          <p:spPr bwMode="auto">
            <a:xfrm>
              <a:off x="6881813" y="8261350"/>
              <a:ext cx="700088" cy="588963"/>
            </a:xfrm>
            <a:custGeom>
              <a:avLst/>
              <a:gdLst>
                <a:gd name="T0" fmla="*/ 428 w 441"/>
                <a:gd name="T1" fmla="*/ 95 h 371"/>
                <a:gd name="T2" fmla="*/ 352 w 441"/>
                <a:gd name="T3" fmla="*/ 143 h 371"/>
                <a:gd name="T4" fmla="*/ 335 w 441"/>
                <a:gd name="T5" fmla="*/ 226 h 371"/>
                <a:gd name="T6" fmla="*/ 311 w 441"/>
                <a:gd name="T7" fmla="*/ 277 h 371"/>
                <a:gd name="T8" fmla="*/ 259 w 441"/>
                <a:gd name="T9" fmla="*/ 301 h 371"/>
                <a:gd name="T10" fmla="*/ 220 w 441"/>
                <a:gd name="T11" fmla="*/ 338 h 371"/>
                <a:gd name="T12" fmla="*/ 191 w 441"/>
                <a:gd name="T13" fmla="*/ 370 h 371"/>
                <a:gd name="T14" fmla="*/ 151 w 441"/>
                <a:gd name="T15" fmla="*/ 325 h 371"/>
                <a:gd name="T16" fmla="*/ 131 w 441"/>
                <a:gd name="T17" fmla="*/ 326 h 371"/>
                <a:gd name="T18" fmla="*/ 125 w 441"/>
                <a:gd name="T19" fmla="*/ 334 h 371"/>
                <a:gd name="T20" fmla="*/ 108 w 441"/>
                <a:gd name="T21" fmla="*/ 304 h 371"/>
                <a:gd name="T22" fmla="*/ 96 w 441"/>
                <a:gd name="T23" fmla="*/ 304 h 371"/>
                <a:gd name="T24" fmla="*/ 90 w 441"/>
                <a:gd name="T25" fmla="*/ 299 h 371"/>
                <a:gd name="T26" fmla="*/ 83 w 441"/>
                <a:gd name="T27" fmla="*/ 287 h 371"/>
                <a:gd name="T28" fmla="*/ 60 w 441"/>
                <a:gd name="T29" fmla="*/ 285 h 371"/>
                <a:gd name="T30" fmla="*/ 37 w 441"/>
                <a:gd name="T31" fmla="*/ 269 h 371"/>
                <a:gd name="T32" fmla="*/ 1 w 441"/>
                <a:gd name="T33" fmla="*/ 259 h 371"/>
                <a:gd name="T34" fmla="*/ 0 w 441"/>
                <a:gd name="T35" fmla="*/ 250 h 371"/>
                <a:gd name="T36" fmla="*/ 15 w 441"/>
                <a:gd name="T37" fmla="*/ 244 h 371"/>
                <a:gd name="T38" fmla="*/ 17 w 441"/>
                <a:gd name="T39" fmla="*/ 232 h 371"/>
                <a:gd name="T40" fmla="*/ 31 w 441"/>
                <a:gd name="T41" fmla="*/ 220 h 371"/>
                <a:gd name="T42" fmla="*/ 28 w 441"/>
                <a:gd name="T43" fmla="*/ 208 h 371"/>
                <a:gd name="T44" fmla="*/ 13 w 441"/>
                <a:gd name="T45" fmla="*/ 208 h 371"/>
                <a:gd name="T46" fmla="*/ 6 w 441"/>
                <a:gd name="T47" fmla="*/ 173 h 371"/>
                <a:gd name="T48" fmla="*/ 4 w 441"/>
                <a:gd name="T49" fmla="*/ 166 h 371"/>
                <a:gd name="T50" fmla="*/ 51 w 441"/>
                <a:gd name="T51" fmla="*/ 134 h 371"/>
                <a:gd name="T52" fmla="*/ 71 w 441"/>
                <a:gd name="T53" fmla="*/ 113 h 371"/>
                <a:gd name="T54" fmla="*/ 71 w 441"/>
                <a:gd name="T55" fmla="*/ 110 h 371"/>
                <a:gd name="T56" fmla="*/ 63 w 441"/>
                <a:gd name="T57" fmla="*/ 95 h 371"/>
                <a:gd name="T58" fmla="*/ 73 w 441"/>
                <a:gd name="T59" fmla="*/ 85 h 371"/>
                <a:gd name="T60" fmla="*/ 77 w 441"/>
                <a:gd name="T61" fmla="*/ 88 h 371"/>
                <a:gd name="T62" fmla="*/ 77 w 441"/>
                <a:gd name="T63" fmla="*/ 95 h 371"/>
                <a:gd name="T64" fmla="*/ 111 w 441"/>
                <a:gd name="T65" fmla="*/ 101 h 371"/>
                <a:gd name="T66" fmla="*/ 139 w 441"/>
                <a:gd name="T67" fmla="*/ 83 h 371"/>
                <a:gd name="T68" fmla="*/ 169 w 441"/>
                <a:gd name="T69" fmla="*/ 77 h 371"/>
                <a:gd name="T70" fmla="*/ 169 w 441"/>
                <a:gd name="T71" fmla="*/ 73 h 371"/>
                <a:gd name="T72" fmla="*/ 163 w 441"/>
                <a:gd name="T73" fmla="*/ 63 h 371"/>
                <a:gd name="T74" fmla="*/ 164 w 441"/>
                <a:gd name="T75" fmla="*/ 61 h 371"/>
                <a:gd name="T76" fmla="*/ 181 w 441"/>
                <a:gd name="T77" fmla="*/ 53 h 371"/>
                <a:gd name="T78" fmla="*/ 205 w 441"/>
                <a:gd name="T79" fmla="*/ 64 h 371"/>
                <a:gd name="T80" fmla="*/ 223 w 441"/>
                <a:gd name="T81" fmla="*/ 23 h 371"/>
                <a:gd name="T82" fmla="*/ 253 w 441"/>
                <a:gd name="T83" fmla="*/ 17 h 371"/>
                <a:gd name="T84" fmla="*/ 259 w 441"/>
                <a:gd name="T85" fmla="*/ 0 h 371"/>
                <a:gd name="T86" fmla="*/ 289 w 441"/>
                <a:gd name="T87" fmla="*/ 13 h 371"/>
                <a:gd name="T88" fmla="*/ 309 w 441"/>
                <a:gd name="T89" fmla="*/ 7 h 371"/>
                <a:gd name="T90" fmla="*/ 345 w 441"/>
                <a:gd name="T91" fmla="*/ 6 h 371"/>
                <a:gd name="T92" fmla="*/ 390 w 441"/>
                <a:gd name="T93" fmla="*/ 17 h 371"/>
                <a:gd name="T94" fmla="*/ 396 w 441"/>
                <a:gd name="T95" fmla="*/ 28 h 371"/>
                <a:gd name="T96" fmla="*/ 435 w 441"/>
                <a:gd name="T97" fmla="*/ 72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1" h="371">
                  <a:moveTo>
                    <a:pt x="441" y="79"/>
                  </a:moveTo>
                  <a:lnTo>
                    <a:pt x="426" y="84"/>
                  </a:lnTo>
                  <a:lnTo>
                    <a:pt x="428" y="95"/>
                  </a:lnTo>
                  <a:lnTo>
                    <a:pt x="425" y="103"/>
                  </a:lnTo>
                  <a:lnTo>
                    <a:pt x="398" y="127"/>
                  </a:lnTo>
                  <a:lnTo>
                    <a:pt x="352" y="143"/>
                  </a:lnTo>
                  <a:lnTo>
                    <a:pt x="346" y="150"/>
                  </a:lnTo>
                  <a:lnTo>
                    <a:pt x="331" y="220"/>
                  </a:lnTo>
                  <a:lnTo>
                    <a:pt x="335" y="226"/>
                  </a:lnTo>
                  <a:lnTo>
                    <a:pt x="331" y="250"/>
                  </a:lnTo>
                  <a:lnTo>
                    <a:pt x="324" y="266"/>
                  </a:lnTo>
                  <a:lnTo>
                    <a:pt x="311" y="277"/>
                  </a:lnTo>
                  <a:lnTo>
                    <a:pt x="270" y="285"/>
                  </a:lnTo>
                  <a:lnTo>
                    <a:pt x="262" y="295"/>
                  </a:lnTo>
                  <a:lnTo>
                    <a:pt x="259" y="301"/>
                  </a:lnTo>
                  <a:lnTo>
                    <a:pt x="257" y="329"/>
                  </a:lnTo>
                  <a:lnTo>
                    <a:pt x="252" y="333"/>
                  </a:lnTo>
                  <a:lnTo>
                    <a:pt x="220" y="338"/>
                  </a:lnTo>
                  <a:lnTo>
                    <a:pt x="194" y="370"/>
                  </a:lnTo>
                  <a:lnTo>
                    <a:pt x="191" y="371"/>
                  </a:lnTo>
                  <a:lnTo>
                    <a:pt x="191" y="370"/>
                  </a:lnTo>
                  <a:lnTo>
                    <a:pt x="192" y="368"/>
                  </a:lnTo>
                  <a:lnTo>
                    <a:pt x="192" y="365"/>
                  </a:lnTo>
                  <a:lnTo>
                    <a:pt x="151" y="325"/>
                  </a:lnTo>
                  <a:lnTo>
                    <a:pt x="141" y="321"/>
                  </a:lnTo>
                  <a:lnTo>
                    <a:pt x="133" y="323"/>
                  </a:lnTo>
                  <a:lnTo>
                    <a:pt x="131" y="326"/>
                  </a:lnTo>
                  <a:lnTo>
                    <a:pt x="129" y="330"/>
                  </a:lnTo>
                  <a:lnTo>
                    <a:pt x="127" y="333"/>
                  </a:lnTo>
                  <a:lnTo>
                    <a:pt x="125" y="334"/>
                  </a:lnTo>
                  <a:lnTo>
                    <a:pt x="122" y="334"/>
                  </a:lnTo>
                  <a:lnTo>
                    <a:pt x="113" y="319"/>
                  </a:lnTo>
                  <a:lnTo>
                    <a:pt x="108" y="304"/>
                  </a:lnTo>
                  <a:lnTo>
                    <a:pt x="107" y="303"/>
                  </a:lnTo>
                  <a:lnTo>
                    <a:pt x="106" y="303"/>
                  </a:lnTo>
                  <a:lnTo>
                    <a:pt x="96" y="304"/>
                  </a:lnTo>
                  <a:lnTo>
                    <a:pt x="93" y="303"/>
                  </a:lnTo>
                  <a:lnTo>
                    <a:pt x="92" y="302"/>
                  </a:lnTo>
                  <a:lnTo>
                    <a:pt x="90" y="299"/>
                  </a:lnTo>
                  <a:lnTo>
                    <a:pt x="89" y="297"/>
                  </a:lnTo>
                  <a:lnTo>
                    <a:pt x="87" y="293"/>
                  </a:lnTo>
                  <a:lnTo>
                    <a:pt x="83" y="287"/>
                  </a:lnTo>
                  <a:lnTo>
                    <a:pt x="80" y="287"/>
                  </a:lnTo>
                  <a:lnTo>
                    <a:pt x="65" y="289"/>
                  </a:lnTo>
                  <a:lnTo>
                    <a:pt x="60" y="285"/>
                  </a:lnTo>
                  <a:lnTo>
                    <a:pt x="40" y="280"/>
                  </a:lnTo>
                  <a:lnTo>
                    <a:pt x="39" y="278"/>
                  </a:lnTo>
                  <a:lnTo>
                    <a:pt x="37" y="269"/>
                  </a:lnTo>
                  <a:lnTo>
                    <a:pt x="33" y="261"/>
                  </a:lnTo>
                  <a:lnTo>
                    <a:pt x="3" y="263"/>
                  </a:lnTo>
                  <a:lnTo>
                    <a:pt x="1" y="259"/>
                  </a:lnTo>
                  <a:lnTo>
                    <a:pt x="0" y="255"/>
                  </a:lnTo>
                  <a:lnTo>
                    <a:pt x="0" y="251"/>
                  </a:lnTo>
                  <a:lnTo>
                    <a:pt x="0" y="250"/>
                  </a:lnTo>
                  <a:lnTo>
                    <a:pt x="1" y="249"/>
                  </a:lnTo>
                  <a:lnTo>
                    <a:pt x="12" y="246"/>
                  </a:lnTo>
                  <a:lnTo>
                    <a:pt x="15" y="244"/>
                  </a:lnTo>
                  <a:lnTo>
                    <a:pt x="15" y="242"/>
                  </a:lnTo>
                  <a:lnTo>
                    <a:pt x="16" y="233"/>
                  </a:lnTo>
                  <a:lnTo>
                    <a:pt x="17" y="232"/>
                  </a:lnTo>
                  <a:lnTo>
                    <a:pt x="30" y="223"/>
                  </a:lnTo>
                  <a:lnTo>
                    <a:pt x="31" y="222"/>
                  </a:lnTo>
                  <a:lnTo>
                    <a:pt x="31" y="220"/>
                  </a:lnTo>
                  <a:lnTo>
                    <a:pt x="31" y="213"/>
                  </a:lnTo>
                  <a:lnTo>
                    <a:pt x="29" y="209"/>
                  </a:lnTo>
                  <a:lnTo>
                    <a:pt x="28" y="208"/>
                  </a:lnTo>
                  <a:lnTo>
                    <a:pt x="27" y="208"/>
                  </a:lnTo>
                  <a:lnTo>
                    <a:pt x="14" y="210"/>
                  </a:lnTo>
                  <a:lnTo>
                    <a:pt x="13" y="208"/>
                  </a:lnTo>
                  <a:lnTo>
                    <a:pt x="13" y="201"/>
                  </a:lnTo>
                  <a:lnTo>
                    <a:pt x="11" y="198"/>
                  </a:lnTo>
                  <a:lnTo>
                    <a:pt x="6" y="173"/>
                  </a:lnTo>
                  <a:lnTo>
                    <a:pt x="4" y="169"/>
                  </a:lnTo>
                  <a:lnTo>
                    <a:pt x="4" y="167"/>
                  </a:lnTo>
                  <a:lnTo>
                    <a:pt x="4" y="166"/>
                  </a:lnTo>
                  <a:lnTo>
                    <a:pt x="16" y="148"/>
                  </a:lnTo>
                  <a:lnTo>
                    <a:pt x="47" y="139"/>
                  </a:lnTo>
                  <a:lnTo>
                    <a:pt x="51" y="134"/>
                  </a:lnTo>
                  <a:lnTo>
                    <a:pt x="53" y="130"/>
                  </a:lnTo>
                  <a:lnTo>
                    <a:pt x="71" y="114"/>
                  </a:lnTo>
                  <a:lnTo>
                    <a:pt x="71" y="113"/>
                  </a:lnTo>
                  <a:lnTo>
                    <a:pt x="71" y="112"/>
                  </a:lnTo>
                  <a:lnTo>
                    <a:pt x="71" y="110"/>
                  </a:lnTo>
                  <a:lnTo>
                    <a:pt x="71" y="110"/>
                  </a:lnTo>
                  <a:lnTo>
                    <a:pt x="63" y="99"/>
                  </a:lnTo>
                  <a:lnTo>
                    <a:pt x="63" y="97"/>
                  </a:lnTo>
                  <a:lnTo>
                    <a:pt x="63" y="95"/>
                  </a:lnTo>
                  <a:lnTo>
                    <a:pt x="64" y="93"/>
                  </a:lnTo>
                  <a:lnTo>
                    <a:pt x="71" y="86"/>
                  </a:lnTo>
                  <a:lnTo>
                    <a:pt x="73" y="85"/>
                  </a:lnTo>
                  <a:lnTo>
                    <a:pt x="75" y="86"/>
                  </a:lnTo>
                  <a:lnTo>
                    <a:pt x="77" y="87"/>
                  </a:lnTo>
                  <a:lnTo>
                    <a:pt x="77" y="88"/>
                  </a:lnTo>
                  <a:lnTo>
                    <a:pt x="77" y="89"/>
                  </a:lnTo>
                  <a:lnTo>
                    <a:pt x="76" y="94"/>
                  </a:lnTo>
                  <a:lnTo>
                    <a:pt x="77" y="95"/>
                  </a:lnTo>
                  <a:lnTo>
                    <a:pt x="77" y="96"/>
                  </a:lnTo>
                  <a:lnTo>
                    <a:pt x="78" y="97"/>
                  </a:lnTo>
                  <a:lnTo>
                    <a:pt x="111" y="101"/>
                  </a:lnTo>
                  <a:lnTo>
                    <a:pt x="117" y="98"/>
                  </a:lnTo>
                  <a:lnTo>
                    <a:pt x="123" y="89"/>
                  </a:lnTo>
                  <a:lnTo>
                    <a:pt x="139" y="83"/>
                  </a:lnTo>
                  <a:lnTo>
                    <a:pt x="154" y="86"/>
                  </a:lnTo>
                  <a:lnTo>
                    <a:pt x="167" y="79"/>
                  </a:lnTo>
                  <a:lnTo>
                    <a:pt x="169" y="77"/>
                  </a:lnTo>
                  <a:lnTo>
                    <a:pt x="169" y="76"/>
                  </a:lnTo>
                  <a:lnTo>
                    <a:pt x="169" y="74"/>
                  </a:lnTo>
                  <a:lnTo>
                    <a:pt x="169" y="73"/>
                  </a:lnTo>
                  <a:lnTo>
                    <a:pt x="163" y="65"/>
                  </a:lnTo>
                  <a:lnTo>
                    <a:pt x="163" y="64"/>
                  </a:lnTo>
                  <a:lnTo>
                    <a:pt x="163" y="63"/>
                  </a:lnTo>
                  <a:lnTo>
                    <a:pt x="163" y="62"/>
                  </a:lnTo>
                  <a:lnTo>
                    <a:pt x="164" y="61"/>
                  </a:lnTo>
                  <a:lnTo>
                    <a:pt x="164" y="61"/>
                  </a:lnTo>
                  <a:lnTo>
                    <a:pt x="175" y="59"/>
                  </a:lnTo>
                  <a:lnTo>
                    <a:pt x="178" y="55"/>
                  </a:lnTo>
                  <a:lnTo>
                    <a:pt x="181" y="53"/>
                  </a:lnTo>
                  <a:lnTo>
                    <a:pt x="184" y="54"/>
                  </a:lnTo>
                  <a:lnTo>
                    <a:pt x="199" y="65"/>
                  </a:lnTo>
                  <a:lnTo>
                    <a:pt x="205" y="64"/>
                  </a:lnTo>
                  <a:lnTo>
                    <a:pt x="219" y="49"/>
                  </a:lnTo>
                  <a:lnTo>
                    <a:pt x="222" y="41"/>
                  </a:lnTo>
                  <a:lnTo>
                    <a:pt x="223" y="23"/>
                  </a:lnTo>
                  <a:lnTo>
                    <a:pt x="223" y="22"/>
                  </a:lnTo>
                  <a:lnTo>
                    <a:pt x="238" y="15"/>
                  </a:lnTo>
                  <a:lnTo>
                    <a:pt x="253" y="17"/>
                  </a:lnTo>
                  <a:lnTo>
                    <a:pt x="259" y="10"/>
                  </a:lnTo>
                  <a:lnTo>
                    <a:pt x="259" y="8"/>
                  </a:lnTo>
                  <a:lnTo>
                    <a:pt x="259" y="0"/>
                  </a:lnTo>
                  <a:lnTo>
                    <a:pt x="281" y="0"/>
                  </a:lnTo>
                  <a:lnTo>
                    <a:pt x="287" y="8"/>
                  </a:lnTo>
                  <a:lnTo>
                    <a:pt x="289" y="13"/>
                  </a:lnTo>
                  <a:lnTo>
                    <a:pt x="292" y="16"/>
                  </a:lnTo>
                  <a:lnTo>
                    <a:pt x="295" y="16"/>
                  </a:lnTo>
                  <a:lnTo>
                    <a:pt x="309" y="7"/>
                  </a:lnTo>
                  <a:lnTo>
                    <a:pt x="339" y="8"/>
                  </a:lnTo>
                  <a:lnTo>
                    <a:pt x="341" y="7"/>
                  </a:lnTo>
                  <a:lnTo>
                    <a:pt x="345" y="6"/>
                  </a:lnTo>
                  <a:lnTo>
                    <a:pt x="366" y="19"/>
                  </a:lnTo>
                  <a:lnTo>
                    <a:pt x="389" y="15"/>
                  </a:lnTo>
                  <a:lnTo>
                    <a:pt x="390" y="17"/>
                  </a:lnTo>
                  <a:lnTo>
                    <a:pt x="391" y="19"/>
                  </a:lnTo>
                  <a:lnTo>
                    <a:pt x="393" y="23"/>
                  </a:lnTo>
                  <a:lnTo>
                    <a:pt x="396" y="28"/>
                  </a:lnTo>
                  <a:lnTo>
                    <a:pt x="400" y="30"/>
                  </a:lnTo>
                  <a:lnTo>
                    <a:pt x="434" y="67"/>
                  </a:lnTo>
                  <a:lnTo>
                    <a:pt x="435" y="72"/>
                  </a:lnTo>
                  <a:lnTo>
                    <a:pt x="441" y="79"/>
                  </a:lnTo>
                  <a:close/>
                </a:path>
              </a:pathLst>
            </a:custGeom>
            <a:solidFill>
              <a:srgbClr val="66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153" name="Freeform 62"/>
            <p:cNvSpPr>
              <a:spLocks/>
            </p:cNvSpPr>
            <p:nvPr/>
          </p:nvSpPr>
          <p:spPr bwMode="auto">
            <a:xfrm>
              <a:off x="6881813" y="8261350"/>
              <a:ext cx="700088" cy="588963"/>
            </a:xfrm>
            <a:custGeom>
              <a:avLst/>
              <a:gdLst>
                <a:gd name="T0" fmla="*/ 428 w 441"/>
                <a:gd name="T1" fmla="*/ 95 h 371"/>
                <a:gd name="T2" fmla="*/ 352 w 441"/>
                <a:gd name="T3" fmla="*/ 143 h 371"/>
                <a:gd name="T4" fmla="*/ 335 w 441"/>
                <a:gd name="T5" fmla="*/ 226 h 371"/>
                <a:gd name="T6" fmla="*/ 311 w 441"/>
                <a:gd name="T7" fmla="*/ 277 h 371"/>
                <a:gd name="T8" fmla="*/ 259 w 441"/>
                <a:gd name="T9" fmla="*/ 301 h 371"/>
                <a:gd name="T10" fmla="*/ 220 w 441"/>
                <a:gd name="T11" fmla="*/ 338 h 371"/>
                <a:gd name="T12" fmla="*/ 191 w 441"/>
                <a:gd name="T13" fmla="*/ 370 h 371"/>
                <a:gd name="T14" fmla="*/ 151 w 441"/>
                <a:gd name="T15" fmla="*/ 325 h 371"/>
                <a:gd name="T16" fmla="*/ 131 w 441"/>
                <a:gd name="T17" fmla="*/ 326 h 371"/>
                <a:gd name="T18" fmla="*/ 125 w 441"/>
                <a:gd name="T19" fmla="*/ 334 h 371"/>
                <a:gd name="T20" fmla="*/ 108 w 441"/>
                <a:gd name="T21" fmla="*/ 304 h 371"/>
                <a:gd name="T22" fmla="*/ 96 w 441"/>
                <a:gd name="T23" fmla="*/ 304 h 371"/>
                <a:gd name="T24" fmla="*/ 90 w 441"/>
                <a:gd name="T25" fmla="*/ 299 h 371"/>
                <a:gd name="T26" fmla="*/ 83 w 441"/>
                <a:gd name="T27" fmla="*/ 287 h 371"/>
                <a:gd name="T28" fmla="*/ 60 w 441"/>
                <a:gd name="T29" fmla="*/ 285 h 371"/>
                <a:gd name="T30" fmla="*/ 37 w 441"/>
                <a:gd name="T31" fmla="*/ 269 h 371"/>
                <a:gd name="T32" fmla="*/ 1 w 441"/>
                <a:gd name="T33" fmla="*/ 259 h 371"/>
                <a:gd name="T34" fmla="*/ 0 w 441"/>
                <a:gd name="T35" fmla="*/ 250 h 371"/>
                <a:gd name="T36" fmla="*/ 15 w 441"/>
                <a:gd name="T37" fmla="*/ 244 h 371"/>
                <a:gd name="T38" fmla="*/ 17 w 441"/>
                <a:gd name="T39" fmla="*/ 232 h 371"/>
                <a:gd name="T40" fmla="*/ 31 w 441"/>
                <a:gd name="T41" fmla="*/ 220 h 371"/>
                <a:gd name="T42" fmla="*/ 28 w 441"/>
                <a:gd name="T43" fmla="*/ 208 h 371"/>
                <a:gd name="T44" fmla="*/ 13 w 441"/>
                <a:gd name="T45" fmla="*/ 208 h 371"/>
                <a:gd name="T46" fmla="*/ 6 w 441"/>
                <a:gd name="T47" fmla="*/ 173 h 371"/>
                <a:gd name="T48" fmla="*/ 4 w 441"/>
                <a:gd name="T49" fmla="*/ 166 h 371"/>
                <a:gd name="T50" fmla="*/ 51 w 441"/>
                <a:gd name="T51" fmla="*/ 134 h 371"/>
                <a:gd name="T52" fmla="*/ 71 w 441"/>
                <a:gd name="T53" fmla="*/ 113 h 371"/>
                <a:gd name="T54" fmla="*/ 71 w 441"/>
                <a:gd name="T55" fmla="*/ 110 h 371"/>
                <a:gd name="T56" fmla="*/ 63 w 441"/>
                <a:gd name="T57" fmla="*/ 95 h 371"/>
                <a:gd name="T58" fmla="*/ 73 w 441"/>
                <a:gd name="T59" fmla="*/ 85 h 371"/>
                <a:gd name="T60" fmla="*/ 77 w 441"/>
                <a:gd name="T61" fmla="*/ 88 h 371"/>
                <a:gd name="T62" fmla="*/ 77 w 441"/>
                <a:gd name="T63" fmla="*/ 95 h 371"/>
                <a:gd name="T64" fmla="*/ 111 w 441"/>
                <a:gd name="T65" fmla="*/ 101 h 371"/>
                <a:gd name="T66" fmla="*/ 139 w 441"/>
                <a:gd name="T67" fmla="*/ 83 h 371"/>
                <a:gd name="T68" fmla="*/ 169 w 441"/>
                <a:gd name="T69" fmla="*/ 77 h 371"/>
                <a:gd name="T70" fmla="*/ 169 w 441"/>
                <a:gd name="T71" fmla="*/ 73 h 371"/>
                <a:gd name="T72" fmla="*/ 163 w 441"/>
                <a:gd name="T73" fmla="*/ 63 h 371"/>
                <a:gd name="T74" fmla="*/ 164 w 441"/>
                <a:gd name="T75" fmla="*/ 61 h 371"/>
                <a:gd name="T76" fmla="*/ 181 w 441"/>
                <a:gd name="T77" fmla="*/ 53 h 371"/>
                <a:gd name="T78" fmla="*/ 205 w 441"/>
                <a:gd name="T79" fmla="*/ 64 h 371"/>
                <a:gd name="T80" fmla="*/ 223 w 441"/>
                <a:gd name="T81" fmla="*/ 23 h 371"/>
                <a:gd name="T82" fmla="*/ 253 w 441"/>
                <a:gd name="T83" fmla="*/ 17 h 371"/>
                <a:gd name="T84" fmla="*/ 259 w 441"/>
                <a:gd name="T85" fmla="*/ 0 h 371"/>
                <a:gd name="T86" fmla="*/ 289 w 441"/>
                <a:gd name="T87" fmla="*/ 13 h 371"/>
                <a:gd name="T88" fmla="*/ 309 w 441"/>
                <a:gd name="T89" fmla="*/ 7 h 371"/>
                <a:gd name="T90" fmla="*/ 345 w 441"/>
                <a:gd name="T91" fmla="*/ 6 h 371"/>
                <a:gd name="T92" fmla="*/ 390 w 441"/>
                <a:gd name="T93" fmla="*/ 17 h 371"/>
                <a:gd name="T94" fmla="*/ 396 w 441"/>
                <a:gd name="T95" fmla="*/ 28 h 371"/>
                <a:gd name="T96" fmla="*/ 435 w 441"/>
                <a:gd name="T97" fmla="*/ 72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1" h="371">
                  <a:moveTo>
                    <a:pt x="441" y="79"/>
                  </a:moveTo>
                  <a:lnTo>
                    <a:pt x="426" y="84"/>
                  </a:lnTo>
                  <a:lnTo>
                    <a:pt x="428" y="95"/>
                  </a:lnTo>
                  <a:lnTo>
                    <a:pt x="425" y="103"/>
                  </a:lnTo>
                  <a:lnTo>
                    <a:pt x="398" y="127"/>
                  </a:lnTo>
                  <a:lnTo>
                    <a:pt x="352" y="143"/>
                  </a:lnTo>
                  <a:lnTo>
                    <a:pt x="346" y="150"/>
                  </a:lnTo>
                  <a:lnTo>
                    <a:pt x="331" y="220"/>
                  </a:lnTo>
                  <a:lnTo>
                    <a:pt x="335" y="226"/>
                  </a:lnTo>
                  <a:lnTo>
                    <a:pt x="331" y="250"/>
                  </a:lnTo>
                  <a:lnTo>
                    <a:pt x="324" y="266"/>
                  </a:lnTo>
                  <a:lnTo>
                    <a:pt x="311" y="277"/>
                  </a:lnTo>
                  <a:lnTo>
                    <a:pt x="270" y="285"/>
                  </a:lnTo>
                  <a:lnTo>
                    <a:pt x="262" y="295"/>
                  </a:lnTo>
                  <a:lnTo>
                    <a:pt x="259" y="301"/>
                  </a:lnTo>
                  <a:lnTo>
                    <a:pt x="257" y="329"/>
                  </a:lnTo>
                  <a:lnTo>
                    <a:pt x="252" y="333"/>
                  </a:lnTo>
                  <a:lnTo>
                    <a:pt x="220" y="338"/>
                  </a:lnTo>
                  <a:lnTo>
                    <a:pt x="194" y="370"/>
                  </a:lnTo>
                  <a:lnTo>
                    <a:pt x="191" y="371"/>
                  </a:lnTo>
                  <a:lnTo>
                    <a:pt x="191" y="370"/>
                  </a:lnTo>
                  <a:lnTo>
                    <a:pt x="192" y="368"/>
                  </a:lnTo>
                  <a:lnTo>
                    <a:pt x="192" y="365"/>
                  </a:lnTo>
                  <a:lnTo>
                    <a:pt x="151" y="325"/>
                  </a:lnTo>
                  <a:lnTo>
                    <a:pt x="141" y="321"/>
                  </a:lnTo>
                  <a:lnTo>
                    <a:pt x="133" y="323"/>
                  </a:lnTo>
                  <a:lnTo>
                    <a:pt x="131" y="326"/>
                  </a:lnTo>
                  <a:lnTo>
                    <a:pt x="129" y="330"/>
                  </a:lnTo>
                  <a:lnTo>
                    <a:pt x="127" y="333"/>
                  </a:lnTo>
                  <a:lnTo>
                    <a:pt x="125" y="334"/>
                  </a:lnTo>
                  <a:lnTo>
                    <a:pt x="122" y="334"/>
                  </a:lnTo>
                  <a:lnTo>
                    <a:pt x="113" y="319"/>
                  </a:lnTo>
                  <a:lnTo>
                    <a:pt x="108" y="304"/>
                  </a:lnTo>
                  <a:lnTo>
                    <a:pt x="107" y="303"/>
                  </a:lnTo>
                  <a:lnTo>
                    <a:pt x="106" y="303"/>
                  </a:lnTo>
                  <a:lnTo>
                    <a:pt x="96" y="304"/>
                  </a:lnTo>
                  <a:lnTo>
                    <a:pt x="93" y="303"/>
                  </a:lnTo>
                  <a:lnTo>
                    <a:pt x="92" y="302"/>
                  </a:lnTo>
                  <a:lnTo>
                    <a:pt x="90" y="299"/>
                  </a:lnTo>
                  <a:lnTo>
                    <a:pt x="89" y="297"/>
                  </a:lnTo>
                  <a:lnTo>
                    <a:pt x="87" y="293"/>
                  </a:lnTo>
                  <a:lnTo>
                    <a:pt x="83" y="287"/>
                  </a:lnTo>
                  <a:lnTo>
                    <a:pt x="80" y="287"/>
                  </a:lnTo>
                  <a:lnTo>
                    <a:pt x="65" y="289"/>
                  </a:lnTo>
                  <a:lnTo>
                    <a:pt x="60" y="285"/>
                  </a:lnTo>
                  <a:lnTo>
                    <a:pt x="40" y="280"/>
                  </a:lnTo>
                  <a:lnTo>
                    <a:pt x="39" y="278"/>
                  </a:lnTo>
                  <a:lnTo>
                    <a:pt x="37" y="269"/>
                  </a:lnTo>
                  <a:lnTo>
                    <a:pt x="33" y="261"/>
                  </a:lnTo>
                  <a:lnTo>
                    <a:pt x="3" y="263"/>
                  </a:lnTo>
                  <a:lnTo>
                    <a:pt x="1" y="259"/>
                  </a:lnTo>
                  <a:lnTo>
                    <a:pt x="0" y="255"/>
                  </a:lnTo>
                  <a:lnTo>
                    <a:pt x="0" y="251"/>
                  </a:lnTo>
                  <a:lnTo>
                    <a:pt x="0" y="250"/>
                  </a:lnTo>
                  <a:lnTo>
                    <a:pt x="1" y="249"/>
                  </a:lnTo>
                  <a:lnTo>
                    <a:pt x="12" y="246"/>
                  </a:lnTo>
                  <a:lnTo>
                    <a:pt x="15" y="244"/>
                  </a:lnTo>
                  <a:lnTo>
                    <a:pt x="15" y="242"/>
                  </a:lnTo>
                  <a:lnTo>
                    <a:pt x="16" y="233"/>
                  </a:lnTo>
                  <a:lnTo>
                    <a:pt x="17" y="232"/>
                  </a:lnTo>
                  <a:lnTo>
                    <a:pt x="30" y="223"/>
                  </a:lnTo>
                  <a:lnTo>
                    <a:pt x="31" y="222"/>
                  </a:lnTo>
                  <a:lnTo>
                    <a:pt x="31" y="220"/>
                  </a:lnTo>
                  <a:lnTo>
                    <a:pt x="31" y="213"/>
                  </a:lnTo>
                  <a:lnTo>
                    <a:pt x="29" y="209"/>
                  </a:lnTo>
                  <a:lnTo>
                    <a:pt x="28" y="208"/>
                  </a:lnTo>
                  <a:lnTo>
                    <a:pt x="27" y="208"/>
                  </a:lnTo>
                  <a:lnTo>
                    <a:pt x="14" y="210"/>
                  </a:lnTo>
                  <a:lnTo>
                    <a:pt x="13" y="208"/>
                  </a:lnTo>
                  <a:lnTo>
                    <a:pt x="13" y="201"/>
                  </a:lnTo>
                  <a:lnTo>
                    <a:pt x="11" y="198"/>
                  </a:lnTo>
                  <a:lnTo>
                    <a:pt x="6" y="173"/>
                  </a:lnTo>
                  <a:lnTo>
                    <a:pt x="4" y="169"/>
                  </a:lnTo>
                  <a:lnTo>
                    <a:pt x="4" y="167"/>
                  </a:lnTo>
                  <a:lnTo>
                    <a:pt x="4" y="166"/>
                  </a:lnTo>
                  <a:lnTo>
                    <a:pt x="16" y="148"/>
                  </a:lnTo>
                  <a:lnTo>
                    <a:pt x="47" y="139"/>
                  </a:lnTo>
                  <a:lnTo>
                    <a:pt x="51" y="134"/>
                  </a:lnTo>
                  <a:lnTo>
                    <a:pt x="53" y="130"/>
                  </a:lnTo>
                  <a:lnTo>
                    <a:pt x="71" y="114"/>
                  </a:lnTo>
                  <a:lnTo>
                    <a:pt x="71" y="113"/>
                  </a:lnTo>
                  <a:lnTo>
                    <a:pt x="71" y="112"/>
                  </a:lnTo>
                  <a:lnTo>
                    <a:pt x="71" y="110"/>
                  </a:lnTo>
                  <a:lnTo>
                    <a:pt x="71" y="110"/>
                  </a:lnTo>
                  <a:lnTo>
                    <a:pt x="63" y="99"/>
                  </a:lnTo>
                  <a:lnTo>
                    <a:pt x="63" y="97"/>
                  </a:lnTo>
                  <a:lnTo>
                    <a:pt x="63" y="95"/>
                  </a:lnTo>
                  <a:lnTo>
                    <a:pt x="64" y="93"/>
                  </a:lnTo>
                  <a:lnTo>
                    <a:pt x="71" y="86"/>
                  </a:lnTo>
                  <a:lnTo>
                    <a:pt x="73" y="85"/>
                  </a:lnTo>
                  <a:lnTo>
                    <a:pt x="75" y="86"/>
                  </a:lnTo>
                  <a:lnTo>
                    <a:pt x="77" y="87"/>
                  </a:lnTo>
                  <a:lnTo>
                    <a:pt x="77" y="88"/>
                  </a:lnTo>
                  <a:lnTo>
                    <a:pt x="77" y="89"/>
                  </a:lnTo>
                  <a:lnTo>
                    <a:pt x="76" y="94"/>
                  </a:lnTo>
                  <a:lnTo>
                    <a:pt x="77" y="95"/>
                  </a:lnTo>
                  <a:lnTo>
                    <a:pt x="77" y="96"/>
                  </a:lnTo>
                  <a:lnTo>
                    <a:pt x="78" y="97"/>
                  </a:lnTo>
                  <a:lnTo>
                    <a:pt x="111" y="101"/>
                  </a:lnTo>
                  <a:lnTo>
                    <a:pt x="117" y="98"/>
                  </a:lnTo>
                  <a:lnTo>
                    <a:pt x="123" y="89"/>
                  </a:lnTo>
                  <a:lnTo>
                    <a:pt x="139" y="83"/>
                  </a:lnTo>
                  <a:lnTo>
                    <a:pt x="154" y="86"/>
                  </a:lnTo>
                  <a:lnTo>
                    <a:pt x="167" y="79"/>
                  </a:lnTo>
                  <a:lnTo>
                    <a:pt x="169" y="77"/>
                  </a:lnTo>
                  <a:lnTo>
                    <a:pt x="169" y="76"/>
                  </a:lnTo>
                  <a:lnTo>
                    <a:pt x="169" y="74"/>
                  </a:lnTo>
                  <a:lnTo>
                    <a:pt x="169" y="73"/>
                  </a:lnTo>
                  <a:lnTo>
                    <a:pt x="163" y="65"/>
                  </a:lnTo>
                  <a:lnTo>
                    <a:pt x="163" y="64"/>
                  </a:lnTo>
                  <a:lnTo>
                    <a:pt x="163" y="63"/>
                  </a:lnTo>
                  <a:lnTo>
                    <a:pt x="163" y="62"/>
                  </a:lnTo>
                  <a:lnTo>
                    <a:pt x="164" y="61"/>
                  </a:lnTo>
                  <a:lnTo>
                    <a:pt x="164" y="61"/>
                  </a:lnTo>
                  <a:lnTo>
                    <a:pt x="175" y="59"/>
                  </a:lnTo>
                  <a:lnTo>
                    <a:pt x="178" y="55"/>
                  </a:lnTo>
                  <a:lnTo>
                    <a:pt x="181" y="53"/>
                  </a:lnTo>
                  <a:lnTo>
                    <a:pt x="184" y="54"/>
                  </a:lnTo>
                  <a:lnTo>
                    <a:pt x="199" y="65"/>
                  </a:lnTo>
                  <a:lnTo>
                    <a:pt x="205" y="64"/>
                  </a:lnTo>
                  <a:lnTo>
                    <a:pt x="219" y="49"/>
                  </a:lnTo>
                  <a:lnTo>
                    <a:pt x="222" y="41"/>
                  </a:lnTo>
                  <a:lnTo>
                    <a:pt x="223" y="23"/>
                  </a:lnTo>
                  <a:lnTo>
                    <a:pt x="223" y="22"/>
                  </a:lnTo>
                  <a:lnTo>
                    <a:pt x="238" y="15"/>
                  </a:lnTo>
                  <a:lnTo>
                    <a:pt x="253" y="17"/>
                  </a:lnTo>
                  <a:lnTo>
                    <a:pt x="259" y="10"/>
                  </a:lnTo>
                  <a:lnTo>
                    <a:pt x="259" y="8"/>
                  </a:lnTo>
                  <a:lnTo>
                    <a:pt x="259" y="0"/>
                  </a:lnTo>
                  <a:lnTo>
                    <a:pt x="281" y="0"/>
                  </a:lnTo>
                  <a:lnTo>
                    <a:pt x="287" y="8"/>
                  </a:lnTo>
                  <a:lnTo>
                    <a:pt x="289" y="13"/>
                  </a:lnTo>
                  <a:lnTo>
                    <a:pt x="292" y="16"/>
                  </a:lnTo>
                  <a:lnTo>
                    <a:pt x="295" y="16"/>
                  </a:lnTo>
                  <a:lnTo>
                    <a:pt x="309" y="7"/>
                  </a:lnTo>
                  <a:lnTo>
                    <a:pt x="339" y="8"/>
                  </a:lnTo>
                  <a:lnTo>
                    <a:pt x="341" y="7"/>
                  </a:lnTo>
                  <a:lnTo>
                    <a:pt x="345" y="6"/>
                  </a:lnTo>
                  <a:lnTo>
                    <a:pt x="366" y="19"/>
                  </a:lnTo>
                  <a:lnTo>
                    <a:pt x="389" y="15"/>
                  </a:lnTo>
                  <a:lnTo>
                    <a:pt x="390" y="17"/>
                  </a:lnTo>
                  <a:lnTo>
                    <a:pt x="391" y="19"/>
                  </a:lnTo>
                  <a:lnTo>
                    <a:pt x="393" y="23"/>
                  </a:lnTo>
                  <a:lnTo>
                    <a:pt x="396" y="28"/>
                  </a:lnTo>
                  <a:lnTo>
                    <a:pt x="400" y="30"/>
                  </a:lnTo>
                  <a:lnTo>
                    <a:pt x="434" y="67"/>
                  </a:lnTo>
                  <a:lnTo>
                    <a:pt x="435" y="72"/>
                  </a:lnTo>
                  <a:lnTo>
                    <a:pt x="441" y="79"/>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grpSp>
      <p:sp>
        <p:nvSpPr>
          <p:cNvPr id="154" name="TextovéPole 153"/>
          <p:cNvSpPr txBox="1"/>
          <p:nvPr/>
        </p:nvSpPr>
        <p:spPr>
          <a:xfrm>
            <a:off x="63070" y="908018"/>
            <a:ext cx="2067693" cy="369236"/>
          </a:xfrm>
          <a:prstGeom prst="rect">
            <a:avLst/>
          </a:prstGeom>
          <a:noFill/>
        </p:spPr>
        <p:txBody>
          <a:bodyPr wrap="square" rtlCol="0">
            <a:spAutoFit/>
          </a:bodyPr>
          <a:lstStyle/>
          <a:p>
            <a:r>
              <a:rPr lang="cs-CZ" sz="1799" dirty="0"/>
              <a:t>2015</a:t>
            </a:r>
          </a:p>
        </p:txBody>
      </p:sp>
      <p:sp>
        <p:nvSpPr>
          <p:cNvPr id="155" name="TextovéPole 154"/>
          <p:cNvSpPr txBox="1"/>
          <p:nvPr/>
        </p:nvSpPr>
        <p:spPr>
          <a:xfrm>
            <a:off x="4008490" y="908018"/>
            <a:ext cx="2067693" cy="369236"/>
          </a:xfrm>
          <a:prstGeom prst="rect">
            <a:avLst/>
          </a:prstGeom>
          <a:noFill/>
        </p:spPr>
        <p:txBody>
          <a:bodyPr wrap="square" rtlCol="0">
            <a:spAutoFit/>
          </a:bodyPr>
          <a:lstStyle/>
          <a:p>
            <a:r>
              <a:rPr lang="cs-CZ" sz="1799" dirty="0"/>
              <a:t>2016</a:t>
            </a:r>
          </a:p>
        </p:txBody>
      </p:sp>
      <p:sp>
        <p:nvSpPr>
          <p:cNvPr id="156" name="TextovéPole 155"/>
          <p:cNvSpPr txBox="1"/>
          <p:nvPr/>
        </p:nvSpPr>
        <p:spPr>
          <a:xfrm>
            <a:off x="8090421" y="908018"/>
            <a:ext cx="2067693" cy="369236"/>
          </a:xfrm>
          <a:prstGeom prst="rect">
            <a:avLst/>
          </a:prstGeom>
          <a:noFill/>
        </p:spPr>
        <p:txBody>
          <a:bodyPr wrap="square" rtlCol="0">
            <a:spAutoFit/>
          </a:bodyPr>
          <a:lstStyle/>
          <a:p>
            <a:r>
              <a:rPr lang="cs-CZ" sz="1799" dirty="0"/>
              <a:t>2017</a:t>
            </a:r>
          </a:p>
        </p:txBody>
      </p:sp>
      <p:sp>
        <p:nvSpPr>
          <p:cNvPr id="157" name="TextovéPole 156"/>
          <p:cNvSpPr txBox="1"/>
          <p:nvPr/>
        </p:nvSpPr>
        <p:spPr>
          <a:xfrm>
            <a:off x="63070" y="3921337"/>
            <a:ext cx="2067693" cy="369236"/>
          </a:xfrm>
          <a:prstGeom prst="rect">
            <a:avLst/>
          </a:prstGeom>
          <a:noFill/>
        </p:spPr>
        <p:txBody>
          <a:bodyPr wrap="square" rtlCol="0">
            <a:spAutoFit/>
          </a:bodyPr>
          <a:lstStyle/>
          <a:p>
            <a:r>
              <a:rPr lang="cs-CZ" sz="1799" dirty="0"/>
              <a:t>2018</a:t>
            </a:r>
          </a:p>
        </p:txBody>
      </p:sp>
      <p:sp>
        <p:nvSpPr>
          <p:cNvPr id="158" name="TextovéPole 157"/>
          <p:cNvSpPr txBox="1"/>
          <p:nvPr/>
        </p:nvSpPr>
        <p:spPr>
          <a:xfrm>
            <a:off x="4008490" y="3921337"/>
            <a:ext cx="2067693" cy="369236"/>
          </a:xfrm>
          <a:prstGeom prst="rect">
            <a:avLst/>
          </a:prstGeom>
          <a:noFill/>
        </p:spPr>
        <p:txBody>
          <a:bodyPr wrap="square" rtlCol="0">
            <a:spAutoFit/>
          </a:bodyPr>
          <a:lstStyle/>
          <a:p>
            <a:r>
              <a:rPr lang="cs-CZ" sz="1799" dirty="0"/>
              <a:t>2019</a:t>
            </a:r>
          </a:p>
        </p:txBody>
      </p:sp>
      <p:grpSp>
        <p:nvGrpSpPr>
          <p:cNvPr id="175" name="Skupina 174"/>
          <p:cNvGrpSpPr/>
          <p:nvPr/>
        </p:nvGrpSpPr>
        <p:grpSpPr>
          <a:xfrm>
            <a:off x="8520412" y="3689594"/>
            <a:ext cx="388657" cy="1093579"/>
            <a:chOff x="11367594" y="751794"/>
            <a:chExt cx="388758" cy="1093864"/>
          </a:xfrm>
        </p:grpSpPr>
        <p:sp>
          <p:nvSpPr>
            <p:cNvPr id="160" name="Rectangle 184"/>
            <p:cNvSpPr>
              <a:spLocks noChangeArrowheads="1"/>
            </p:cNvSpPr>
            <p:nvPr/>
          </p:nvSpPr>
          <p:spPr bwMode="auto">
            <a:xfrm>
              <a:off x="11367594" y="800031"/>
              <a:ext cx="92075" cy="90488"/>
            </a:xfrm>
            <a:prstGeom prst="rect">
              <a:avLst/>
            </a:prstGeom>
            <a:solidFill>
              <a:srgbClr val="0000FF"/>
            </a:solidFill>
            <a:ln w="9525">
              <a:solidFill>
                <a:srgbClr val="000000"/>
              </a:solidFill>
              <a:miter lim="800000"/>
              <a:headEnd/>
              <a:tailEnd/>
            </a:ln>
          </p:spPr>
          <p:txBody>
            <a:bodyPr vert="horz" wrap="square" lIns="91416" tIns="45708" rIns="91416" bIns="45708" numCol="1" anchor="t" anchorCtr="0" compatLnSpc="1">
              <a:prstTxWarp prst="textNoShape">
                <a:avLst/>
              </a:prstTxWarp>
            </a:bodyPr>
            <a:lstStyle/>
            <a:p>
              <a:endParaRPr lang="cs-CZ" sz="1799"/>
            </a:p>
          </p:txBody>
        </p:sp>
        <p:sp>
          <p:nvSpPr>
            <p:cNvPr id="161" name="Rectangle 186"/>
            <p:cNvSpPr>
              <a:spLocks noChangeArrowheads="1"/>
            </p:cNvSpPr>
            <p:nvPr/>
          </p:nvSpPr>
          <p:spPr bwMode="auto">
            <a:xfrm>
              <a:off x="11367594" y="950278"/>
              <a:ext cx="92075" cy="92075"/>
            </a:xfrm>
            <a:prstGeom prst="rect">
              <a:avLst/>
            </a:prstGeom>
            <a:solidFill>
              <a:srgbClr val="2A2AFF"/>
            </a:solidFill>
            <a:ln w="9525">
              <a:solidFill>
                <a:srgbClr val="000000"/>
              </a:solidFill>
              <a:miter lim="800000"/>
              <a:headEnd/>
              <a:tailEnd/>
            </a:ln>
          </p:spPr>
          <p:txBody>
            <a:bodyPr vert="horz" wrap="square" lIns="91416" tIns="45708" rIns="91416" bIns="45708" numCol="1" anchor="t" anchorCtr="0" compatLnSpc="1">
              <a:prstTxWarp prst="textNoShape">
                <a:avLst/>
              </a:prstTxWarp>
            </a:bodyPr>
            <a:lstStyle/>
            <a:p>
              <a:endParaRPr lang="cs-CZ" sz="1799"/>
            </a:p>
          </p:txBody>
        </p:sp>
        <p:sp>
          <p:nvSpPr>
            <p:cNvPr id="162" name="Rectangle 188"/>
            <p:cNvSpPr>
              <a:spLocks noChangeArrowheads="1"/>
            </p:cNvSpPr>
            <p:nvPr/>
          </p:nvSpPr>
          <p:spPr bwMode="auto">
            <a:xfrm>
              <a:off x="11367594" y="1102112"/>
              <a:ext cx="92075" cy="90488"/>
            </a:xfrm>
            <a:prstGeom prst="rect">
              <a:avLst/>
            </a:prstGeom>
            <a:solidFill>
              <a:srgbClr val="5454FF"/>
            </a:solidFill>
            <a:ln w="9525">
              <a:solidFill>
                <a:srgbClr val="000000"/>
              </a:solidFill>
              <a:miter lim="800000"/>
              <a:headEnd/>
              <a:tailEnd/>
            </a:ln>
          </p:spPr>
          <p:txBody>
            <a:bodyPr vert="horz" wrap="square" lIns="91416" tIns="45708" rIns="91416" bIns="45708" numCol="1" anchor="t" anchorCtr="0" compatLnSpc="1">
              <a:prstTxWarp prst="textNoShape">
                <a:avLst/>
              </a:prstTxWarp>
            </a:bodyPr>
            <a:lstStyle/>
            <a:p>
              <a:endParaRPr lang="cs-CZ" sz="1799"/>
            </a:p>
          </p:txBody>
        </p:sp>
        <p:sp>
          <p:nvSpPr>
            <p:cNvPr id="163" name="Rectangle 190"/>
            <p:cNvSpPr>
              <a:spLocks noChangeArrowheads="1"/>
            </p:cNvSpPr>
            <p:nvPr/>
          </p:nvSpPr>
          <p:spPr bwMode="auto">
            <a:xfrm>
              <a:off x="11367594" y="1252359"/>
              <a:ext cx="92075" cy="92075"/>
            </a:xfrm>
            <a:prstGeom prst="rect">
              <a:avLst/>
            </a:prstGeom>
            <a:solidFill>
              <a:srgbClr val="7F7FFF"/>
            </a:solidFill>
            <a:ln w="9525">
              <a:solidFill>
                <a:srgbClr val="000000"/>
              </a:solidFill>
              <a:miter lim="800000"/>
              <a:headEnd/>
              <a:tailEnd/>
            </a:ln>
          </p:spPr>
          <p:txBody>
            <a:bodyPr vert="horz" wrap="square" lIns="91416" tIns="45708" rIns="91416" bIns="45708" numCol="1" anchor="t" anchorCtr="0" compatLnSpc="1">
              <a:prstTxWarp prst="textNoShape">
                <a:avLst/>
              </a:prstTxWarp>
            </a:bodyPr>
            <a:lstStyle/>
            <a:p>
              <a:endParaRPr lang="cs-CZ" sz="1799"/>
            </a:p>
          </p:txBody>
        </p:sp>
        <p:sp>
          <p:nvSpPr>
            <p:cNvPr id="164" name="Rectangle 192"/>
            <p:cNvSpPr>
              <a:spLocks noChangeArrowheads="1"/>
            </p:cNvSpPr>
            <p:nvPr/>
          </p:nvSpPr>
          <p:spPr bwMode="auto">
            <a:xfrm>
              <a:off x="11367594" y="1404193"/>
              <a:ext cx="92075" cy="90488"/>
            </a:xfrm>
            <a:prstGeom prst="rect">
              <a:avLst/>
            </a:prstGeom>
            <a:solidFill>
              <a:srgbClr val="AAAAFF"/>
            </a:solidFill>
            <a:ln w="9525">
              <a:solidFill>
                <a:srgbClr val="000000"/>
              </a:solidFill>
              <a:miter lim="800000"/>
              <a:headEnd/>
              <a:tailEnd/>
            </a:ln>
          </p:spPr>
          <p:txBody>
            <a:bodyPr vert="horz" wrap="square" lIns="91416" tIns="45708" rIns="91416" bIns="45708" numCol="1" anchor="t" anchorCtr="0" compatLnSpc="1">
              <a:prstTxWarp prst="textNoShape">
                <a:avLst/>
              </a:prstTxWarp>
            </a:bodyPr>
            <a:lstStyle/>
            <a:p>
              <a:endParaRPr lang="cs-CZ" sz="1799"/>
            </a:p>
          </p:txBody>
        </p:sp>
        <p:sp>
          <p:nvSpPr>
            <p:cNvPr id="165" name="Rectangle 194"/>
            <p:cNvSpPr>
              <a:spLocks noChangeArrowheads="1"/>
            </p:cNvSpPr>
            <p:nvPr/>
          </p:nvSpPr>
          <p:spPr bwMode="auto">
            <a:xfrm>
              <a:off x="11367594" y="1554440"/>
              <a:ext cx="92075" cy="92075"/>
            </a:xfrm>
            <a:prstGeom prst="rect">
              <a:avLst/>
            </a:prstGeom>
            <a:solidFill>
              <a:srgbClr val="D4D4FF"/>
            </a:solidFill>
            <a:ln w="9525">
              <a:solidFill>
                <a:srgbClr val="000000"/>
              </a:solidFill>
              <a:miter lim="800000"/>
              <a:headEnd/>
              <a:tailEnd/>
            </a:ln>
          </p:spPr>
          <p:txBody>
            <a:bodyPr vert="horz" wrap="square" lIns="91416" tIns="45708" rIns="91416" bIns="45708" numCol="1" anchor="t" anchorCtr="0" compatLnSpc="1">
              <a:prstTxWarp prst="textNoShape">
                <a:avLst/>
              </a:prstTxWarp>
            </a:bodyPr>
            <a:lstStyle/>
            <a:p>
              <a:endParaRPr lang="cs-CZ" sz="1799"/>
            </a:p>
          </p:txBody>
        </p:sp>
        <p:sp>
          <p:nvSpPr>
            <p:cNvPr id="166" name="Rectangle 197"/>
            <p:cNvSpPr>
              <a:spLocks noChangeArrowheads="1"/>
            </p:cNvSpPr>
            <p:nvPr/>
          </p:nvSpPr>
          <p:spPr bwMode="auto">
            <a:xfrm>
              <a:off x="11367594" y="1706275"/>
              <a:ext cx="92075" cy="90488"/>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167" name="Rectangle 198"/>
            <p:cNvSpPr>
              <a:spLocks noChangeArrowheads="1"/>
            </p:cNvSpPr>
            <p:nvPr/>
          </p:nvSpPr>
          <p:spPr bwMode="auto">
            <a:xfrm>
              <a:off x="11501474" y="1660992"/>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cs-CZ" altLang="cs-CZ" sz="1200">
                  <a:solidFill>
                    <a:srgbClr val="000000"/>
                  </a:solidFill>
                </a:rPr>
                <a:t>0</a:t>
              </a:r>
              <a:endParaRPr lang="cs-CZ" altLang="cs-CZ" sz="3599"/>
            </a:p>
          </p:txBody>
        </p:sp>
        <p:sp>
          <p:nvSpPr>
            <p:cNvPr id="168" name="Rectangle 199"/>
            <p:cNvSpPr>
              <a:spLocks noChangeArrowheads="1"/>
            </p:cNvSpPr>
            <p:nvPr/>
          </p:nvSpPr>
          <p:spPr bwMode="auto">
            <a:xfrm>
              <a:off x="11501474" y="1509459"/>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cs-CZ" altLang="cs-CZ" sz="1200">
                  <a:solidFill>
                    <a:srgbClr val="000000"/>
                  </a:solidFill>
                </a:rPr>
                <a:t>100</a:t>
              </a:r>
              <a:endParaRPr lang="cs-CZ" altLang="cs-CZ" sz="3599"/>
            </a:p>
          </p:txBody>
        </p:sp>
        <p:sp>
          <p:nvSpPr>
            <p:cNvPr id="169" name="Rectangle 200"/>
            <p:cNvSpPr>
              <a:spLocks noChangeArrowheads="1"/>
            </p:cNvSpPr>
            <p:nvPr/>
          </p:nvSpPr>
          <p:spPr bwMode="auto">
            <a:xfrm>
              <a:off x="11501474" y="1357926"/>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cs-CZ" altLang="cs-CZ" sz="1200" dirty="0">
                  <a:solidFill>
                    <a:srgbClr val="000000"/>
                  </a:solidFill>
                </a:rPr>
                <a:t>200</a:t>
              </a:r>
              <a:endParaRPr lang="cs-CZ" altLang="cs-CZ" sz="3599" dirty="0"/>
            </a:p>
          </p:txBody>
        </p:sp>
        <p:sp>
          <p:nvSpPr>
            <p:cNvPr id="170" name="Rectangle 201"/>
            <p:cNvSpPr>
              <a:spLocks noChangeArrowheads="1"/>
            </p:cNvSpPr>
            <p:nvPr/>
          </p:nvSpPr>
          <p:spPr bwMode="auto">
            <a:xfrm>
              <a:off x="11501474" y="1206393"/>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cs-CZ" altLang="cs-CZ" sz="1200">
                  <a:solidFill>
                    <a:srgbClr val="000000"/>
                  </a:solidFill>
                </a:rPr>
                <a:t>300</a:t>
              </a:r>
              <a:endParaRPr lang="cs-CZ" altLang="cs-CZ" sz="3599"/>
            </a:p>
          </p:txBody>
        </p:sp>
        <p:sp>
          <p:nvSpPr>
            <p:cNvPr id="171" name="Rectangle 202"/>
            <p:cNvSpPr>
              <a:spLocks noChangeArrowheads="1"/>
            </p:cNvSpPr>
            <p:nvPr/>
          </p:nvSpPr>
          <p:spPr bwMode="auto">
            <a:xfrm>
              <a:off x="11501474" y="1054860"/>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cs-CZ" altLang="cs-CZ" sz="1200">
                  <a:solidFill>
                    <a:srgbClr val="000000"/>
                  </a:solidFill>
                </a:rPr>
                <a:t>400</a:t>
              </a:r>
              <a:endParaRPr lang="cs-CZ" altLang="cs-CZ" sz="3599"/>
            </a:p>
          </p:txBody>
        </p:sp>
        <p:sp>
          <p:nvSpPr>
            <p:cNvPr id="172" name="Rectangle 203"/>
            <p:cNvSpPr>
              <a:spLocks noChangeArrowheads="1"/>
            </p:cNvSpPr>
            <p:nvPr/>
          </p:nvSpPr>
          <p:spPr bwMode="auto">
            <a:xfrm>
              <a:off x="11501474" y="903327"/>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cs-CZ" altLang="cs-CZ" sz="1200">
                  <a:solidFill>
                    <a:srgbClr val="000000"/>
                  </a:solidFill>
                </a:rPr>
                <a:t>500</a:t>
              </a:r>
              <a:endParaRPr lang="cs-CZ" altLang="cs-CZ" sz="3599"/>
            </a:p>
          </p:txBody>
        </p:sp>
        <p:sp>
          <p:nvSpPr>
            <p:cNvPr id="173" name="Rectangle 204"/>
            <p:cNvSpPr>
              <a:spLocks noChangeArrowheads="1"/>
            </p:cNvSpPr>
            <p:nvPr/>
          </p:nvSpPr>
          <p:spPr bwMode="auto">
            <a:xfrm>
              <a:off x="11501474" y="751794"/>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cs-CZ" altLang="cs-CZ" sz="1200" dirty="0">
                  <a:solidFill>
                    <a:srgbClr val="000000"/>
                  </a:solidFill>
                </a:rPr>
                <a:t>600</a:t>
              </a:r>
              <a:endParaRPr lang="cs-CZ" altLang="cs-CZ" sz="3599" dirty="0"/>
            </a:p>
          </p:txBody>
        </p:sp>
      </p:grpSp>
      <p:sp>
        <p:nvSpPr>
          <p:cNvPr id="174" name="Obdélník 173"/>
          <p:cNvSpPr/>
          <p:nvPr/>
        </p:nvSpPr>
        <p:spPr>
          <a:xfrm>
            <a:off x="9112796" y="3720604"/>
            <a:ext cx="2684245" cy="953859"/>
          </a:xfrm>
          <a:prstGeom prst="rect">
            <a:avLst/>
          </a:prstGeom>
        </p:spPr>
        <p:txBody>
          <a:bodyPr wrap="square">
            <a:spAutoFit/>
          </a:bodyPr>
          <a:lstStyle/>
          <a:p>
            <a:r>
              <a:rPr lang="cs-CZ" sz="1400" dirty="0"/>
              <a:t>Počet pacientů jimž byla vykázána mobilní specializovaná péče (</a:t>
            </a:r>
            <a:r>
              <a:rPr lang="cs-CZ" sz="1400" dirty="0" err="1"/>
              <a:t>odb</a:t>
            </a:r>
            <a:r>
              <a:rPr lang="cs-CZ" sz="1400" dirty="0"/>
              <a:t>. 926)</a:t>
            </a:r>
          </a:p>
        </p:txBody>
      </p:sp>
      <p:sp>
        <p:nvSpPr>
          <p:cNvPr id="176" name="TextovéPole 175"/>
          <p:cNvSpPr txBox="1"/>
          <p:nvPr/>
        </p:nvSpPr>
        <p:spPr>
          <a:xfrm>
            <a:off x="8511508" y="4976848"/>
            <a:ext cx="3518357" cy="1672610"/>
          </a:xfrm>
          <a:prstGeom prst="rect">
            <a:avLst/>
          </a:prstGeom>
          <a:solidFill>
            <a:schemeClr val="bg1">
              <a:lumMod val="85000"/>
            </a:schemeClr>
          </a:solidFill>
          <a:ln>
            <a:solidFill>
              <a:schemeClr val="bg1">
                <a:lumMod val="50000"/>
              </a:schemeClr>
            </a:solidFill>
          </a:ln>
        </p:spPr>
        <p:txBody>
          <a:bodyPr wrap="square" rtlCol="0">
            <a:noAutofit/>
          </a:bodyPr>
          <a:lstStyle/>
          <a:p>
            <a:r>
              <a:rPr lang="cs-CZ" sz="1400" dirty="0">
                <a:solidFill>
                  <a:srgbClr val="FF0000"/>
                </a:solidFill>
              </a:rPr>
              <a:t>Během pěti let se mobilní specializovaná paliativní péče (MSPP) etablovala v systému českého zdravotnictví.</a:t>
            </a:r>
          </a:p>
          <a:p>
            <a:endParaRPr lang="cs-CZ" sz="1400" dirty="0">
              <a:solidFill>
                <a:srgbClr val="FF0000"/>
              </a:solidFill>
            </a:endParaRPr>
          </a:p>
          <a:p>
            <a:r>
              <a:rPr lang="cs-CZ" sz="1400" dirty="0">
                <a:solidFill>
                  <a:srgbClr val="FF0000"/>
                </a:solidFill>
              </a:rPr>
              <a:t>Kraj Vysočina, kde MSPP v roce 2019 čerpalo 562 pacientů, je jasným lídrem tohoto trendu</a:t>
            </a:r>
            <a:r>
              <a:rPr lang="cs-CZ" sz="1400" dirty="0"/>
              <a:t>.</a:t>
            </a:r>
          </a:p>
        </p:txBody>
      </p:sp>
    </p:spTree>
    <p:extLst>
      <p:ext uri="{BB962C8B-B14F-4D97-AF65-F5344CB8AC3E}">
        <p14:creationId xmlns:p14="http://schemas.microsoft.com/office/powerpoint/2010/main" val="237611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4" name="Skupina 833"/>
          <p:cNvGrpSpPr/>
          <p:nvPr/>
        </p:nvGrpSpPr>
        <p:grpSpPr>
          <a:xfrm>
            <a:off x="3787342" y="4431560"/>
            <a:ext cx="2328341" cy="2179144"/>
            <a:chOff x="3846513" y="5053013"/>
            <a:chExt cx="817563" cy="765175"/>
          </a:xfrm>
        </p:grpSpPr>
        <p:sp>
          <p:nvSpPr>
            <p:cNvPr id="807" name="Freeform 178"/>
            <p:cNvSpPr>
              <a:spLocks/>
            </p:cNvSpPr>
            <p:nvPr/>
          </p:nvSpPr>
          <p:spPr bwMode="auto">
            <a:xfrm>
              <a:off x="4000500" y="5053013"/>
              <a:ext cx="374650" cy="336550"/>
            </a:xfrm>
            <a:custGeom>
              <a:avLst/>
              <a:gdLst>
                <a:gd name="T0" fmla="*/ 232 w 236"/>
                <a:gd name="T1" fmla="*/ 103 h 212"/>
                <a:gd name="T2" fmla="*/ 229 w 236"/>
                <a:gd name="T3" fmla="*/ 110 h 212"/>
                <a:gd name="T4" fmla="*/ 220 w 236"/>
                <a:gd name="T5" fmla="*/ 127 h 212"/>
                <a:gd name="T6" fmla="*/ 202 w 236"/>
                <a:gd name="T7" fmla="*/ 140 h 212"/>
                <a:gd name="T8" fmla="*/ 202 w 236"/>
                <a:gd name="T9" fmla="*/ 146 h 212"/>
                <a:gd name="T10" fmla="*/ 207 w 236"/>
                <a:gd name="T11" fmla="*/ 156 h 212"/>
                <a:gd name="T12" fmla="*/ 207 w 236"/>
                <a:gd name="T13" fmla="*/ 161 h 212"/>
                <a:gd name="T14" fmla="*/ 197 w 236"/>
                <a:gd name="T15" fmla="*/ 181 h 212"/>
                <a:gd name="T16" fmla="*/ 182 w 236"/>
                <a:gd name="T17" fmla="*/ 178 h 212"/>
                <a:gd name="T18" fmla="*/ 182 w 236"/>
                <a:gd name="T19" fmla="*/ 179 h 212"/>
                <a:gd name="T20" fmla="*/ 181 w 236"/>
                <a:gd name="T21" fmla="*/ 190 h 212"/>
                <a:gd name="T22" fmla="*/ 175 w 236"/>
                <a:gd name="T23" fmla="*/ 197 h 212"/>
                <a:gd name="T24" fmla="*/ 156 w 236"/>
                <a:gd name="T25" fmla="*/ 190 h 212"/>
                <a:gd name="T26" fmla="*/ 145 w 236"/>
                <a:gd name="T27" fmla="*/ 196 h 212"/>
                <a:gd name="T28" fmla="*/ 144 w 236"/>
                <a:gd name="T29" fmla="*/ 199 h 212"/>
                <a:gd name="T30" fmla="*/ 146 w 236"/>
                <a:gd name="T31" fmla="*/ 207 h 212"/>
                <a:gd name="T32" fmla="*/ 146 w 236"/>
                <a:gd name="T33" fmla="*/ 208 h 212"/>
                <a:gd name="T34" fmla="*/ 143 w 236"/>
                <a:gd name="T35" fmla="*/ 212 h 212"/>
                <a:gd name="T36" fmla="*/ 80 w 236"/>
                <a:gd name="T37" fmla="*/ 202 h 212"/>
                <a:gd name="T38" fmla="*/ 75 w 236"/>
                <a:gd name="T39" fmla="*/ 188 h 212"/>
                <a:gd name="T40" fmla="*/ 83 w 236"/>
                <a:gd name="T41" fmla="*/ 154 h 212"/>
                <a:gd name="T42" fmla="*/ 83 w 236"/>
                <a:gd name="T43" fmla="*/ 151 h 212"/>
                <a:gd name="T44" fmla="*/ 83 w 236"/>
                <a:gd name="T45" fmla="*/ 150 h 212"/>
                <a:gd name="T46" fmla="*/ 27 w 236"/>
                <a:gd name="T47" fmla="*/ 139 h 212"/>
                <a:gd name="T48" fmla="*/ 24 w 236"/>
                <a:gd name="T49" fmla="*/ 137 h 212"/>
                <a:gd name="T50" fmla="*/ 16 w 236"/>
                <a:gd name="T51" fmla="*/ 124 h 212"/>
                <a:gd name="T52" fmla="*/ 21 w 236"/>
                <a:gd name="T53" fmla="*/ 111 h 212"/>
                <a:gd name="T54" fmla="*/ 20 w 236"/>
                <a:gd name="T55" fmla="*/ 105 h 212"/>
                <a:gd name="T56" fmla="*/ 4 w 236"/>
                <a:gd name="T57" fmla="*/ 96 h 212"/>
                <a:gd name="T58" fmla="*/ 0 w 236"/>
                <a:gd name="T59" fmla="*/ 92 h 212"/>
                <a:gd name="T60" fmla="*/ 1 w 236"/>
                <a:gd name="T61" fmla="*/ 79 h 212"/>
                <a:gd name="T62" fmla="*/ 12 w 236"/>
                <a:gd name="T63" fmla="*/ 66 h 212"/>
                <a:gd name="T64" fmla="*/ 15 w 236"/>
                <a:gd name="T65" fmla="*/ 51 h 212"/>
                <a:gd name="T66" fmla="*/ 62 w 236"/>
                <a:gd name="T67" fmla="*/ 39 h 212"/>
                <a:gd name="T68" fmla="*/ 82 w 236"/>
                <a:gd name="T69" fmla="*/ 32 h 212"/>
                <a:gd name="T70" fmla="*/ 85 w 236"/>
                <a:gd name="T71" fmla="*/ 27 h 212"/>
                <a:gd name="T72" fmla="*/ 87 w 236"/>
                <a:gd name="T73" fmla="*/ 5 h 212"/>
                <a:gd name="T74" fmla="*/ 88 w 236"/>
                <a:gd name="T75" fmla="*/ 3 h 212"/>
                <a:gd name="T76" fmla="*/ 99 w 236"/>
                <a:gd name="T77" fmla="*/ 5 h 212"/>
                <a:gd name="T78" fmla="*/ 108 w 236"/>
                <a:gd name="T79" fmla="*/ 0 h 212"/>
                <a:gd name="T80" fmla="*/ 152 w 236"/>
                <a:gd name="T81" fmla="*/ 29 h 212"/>
                <a:gd name="T82" fmla="*/ 201 w 236"/>
                <a:gd name="T83" fmla="*/ 57 h 212"/>
                <a:gd name="T84" fmla="*/ 202 w 236"/>
                <a:gd name="T85" fmla="*/ 60 h 212"/>
                <a:gd name="T86" fmla="*/ 229 w 236"/>
                <a:gd name="T87" fmla="*/ 67 h 212"/>
                <a:gd name="T88" fmla="*/ 230 w 236"/>
                <a:gd name="T89" fmla="*/ 70 h 212"/>
                <a:gd name="T90" fmla="*/ 230 w 236"/>
                <a:gd name="T91" fmla="*/ 82 h 212"/>
                <a:gd name="T92" fmla="*/ 236 w 236"/>
                <a:gd name="T93" fmla="*/ 8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6" h="212">
                  <a:moveTo>
                    <a:pt x="236" y="88"/>
                  </a:moveTo>
                  <a:lnTo>
                    <a:pt x="232" y="103"/>
                  </a:lnTo>
                  <a:lnTo>
                    <a:pt x="231" y="105"/>
                  </a:lnTo>
                  <a:lnTo>
                    <a:pt x="229" y="110"/>
                  </a:lnTo>
                  <a:lnTo>
                    <a:pt x="225" y="116"/>
                  </a:lnTo>
                  <a:lnTo>
                    <a:pt x="220" y="127"/>
                  </a:lnTo>
                  <a:lnTo>
                    <a:pt x="203" y="139"/>
                  </a:lnTo>
                  <a:lnTo>
                    <a:pt x="202" y="140"/>
                  </a:lnTo>
                  <a:lnTo>
                    <a:pt x="202" y="141"/>
                  </a:lnTo>
                  <a:lnTo>
                    <a:pt x="202" y="146"/>
                  </a:lnTo>
                  <a:lnTo>
                    <a:pt x="202" y="148"/>
                  </a:lnTo>
                  <a:lnTo>
                    <a:pt x="207" y="156"/>
                  </a:lnTo>
                  <a:lnTo>
                    <a:pt x="207" y="158"/>
                  </a:lnTo>
                  <a:lnTo>
                    <a:pt x="207" y="161"/>
                  </a:lnTo>
                  <a:lnTo>
                    <a:pt x="207" y="163"/>
                  </a:lnTo>
                  <a:lnTo>
                    <a:pt x="197" y="181"/>
                  </a:lnTo>
                  <a:lnTo>
                    <a:pt x="184" y="177"/>
                  </a:lnTo>
                  <a:lnTo>
                    <a:pt x="182" y="178"/>
                  </a:lnTo>
                  <a:lnTo>
                    <a:pt x="182" y="178"/>
                  </a:lnTo>
                  <a:lnTo>
                    <a:pt x="182" y="179"/>
                  </a:lnTo>
                  <a:lnTo>
                    <a:pt x="182" y="181"/>
                  </a:lnTo>
                  <a:lnTo>
                    <a:pt x="181" y="190"/>
                  </a:lnTo>
                  <a:lnTo>
                    <a:pt x="181" y="192"/>
                  </a:lnTo>
                  <a:lnTo>
                    <a:pt x="175" y="197"/>
                  </a:lnTo>
                  <a:lnTo>
                    <a:pt x="172" y="198"/>
                  </a:lnTo>
                  <a:lnTo>
                    <a:pt x="156" y="190"/>
                  </a:lnTo>
                  <a:lnTo>
                    <a:pt x="151" y="190"/>
                  </a:lnTo>
                  <a:lnTo>
                    <a:pt x="145" y="196"/>
                  </a:lnTo>
                  <a:lnTo>
                    <a:pt x="145" y="197"/>
                  </a:lnTo>
                  <a:lnTo>
                    <a:pt x="144" y="199"/>
                  </a:lnTo>
                  <a:lnTo>
                    <a:pt x="144" y="201"/>
                  </a:lnTo>
                  <a:lnTo>
                    <a:pt x="146" y="207"/>
                  </a:lnTo>
                  <a:lnTo>
                    <a:pt x="146" y="208"/>
                  </a:lnTo>
                  <a:lnTo>
                    <a:pt x="146" y="208"/>
                  </a:lnTo>
                  <a:lnTo>
                    <a:pt x="146" y="209"/>
                  </a:lnTo>
                  <a:lnTo>
                    <a:pt x="143" y="212"/>
                  </a:lnTo>
                  <a:lnTo>
                    <a:pt x="96" y="199"/>
                  </a:lnTo>
                  <a:lnTo>
                    <a:pt x="80" y="202"/>
                  </a:lnTo>
                  <a:lnTo>
                    <a:pt x="75" y="190"/>
                  </a:lnTo>
                  <a:lnTo>
                    <a:pt x="75" y="188"/>
                  </a:lnTo>
                  <a:lnTo>
                    <a:pt x="77" y="164"/>
                  </a:lnTo>
                  <a:lnTo>
                    <a:pt x="83" y="154"/>
                  </a:lnTo>
                  <a:lnTo>
                    <a:pt x="83" y="153"/>
                  </a:lnTo>
                  <a:lnTo>
                    <a:pt x="83" y="151"/>
                  </a:lnTo>
                  <a:lnTo>
                    <a:pt x="83" y="151"/>
                  </a:lnTo>
                  <a:lnTo>
                    <a:pt x="83" y="150"/>
                  </a:lnTo>
                  <a:lnTo>
                    <a:pt x="59" y="133"/>
                  </a:lnTo>
                  <a:lnTo>
                    <a:pt x="27" y="139"/>
                  </a:lnTo>
                  <a:lnTo>
                    <a:pt x="25" y="137"/>
                  </a:lnTo>
                  <a:lnTo>
                    <a:pt x="24" y="137"/>
                  </a:lnTo>
                  <a:lnTo>
                    <a:pt x="20" y="128"/>
                  </a:lnTo>
                  <a:lnTo>
                    <a:pt x="16" y="124"/>
                  </a:lnTo>
                  <a:lnTo>
                    <a:pt x="20" y="115"/>
                  </a:lnTo>
                  <a:lnTo>
                    <a:pt x="21" y="111"/>
                  </a:lnTo>
                  <a:lnTo>
                    <a:pt x="20" y="106"/>
                  </a:lnTo>
                  <a:lnTo>
                    <a:pt x="20" y="105"/>
                  </a:lnTo>
                  <a:lnTo>
                    <a:pt x="19" y="104"/>
                  </a:lnTo>
                  <a:lnTo>
                    <a:pt x="4" y="96"/>
                  </a:lnTo>
                  <a:lnTo>
                    <a:pt x="2" y="93"/>
                  </a:lnTo>
                  <a:lnTo>
                    <a:pt x="0" y="92"/>
                  </a:lnTo>
                  <a:lnTo>
                    <a:pt x="0" y="81"/>
                  </a:lnTo>
                  <a:lnTo>
                    <a:pt x="1" y="79"/>
                  </a:lnTo>
                  <a:lnTo>
                    <a:pt x="11" y="68"/>
                  </a:lnTo>
                  <a:lnTo>
                    <a:pt x="12" y="66"/>
                  </a:lnTo>
                  <a:lnTo>
                    <a:pt x="12" y="58"/>
                  </a:lnTo>
                  <a:lnTo>
                    <a:pt x="15" y="51"/>
                  </a:lnTo>
                  <a:lnTo>
                    <a:pt x="16" y="50"/>
                  </a:lnTo>
                  <a:lnTo>
                    <a:pt x="62" y="39"/>
                  </a:lnTo>
                  <a:lnTo>
                    <a:pt x="67" y="33"/>
                  </a:lnTo>
                  <a:lnTo>
                    <a:pt x="82" y="32"/>
                  </a:lnTo>
                  <a:lnTo>
                    <a:pt x="83" y="30"/>
                  </a:lnTo>
                  <a:lnTo>
                    <a:pt x="85" y="27"/>
                  </a:lnTo>
                  <a:lnTo>
                    <a:pt x="84" y="17"/>
                  </a:lnTo>
                  <a:lnTo>
                    <a:pt x="87" y="5"/>
                  </a:lnTo>
                  <a:lnTo>
                    <a:pt x="87" y="4"/>
                  </a:lnTo>
                  <a:lnTo>
                    <a:pt x="88" y="3"/>
                  </a:lnTo>
                  <a:lnTo>
                    <a:pt x="97" y="5"/>
                  </a:lnTo>
                  <a:lnTo>
                    <a:pt x="99" y="5"/>
                  </a:lnTo>
                  <a:lnTo>
                    <a:pt x="102" y="1"/>
                  </a:lnTo>
                  <a:lnTo>
                    <a:pt x="108" y="0"/>
                  </a:lnTo>
                  <a:lnTo>
                    <a:pt x="137" y="31"/>
                  </a:lnTo>
                  <a:lnTo>
                    <a:pt x="152" y="29"/>
                  </a:lnTo>
                  <a:lnTo>
                    <a:pt x="197" y="51"/>
                  </a:lnTo>
                  <a:lnTo>
                    <a:pt x="201" y="57"/>
                  </a:lnTo>
                  <a:lnTo>
                    <a:pt x="202" y="59"/>
                  </a:lnTo>
                  <a:lnTo>
                    <a:pt x="202" y="60"/>
                  </a:lnTo>
                  <a:lnTo>
                    <a:pt x="228" y="67"/>
                  </a:lnTo>
                  <a:lnTo>
                    <a:pt x="229" y="67"/>
                  </a:lnTo>
                  <a:lnTo>
                    <a:pt x="230" y="68"/>
                  </a:lnTo>
                  <a:lnTo>
                    <a:pt x="230" y="70"/>
                  </a:lnTo>
                  <a:lnTo>
                    <a:pt x="230" y="81"/>
                  </a:lnTo>
                  <a:lnTo>
                    <a:pt x="230" y="82"/>
                  </a:lnTo>
                  <a:lnTo>
                    <a:pt x="231" y="83"/>
                  </a:lnTo>
                  <a:lnTo>
                    <a:pt x="236" y="88"/>
                  </a:lnTo>
                  <a:close/>
                </a:path>
              </a:pathLst>
            </a:custGeom>
            <a:solidFill>
              <a:srgbClr val="F0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808" name="Freeform 179"/>
            <p:cNvSpPr>
              <a:spLocks/>
            </p:cNvSpPr>
            <p:nvPr/>
          </p:nvSpPr>
          <p:spPr bwMode="auto">
            <a:xfrm>
              <a:off x="4000500" y="5053013"/>
              <a:ext cx="374650" cy="336550"/>
            </a:xfrm>
            <a:custGeom>
              <a:avLst/>
              <a:gdLst>
                <a:gd name="T0" fmla="*/ 232 w 236"/>
                <a:gd name="T1" fmla="*/ 103 h 212"/>
                <a:gd name="T2" fmla="*/ 229 w 236"/>
                <a:gd name="T3" fmla="*/ 110 h 212"/>
                <a:gd name="T4" fmla="*/ 220 w 236"/>
                <a:gd name="T5" fmla="*/ 127 h 212"/>
                <a:gd name="T6" fmla="*/ 202 w 236"/>
                <a:gd name="T7" fmla="*/ 140 h 212"/>
                <a:gd name="T8" fmla="*/ 202 w 236"/>
                <a:gd name="T9" fmla="*/ 146 h 212"/>
                <a:gd name="T10" fmla="*/ 207 w 236"/>
                <a:gd name="T11" fmla="*/ 156 h 212"/>
                <a:gd name="T12" fmla="*/ 207 w 236"/>
                <a:gd name="T13" fmla="*/ 161 h 212"/>
                <a:gd name="T14" fmla="*/ 197 w 236"/>
                <a:gd name="T15" fmla="*/ 181 h 212"/>
                <a:gd name="T16" fmla="*/ 182 w 236"/>
                <a:gd name="T17" fmla="*/ 178 h 212"/>
                <a:gd name="T18" fmla="*/ 182 w 236"/>
                <a:gd name="T19" fmla="*/ 179 h 212"/>
                <a:gd name="T20" fmla="*/ 181 w 236"/>
                <a:gd name="T21" fmla="*/ 190 h 212"/>
                <a:gd name="T22" fmla="*/ 175 w 236"/>
                <a:gd name="T23" fmla="*/ 197 h 212"/>
                <a:gd name="T24" fmla="*/ 156 w 236"/>
                <a:gd name="T25" fmla="*/ 190 h 212"/>
                <a:gd name="T26" fmla="*/ 145 w 236"/>
                <a:gd name="T27" fmla="*/ 196 h 212"/>
                <a:gd name="T28" fmla="*/ 144 w 236"/>
                <a:gd name="T29" fmla="*/ 199 h 212"/>
                <a:gd name="T30" fmla="*/ 146 w 236"/>
                <a:gd name="T31" fmla="*/ 207 h 212"/>
                <a:gd name="T32" fmla="*/ 146 w 236"/>
                <a:gd name="T33" fmla="*/ 208 h 212"/>
                <a:gd name="T34" fmla="*/ 143 w 236"/>
                <a:gd name="T35" fmla="*/ 212 h 212"/>
                <a:gd name="T36" fmla="*/ 80 w 236"/>
                <a:gd name="T37" fmla="*/ 202 h 212"/>
                <a:gd name="T38" fmla="*/ 75 w 236"/>
                <a:gd name="T39" fmla="*/ 188 h 212"/>
                <a:gd name="T40" fmla="*/ 83 w 236"/>
                <a:gd name="T41" fmla="*/ 154 h 212"/>
                <a:gd name="T42" fmla="*/ 83 w 236"/>
                <a:gd name="T43" fmla="*/ 151 h 212"/>
                <a:gd name="T44" fmla="*/ 83 w 236"/>
                <a:gd name="T45" fmla="*/ 150 h 212"/>
                <a:gd name="T46" fmla="*/ 27 w 236"/>
                <a:gd name="T47" fmla="*/ 139 h 212"/>
                <a:gd name="T48" fmla="*/ 24 w 236"/>
                <a:gd name="T49" fmla="*/ 137 h 212"/>
                <a:gd name="T50" fmla="*/ 16 w 236"/>
                <a:gd name="T51" fmla="*/ 124 h 212"/>
                <a:gd name="T52" fmla="*/ 21 w 236"/>
                <a:gd name="T53" fmla="*/ 111 h 212"/>
                <a:gd name="T54" fmla="*/ 20 w 236"/>
                <a:gd name="T55" fmla="*/ 105 h 212"/>
                <a:gd name="T56" fmla="*/ 4 w 236"/>
                <a:gd name="T57" fmla="*/ 96 h 212"/>
                <a:gd name="T58" fmla="*/ 0 w 236"/>
                <a:gd name="T59" fmla="*/ 92 h 212"/>
                <a:gd name="T60" fmla="*/ 1 w 236"/>
                <a:gd name="T61" fmla="*/ 79 h 212"/>
                <a:gd name="T62" fmla="*/ 12 w 236"/>
                <a:gd name="T63" fmla="*/ 66 h 212"/>
                <a:gd name="T64" fmla="*/ 15 w 236"/>
                <a:gd name="T65" fmla="*/ 51 h 212"/>
                <a:gd name="T66" fmla="*/ 62 w 236"/>
                <a:gd name="T67" fmla="*/ 39 h 212"/>
                <a:gd name="T68" fmla="*/ 82 w 236"/>
                <a:gd name="T69" fmla="*/ 32 h 212"/>
                <a:gd name="T70" fmla="*/ 85 w 236"/>
                <a:gd name="T71" fmla="*/ 27 h 212"/>
                <a:gd name="T72" fmla="*/ 87 w 236"/>
                <a:gd name="T73" fmla="*/ 5 h 212"/>
                <a:gd name="T74" fmla="*/ 88 w 236"/>
                <a:gd name="T75" fmla="*/ 3 h 212"/>
                <a:gd name="T76" fmla="*/ 99 w 236"/>
                <a:gd name="T77" fmla="*/ 5 h 212"/>
                <a:gd name="T78" fmla="*/ 108 w 236"/>
                <a:gd name="T79" fmla="*/ 0 h 212"/>
                <a:gd name="T80" fmla="*/ 152 w 236"/>
                <a:gd name="T81" fmla="*/ 29 h 212"/>
                <a:gd name="T82" fmla="*/ 201 w 236"/>
                <a:gd name="T83" fmla="*/ 57 h 212"/>
                <a:gd name="T84" fmla="*/ 202 w 236"/>
                <a:gd name="T85" fmla="*/ 60 h 212"/>
                <a:gd name="T86" fmla="*/ 229 w 236"/>
                <a:gd name="T87" fmla="*/ 67 h 212"/>
                <a:gd name="T88" fmla="*/ 230 w 236"/>
                <a:gd name="T89" fmla="*/ 70 h 212"/>
                <a:gd name="T90" fmla="*/ 230 w 236"/>
                <a:gd name="T91" fmla="*/ 82 h 212"/>
                <a:gd name="T92" fmla="*/ 236 w 236"/>
                <a:gd name="T93" fmla="*/ 8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6" h="212">
                  <a:moveTo>
                    <a:pt x="236" y="88"/>
                  </a:moveTo>
                  <a:lnTo>
                    <a:pt x="232" y="103"/>
                  </a:lnTo>
                  <a:lnTo>
                    <a:pt x="231" y="105"/>
                  </a:lnTo>
                  <a:lnTo>
                    <a:pt x="229" y="110"/>
                  </a:lnTo>
                  <a:lnTo>
                    <a:pt x="225" y="116"/>
                  </a:lnTo>
                  <a:lnTo>
                    <a:pt x="220" y="127"/>
                  </a:lnTo>
                  <a:lnTo>
                    <a:pt x="203" y="139"/>
                  </a:lnTo>
                  <a:lnTo>
                    <a:pt x="202" y="140"/>
                  </a:lnTo>
                  <a:lnTo>
                    <a:pt x="202" y="141"/>
                  </a:lnTo>
                  <a:lnTo>
                    <a:pt x="202" y="146"/>
                  </a:lnTo>
                  <a:lnTo>
                    <a:pt x="202" y="148"/>
                  </a:lnTo>
                  <a:lnTo>
                    <a:pt x="207" y="156"/>
                  </a:lnTo>
                  <a:lnTo>
                    <a:pt x="207" y="158"/>
                  </a:lnTo>
                  <a:lnTo>
                    <a:pt x="207" y="161"/>
                  </a:lnTo>
                  <a:lnTo>
                    <a:pt x="207" y="163"/>
                  </a:lnTo>
                  <a:lnTo>
                    <a:pt x="197" y="181"/>
                  </a:lnTo>
                  <a:lnTo>
                    <a:pt x="184" y="177"/>
                  </a:lnTo>
                  <a:lnTo>
                    <a:pt x="182" y="178"/>
                  </a:lnTo>
                  <a:lnTo>
                    <a:pt x="182" y="178"/>
                  </a:lnTo>
                  <a:lnTo>
                    <a:pt x="182" y="179"/>
                  </a:lnTo>
                  <a:lnTo>
                    <a:pt x="182" y="181"/>
                  </a:lnTo>
                  <a:lnTo>
                    <a:pt x="181" y="190"/>
                  </a:lnTo>
                  <a:lnTo>
                    <a:pt x="181" y="192"/>
                  </a:lnTo>
                  <a:lnTo>
                    <a:pt x="175" y="197"/>
                  </a:lnTo>
                  <a:lnTo>
                    <a:pt x="172" y="198"/>
                  </a:lnTo>
                  <a:lnTo>
                    <a:pt x="156" y="190"/>
                  </a:lnTo>
                  <a:lnTo>
                    <a:pt x="151" y="190"/>
                  </a:lnTo>
                  <a:lnTo>
                    <a:pt x="145" y="196"/>
                  </a:lnTo>
                  <a:lnTo>
                    <a:pt x="145" y="197"/>
                  </a:lnTo>
                  <a:lnTo>
                    <a:pt x="144" y="199"/>
                  </a:lnTo>
                  <a:lnTo>
                    <a:pt x="144" y="201"/>
                  </a:lnTo>
                  <a:lnTo>
                    <a:pt x="146" y="207"/>
                  </a:lnTo>
                  <a:lnTo>
                    <a:pt x="146" y="208"/>
                  </a:lnTo>
                  <a:lnTo>
                    <a:pt x="146" y="208"/>
                  </a:lnTo>
                  <a:lnTo>
                    <a:pt x="146" y="209"/>
                  </a:lnTo>
                  <a:lnTo>
                    <a:pt x="143" y="212"/>
                  </a:lnTo>
                  <a:lnTo>
                    <a:pt x="96" y="199"/>
                  </a:lnTo>
                  <a:lnTo>
                    <a:pt x="80" y="202"/>
                  </a:lnTo>
                  <a:lnTo>
                    <a:pt x="75" y="190"/>
                  </a:lnTo>
                  <a:lnTo>
                    <a:pt x="75" y="188"/>
                  </a:lnTo>
                  <a:lnTo>
                    <a:pt x="77" y="164"/>
                  </a:lnTo>
                  <a:lnTo>
                    <a:pt x="83" y="154"/>
                  </a:lnTo>
                  <a:lnTo>
                    <a:pt x="83" y="153"/>
                  </a:lnTo>
                  <a:lnTo>
                    <a:pt x="83" y="151"/>
                  </a:lnTo>
                  <a:lnTo>
                    <a:pt x="83" y="151"/>
                  </a:lnTo>
                  <a:lnTo>
                    <a:pt x="83" y="150"/>
                  </a:lnTo>
                  <a:lnTo>
                    <a:pt x="59" y="133"/>
                  </a:lnTo>
                  <a:lnTo>
                    <a:pt x="27" y="139"/>
                  </a:lnTo>
                  <a:lnTo>
                    <a:pt x="25" y="137"/>
                  </a:lnTo>
                  <a:lnTo>
                    <a:pt x="24" y="137"/>
                  </a:lnTo>
                  <a:lnTo>
                    <a:pt x="20" y="128"/>
                  </a:lnTo>
                  <a:lnTo>
                    <a:pt x="16" y="124"/>
                  </a:lnTo>
                  <a:lnTo>
                    <a:pt x="20" y="115"/>
                  </a:lnTo>
                  <a:lnTo>
                    <a:pt x="21" y="111"/>
                  </a:lnTo>
                  <a:lnTo>
                    <a:pt x="20" y="106"/>
                  </a:lnTo>
                  <a:lnTo>
                    <a:pt x="20" y="105"/>
                  </a:lnTo>
                  <a:lnTo>
                    <a:pt x="19" y="104"/>
                  </a:lnTo>
                  <a:lnTo>
                    <a:pt x="4" y="96"/>
                  </a:lnTo>
                  <a:lnTo>
                    <a:pt x="2" y="93"/>
                  </a:lnTo>
                  <a:lnTo>
                    <a:pt x="0" y="92"/>
                  </a:lnTo>
                  <a:lnTo>
                    <a:pt x="0" y="81"/>
                  </a:lnTo>
                  <a:lnTo>
                    <a:pt x="1" y="79"/>
                  </a:lnTo>
                  <a:lnTo>
                    <a:pt x="11" y="68"/>
                  </a:lnTo>
                  <a:lnTo>
                    <a:pt x="12" y="66"/>
                  </a:lnTo>
                  <a:lnTo>
                    <a:pt x="12" y="58"/>
                  </a:lnTo>
                  <a:lnTo>
                    <a:pt x="15" y="51"/>
                  </a:lnTo>
                  <a:lnTo>
                    <a:pt x="16" y="50"/>
                  </a:lnTo>
                  <a:lnTo>
                    <a:pt x="62" y="39"/>
                  </a:lnTo>
                  <a:lnTo>
                    <a:pt x="67" y="33"/>
                  </a:lnTo>
                  <a:lnTo>
                    <a:pt x="82" y="32"/>
                  </a:lnTo>
                  <a:lnTo>
                    <a:pt x="83" y="30"/>
                  </a:lnTo>
                  <a:lnTo>
                    <a:pt x="85" y="27"/>
                  </a:lnTo>
                  <a:lnTo>
                    <a:pt x="84" y="17"/>
                  </a:lnTo>
                  <a:lnTo>
                    <a:pt x="87" y="5"/>
                  </a:lnTo>
                  <a:lnTo>
                    <a:pt x="87" y="4"/>
                  </a:lnTo>
                  <a:lnTo>
                    <a:pt x="88" y="3"/>
                  </a:lnTo>
                  <a:lnTo>
                    <a:pt x="97" y="5"/>
                  </a:lnTo>
                  <a:lnTo>
                    <a:pt x="99" y="5"/>
                  </a:lnTo>
                  <a:lnTo>
                    <a:pt x="102" y="1"/>
                  </a:lnTo>
                  <a:lnTo>
                    <a:pt x="108" y="0"/>
                  </a:lnTo>
                  <a:lnTo>
                    <a:pt x="137" y="31"/>
                  </a:lnTo>
                  <a:lnTo>
                    <a:pt x="152" y="29"/>
                  </a:lnTo>
                  <a:lnTo>
                    <a:pt x="197" y="51"/>
                  </a:lnTo>
                  <a:lnTo>
                    <a:pt x="201" y="57"/>
                  </a:lnTo>
                  <a:lnTo>
                    <a:pt x="202" y="59"/>
                  </a:lnTo>
                  <a:lnTo>
                    <a:pt x="202" y="60"/>
                  </a:lnTo>
                  <a:lnTo>
                    <a:pt x="228" y="67"/>
                  </a:lnTo>
                  <a:lnTo>
                    <a:pt x="229" y="67"/>
                  </a:lnTo>
                  <a:lnTo>
                    <a:pt x="230" y="68"/>
                  </a:lnTo>
                  <a:lnTo>
                    <a:pt x="230" y="70"/>
                  </a:lnTo>
                  <a:lnTo>
                    <a:pt x="230" y="81"/>
                  </a:lnTo>
                  <a:lnTo>
                    <a:pt x="230" y="82"/>
                  </a:lnTo>
                  <a:lnTo>
                    <a:pt x="231" y="83"/>
                  </a:lnTo>
                  <a:lnTo>
                    <a:pt x="236" y="88"/>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809" name="Freeform 180"/>
            <p:cNvSpPr>
              <a:spLocks/>
            </p:cNvSpPr>
            <p:nvPr/>
          </p:nvSpPr>
          <p:spPr bwMode="auto">
            <a:xfrm>
              <a:off x="4046538" y="5334000"/>
              <a:ext cx="315913" cy="365125"/>
            </a:xfrm>
            <a:custGeom>
              <a:avLst/>
              <a:gdLst>
                <a:gd name="T0" fmla="*/ 166 w 199"/>
                <a:gd name="T1" fmla="*/ 107 h 230"/>
                <a:gd name="T2" fmla="*/ 164 w 199"/>
                <a:gd name="T3" fmla="*/ 115 h 230"/>
                <a:gd name="T4" fmla="*/ 159 w 199"/>
                <a:gd name="T5" fmla="*/ 124 h 230"/>
                <a:gd name="T6" fmla="*/ 159 w 199"/>
                <a:gd name="T7" fmla="*/ 132 h 230"/>
                <a:gd name="T8" fmla="*/ 132 w 199"/>
                <a:gd name="T9" fmla="*/ 133 h 230"/>
                <a:gd name="T10" fmla="*/ 128 w 199"/>
                <a:gd name="T11" fmla="*/ 139 h 230"/>
                <a:gd name="T12" fmla="*/ 130 w 199"/>
                <a:gd name="T13" fmla="*/ 144 h 230"/>
                <a:gd name="T14" fmla="*/ 126 w 199"/>
                <a:gd name="T15" fmla="*/ 150 h 230"/>
                <a:gd name="T16" fmla="*/ 118 w 199"/>
                <a:gd name="T17" fmla="*/ 152 h 230"/>
                <a:gd name="T18" fmla="*/ 119 w 199"/>
                <a:gd name="T19" fmla="*/ 157 h 230"/>
                <a:gd name="T20" fmla="*/ 128 w 199"/>
                <a:gd name="T21" fmla="*/ 182 h 230"/>
                <a:gd name="T22" fmla="*/ 129 w 199"/>
                <a:gd name="T23" fmla="*/ 210 h 230"/>
                <a:gd name="T24" fmla="*/ 113 w 199"/>
                <a:gd name="T25" fmla="*/ 230 h 230"/>
                <a:gd name="T26" fmla="*/ 111 w 199"/>
                <a:gd name="T27" fmla="*/ 221 h 230"/>
                <a:gd name="T28" fmla="*/ 104 w 199"/>
                <a:gd name="T29" fmla="*/ 208 h 230"/>
                <a:gd name="T30" fmla="*/ 99 w 199"/>
                <a:gd name="T31" fmla="*/ 202 h 230"/>
                <a:gd name="T32" fmla="*/ 27 w 199"/>
                <a:gd name="T33" fmla="*/ 181 h 230"/>
                <a:gd name="T34" fmla="*/ 27 w 199"/>
                <a:gd name="T35" fmla="*/ 177 h 230"/>
                <a:gd name="T36" fmla="*/ 28 w 199"/>
                <a:gd name="T37" fmla="*/ 163 h 230"/>
                <a:gd name="T38" fmla="*/ 7 w 199"/>
                <a:gd name="T39" fmla="*/ 157 h 230"/>
                <a:gd name="T40" fmla="*/ 0 w 199"/>
                <a:gd name="T41" fmla="*/ 146 h 230"/>
                <a:gd name="T42" fmla="*/ 19 w 199"/>
                <a:gd name="T43" fmla="*/ 137 h 230"/>
                <a:gd name="T44" fmla="*/ 28 w 199"/>
                <a:gd name="T45" fmla="*/ 115 h 230"/>
                <a:gd name="T46" fmla="*/ 29 w 199"/>
                <a:gd name="T47" fmla="*/ 110 h 230"/>
                <a:gd name="T48" fmla="*/ 35 w 199"/>
                <a:gd name="T49" fmla="*/ 97 h 230"/>
                <a:gd name="T50" fmla="*/ 45 w 199"/>
                <a:gd name="T51" fmla="*/ 90 h 230"/>
                <a:gd name="T52" fmla="*/ 45 w 199"/>
                <a:gd name="T53" fmla="*/ 87 h 230"/>
                <a:gd name="T54" fmla="*/ 35 w 199"/>
                <a:gd name="T55" fmla="*/ 77 h 230"/>
                <a:gd name="T56" fmla="*/ 35 w 199"/>
                <a:gd name="T57" fmla="*/ 74 h 230"/>
                <a:gd name="T58" fmla="*/ 37 w 199"/>
                <a:gd name="T59" fmla="*/ 63 h 230"/>
                <a:gd name="T60" fmla="*/ 35 w 199"/>
                <a:gd name="T61" fmla="*/ 40 h 230"/>
                <a:gd name="T62" fmla="*/ 67 w 199"/>
                <a:gd name="T63" fmla="*/ 22 h 230"/>
                <a:gd name="T64" fmla="*/ 117 w 199"/>
                <a:gd name="T65" fmla="*/ 31 h 230"/>
                <a:gd name="T66" fmla="*/ 115 w 199"/>
                <a:gd name="T67" fmla="*/ 24 h 230"/>
                <a:gd name="T68" fmla="*/ 116 w 199"/>
                <a:gd name="T69" fmla="*/ 19 h 230"/>
                <a:gd name="T70" fmla="*/ 143 w 199"/>
                <a:gd name="T71" fmla="*/ 21 h 230"/>
                <a:gd name="T72" fmla="*/ 152 w 199"/>
                <a:gd name="T73" fmla="*/ 13 h 230"/>
                <a:gd name="T74" fmla="*/ 153 w 199"/>
                <a:gd name="T75" fmla="*/ 1 h 230"/>
                <a:gd name="T76" fmla="*/ 168 w 199"/>
                <a:gd name="T77" fmla="*/ 4 h 230"/>
                <a:gd name="T78" fmla="*/ 177 w 199"/>
                <a:gd name="T79" fmla="*/ 22 h 230"/>
                <a:gd name="T80" fmla="*/ 199 w 199"/>
                <a:gd name="T81" fmla="*/ 68 h 230"/>
                <a:gd name="T82" fmla="*/ 198 w 199"/>
                <a:gd name="T83" fmla="*/ 72 h 230"/>
                <a:gd name="T84" fmla="*/ 188 w 199"/>
                <a:gd name="T85" fmla="*/ 79 h 230"/>
                <a:gd name="T86" fmla="*/ 197 w 199"/>
                <a:gd name="T87" fmla="*/ 9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9" h="230">
                  <a:moveTo>
                    <a:pt x="197" y="99"/>
                  </a:moveTo>
                  <a:lnTo>
                    <a:pt x="167" y="105"/>
                  </a:lnTo>
                  <a:lnTo>
                    <a:pt x="166" y="107"/>
                  </a:lnTo>
                  <a:lnTo>
                    <a:pt x="165" y="109"/>
                  </a:lnTo>
                  <a:lnTo>
                    <a:pt x="164" y="111"/>
                  </a:lnTo>
                  <a:lnTo>
                    <a:pt x="164" y="115"/>
                  </a:lnTo>
                  <a:lnTo>
                    <a:pt x="164" y="117"/>
                  </a:lnTo>
                  <a:lnTo>
                    <a:pt x="160" y="122"/>
                  </a:lnTo>
                  <a:lnTo>
                    <a:pt x="159" y="124"/>
                  </a:lnTo>
                  <a:lnTo>
                    <a:pt x="159" y="126"/>
                  </a:lnTo>
                  <a:lnTo>
                    <a:pt x="159" y="130"/>
                  </a:lnTo>
                  <a:lnTo>
                    <a:pt x="159" y="132"/>
                  </a:lnTo>
                  <a:lnTo>
                    <a:pt x="159" y="132"/>
                  </a:lnTo>
                  <a:lnTo>
                    <a:pt x="157" y="133"/>
                  </a:lnTo>
                  <a:lnTo>
                    <a:pt x="132" y="133"/>
                  </a:lnTo>
                  <a:lnTo>
                    <a:pt x="128" y="137"/>
                  </a:lnTo>
                  <a:lnTo>
                    <a:pt x="128" y="138"/>
                  </a:lnTo>
                  <a:lnTo>
                    <a:pt x="128" y="139"/>
                  </a:lnTo>
                  <a:lnTo>
                    <a:pt x="128" y="141"/>
                  </a:lnTo>
                  <a:lnTo>
                    <a:pt x="130" y="143"/>
                  </a:lnTo>
                  <a:lnTo>
                    <a:pt x="130" y="144"/>
                  </a:lnTo>
                  <a:lnTo>
                    <a:pt x="130" y="145"/>
                  </a:lnTo>
                  <a:lnTo>
                    <a:pt x="130" y="147"/>
                  </a:lnTo>
                  <a:lnTo>
                    <a:pt x="126" y="150"/>
                  </a:lnTo>
                  <a:lnTo>
                    <a:pt x="119" y="151"/>
                  </a:lnTo>
                  <a:lnTo>
                    <a:pt x="118" y="151"/>
                  </a:lnTo>
                  <a:lnTo>
                    <a:pt x="118" y="152"/>
                  </a:lnTo>
                  <a:lnTo>
                    <a:pt x="118" y="153"/>
                  </a:lnTo>
                  <a:lnTo>
                    <a:pt x="118" y="156"/>
                  </a:lnTo>
                  <a:lnTo>
                    <a:pt x="119" y="157"/>
                  </a:lnTo>
                  <a:lnTo>
                    <a:pt x="126" y="166"/>
                  </a:lnTo>
                  <a:lnTo>
                    <a:pt x="127" y="168"/>
                  </a:lnTo>
                  <a:lnTo>
                    <a:pt x="128" y="182"/>
                  </a:lnTo>
                  <a:lnTo>
                    <a:pt x="132" y="199"/>
                  </a:lnTo>
                  <a:lnTo>
                    <a:pt x="132" y="201"/>
                  </a:lnTo>
                  <a:lnTo>
                    <a:pt x="129" y="210"/>
                  </a:lnTo>
                  <a:lnTo>
                    <a:pt x="127" y="226"/>
                  </a:lnTo>
                  <a:lnTo>
                    <a:pt x="124" y="229"/>
                  </a:lnTo>
                  <a:lnTo>
                    <a:pt x="113" y="230"/>
                  </a:lnTo>
                  <a:lnTo>
                    <a:pt x="113" y="225"/>
                  </a:lnTo>
                  <a:lnTo>
                    <a:pt x="112" y="222"/>
                  </a:lnTo>
                  <a:lnTo>
                    <a:pt x="111" y="221"/>
                  </a:lnTo>
                  <a:lnTo>
                    <a:pt x="105" y="215"/>
                  </a:lnTo>
                  <a:lnTo>
                    <a:pt x="104" y="212"/>
                  </a:lnTo>
                  <a:lnTo>
                    <a:pt x="104" y="208"/>
                  </a:lnTo>
                  <a:lnTo>
                    <a:pt x="104" y="206"/>
                  </a:lnTo>
                  <a:lnTo>
                    <a:pt x="103" y="205"/>
                  </a:lnTo>
                  <a:lnTo>
                    <a:pt x="99" y="202"/>
                  </a:lnTo>
                  <a:lnTo>
                    <a:pt x="75" y="207"/>
                  </a:lnTo>
                  <a:lnTo>
                    <a:pt x="50" y="201"/>
                  </a:lnTo>
                  <a:lnTo>
                    <a:pt x="27" y="181"/>
                  </a:lnTo>
                  <a:lnTo>
                    <a:pt x="27" y="180"/>
                  </a:lnTo>
                  <a:lnTo>
                    <a:pt x="27" y="178"/>
                  </a:lnTo>
                  <a:lnTo>
                    <a:pt x="27" y="177"/>
                  </a:lnTo>
                  <a:lnTo>
                    <a:pt x="28" y="174"/>
                  </a:lnTo>
                  <a:lnTo>
                    <a:pt x="29" y="168"/>
                  </a:lnTo>
                  <a:lnTo>
                    <a:pt x="28" y="163"/>
                  </a:lnTo>
                  <a:lnTo>
                    <a:pt x="28" y="162"/>
                  </a:lnTo>
                  <a:lnTo>
                    <a:pt x="24" y="158"/>
                  </a:lnTo>
                  <a:lnTo>
                    <a:pt x="7" y="157"/>
                  </a:lnTo>
                  <a:lnTo>
                    <a:pt x="0" y="149"/>
                  </a:lnTo>
                  <a:lnTo>
                    <a:pt x="0" y="148"/>
                  </a:lnTo>
                  <a:lnTo>
                    <a:pt x="0" y="146"/>
                  </a:lnTo>
                  <a:lnTo>
                    <a:pt x="4" y="140"/>
                  </a:lnTo>
                  <a:lnTo>
                    <a:pt x="18" y="138"/>
                  </a:lnTo>
                  <a:lnTo>
                    <a:pt x="19" y="137"/>
                  </a:lnTo>
                  <a:lnTo>
                    <a:pt x="21" y="130"/>
                  </a:lnTo>
                  <a:lnTo>
                    <a:pt x="28" y="118"/>
                  </a:lnTo>
                  <a:lnTo>
                    <a:pt x="28" y="115"/>
                  </a:lnTo>
                  <a:lnTo>
                    <a:pt x="28" y="112"/>
                  </a:lnTo>
                  <a:lnTo>
                    <a:pt x="28" y="111"/>
                  </a:lnTo>
                  <a:lnTo>
                    <a:pt x="29" y="110"/>
                  </a:lnTo>
                  <a:lnTo>
                    <a:pt x="33" y="107"/>
                  </a:lnTo>
                  <a:lnTo>
                    <a:pt x="34" y="106"/>
                  </a:lnTo>
                  <a:lnTo>
                    <a:pt x="35" y="97"/>
                  </a:lnTo>
                  <a:lnTo>
                    <a:pt x="38" y="94"/>
                  </a:lnTo>
                  <a:lnTo>
                    <a:pt x="44" y="91"/>
                  </a:lnTo>
                  <a:lnTo>
                    <a:pt x="45" y="90"/>
                  </a:lnTo>
                  <a:lnTo>
                    <a:pt x="45" y="89"/>
                  </a:lnTo>
                  <a:lnTo>
                    <a:pt x="45" y="88"/>
                  </a:lnTo>
                  <a:lnTo>
                    <a:pt x="45" y="87"/>
                  </a:lnTo>
                  <a:lnTo>
                    <a:pt x="44" y="85"/>
                  </a:lnTo>
                  <a:lnTo>
                    <a:pt x="36" y="78"/>
                  </a:lnTo>
                  <a:lnTo>
                    <a:pt x="35" y="77"/>
                  </a:lnTo>
                  <a:lnTo>
                    <a:pt x="35" y="77"/>
                  </a:lnTo>
                  <a:lnTo>
                    <a:pt x="35" y="76"/>
                  </a:lnTo>
                  <a:lnTo>
                    <a:pt x="35" y="74"/>
                  </a:lnTo>
                  <a:lnTo>
                    <a:pt x="37" y="70"/>
                  </a:lnTo>
                  <a:lnTo>
                    <a:pt x="38" y="66"/>
                  </a:lnTo>
                  <a:lnTo>
                    <a:pt x="37" y="63"/>
                  </a:lnTo>
                  <a:lnTo>
                    <a:pt x="35" y="60"/>
                  </a:lnTo>
                  <a:lnTo>
                    <a:pt x="34" y="43"/>
                  </a:lnTo>
                  <a:lnTo>
                    <a:pt x="35" y="40"/>
                  </a:lnTo>
                  <a:lnTo>
                    <a:pt x="44" y="28"/>
                  </a:lnTo>
                  <a:lnTo>
                    <a:pt x="51" y="25"/>
                  </a:lnTo>
                  <a:lnTo>
                    <a:pt x="67" y="22"/>
                  </a:lnTo>
                  <a:lnTo>
                    <a:pt x="114" y="35"/>
                  </a:lnTo>
                  <a:lnTo>
                    <a:pt x="117" y="32"/>
                  </a:lnTo>
                  <a:lnTo>
                    <a:pt x="117" y="31"/>
                  </a:lnTo>
                  <a:lnTo>
                    <a:pt x="117" y="31"/>
                  </a:lnTo>
                  <a:lnTo>
                    <a:pt x="117" y="30"/>
                  </a:lnTo>
                  <a:lnTo>
                    <a:pt x="115" y="24"/>
                  </a:lnTo>
                  <a:lnTo>
                    <a:pt x="115" y="22"/>
                  </a:lnTo>
                  <a:lnTo>
                    <a:pt x="116" y="20"/>
                  </a:lnTo>
                  <a:lnTo>
                    <a:pt x="116" y="19"/>
                  </a:lnTo>
                  <a:lnTo>
                    <a:pt x="122" y="13"/>
                  </a:lnTo>
                  <a:lnTo>
                    <a:pt x="127" y="13"/>
                  </a:lnTo>
                  <a:lnTo>
                    <a:pt x="143" y="21"/>
                  </a:lnTo>
                  <a:lnTo>
                    <a:pt x="146" y="20"/>
                  </a:lnTo>
                  <a:lnTo>
                    <a:pt x="152" y="15"/>
                  </a:lnTo>
                  <a:lnTo>
                    <a:pt x="152" y="13"/>
                  </a:lnTo>
                  <a:lnTo>
                    <a:pt x="153" y="4"/>
                  </a:lnTo>
                  <a:lnTo>
                    <a:pt x="153" y="2"/>
                  </a:lnTo>
                  <a:lnTo>
                    <a:pt x="153" y="1"/>
                  </a:lnTo>
                  <a:lnTo>
                    <a:pt x="153" y="1"/>
                  </a:lnTo>
                  <a:lnTo>
                    <a:pt x="155" y="0"/>
                  </a:lnTo>
                  <a:lnTo>
                    <a:pt x="168" y="4"/>
                  </a:lnTo>
                  <a:lnTo>
                    <a:pt x="171" y="11"/>
                  </a:lnTo>
                  <a:lnTo>
                    <a:pt x="175" y="17"/>
                  </a:lnTo>
                  <a:lnTo>
                    <a:pt x="177" y="22"/>
                  </a:lnTo>
                  <a:lnTo>
                    <a:pt x="183" y="28"/>
                  </a:lnTo>
                  <a:lnTo>
                    <a:pt x="196" y="49"/>
                  </a:lnTo>
                  <a:lnTo>
                    <a:pt x="199" y="68"/>
                  </a:lnTo>
                  <a:lnTo>
                    <a:pt x="199" y="70"/>
                  </a:lnTo>
                  <a:lnTo>
                    <a:pt x="199" y="71"/>
                  </a:lnTo>
                  <a:lnTo>
                    <a:pt x="198" y="72"/>
                  </a:lnTo>
                  <a:lnTo>
                    <a:pt x="190" y="77"/>
                  </a:lnTo>
                  <a:lnTo>
                    <a:pt x="188" y="79"/>
                  </a:lnTo>
                  <a:lnTo>
                    <a:pt x="188" y="79"/>
                  </a:lnTo>
                  <a:lnTo>
                    <a:pt x="188" y="80"/>
                  </a:lnTo>
                  <a:lnTo>
                    <a:pt x="188" y="81"/>
                  </a:lnTo>
                  <a:lnTo>
                    <a:pt x="197" y="99"/>
                  </a:lnTo>
                  <a:close/>
                </a:path>
              </a:pathLst>
            </a:custGeom>
            <a:solidFill>
              <a:srgbClr val="8787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810" name="Freeform 181"/>
            <p:cNvSpPr>
              <a:spLocks/>
            </p:cNvSpPr>
            <p:nvPr/>
          </p:nvSpPr>
          <p:spPr bwMode="auto">
            <a:xfrm>
              <a:off x="4046538" y="5334000"/>
              <a:ext cx="315913" cy="365125"/>
            </a:xfrm>
            <a:custGeom>
              <a:avLst/>
              <a:gdLst>
                <a:gd name="T0" fmla="*/ 166 w 199"/>
                <a:gd name="T1" fmla="*/ 107 h 230"/>
                <a:gd name="T2" fmla="*/ 164 w 199"/>
                <a:gd name="T3" fmla="*/ 115 h 230"/>
                <a:gd name="T4" fmla="*/ 159 w 199"/>
                <a:gd name="T5" fmla="*/ 124 h 230"/>
                <a:gd name="T6" fmla="*/ 159 w 199"/>
                <a:gd name="T7" fmla="*/ 132 h 230"/>
                <a:gd name="T8" fmla="*/ 132 w 199"/>
                <a:gd name="T9" fmla="*/ 133 h 230"/>
                <a:gd name="T10" fmla="*/ 128 w 199"/>
                <a:gd name="T11" fmla="*/ 139 h 230"/>
                <a:gd name="T12" fmla="*/ 130 w 199"/>
                <a:gd name="T13" fmla="*/ 144 h 230"/>
                <a:gd name="T14" fmla="*/ 126 w 199"/>
                <a:gd name="T15" fmla="*/ 150 h 230"/>
                <a:gd name="T16" fmla="*/ 118 w 199"/>
                <a:gd name="T17" fmla="*/ 152 h 230"/>
                <a:gd name="T18" fmla="*/ 119 w 199"/>
                <a:gd name="T19" fmla="*/ 157 h 230"/>
                <a:gd name="T20" fmla="*/ 128 w 199"/>
                <a:gd name="T21" fmla="*/ 182 h 230"/>
                <a:gd name="T22" fmla="*/ 129 w 199"/>
                <a:gd name="T23" fmla="*/ 210 h 230"/>
                <a:gd name="T24" fmla="*/ 113 w 199"/>
                <a:gd name="T25" fmla="*/ 230 h 230"/>
                <a:gd name="T26" fmla="*/ 111 w 199"/>
                <a:gd name="T27" fmla="*/ 221 h 230"/>
                <a:gd name="T28" fmla="*/ 104 w 199"/>
                <a:gd name="T29" fmla="*/ 208 h 230"/>
                <a:gd name="T30" fmla="*/ 99 w 199"/>
                <a:gd name="T31" fmla="*/ 202 h 230"/>
                <a:gd name="T32" fmla="*/ 27 w 199"/>
                <a:gd name="T33" fmla="*/ 181 h 230"/>
                <a:gd name="T34" fmla="*/ 27 w 199"/>
                <a:gd name="T35" fmla="*/ 177 h 230"/>
                <a:gd name="T36" fmla="*/ 28 w 199"/>
                <a:gd name="T37" fmla="*/ 163 h 230"/>
                <a:gd name="T38" fmla="*/ 7 w 199"/>
                <a:gd name="T39" fmla="*/ 157 h 230"/>
                <a:gd name="T40" fmla="*/ 0 w 199"/>
                <a:gd name="T41" fmla="*/ 146 h 230"/>
                <a:gd name="T42" fmla="*/ 19 w 199"/>
                <a:gd name="T43" fmla="*/ 137 h 230"/>
                <a:gd name="T44" fmla="*/ 28 w 199"/>
                <a:gd name="T45" fmla="*/ 115 h 230"/>
                <a:gd name="T46" fmla="*/ 29 w 199"/>
                <a:gd name="T47" fmla="*/ 110 h 230"/>
                <a:gd name="T48" fmla="*/ 35 w 199"/>
                <a:gd name="T49" fmla="*/ 97 h 230"/>
                <a:gd name="T50" fmla="*/ 45 w 199"/>
                <a:gd name="T51" fmla="*/ 90 h 230"/>
                <a:gd name="T52" fmla="*/ 45 w 199"/>
                <a:gd name="T53" fmla="*/ 87 h 230"/>
                <a:gd name="T54" fmla="*/ 35 w 199"/>
                <a:gd name="T55" fmla="*/ 77 h 230"/>
                <a:gd name="T56" fmla="*/ 35 w 199"/>
                <a:gd name="T57" fmla="*/ 74 h 230"/>
                <a:gd name="T58" fmla="*/ 37 w 199"/>
                <a:gd name="T59" fmla="*/ 63 h 230"/>
                <a:gd name="T60" fmla="*/ 35 w 199"/>
                <a:gd name="T61" fmla="*/ 40 h 230"/>
                <a:gd name="T62" fmla="*/ 67 w 199"/>
                <a:gd name="T63" fmla="*/ 22 h 230"/>
                <a:gd name="T64" fmla="*/ 117 w 199"/>
                <a:gd name="T65" fmla="*/ 31 h 230"/>
                <a:gd name="T66" fmla="*/ 115 w 199"/>
                <a:gd name="T67" fmla="*/ 24 h 230"/>
                <a:gd name="T68" fmla="*/ 116 w 199"/>
                <a:gd name="T69" fmla="*/ 19 h 230"/>
                <a:gd name="T70" fmla="*/ 143 w 199"/>
                <a:gd name="T71" fmla="*/ 21 h 230"/>
                <a:gd name="T72" fmla="*/ 152 w 199"/>
                <a:gd name="T73" fmla="*/ 13 h 230"/>
                <a:gd name="T74" fmla="*/ 153 w 199"/>
                <a:gd name="T75" fmla="*/ 1 h 230"/>
                <a:gd name="T76" fmla="*/ 168 w 199"/>
                <a:gd name="T77" fmla="*/ 4 h 230"/>
                <a:gd name="T78" fmla="*/ 177 w 199"/>
                <a:gd name="T79" fmla="*/ 22 h 230"/>
                <a:gd name="T80" fmla="*/ 199 w 199"/>
                <a:gd name="T81" fmla="*/ 68 h 230"/>
                <a:gd name="T82" fmla="*/ 198 w 199"/>
                <a:gd name="T83" fmla="*/ 72 h 230"/>
                <a:gd name="T84" fmla="*/ 188 w 199"/>
                <a:gd name="T85" fmla="*/ 79 h 230"/>
                <a:gd name="T86" fmla="*/ 197 w 199"/>
                <a:gd name="T87" fmla="*/ 9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9" h="230">
                  <a:moveTo>
                    <a:pt x="197" y="99"/>
                  </a:moveTo>
                  <a:lnTo>
                    <a:pt x="167" y="105"/>
                  </a:lnTo>
                  <a:lnTo>
                    <a:pt x="166" y="107"/>
                  </a:lnTo>
                  <a:lnTo>
                    <a:pt x="165" y="109"/>
                  </a:lnTo>
                  <a:lnTo>
                    <a:pt x="164" y="111"/>
                  </a:lnTo>
                  <a:lnTo>
                    <a:pt x="164" y="115"/>
                  </a:lnTo>
                  <a:lnTo>
                    <a:pt x="164" y="117"/>
                  </a:lnTo>
                  <a:lnTo>
                    <a:pt x="160" y="122"/>
                  </a:lnTo>
                  <a:lnTo>
                    <a:pt x="159" y="124"/>
                  </a:lnTo>
                  <a:lnTo>
                    <a:pt x="159" y="126"/>
                  </a:lnTo>
                  <a:lnTo>
                    <a:pt x="159" y="130"/>
                  </a:lnTo>
                  <a:lnTo>
                    <a:pt x="159" y="132"/>
                  </a:lnTo>
                  <a:lnTo>
                    <a:pt x="159" y="132"/>
                  </a:lnTo>
                  <a:lnTo>
                    <a:pt x="157" y="133"/>
                  </a:lnTo>
                  <a:lnTo>
                    <a:pt x="132" y="133"/>
                  </a:lnTo>
                  <a:lnTo>
                    <a:pt x="128" y="137"/>
                  </a:lnTo>
                  <a:lnTo>
                    <a:pt x="128" y="138"/>
                  </a:lnTo>
                  <a:lnTo>
                    <a:pt x="128" y="139"/>
                  </a:lnTo>
                  <a:lnTo>
                    <a:pt x="128" y="141"/>
                  </a:lnTo>
                  <a:lnTo>
                    <a:pt x="130" y="143"/>
                  </a:lnTo>
                  <a:lnTo>
                    <a:pt x="130" y="144"/>
                  </a:lnTo>
                  <a:lnTo>
                    <a:pt x="130" y="145"/>
                  </a:lnTo>
                  <a:lnTo>
                    <a:pt x="130" y="147"/>
                  </a:lnTo>
                  <a:lnTo>
                    <a:pt x="126" y="150"/>
                  </a:lnTo>
                  <a:lnTo>
                    <a:pt x="119" y="151"/>
                  </a:lnTo>
                  <a:lnTo>
                    <a:pt x="118" y="151"/>
                  </a:lnTo>
                  <a:lnTo>
                    <a:pt x="118" y="152"/>
                  </a:lnTo>
                  <a:lnTo>
                    <a:pt x="118" y="153"/>
                  </a:lnTo>
                  <a:lnTo>
                    <a:pt x="118" y="156"/>
                  </a:lnTo>
                  <a:lnTo>
                    <a:pt x="119" y="157"/>
                  </a:lnTo>
                  <a:lnTo>
                    <a:pt x="126" y="166"/>
                  </a:lnTo>
                  <a:lnTo>
                    <a:pt x="127" y="168"/>
                  </a:lnTo>
                  <a:lnTo>
                    <a:pt x="128" y="182"/>
                  </a:lnTo>
                  <a:lnTo>
                    <a:pt x="132" y="199"/>
                  </a:lnTo>
                  <a:lnTo>
                    <a:pt x="132" y="201"/>
                  </a:lnTo>
                  <a:lnTo>
                    <a:pt x="129" y="210"/>
                  </a:lnTo>
                  <a:lnTo>
                    <a:pt x="127" y="226"/>
                  </a:lnTo>
                  <a:lnTo>
                    <a:pt x="124" y="229"/>
                  </a:lnTo>
                  <a:lnTo>
                    <a:pt x="113" y="230"/>
                  </a:lnTo>
                  <a:lnTo>
                    <a:pt x="113" y="225"/>
                  </a:lnTo>
                  <a:lnTo>
                    <a:pt x="112" y="222"/>
                  </a:lnTo>
                  <a:lnTo>
                    <a:pt x="111" y="221"/>
                  </a:lnTo>
                  <a:lnTo>
                    <a:pt x="105" y="215"/>
                  </a:lnTo>
                  <a:lnTo>
                    <a:pt x="104" y="212"/>
                  </a:lnTo>
                  <a:lnTo>
                    <a:pt x="104" y="208"/>
                  </a:lnTo>
                  <a:lnTo>
                    <a:pt x="104" y="206"/>
                  </a:lnTo>
                  <a:lnTo>
                    <a:pt x="103" y="205"/>
                  </a:lnTo>
                  <a:lnTo>
                    <a:pt x="99" y="202"/>
                  </a:lnTo>
                  <a:lnTo>
                    <a:pt x="75" y="207"/>
                  </a:lnTo>
                  <a:lnTo>
                    <a:pt x="50" y="201"/>
                  </a:lnTo>
                  <a:lnTo>
                    <a:pt x="27" y="181"/>
                  </a:lnTo>
                  <a:lnTo>
                    <a:pt x="27" y="180"/>
                  </a:lnTo>
                  <a:lnTo>
                    <a:pt x="27" y="178"/>
                  </a:lnTo>
                  <a:lnTo>
                    <a:pt x="27" y="177"/>
                  </a:lnTo>
                  <a:lnTo>
                    <a:pt x="28" y="174"/>
                  </a:lnTo>
                  <a:lnTo>
                    <a:pt x="29" y="168"/>
                  </a:lnTo>
                  <a:lnTo>
                    <a:pt x="28" y="163"/>
                  </a:lnTo>
                  <a:lnTo>
                    <a:pt x="28" y="162"/>
                  </a:lnTo>
                  <a:lnTo>
                    <a:pt x="24" y="158"/>
                  </a:lnTo>
                  <a:lnTo>
                    <a:pt x="7" y="157"/>
                  </a:lnTo>
                  <a:lnTo>
                    <a:pt x="0" y="149"/>
                  </a:lnTo>
                  <a:lnTo>
                    <a:pt x="0" y="148"/>
                  </a:lnTo>
                  <a:lnTo>
                    <a:pt x="0" y="146"/>
                  </a:lnTo>
                  <a:lnTo>
                    <a:pt x="4" y="140"/>
                  </a:lnTo>
                  <a:lnTo>
                    <a:pt x="18" y="138"/>
                  </a:lnTo>
                  <a:lnTo>
                    <a:pt x="19" y="137"/>
                  </a:lnTo>
                  <a:lnTo>
                    <a:pt x="21" y="130"/>
                  </a:lnTo>
                  <a:lnTo>
                    <a:pt x="28" y="118"/>
                  </a:lnTo>
                  <a:lnTo>
                    <a:pt x="28" y="115"/>
                  </a:lnTo>
                  <a:lnTo>
                    <a:pt x="28" y="112"/>
                  </a:lnTo>
                  <a:lnTo>
                    <a:pt x="28" y="111"/>
                  </a:lnTo>
                  <a:lnTo>
                    <a:pt x="29" y="110"/>
                  </a:lnTo>
                  <a:lnTo>
                    <a:pt x="33" y="107"/>
                  </a:lnTo>
                  <a:lnTo>
                    <a:pt x="34" y="106"/>
                  </a:lnTo>
                  <a:lnTo>
                    <a:pt x="35" y="97"/>
                  </a:lnTo>
                  <a:lnTo>
                    <a:pt x="38" y="94"/>
                  </a:lnTo>
                  <a:lnTo>
                    <a:pt x="44" y="91"/>
                  </a:lnTo>
                  <a:lnTo>
                    <a:pt x="45" y="90"/>
                  </a:lnTo>
                  <a:lnTo>
                    <a:pt x="45" y="89"/>
                  </a:lnTo>
                  <a:lnTo>
                    <a:pt x="45" y="88"/>
                  </a:lnTo>
                  <a:lnTo>
                    <a:pt x="45" y="87"/>
                  </a:lnTo>
                  <a:lnTo>
                    <a:pt x="44" y="85"/>
                  </a:lnTo>
                  <a:lnTo>
                    <a:pt x="36" y="78"/>
                  </a:lnTo>
                  <a:lnTo>
                    <a:pt x="35" y="77"/>
                  </a:lnTo>
                  <a:lnTo>
                    <a:pt x="35" y="77"/>
                  </a:lnTo>
                  <a:lnTo>
                    <a:pt x="35" y="76"/>
                  </a:lnTo>
                  <a:lnTo>
                    <a:pt x="35" y="74"/>
                  </a:lnTo>
                  <a:lnTo>
                    <a:pt x="37" y="70"/>
                  </a:lnTo>
                  <a:lnTo>
                    <a:pt x="38" y="66"/>
                  </a:lnTo>
                  <a:lnTo>
                    <a:pt x="37" y="63"/>
                  </a:lnTo>
                  <a:lnTo>
                    <a:pt x="35" y="60"/>
                  </a:lnTo>
                  <a:lnTo>
                    <a:pt x="34" y="43"/>
                  </a:lnTo>
                  <a:lnTo>
                    <a:pt x="35" y="40"/>
                  </a:lnTo>
                  <a:lnTo>
                    <a:pt x="44" y="28"/>
                  </a:lnTo>
                  <a:lnTo>
                    <a:pt x="51" y="25"/>
                  </a:lnTo>
                  <a:lnTo>
                    <a:pt x="67" y="22"/>
                  </a:lnTo>
                  <a:lnTo>
                    <a:pt x="114" y="35"/>
                  </a:lnTo>
                  <a:lnTo>
                    <a:pt x="117" y="32"/>
                  </a:lnTo>
                  <a:lnTo>
                    <a:pt x="117" y="31"/>
                  </a:lnTo>
                  <a:lnTo>
                    <a:pt x="117" y="31"/>
                  </a:lnTo>
                  <a:lnTo>
                    <a:pt x="117" y="30"/>
                  </a:lnTo>
                  <a:lnTo>
                    <a:pt x="115" y="24"/>
                  </a:lnTo>
                  <a:lnTo>
                    <a:pt x="115" y="22"/>
                  </a:lnTo>
                  <a:lnTo>
                    <a:pt x="116" y="20"/>
                  </a:lnTo>
                  <a:lnTo>
                    <a:pt x="116" y="19"/>
                  </a:lnTo>
                  <a:lnTo>
                    <a:pt x="122" y="13"/>
                  </a:lnTo>
                  <a:lnTo>
                    <a:pt x="127" y="13"/>
                  </a:lnTo>
                  <a:lnTo>
                    <a:pt x="143" y="21"/>
                  </a:lnTo>
                  <a:lnTo>
                    <a:pt x="146" y="20"/>
                  </a:lnTo>
                  <a:lnTo>
                    <a:pt x="152" y="15"/>
                  </a:lnTo>
                  <a:lnTo>
                    <a:pt x="152" y="13"/>
                  </a:lnTo>
                  <a:lnTo>
                    <a:pt x="153" y="4"/>
                  </a:lnTo>
                  <a:lnTo>
                    <a:pt x="153" y="2"/>
                  </a:lnTo>
                  <a:lnTo>
                    <a:pt x="153" y="1"/>
                  </a:lnTo>
                  <a:lnTo>
                    <a:pt x="153" y="1"/>
                  </a:lnTo>
                  <a:lnTo>
                    <a:pt x="155" y="0"/>
                  </a:lnTo>
                  <a:lnTo>
                    <a:pt x="168" y="4"/>
                  </a:lnTo>
                  <a:lnTo>
                    <a:pt x="171" y="11"/>
                  </a:lnTo>
                  <a:lnTo>
                    <a:pt x="175" y="17"/>
                  </a:lnTo>
                  <a:lnTo>
                    <a:pt x="177" y="22"/>
                  </a:lnTo>
                  <a:lnTo>
                    <a:pt x="183" y="28"/>
                  </a:lnTo>
                  <a:lnTo>
                    <a:pt x="196" y="49"/>
                  </a:lnTo>
                  <a:lnTo>
                    <a:pt x="199" y="68"/>
                  </a:lnTo>
                  <a:lnTo>
                    <a:pt x="199" y="70"/>
                  </a:lnTo>
                  <a:lnTo>
                    <a:pt x="199" y="71"/>
                  </a:lnTo>
                  <a:lnTo>
                    <a:pt x="198" y="72"/>
                  </a:lnTo>
                  <a:lnTo>
                    <a:pt x="190" y="77"/>
                  </a:lnTo>
                  <a:lnTo>
                    <a:pt x="188" y="79"/>
                  </a:lnTo>
                  <a:lnTo>
                    <a:pt x="188" y="79"/>
                  </a:lnTo>
                  <a:lnTo>
                    <a:pt x="188" y="80"/>
                  </a:lnTo>
                  <a:lnTo>
                    <a:pt x="188" y="81"/>
                  </a:lnTo>
                  <a:lnTo>
                    <a:pt x="197" y="99"/>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811" name="Freeform 182"/>
            <p:cNvSpPr>
              <a:spLocks/>
            </p:cNvSpPr>
            <p:nvPr/>
          </p:nvSpPr>
          <p:spPr bwMode="auto">
            <a:xfrm>
              <a:off x="3846513" y="5249863"/>
              <a:ext cx="285750" cy="349250"/>
            </a:xfrm>
            <a:custGeom>
              <a:avLst/>
              <a:gdLst>
                <a:gd name="T0" fmla="*/ 170 w 180"/>
                <a:gd name="T1" fmla="*/ 81 h 220"/>
                <a:gd name="T2" fmla="*/ 160 w 180"/>
                <a:gd name="T3" fmla="*/ 96 h 220"/>
                <a:gd name="T4" fmla="*/ 163 w 180"/>
                <a:gd name="T5" fmla="*/ 116 h 220"/>
                <a:gd name="T6" fmla="*/ 163 w 180"/>
                <a:gd name="T7" fmla="*/ 123 h 220"/>
                <a:gd name="T8" fmla="*/ 161 w 180"/>
                <a:gd name="T9" fmla="*/ 129 h 220"/>
                <a:gd name="T10" fmla="*/ 161 w 180"/>
                <a:gd name="T11" fmla="*/ 130 h 220"/>
                <a:gd name="T12" fmla="*/ 170 w 180"/>
                <a:gd name="T13" fmla="*/ 138 h 220"/>
                <a:gd name="T14" fmla="*/ 171 w 180"/>
                <a:gd name="T15" fmla="*/ 141 h 220"/>
                <a:gd name="T16" fmla="*/ 171 w 180"/>
                <a:gd name="T17" fmla="*/ 143 h 220"/>
                <a:gd name="T18" fmla="*/ 164 w 180"/>
                <a:gd name="T19" fmla="*/ 147 h 220"/>
                <a:gd name="T20" fmla="*/ 160 w 180"/>
                <a:gd name="T21" fmla="*/ 159 h 220"/>
                <a:gd name="T22" fmla="*/ 155 w 180"/>
                <a:gd name="T23" fmla="*/ 163 h 220"/>
                <a:gd name="T24" fmla="*/ 154 w 180"/>
                <a:gd name="T25" fmla="*/ 165 h 220"/>
                <a:gd name="T26" fmla="*/ 154 w 180"/>
                <a:gd name="T27" fmla="*/ 171 h 220"/>
                <a:gd name="T28" fmla="*/ 145 w 180"/>
                <a:gd name="T29" fmla="*/ 190 h 220"/>
                <a:gd name="T30" fmla="*/ 130 w 180"/>
                <a:gd name="T31" fmla="*/ 193 h 220"/>
                <a:gd name="T32" fmla="*/ 126 w 180"/>
                <a:gd name="T33" fmla="*/ 201 h 220"/>
                <a:gd name="T34" fmla="*/ 133 w 180"/>
                <a:gd name="T35" fmla="*/ 210 h 220"/>
                <a:gd name="T36" fmla="*/ 86 w 180"/>
                <a:gd name="T37" fmla="*/ 219 h 220"/>
                <a:gd name="T38" fmla="*/ 82 w 180"/>
                <a:gd name="T39" fmla="*/ 209 h 220"/>
                <a:gd name="T40" fmla="*/ 79 w 180"/>
                <a:gd name="T41" fmla="*/ 206 h 220"/>
                <a:gd name="T42" fmla="*/ 68 w 180"/>
                <a:gd name="T43" fmla="*/ 207 h 220"/>
                <a:gd name="T44" fmla="*/ 68 w 180"/>
                <a:gd name="T45" fmla="*/ 204 h 220"/>
                <a:gd name="T46" fmla="*/ 70 w 180"/>
                <a:gd name="T47" fmla="*/ 200 h 220"/>
                <a:gd name="T48" fmla="*/ 70 w 180"/>
                <a:gd name="T49" fmla="*/ 197 h 220"/>
                <a:gd name="T50" fmla="*/ 70 w 180"/>
                <a:gd name="T51" fmla="*/ 195 h 220"/>
                <a:gd name="T52" fmla="*/ 39 w 180"/>
                <a:gd name="T53" fmla="*/ 183 h 220"/>
                <a:gd name="T54" fmla="*/ 26 w 180"/>
                <a:gd name="T55" fmla="*/ 188 h 220"/>
                <a:gd name="T56" fmla="*/ 19 w 180"/>
                <a:gd name="T57" fmla="*/ 174 h 220"/>
                <a:gd name="T58" fmla="*/ 12 w 180"/>
                <a:gd name="T59" fmla="*/ 169 h 220"/>
                <a:gd name="T60" fmla="*/ 5 w 180"/>
                <a:gd name="T61" fmla="*/ 159 h 220"/>
                <a:gd name="T62" fmla="*/ 5 w 180"/>
                <a:gd name="T63" fmla="*/ 156 h 220"/>
                <a:gd name="T64" fmla="*/ 7 w 180"/>
                <a:gd name="T65" fmla="*/ 151 h 220"/>
                <a:gd name="T66" fmla="*/ 7 w 180"/>
                <a:gd name="T67" fmla="*/ 146 h 220"/>
                <a:gd name="T68" fmla="*/ 1 w 180"/>
                <a:gd name="T69" fmla="*/ 132 h 220"/>
                <a:gd name="T70" fmla="*/ 2 w 180"/>
                <a:gd name="T71" fmla="*/ 109 h 220"/>
                <a:gd name="T72" fmla="*/ 7 w 180"/>
                <a:gd name="T73" fmla="*/ 99 h 220"/>
                <a:gd name="T74" fmla="*/ 10 w 180"/>
                <a:gd name="T75" fmla="*/ 84 h 220"/>
                <a:gd name="T76" fmla="*/ 8 w 180"/>
                <a:gd name="T77" fmla="*/ 79 h 220"/>
                <a:gd name="T78" fmla="*/ 8 w 180"/>
                <a:gd name="T79" fmla="*/ 64 h 220"/>
                <a:gd name="T80" fmla="*/ 16 w 180"/>
                <a:gd name="T81" fmla="*/ 59 h 220"/>
                <a:gd name="T82" fmla="*/ 17 w 180"/>
                <a:gd name="T83" fmla="*/ 56 h 220"/>
                <a:gd name="T84" fmla="*/ 14 w 180"/>
                <a:gd name="T85" fmla="*/ 44 h 220"/>
                <a:gd name="T86" fmla="*/ 14 w 180"/>
                <a:gd name="T87" fmla="*/ 27 h 220"/>
                <a:gd name="T88" fmla="*/ 15 w 180"/>
                <a:gd name="T89" fmla="*/ 23 h 220"/>
                <a:gd name="T90" fmla="*/ 28 w 180"/>
                <a:gd name="T91" fmla="*/ 21 h 220"/>
                <a:gd name="T92" fmla="*/ 29 w 180"/>
                <a:gd name="T93" fmla="*/ 19 h 220"/>
                <a:gd name="T94" fmla="*/ 28 w 180"/>
                <a:gd name="T95" fmla="*/ 15 h 220"/>
                <a:gd name="T96" fmla="*/ 25 w 180"/>
                <a:gd name="T97" fmla="*/ 10 h 220"/>
                <a:gd name="T98" fmla="*/ 26 w 180"/>
                <a:gd name="T99" fmla="*/ 7 h 220"/>
                <a:gd name="T100" fmla="*/ 30 w 180"/>
                <a:gd name="T101" fmla="*/ 6 h 220"/>
                <a:gd name="T102" fmla="*/ 84 w 180"/>
                <a:gd name="T103" fmla="*/ 9 h 220"/>
                <a:gd name="T104" fmla="*/ 91 w 180"/>
                <a:gd name="T105" fmla="*/ 10 h 220"/>
                <a:gd name="T106" fmla="*/ 99 w 180"/>
                <a:gd name="T107" fmla="*/ 7 h 220"/>
                <a:gd name="T108" fmla="*/ 117 w 180"/>
                <a:gd name="T109" fmla="*/ 4 h 220"/>
                <a:gd name="T110" fmla="*/ 122 w 180"/>
                <a:gd name="T111" fmla="*/ 13 h 220"/>
                <a:gd name="T112" fmla="*/ 156 w 180"/>
                <a:gd name="T113" fmla="*/ 9 h 220"/>
                <a:gd name="T114" fmla="*/ 180 w 180"/>
                <a:gd name="T115" fmla="*/ 27 h 220"/>
                <a:gd name="T116" fmla="*/ 180 w 180"/>
                <a:gd name="T117" fmla="*/ 29 h 220"/>
                <a:gd name="T118" fmla="*/ 174 w 180"/>
                <a:gd name="T119" fmla="*/ 40 h 220"/>
                <a:gd name="T120" fmla="*/ 172 w 180"/>
                <a:gd name="T121" fmla="*/ 6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 h="220">
                  <a:moveTo>
                    <a:pt x="177" y="78"/>
                  </a:moveTo>
                  <a:lnTo>
                    <a:pt x="170" y="81"/>
                  </a:lnTo>
                  <a:lnTo>
                    <a:pt x="161" y="93"/>
                  </a:lnTo>
                  <a:lnTo>
                    <a:pt x="160" y="96"/>
                  </a:lnTo>
                  <a:lnTo>
                    <a:pt x="161" y="113"/>
                  </a:lnTo>
                  <a:lnTo>
                    <a:pt x="163" y="116"/>
                  </a:lnTo>
                  <a:lnTo>
                    <a:pt x="164" y="119"/>
                  </a:lnTo>
                  <a:lnTo>
                    <a:pt x="163" y="123"/>
                  </a:lnTo>
                  <a:lnTo>
                    <a:pt x="161" y="127"/>
                  </a:lnTo>
                  <a:lnTo>
                    <a:pt x="161" y="129"/>
                  </a:lnTo>
                  <a:lnTo>
                    <a:pt x="161" y="130"/>
                  </a:lnTo>
                  <a:lnTo>
                    <a:pt x="161" y="130"/>
                  </a:lnTo>
                  <a:lnTo>
                    <a:pt x="162" y="131"/>
                  </a:lnTo>
                  <a:lnTo>
                    <a:pt x="170" y="138"/>
                  </a:lnTo>
                  <a:lnTo>
                    <a:pt x="171" y="140"/>
                  </a:lnTo>
                  <a:lnTo>
                    <a:pt x="171" y="141"/>
                  </a:lnTo>
                  <a:lnTo>
                    <a:pt x="171" y="142"/>
                  </a:lnTo>
                  <a:lnTo>
                    <a:pt x="171" y="143"/>
                  </a:lnTo>
                  <a:lnTo>
                    <a:pt x="170" y="144"/>
                  </a:lnTo>
                  <a:lnTo>
                    <a:pt x="164" y="147"/>
                  </a:lnTo>
                  <a:lnTo>
                    <a:pt x="161" y="150"/>
                  </a:lnTo>
                  <a:lnTo>
                    <a:pt x="160" y="159"/>
                  </a:lnTo>
                  <a:lnTo>
                    <a:pt x="159" y="160"/>
                  </a:lnTo>
                  <a:lnTo>
                    <a:pt x="155" y="163"/>
                  </a:lnTo>
                  <a:lnTo>
                    <a:pt x="154" y="164"/>
                  </a:lnTo>
                  <a:lnTo>
                    <a:pt x="154" y="165"/>
                  </a:lnTo>
                  <a:lnTo>
                    <a:pt x="154" y="168"/>
                  </a:lnTo>
                  <a:lnTo>
                    <a:pt x="154" y="171"/>
                  </a:lnTo>
                  <a:lnTo>
                    <a:pt x="147" y="183"/>
                  </a:lnTo>
                  <a:lnTo>
                    <a:pt x="145" y="190"/>
                  </a:lnTo>
                  <a:lnTo>
                    <a:pt x="144" y="191"/>
                  </a:lnTo>
                  <a:lnTo>
                    <a:pt x="130" y="193"/>
                  </a:lnTo>
                  <a:lnTo>
                    <a:pt x="126" y="199"/>
                  </a:lnTo>
                  <a:lnTo>
                    <a:pt x="126" y="201"/>
                  </a:lnTo>
                  <a:lnTo>
                    <a:pt x="126" y="202"/>
                  </a:lnTo>
                  <a:lnTo>
                    <a:pt x="133" y="210"/>
                  </a:lnTo>
                  <a:lnTo>
                    <a:pt x="90" y="220"/>
                  </a:lnTo>
                  <a:lnTo>
                    <a:pt x="86" y="219"/>
                  </a:lnTo>
                  <a:lnTo>
                    <a:pt x="83" y="213"/>
                  </a:lnTo>
                  <a:lnTo>
                    <a:pt x="82" y="209"/>
                  </a:lnTo>
                  <a:lnTo>
                    <a:pt x="81" y="207"/>
                  </a:lnTo>
                  <a:lnTo>
                    <a:pt x="79" y="206"/>
                  </a:lnTo>
                  <a:lnTo>
                    <a:pt x="71" y="208"/>
                  </a:lnTo>
                  <a:lnTo>
                    <a:pt x="68" y="207"/>
                  </a:lnTo>
                  <a:lnTo>
                    <a:pt x="68" y="205"/>
                  </a:lnTo>
                  <a:lnTo>
                    <a:pt x="68" y="204"/>
                  </a:lnTo>
                  <a:lnTo>
                    <a:pt x="68" y="204"/>
                  </a:lnTo>
                  <a:lnTo>
                    <a:pt x="70" y="200"/>
                  </a:lnTo>
                  <a:lnTo>
                    <a:pt x="70" y="198"/>
                  </a:lnTo>
                  <a:lnTo>
                    <a:pt x="70" y="197"/>
                  </a:lnTo>
                  <a:lnTo>
                    <a:pt x="70" y="196"/>
                  </a:lnTo>
                  <a:lnTo>
                    <a:pt x="70" y="195"/>
                  </a:lnTo>
                  <a:lnTo>
                    <a:pt x="67" y="192"/>
                  </a:lnTo>
                  <a:lnTo>
                    <a:pt x="39" y="183"/>
                  </a:lnTo>
                  <a:lnTo>
                    <a:pt x="29" y="188"/>
                  </a:lnTo>
                  <a:lnTo>
                    <a:pt x="26" y="188"/>
                  </a:lnTo>
                  <a:lnTo>
                    <a:pt x="25" y="187"/>
                  </a:lnTo>
                  <a:lnTo>
                    <a:pt x="19" y="174"/>
                  </a:lnTo>
                  <a:lnTo>
                    <a:pt x="13" y="171"/>
                  </a:lnTo>
                  <a:lnTo>
                    <a:pt x="12" y="169"/>
                  </a:lnTo>
                  <a:lnTo>
                    <a:pt x="8" y="165"/>
                  </a:lnTo>
                  <a:lnTo>
                    <a:pt x="5" y="159"/>
                  </a:lnTo>
                  <a:lnTo>
                    <a:pt x="5" y="157"/>
                  </a:lnTo>
                  <a:lnTo>
                    <a:pt x="5" y="156"/>
                  </a:lnTo>
                  <a:lnTo>
                    <a:pt x="7" y="153"/>
                  </a:lnTo>
                  <a:lnTo>
                    <a:pt x="7" y="151"/>
                  </a:lnTo>
                  <a:lnTo>
                    <a:pt x="7" y="149"/>
                  </a:lnTo>
                  <a:lnTo>
                    <a:pt x="7" y="146"/>
                  </a:lnTo>
                  <a:lnTo>
                    <a:pt x="2" y="139"/>
                  </a:lnTo>
                  <a:lnTo>
                    <a:pt x="1" y="132"/>
                  </a:lnTo>
                  <a:lnTo>
                    <a:pt x="0" y="127"/>
                  </a:lnTo>
                  <a:lnTo>
                    <a:pt x="2" y="109"/>
                  </a:lnTo>
                  <a:lnTo>
                    <a:pt x="5" y="101"/>
                  </a:lnTo>
                  <a:lnTo>
                    <a:pt x="7" y="99"/>
                  </a:lnTo>
                  <a:lnTo>
                    <a:pt x="10" y="87"/>
                  </a:lnTo>
                  <a:lnTo>
                    <a:pt x="10" y="84"/>
                  </a:lnTo>
                  <a:lnTo>
                    <a:pt x="8" y="81"/>
                  </a:lnTo>
                  <a:lnTo>
                    <a:pt x="8" y="79"/>
                  </a:lnTo>
                  <a:lnTo>
                    <a:pt x="8" y="65"/>
                  </a:lnTo>
                  <a:lnTo>
                    <a:pt x="8" y="64"/>
                  </a:lnTo>
                  <a:lnTo>
                    <a:pt x="10" y="63"/>
                  </a:lnTo>
                  <a:lnTo>
                    <a:pt x="16" y="59"/>
                  </a:lnTo>
                  <a:lnTo>
                    <a:pt x="16" y="57"/>
                  </a:lnTo>
                  <a:lnTo>
                    <a:pt x="17" y="56"/>
                  </a:lnTo>
                  <a:lnTo>
                    <a:pt x="16" y="50"/>
                  </a:lnTo>
                  <a:lnTo>
                    <a:pt x="14" y="44"/>
                  </a:lnTo>
                  <a:lnTo>
                    <a:pt x="14" y="41"/>
                  </a:lnTo>
                  <a:lnTo>
                    <a:pt x="14" y="27"/>
                  </a:lnTo>
                  <a:lnTo>
                    <a:pt x="14" y="24"/>
                  </a:lnTo>
                  <a:lnTo>
                    <a:pt x="15" y="23"/>
                  </a:lnTo>
                  <a:lnTo>
                    <a:pt x="28" y="22"/>
                  </a:lnTo>
                  <a:lnTo>
                    <a:pt x="28" y="21"/>
                  </a:lnTo>
                  <a:lnTo>
                    <a:pt x="29" y="21"/>
                  </a:lnTo>
                  <a:lnTo>
                    <a:pt x="29" y="19"/>
                  </a:lnTo>
                  <a:lnTo>
                    <a:pt x="28" y="16"/>
                  </a:lnTo>
                  <a:lnTo>
                    <a:pt x="28" y="15"/>
                  </a:lnTo>
                  <a:lnTo>
                    <a:pt x="26" y="12"/>
                  </a:lnTo>
                  <a:lnTo>
                    <a:pt x="25" y="10"/>
                  </a:lnTo>
                  <a:lnTo>
                    <a:pt x="26" y="9"/>
                  </a:lnTo>
                  <a:lnTo>
                    <a:pt x="26" y="7"/>
                  </a:lnTo>
                  <a:lnTo>
                    <a:pt x="27" y="7"/>
                  </a:lnTo>
                  <a:lnTo>
                    <a:pt x="30" y="6"/>
                  </a:lnTo>
                  <a:lnTo>
                    <a:pt x="41" y="10"/>
                  </a:lnTo>
                  <a:lnTo>
                    <a:pt x="84" y="9"/>
                  </a:lnTo>
                  <a:lnTo>
                    <a:pt x="88" y="11"/>
                  </a:lnTo>
                  <a:lnTo>
                    <a:pt x="91" y="10"/>
                  </a:lnTo>
                  <a:lnTo>
                    <a:pt x="93" y="8"/>
                  </a:lnTo>
                  <a:lnTo>
                    <a:pt x="99" y="7"/>
                  </a:lnTo>
                  <a:lnTo>
                    <a:pt x="113" y="0"/>
                  </a:lnTo>
                  <a:lnTo>
                    <a:pt x="117" y="4"/>
                  </a:lnTo>
                  <a:lnTo>
                    <a:pt x="121" y="13"/>
                  </a:lnTo>
                  <a:lnTo>
                    <a:pt x="122" y="13"/>
                  </a:lnTo>
                  <a:lnTo>
                    <a:pt x="124" y="15"/>
                  </a:lnTo>
                  <a:lnTo>
                    <a:pt x="156" y="9"/>
                  </a:lnTo>
                  <a:lnTo>
                    <a:pt x="180" y="26"/>
                  </a:lnTo>
                  <a:lnTo>
                    <a:pt x="180" y="27"/>
                  </a:lnTo>
                  <a:lnTo>
                    <a:pt x="180" y="27"/>
                  </a:lnTo>
                  <a:lnTo>
                    <a:pt x="180" y="29"/>
                  </a:lnTo>
                  <a:lnTo>
                    <a:pt x="180" y="30"/>
                  </a:lnTo>
                  <a:lnTo>
                    <a:pt x="174" y="40"/>
                  </a:lnTo>
                  <a:lnTo>
                    <a:pt x="172" y="64"/>
                  </a:lnTo>
                  <a:lnTo>
                    <a:pt x="172" y="66"/>
                  </a:lnTo>
                  <a:lnTo>
                    <a:pt x="177" y="78"/>
                  </a:lnTo>
                  <a:close/>
                </a:path>
              </a:pathLst>
            </a:custGeom>
            <a:solidFill>
              <a:srgbClr val="ACA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812" name="Freeform 183"/>
            <p:cNvSpPr>
              <a:spLocks/>
            </p:cNvSpPr>
            <p:nvPr/>
          </p:nvSpPr>
          <p:spPr bwMode="auto">
            <a:xfrm>
              <a:off x="3846513" y="5249863"/>
              <a:ext cx="285750" cy="349250"/>
            </a:xfrm>
            <a:custGeom>
              <a:avLst/>
              <a:gdLst>
                <a:gd name="T0" fmla="*/ 170 w 180"/>
                <a:gd name="T1" fmla="*/ 81 h 220"/>
                <a:gd name="T2" fmla="*/ 160 w 180"/>
                <a:gd name="T3" fmla="*/ 96 h 220"/>
                <a:gd name="T4" fmla="*/ 163 w 180"/>
                <a:gd name="T5" fmla="*/ 116 h 220"/>
                <a:gd name="T6" fmla="*/ 163 w 180"/>
                <a:gd name="T7" fmla="*/ 123 h 220"/>
                <a:gd name="T8" fmla="*/ 161 w 180"/>
                <a:gd name="T9" fmla="*/ 129 h 220"/>
                <a:gd name="T10" fmla="*/ 161 w 180"/>
                <a:gd name="T11" fmla="*/ 130 h 220"/>
                <a:gd name="T12" fmla="*/ 170 w 180"/>
                <a:gd name="T13" fmla="*/ 138 h 220"/>
                <a:gd name="T14" fmla="*/ 171 w 180"/>
                <a:gd name="T15" fmla="*/ 141 h 220"/>
                <a:gd name="T16" fmla="*/ 171 w 180"/>
                <a:gd name="T17" fmla="*/ 143 h 220"/>
                <a:gd name="T18" fmla="*/ 164 w 180"/>
                <a:gd name="T19" fmla="*/ 147 h 220"/>
                <a:gd name="T20" fmla="*/ 160 w 180"/>
                <a:gd name="T21" fmla="*/ 159 h 220"/>
                <a:gd name="T22" fmla="*/ 155 w 180"/>
                <a:gd name="T23" fmla="*/ 163 h 220"/>
                <a:gd name="T24" fmla="*/ 154 w 180"/>
                <a:gd name="T25" fmla="*/ 165 h 220"/>
                <a:gd name="T26" fmla="*/ 154 w 180"/>
                <a:gd name="T27" fmla="*/ 171 h 220"/>
                <a:gd name="T28" fmla="*/ 145 w 180"/>
                <a:gd name="T29" fmla="*/ 190 h 220"/>
                <a:gd name="T30" fmla="*/ 130 w 180"/>
                <a:gd name="T31" fmla="*/ 193 h 220"/>
                <a:gd name="T32" fmla="*/ 126 w 180"/>
                <a:gd name="T33" fmla="*/ 201 h 220"/>
                <a:gd name="T34" fmla="*/ 133 w 180"/>
                <a:gd name="T35" fmla="*/ 210 h 220"/>
                <a:gd name="T36" fmla="*/ 86 w 180"/>
                <a:gd name="T37" fmla="*/ 219 h 220"/>
                <a:gd name="T38" fmla="*/ 82 w 180"/>
                <a:gd name="T39" fmla="*/ 209 h 220"/>
                <a:gd name="T40" fmla="*/ 79 w 180"/>
                <a:gd name="T41" fmla="*/ 206 h 220"/>
                <a:gd name="T42" fmla="*/ 68 w 180"/>
                <a:gd name="T43" fmla="*/ 207 h 220"/>
                <a:gd name="T44" fmla="*/ 68 w 180"/>
                <a:gd name="T45" fmla="*/ 204 h 220"/>
                <a:gd name="T46" fmla="*/ 70 w 180"/>
                <a:gd name="T47" fmla="*/ 200 h 220"/>
                <a:gd name="T48" fmla="*/ 70 w 180"/>
                <a:gd name="T49" fmla="*/ 197 h 220"/>
                <a:gd name="T50" fmla="*/ 70 w 180"/>
                <a:gd name="T51" fmla="*/ 195 h 220"/>
                <a:gd name="T52" fmla="*/ 39 w 180"/>
                <a:gd name="T53" fmla="*/ 183 h 220"/>
                <a:gd name="T54" fmla="*/ 26 w 180"/>
                <a:gd name="T55" fmla="*/ 188 h 220"/>
                <a:gd name="T56" fmla="*/ 19 w 180"/>
                <a:gd name="T57" fmla="*/ 174 h 220"/>
                <a:gd name="T58" fmla="*/ 12 w 180"/>
                <a:gd name="T59" fmla="*/ 169 h 220"/>
                <a:gd name="T60" fmla="*/ 5 w 180"/>
                <a:gd name="T61" fmla="*/ 159 h 220"/>
                <a:gd name="T62" fmla="*/ 5 w 180"/>
                <a:gd name="T63" fmla="*/ 156 h 220"/>
                <a:gd name="T64" fmla="*/ 7 w 180"/>
                <a:gd name="T65" fmla="*/ 151 h 220"/>
                <a:gd name="T66" fmla="*/ 7 w 180"/>
                <a:gd name="T67" fmla="*/ 146 h 220"/>
                <a:gd name="T68" fmla="*/ 1 w 180"/>
                <a:gd name="T69" fmla="*/ 132 h 220"/>
                <a:gd name="T70" fmla="*/ 2 w 180"/>
                <a:gd name="T71" fmla="*/ 109 h 220"/>
                <a:gd name="T72" fmla="*/ 7 w 180"/>
                <a:gd name="T73" fmla="*/ 99 h 220"/>
                <a:gd name="T74" fmla="*/ 10 w 180"/>
                <a:gd name="T75" fmla="*/ 84 h 220"/>
                <a:gd name="T76" fmla="*/ 8 w 180"/>
                <a:gd name="T77" fmla="*/ 79 h 220"/>
                <a:gd name="T78" fmla="*/ 8 w 180"/>
                <a:gd name="T79" fmla="*/ 64 h 220"/>
                <a:gd name="T80" fmla="*/ 16 w 180"/>
                <a:gd name="T81" fmla="*/ 59 h 220"/>
                <a:gd name="T82" fmla="*/ 17 w 180"/>
                <a:gd name="T83" fmla="*/ 56 h 220"/>
                <a:gd name="T84" fmla="*/ 14 w 180"/>
                <a:gd name="T85" fmla="*/ 44 h 220"/>
                <a:gd name="T86" fmla="*/ 14 w 180"/>
                <a:gd name="T87" fmla="*/ 27 h 220"/>
                <a:gd name="T88" fmla="*/ 15 w 180"/>
                <a:gd name="T89" fmla="*/ 23 h 220"/>
                <a:gd name="T90" fmla="*/ 28 w 180"/>
                <a:gd name="T91" fmla="*/ 21 h 220"/>
                <a:gd name="T92" fmla="*/ 29 w 180"/>
                <a:gd name="T93" fmla="*/ 19 h 220"/>
                <a:gd name="T94" fmla="*/ 28 w 180"/>
                <a:gd name="T95" fmla="*/ 15 h 220"/>
                <a:gd name="T96" fmla="*/ 25 w 180"/>
                <a:gd name="T97" fmla="*/ 10 h 220"/>
                <a:gd name="T98" fmla="*/ 26 w 180"/>
                <a:gd name="T99" fmla="*/ 7 h 220"/>
                <a:gd name="T100" fmla="*/ 30 w 180"/>
                <a:gd name="T101" fmla="*/ 6 h 220"/>
                <a:gd name="T102" fmla="*/ 84 w 180"/>
                <a:gd name="T103" fmla="*/ 9 h 220"/>
                <a:gd name="T104" fmla="*/ 91 w 180"/>
                <a:gd name="T105" fmla="*/ 10 h 220"/>
                <a:gd name="T106" fmla="*/ 99 w 180"/>
                <a:gd name="T107" fmla="*/ 7 h 220"/>
                <a:gd name="T108" fmla="*/ 117 w 180"/>
                <a:gd name="T109" fmla="*/ 4 h 220"/>
                <a:gd name="T110" fmla="*/ 122 w 180"/>
                <a:gd name="T111" fmla="*/ 13 h 220"/>
                <a:gd name="T112" fmla="*/ 156 w 180"/>
                <a:gd name="T113" fmla="*/ 9 h 220"/>
                <a:gd name="T114" fmla="*/ 180 w 180"/>
                <a:gd name="T115" fmla="*/ 27 h 220"/>
                <a:gd name="T116" fmla="*/ 180 w 180"/>
                <a:gd name="T117" fmla="*/ 29 h 220"/>
                <a:gd name="T118" fmla="*/ 174 w 180"/>
                <a:gd name="T119" fmla="*/ 40 h 220"/>
                <a:gd name="T120" fmla="*/ 172 w 180"/>
                <a:gd name="T121" fmla="*/ 6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 h="220">
                  <a:moveTo>
                    <a:pt x="177" y="78"/>
                  </a:moveTo>
                  <a:lnTo>
                    <a:pt x="170" y="81"/>
                  </a:lnTo>
                  <a:lnTo>
                    <a:pt x="161" y="93"/>
                  </a:lnTo>
                  <a:lnTo>
                    <a:pt x="160" y="96"/>
                  </a:lnTo>
                  <a:lnTo>
                    <a:pt x="161" y="113"/>
                  </a:lnTo>
                  <a:lnTo>
                    <a:pt x="163" y="116"/>
                  </a:lnTo>
                  <a:lnTo>
                    <a:pt x="164" y="119"/>
                  </a:lnTo>
                  <a:lnTo>
                    <a:pt x="163" y="123"/>
                  </a:lnTo>
                  <a:lnTo>
                    <a:pt x="161" y="127"/>
                  </a:lnTo>
                  <a:lnTo>
                    <a:pt x="161" y="129"/>
                  </a:lnTo>
                  <a:lnTo>
                    <a:pt x="161" y="130"/>
                  </a:lnTo>
                  <a:lnTo>
                    <a:pt x="161" y="130"/>
                  </a:lnTo>
                  <a:lnTo>
                    <a:pt x="162" y="131"/>
                  </a:lnTo>
                  <a:lnTo>
                    <a:pt x="170" y="138"/>
                  </a:lnTo>
                  <a:lnTo>
                    <a:pt x="171" y="140"/>
                  </a:lnTo>
                  <a:lnTo>
                    <a:pt x="171" y="141"/>
                  </a:lnTo>
                  <a:lnTo>
                    <a:pt x="171" y="142"/>
                  </a:lnTo>
                  <a:lnTo>
                    <a:pt x="171" y="143"/>
                  </a:lnTo>
                  <a:lnTo>
                    <a:pt x="170" y="144"/>
                  </a:lnTo>
                  <a:lnTo>
                    <a:pt x="164" y="147"/>
                  </a:lnTo>
                  <a:lnTo>
                    <a:pt x="161" y="150"/>
                  </a:lnTo>
                  <a:lnTo>
                    <a:pt x="160" y="159"/>
                  </a:lnTo>
                  <a:lnTo>
                    <a:pt x="159" y="160"/>
                  </a:lnTo>
                  <a:lnTo>
                    <a:pt x="155" y="163"/>
                  </a:lnTo>
                  <a:lnTo>
                    <a:pt x="154" y="164"/>
                  </a:lnTo>
                  <a:lnTo>
                    <a:pt x="154" y="165"/>
                  </a:lnTo>
                  <a:lnTo>
                    <a:pt x="154" y="168"/>
                  </a:lnTo>
                  <a:lnTo>
                    <a:pt x="154" y="171"/>
                  </a:lnTo>
                  <a:lnTo>
                    <a:pt x="147" y="183"/>
                  </a:lnTo>
                  <a:lnTo>
                    <a:pt x="145" y="190"/>
                  </a:lnTo>
                  <a:lnTo>
                    <a:pt x="144" y="191"/>
                  </a:lnTo>
                  <a:lnTo>
                    <a:pt x="130" y="193"/>
                  </a:lnTo>
                  <a:lnTo>
                    <a:pt x="126" y="199"/>
                  </a:lnTo>
                  <a:lnTo>
                    <a:pt x="126" y="201"/>
                  </a:lnTo>
                  <a:lnTo>
                    <a:pt x="126" y="202"/>
                  </a:lnTo>
                  <a:lnTo>
                    <a:pt x="133" y="210"/>
                  </a:lnTo>
                  <a:lnTo>
                    <a:pt x="90" y="220"/>
                  </a:lnTo>
                  <a:lnTo>
                    <a:pt x="86" y="219"/>
                  </a:lnTo>
                  <a:lnTo>
                    <a:pt x="83" y="213"/>
                  </a:lnTo>
                  <a:lnTo>
                    <a:pt x="82" y="209"/>
                  </a:lnTo>
                  <a:lnTo>
                    <a:pt x="81" y="207"/>
                  </a:lnTo>
                  <a:lnTo>
                    <a:pt x="79" y="206"/>
                  </a:lnTo>
                  <a:lnTo>
                    <a:pt x="71" y="208"/>
                  </a:lnTo>
                  <a:lnTo>
                    <a:pt x="68" y="207"/>
                  </a:lnTo>
                  <a:lnTo>
                    <a:pt x="68" y="205"/>
                  </a:lnTo>
                  <a:lnTo>
                    <a:pt x="68" y="204"/>
                  </a:lnTo>
                  <a:lnTo>
                    <a:pt x="68" y="204"/>
                  </a:lnTo>
                  <a:lnTo>
                    <a:pt x="70" y="200"/>
                  </a:lnTo>
                  <a:lnTo>
                    <a:pt x="70" y="198"/>
                  </a:lnTo>
                  <a:lnTo>
                    <a:pt x="70" y="197"/>
                  </a:lnTo>
                  <a:lnTo>
                    <a:pt x="70" y="196"/>
                  </a:lnTo>
                  <a:lnTo>
                    <a:pt x="70" y="195"/>
                  </a:lnTo>
                  <a:lnTo>
                    <a:pt x="67" y="192"/>
                  </a:lnTo>
                  <a:lnTo>
                    <a:pt x="39" y="183"/>
                  </a:lnTo>
                  <a:lnTo>
                    <a:pt x="29" y="188"/>
                  </a:lnTo>
                  <a:lnTo>
                    <a:pt x="26" y="188"/>
                  </a:lnTo>
                  <a:lnTo>
                    <a:pt x="25" y="187"/>
                  </a:lnTo>
                  <a:lnTo>
                    <a:pt x="19" y="174"/>
                  </a:lnTo>
                  <a:lnTo>
                    <a:pt x="13" y="171"/>
                  </a:lnTo>
                  <a:lnTo>
                    <a:pt x="12" y="169"/>
                  </a:lnTo>
                  <a:lnTo>
                    <a:pt x="8" y="165"/>
                  </a:lnTo>
                  <a:lnTo>
                    <a:pt x="5" y="159"/>
                  </a:lnTo>
                  <a:lnTo>
                    <a:pt x="5" y="157"/>
                  </a:lnTo>
                  <a:lnTo>
                    <a:pt x="5" y="156"/>
                  </a:lnTo>
                  <a:lnTo>
                    <a:pt x="7" y="153"/>
                  </a:lnTo>
                  <a:lnTo>
                    <a:pt x="7" y="151"/>
                  </a:lnTo>
                  <a:lnTo>
                    <a:pt x="7" y="149"/>
                  </a:lnTo>
                  <a:lnTo>
                    <a:pt x="7" y="146"/>
                  </a:lnTo>
                  <a:lnTo>
                    <a:pt x="2" y="139"/>
                  </a:lnTo>
                  <a:lnTo>
                    <a:pt x="1" y="132"/>
                  </a:lnTo>
                  <a:lnTo>
                    <a:pt x="0" y="127"/>
                  </a:lnTo>
                  <a:lnTo>
                    <a:pt x="2" y="109"/>
                  </a:lnTo>
                  <a:lnTo>
                    <a:pt x="5" y="101"/>
                  </a:lnTo>
                  <a:lnTo>
                    <a:pt x="7" y="99"/>
                  </a:lnTo>
                  <a:lnTo>
                    <a:pt x="10" y="87"/>
                  </a:lnTo>
                  <a:lnTo>
                    <a:pt x="10" y="84"/>
                  </a:lnTo>
                  <a:lnTo>
                    <a:pt x="8" y="81"/>
                  </a:lnTo>
                  <a:lnTo>
                    <a:pt x="8" y="79"/>
                  </a:lnTo>
                  <a:lnTo>
                    <a:pt x="8" y="65"/>
                  </a:lnTo>
                  <a:lnTo>
                    <a:pt x="8" y="64"/>
                  </a:lnTo>
                  <a:lnTo>
                    <a:pt x="10" y="63"/>
                  </a:lnTo>
                  <a:lnTo>
                    <a:pt x="16" y="59"/>
                  </a:lnTo>
                  <a:lnTo>
                    <a:pt x="16" y="57"/>
                  </a:lnTo>
                  <a:lnTo>
                    <a:pt x="17" y="56"/>
                  </a:lnTo>
                  <a:lnTo>
                    <a:pt x="16" y="50"/>
                  </a:lnTo>
                  <a:lnTo>
                    <a:pt x="14" y="44"/>
                  </a:lnTo>
                  <a:lnTo>
                    <a:pt x="14" y="41"/>
                  </a:lnTo>
                  <a:lnTo>
                    <a:pt x="14" y="27"/>
                  </a:lnTo>
                  <a:lnTo>
                    <a:pt x="14" y="24"/>
                  </a:lnTo>
                  <a:lnTo>
                    <a:pt x="15" y="23"/>
                  </a:lnTo>
                  <a:lnTo>
                    <a:pt x="28" y="22"/>
                  </a:lnTo>
                  <a:lnTo>
                    <a:pt x="28" y="21"/>
                  </a:lnTo>
                  <a:lnTo>
                    <a:pt x="29" y="21"/>
                  </a:lnTo>
                  <a:lnTo>
                    <a:pt x="29" y="19"/>
                  </a:lnTo>
                  <a:lnTo>
                    <a:pt x="28" y="16"/>
                  </a:lnTo>
                  <a:lnTo>
                    <a:pt x="28" y="15"/>
                  </a:lnTo>
                  <a:lnTo>
                    <a:pt x="26" y="12"/>
                  </a:lnTo>
                  <a:lnTo>
                    <a:pt x="25" y="10"/>
                  </a:lnTo>
                  <a:lnTo>
                    <a:pt x="26" y="9"/>
                  </a:lnTo>
                  <a:lnTo>
                    <a:pt x="26" y="7"/>
                  </a:lnTo>
                  <a:lnTo>
                    <a:pt x="27" y="7"/>
                  </a:lnTo>
                  <a:lnTo>
                    <a:pt x="30" y="6"/>
                  </a:lnTo>
                  <a:lnTo>
                    <a:pt x="41" y="10"/>
                  </a:lnTo>
                  <a:lnTo>
                    <a:pt x="84" y="9"/>
                  </a:lnTo>
                  <a:lnTo>
                    <a:pt x="88" y="11"/>
                  </a:lnTo>
                  <a:lnTo>
                    <a:pt x="91" y="10"/>
                  </a:lnTo>
                  <a:lnTo>
                    <a:pt x="93" y="8"/>
                  </a:lnTo>
                  <a:lnTo>
                    <a:pt x="99" y="7"/>
                  </a:lnTo>
                  <a:lnTo>
                    <a:pt x="113" y="0"/>
                  </a:lnTo>
                  <a:lnTo>
                    <a:pt x="117" y="4"/>
                  </a:lnTo>
                  <a:lnTo>
                    <a:pt x="121" y="13"/>
                  </a:lnTo>
                  <a:lnTo>
                    <a:pt x="122" y="13"/>
                  </a:lnTo>
                  <a:lnTo>
                    <a:pt x="124" y="15"/>
                  </a:lnTo>
                  <a:lnTo>
                    <a:pt x="156" y="9"/>
                  </a:lnTo>
                  <a:lnTo>
                    <a:pt x="180" y="26"/>
                  </a:lnTo>
                  <a:lnTo>
                    <a:pt x="180" y="27"/>
                  </a:lnTo>
                  <a:lnTo>
                    <a:pt x="180" y="27"/>
                  </a:lnTo>
                  <a:lnTo>
                    <a:pt x="180" y="29"/>
                  </a:lnTo>
                  <a:lnTo>
                    <a:pt x="180" y="30"/>
                  </a:lnTo>
                  <a:lnTo>
                    <a:pt x="174" y="40"/>
                  </a:lnTo>
                  <a:lnTo>
                    <a:pt x="172" y="64"/>
                  </a:lnTo>
                  <a:lnTo>
                    <a:pt x="172" y="66"/>
                  </a:lnTo>
                  <a:lnTo>
                    <a:pt x="177" y="78"/>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813" name="Freeform 184"/>
            <p:cNvSpPr>
              <a:spLocks/>
            </p:cNvSpPr>
            <p:nvPr/>
          </p:nvSpPr>
          <p:spPr bwMode="auto">
            <a:xfrm>
              <a:off x="4173538" y="5491163"/>
              <a:ext cx="428625" cy="327025"/>
            </a:xfrm>
            <a:custGeom>
              <a:avLst/>
              <a:gdLst>
                <a:gd name="T0" fmla="*/ 133 w 270"/>
                <a:gd name="T1" fmla="*/ 10 h 206"/>
                <a:gd name="T2" fmla="*/ 165 w 270"/>
                <a:gd name="T3" fmla="*/ 11 h 206"/>
                <a:gd name="T4" fmla="*/ 181 w 270"/>
                <a:gd name="T5" fmla="*/ 23 h 206"/>
                <a:gd name="T6" fmla="*/ 196 w 270"/>
                <a:gd name="T7" fmla="*/ 33 h 206"/>
                <a:gd name="T8" fmla="*/ 198 w 270"/>
                <a:gd name="T9" fmla="*/ 28 h 206"/>
                <a:gd name="T10" fmla="*/ 201 w 270"/>
                <a:gd name="T11" fmla="*/ 22 h 206"/>
                <a:gd name="T12" fmla="*/ 222 w 270"/>
                <a:gd name="T13" fmla="*/ 35 h 206"/>
                <a:gd name="T14" fmla="*/ 233 w 270"/>
                <a:gd name="T15" fmla="*/ 46 h 206"/>
                <a:gd name="T16" fmla="*/ 249 w 270"/>
                <a:gd name="T17" fmla="*/ 47 h 206"/>
                <a:gd name="T18" fmla="*/ 254 w 270"/>
                <a:gd name="T19" fmla="*/ 51 h 206"/>
                <a:gd name="T20" fmla="*/ 266 w 270"/>
                <a:gd name="T21" fmla="*/ 76 h 206"/>
                <a:gd name="T22" fmla="*/ 265 w 270"/>
                <a:gd name="T23" fmla="*/ 82 h 206"/>
                <a:gd name="T24" fmla="*/ 260 w 270"/>
                <a:gd name="T25" fmla="*/ 86 h 206"/>
                <a:gd name="T26" fmla="*/ 258 w 270"/>
                <a:gd name="T27" fmla="*/ 103 h 206"/>
                <a:gd name="T28" fmla="*/ 270 w 270"/>
                <a:gd name="T29" fmla="*/ 112 h 206"/>
                <a:gd name="T30" fmla="*/ 261 w 270"/>
                <a:gd name="T31" fmla="*/ 123 h 206"/>
                <a:gd name="T32" fmla="*/ 254 w 270"/>
                <a:gd name="T33" fmla="*/ 137 h 206"/>
                <a:gd name="T34" fmla="*/ 233 w 270"/>
                <a:gd name="T35" fmla="*/ 139 h 206"/>
                <a:gd name="T36" fmla="*/ 225 w 270"/>
                <a:gd name="T37" fmla="*/ 145 h 206"/>
                <a:gd name="T38" fmla="*/ 223 w 270"/>
                <a:gd name="T39" fmla="*/ 156 h 206"/>
                <a:gd name="T40" fmla="*/ 173 w 270"/>
                <a:gd name="T41" fmla="*/ 158 h 206"/>
                <a:gd name="T42" fmla="*/ 150 w 270"/>
                <a:gd name="T43" fmla="*/ 151 h 206"/>
                <a:gd name="T44" fmla="*/ 140 w 270"/>
                <a:gd name="T45" fmla="*/ 160 h 206"/>
                <a:gd name="T46" fmla="*/ 95 w 270"/>
                <a:gd name="T47" fmla="*/ 186 h 206"/>
                <a:gd name="T48" fmla="*/ 61 w 270"/>
                <a:gd name="T49" fmla="*/ 201 h 206"/>
                <a:gd name="T50" fmla="*/ 30 w 270"/>
                <a:gd name="T51" fmla="*/ 199 h 206"/>
                <a:gd name="T52" fmla="*/ 12 w 270"/>
                <a:gd name="T53" fmla="*/ 181 h 206"/>
                <a:gd name="T54" fmla="*/ 1 w 270"/>
                <a:gd name="T55" fmla="*/ 172 h 206"/>
                <a:gd name="T56" fmla="*/ 1 w 270"/>
                <a:gd name="T57" fmla="*/ 165 h 206"/>
                <a:gd name="T58" fmla="*/ 12 w 270"/>
                <a:gd name="T59" fmla="*/ 156 h 206"/>
                <a:gd name="T60" fmla="*/ 20 w 270"/>
                <a:gd name="T61" fmla="*/ 134 h 206"/>
                <a:gd name="T62" fmla="*/ 47 w 270"/>
                <a:gd name="T63" fmla="*/ 127 h 206"/>
                <a:gd name="T64" fmla="*/ 52 w 270"/>
                <a:gd name="T65" fmla="*/ 100 h 206"/>
                <a:gd name="T66" fmla="*/ 46 w 270"/>
                <a:gd name="T67" fmla="*/ 67 h 206"/>
                <a:gd name="T68" fmla="*/ 38 w 270"/>
                <a:gd name="T69" fmla="*/ 54 h 206"/>
                <a:gd name="T70" fmla="*/ 39 w 270"/>
                <a:gd name="T71" fmla="*/ 52 h 206"/>
                <a:gd name="T72" fmla="*/ 50 w 270"/>
                <a:gd name="T73" fmla="*/ 46 h 206"/>
                <a:gd name="T74" fmla="*/ 48 w 270"/>
                <a:gd name="T75" fmla="*/ 42 h 206"/>
                <a:gd name="T76" fmla="*/ 48 w 270"/>
                <a:gd name="T77" fmla="*/ 38 h 206"/>
                <a:gd name="T78" fmla="*/ 79 w 270"/>
                <a:gd name="T79" fmla="*/ 33 h 206"/>
                <a:gd name="T80" fmla="*/ 79 w 270"/>
                <a:gd name="T81" fmla="*/ 27 h 206"/>
                <a:gd name="T82" fmla="*/ 84 w 270"/>
                <a:gd name="T83" fmla="*/ 18 h 206"/>
                <a:gd name="T84" fmla="*/ 85 w 270"/>
                <a:gd name="T85" fmla="*/ 10 h 206"/>
                <a:gd name="T86" fmla="*/ 117 w 270"/>
                <a:gd name="T8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0" h="206">
                  <a:moveTo>
                    <a:pt x="117" y="0"/>
                  </a:moveTo>
                  <a:lnTo>
                    <a:pt x="129" y="10"/>
                  </a:lnTo>
                  <a:lnTo>
                    <a:pt x="133" y="10"/>
                  </a:lnTo>
                  <a:lnTo>
                    <a:pt x="142" y="7"/>
                  </a:lnTo>
                  <a:lnTo>
                    <a:pt x="155" y="13"/>
                  </a:lnTo>
                  <a:lnTo>
                    <a:pt x="165" y="11"/>
                  </a:lnTo>
                  <a:lnTo>
                    <a:pt x="179" y="17"/>
                  </a:lnTo>
                  <a:lnTo>
                    <a:pt x="180" y="17"/>
                  </a:lnTo>
                  <a:lnTo>
                    <a:pt x="181" y="23"/>
                  </a:lnTo>
                  <a:lnTo>
                    <a:pt x="186" y="30"/>
                  </a:lnTo>
                  <a:lnTo>
                    <a:pt x="191" y="33"/>
                  </a:lnTo>
                  <a:lnTo>
                    <a:pt x="196" y="33"/>
                  </a:lnTo>
                  <a:lnTo>
                    <a:pt x="197" y="32"/>
                  </a:lnTo>
                  <a:lnTo>
                    <a:pt x="198" y="31"/>
                  </a:lnTo>
                  <a:lnTo>
                    <a:pt x="198" y="28"/>
                  </a:lnTo>
                  <a:lnTo>
                    <a:pt x="200" y="26"/>
                  </a:lnTo>
                  <a:lnTo>
                    <a:pt x="201" y="24"/>
                  </a:lnTo>
                  <a:lnTo>
                    <a:pt x="201" y="22"/>
                  </a:lnTo>
                  <a:lnTo>
                    <a:pt x="207" y="22"/>
                  </a:lnTo>
                  <a:lnTo>
                    <a:pt x="209" y="22"/>
                  </a:lnTo>
                  <a:lnTo>
                    <a:pt x="222" y="35"/>
                  </a:lnTo>
                  <a:lnTo>
                    <a:pt x="226" y="37"/>
                  </a:lnTo>
                  <a:lnTo>
                    <a:pt x="232" y="42"/>
                  </a:lnTo>
                  <a:lnTo>
                    <a:pt x="233" y="46"/>
                  </a:lnTo>
                  <a:lnTo>
                    <a:pt x="236" y="49"/>
                  </a:lnTo>
                  <a:lnTo>
                    <a:pt x="240" y="51"/>
                  </a:lnTo>
                  <a:lnTo>
                    <a:pt x="249" y="47"/>
                  </a:lnTo>
                  <a:lnTo>
                    <a:pt x="252" y="48"/>
                  </a:lnTo>
                  <a:lnTo>
                    <a:pt x="252" y="48"/>
                  </a:lnTo>
                  <a:lnTo>
                    <a:pt x="254" y="51"/>
                  </a:lnTo>
                  <a:lnTo>
                    <a:pt x="256" y="56"/>
                  </a:lnTo>
                  <a:lnTo>
                    <a:pt x="264" y="68"/>
                  </a:lnTo>
                  <a:lnTo>
                    <a:pt x="266" y="76"/>
                  </a:lnTo>
                  <a:lnTo>
                    <a:pt x="266" y="79"/>
                  </a:lnTo>
                  <a:lnTo>
                    <a:pt x="266" y="81"/>
                  </a:lnTo>
                  <a:lnTo>
                    <a:pt x="265" y="82"/>
                  </a:lnTo>
                  <a:lnTo>
                    <a:pt x="264" y="83"/>
                  </a:lnTo>
                  <a:lnTo>
                    <a:pt x="261" y="85"/>
                  </a:lnTo>
                  <a:lnTo>
                    <a:pt x="260" y="86"/>
                  </a:lnTo>
                  <a:lnTo>
                    <a:pt x="260" y="87"/>
                  </a:lnTo>
                  <a:lnTo>
                    <a:pt x="258" y="100"/>
                  </a:lnTo>
                  <a:lnTo>
                    <a:pt x="258" y="103"/>
                  </a:lnTo>
                  <a:lnTo>
                    <a:pt x="259" y="105"/>
                  </a:lnTo>
                  <a:lnTo>
                    <a:pt x="267" y="108"/>
                  </a:lnTo>
                  <a:lnTo>
                    <a:pt x="270" y="112"/>
                  </a:lnTo>
                  <a:lnTo>
                    <a:pt x="270" y="113"/>
                  </a:lnTo>
                  <a:lnTo>
                    <a:pt x="267" y="118"/>
                  </a:lnTo>
                  <a:lnTo>
                    <a:pt x="261" y="123"/>
                  </a:lnTo>
                  <a:lnTo>
                    <a:pt x="255" y="131"/>
                  </a:lnTo>
                  <a:lnTo>
                    <a:pt x="254" y="132"/>
                  </a:lnTo>
                  <a:lnTo>
                    <a:pt x="254" y="137"/>
                  </a:lnTo>
                  <a:lnTo>
                    <a:pt x="253" y="139"/>
                  </a:lnTo>
                  <a:lnTo>
                    <a:pt x="251" y="141"/>
                  </a:lnTo>
                  <a:lnTo>
                    <a:pt x="233" y="139"/>
                  </a:lnTo>
                  <a:lnTo>
                    <a:pt x="226" y="142"/>
                  </a:lnTo>
                  <a:lnTo>
                    <a:pt x="225" y="143"/>
                  </a:lnTo>
                  <a:lnTo>
                    <a:pt x="225" y="145"/>
                  </a:lnTo>
                  <a:lnTo>
                    <a:pt x="225" y="154"/>
                  </a:lnTo>
                  <a:lnTo>
                    <a:pt x="224" y="155"/>
                  </a:lnTo>
                  <a:lnTo>
                    <a:pt x="223" y="156"/>
                  </a:lnTo>
                  <a:lnTo>
                    <a:pt x="196" y="154"/>
                  </a:lnTo>
                  <a:lnTo>
                    <a:pt x="187" y="159"/>
                  </a:lnTo>
                  <a:lnTo>
                    <a:pt x="173" y="158"/>
                  </a:lnTo>
                  <a:lnTo>
                    <a:pt x="157" y="148"/>
                  </a:lnTo>
                  <a:lnTo>
                    <a:pt x="154" y="148"/>
                  </a:lnTo>
                  <a:lnTo>
                    <a:pt x="150" y="151"/>
                  </a:lnTo>
                  <a:lnTo>
                    <a:pt x="148" y="156"/>
                  </a:lnTo>
                  <a:lnTo>
                    <a:pt x="145" y="159"/>
                  </a:lnTo>
                  <a:lnTo>
                    <a:pt x="140" y="160"/>
                  </a:lnTo>
                  <a:lnTo>
                    <a:pt x="138" y="160"/>
                  </a:lnTo>
                  <a:lnTo>
                    <a:pt x="134" y="170"/>
                  </a:lnTo>
                  <a:lnTo>
                    <a:pt x="95" y="186"/>
                  </a:lnTo>
                  <a:lnTo>
                    <a:pt x="88" y="199"/>
                  </a:lnTo>
                  <a:lnTo>
                    <a:pt x="87" y="199"/>
                  </a:lnTo>
                  <a:lnTo>
                    <a:pt x="61" y="201"/>
                  </a:lnTo>
                  <a:lnTo>
                    <a:pt x="58" y="205"/>
                  </a:lnTo>
                  <a:lnTo>
                    <a:pt x="54" y="206"/>
                  </a:lnTo>
                  <a:lnTo>
                    <a:pt x="30" y="199"/>
                  </a:lnTo>
                  <a:lnTo>
                    <a:pt x="27" y="190"/>
                  </a:lnTo>
                  <a:lnTo>
                    <a:pt x="26" y="189"/>
                  </a:lnTo>
                  <a:lnTo>
                    <a:pt x="12" y="181"/>
                  </a:lnTo>
                  <a:lnTo>
                    <a:pt x="8" y="176"/>
                  </a:lnTo>
                  <a:lnTo>
                    <a:pt x="1" y="172"/>
                  </a:lnTo>
                  <a:lnTo>
                    <a:pt x="1" y="172"/>
                  </a:lnTo>
                  <a:lnTo>
                    <a:pt x="0" y="171"/>
                  </a:lnTo>
                  <a:lnTo>
                    <a:pt x="0" y="170"/>
                  </a:lnTo>
                  <a:lnTo>
                    <a:pt x="1" y="165"/>
                  </a:lnTo>
                  <a:lnTo>
                    <a:pt x="2" y="164"/>
                  </a:lnTo>
                  <a:lnTo>
                    <a:pt x="11" y="158"/>
                  </a:lnTo>
                  <a:lnTo>
                    <a:pt x="12" y="156"/>
                  </a:lnTo>
                  <a:lnTo>
                    <a:pt x="13" y="153"/>
                  </a:lnTo>
                  <a:lnTo>
                    <a:pt x="20" y="135"/>
                  </a:lnTo>
                  <a:lnTo>
                    <a:pt x="20" y="134"/>
                  </a:lnTo>
                  <a:lnTo>
                    <a:pt x="33" y="131"/>
                  </a:lnTo>
                  <a:lnTo>
                    <a:pt x="44" y="130"/>
                  </a:lnTo>
                  <a:lnTo>
                    <a:pt x="47" y="127"/>
                  </a:lnTo>
                  <a:lnTo>
                    <a:pt x="49" y="111"/>
                  </a:lnTo>
                  <a:lnTo>
                    <a:pt x="52" y="102"/>
                  </a:lnTo>
                  <a:lnTo>
                    <a:pt x="52" y="100"/>
                  </a:lnTo>
                  <a:lnTo>
                    <a:pt x="48" y="83"/>
                  </a:lnTo>
                  <a:lnTo>
                    <a:pt x="47" y="69"/>
                  </a:lnTo>
                  <a:lnTo>
                    <a:pt x="46" y="67"/>
                  </a:lnTo>
                  <a:lnTo>
                    <a:pt x="39" y="58"/>
                  </a:lnTo>
                  <a:lnTo>
                    <a:pt x="38" y="57"/>
                  </a:lnTo>
                  <a:lnTo>
                    <a:pt x="38" y="54"/>
                  </a:lnTo>
                  <a:lnTo>
                    <a:pt x="38" y="53"/>
                  </a:lnTo>
                  <a:lnTo>
                    <a:pt x="38" y="52"/>
                  </a:lnTo>
                  <a:lnTo>
                    <a:pt x="39" y="52"/>
                  </a:lnTo>
                  <a:lnTo>
                    <a:pt x="46" y="51"/>
                  </a:lnTo>
                  <a:lnTo>
                    <a:pt x="50" y="48"/>
                  </a:lnTo>
                  <a:lnTo>
                    <a:pt x="50" y="46"/>
                  </a:lnTo>
                  <a:lnTo>
                    <a:pt x="50" y="45"/>
                  </a:lnTo>
                  <a:lnTo>
                    <a:pt x="50" y="44"/>
                  </a:lnTo>
                  <a:lnTo>
                    <a:pt x="48" y="42"/>
                  </a:lnTo>
                  <a:lnTo>
                    <a:pt x="48" y="40"/>
                  </a:lnTo>
                  <a:lnTo>
                    <a:pt x="48" y="39"/>
                  </a:lnTo>
                  <a:lnTo>
                    <a:pt x="48" y="38"/>
                  </a:lnTo>
                  <a:lnTo>
                    <a:pt x="52" y="34"/>
                  </a:lnTo>
                  <a:lnTo>
                    <a:pt x="77" y="34"/>
                  </a:lnTo>
                  <a:lnTo>
                    <a:pt x="79" y="33"/>
                  </a:lnTo>
                  <a:lnTo>
                    <a:pt x="79" y="33"/>
                  </a:lnTo>
                  <a:lnTo>
                    <a:pt x="79" y="31"/>
                  </a:lnTo>
                  <a:lnTo>
                    <a:pt x="79" y="27"/>
                  </a:lnTo>
                  <a:lnTo>
                    <a:pt x="79" y="25"/>
                  </a:lnTo>
                  <a:lnTo>
                    <a:pt x="80" y="23"/>
                  </a:lnTo>
                  <a:lnTo>
                    <a:pt x="84" y="18"/>
                  </a:lnTo>
                  <a:lnTo>
                    <a:pt x="84" y="16"/>
                  </a:lnTo>
                  <a:lnTo>
                    <a:pt x="84" y="12"/>
                  </a:lnTo>
                  <a:lnTo>
                    <a:pt x="85" y="10"/>
                  </a:lnTo>
                  <a:lnTo>
                    <a:pt x="86" y="8"/>
                  </a:lnTo>
                  <a:lnTo>
                    <a:pt x="87" y="6"/>
                  </a:lnTo>
                  <a:lnTo>
                    <a:pt x="117" y="0"/>
                  </a:lnTo>
                  <a:close/>
                </a:path>
              </a:pathLst>
            </a:custGeom>
            <a:solidFill>
              <a:srgbClr val="1F1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814" name="Freeform 185"/>
            <p:cNvSpPr>
              <a:spLocks/>
            </p:cNvSpPr>
            <p:nvPr/>
          </p:nvSpPr>
          <p:spPr bwMode="auto">
            <a:xfrm>
              <a:off x="4173538" y="5491163"/>
              <a:ext cx="428625" cy="327025"/>
            </a:xfrm>
            <a:custGeom>
              <a:avLst/>
              <a:gdLst>
                <a:gd name="T0" fmla="*/ 133 w 270"/>
                <a:gd name="T1" fmla="*/ 10 h 206"/>
                <a:gd name="T2" fmla="*/ 165 w 270"/>
                <a:gd name="T3" fmla="*/ 11 h 206"/>
                <a:gd name="T4" fmla="*/ 181 w 270"/>
                <a:gd name="T5" fmla="*/ 23 h 206"/>
                <a:gd name="T6" fmla="*/ 196 w 270"/>
                <a:gd name="T7" fmla="*/ 33 h 206"/>
                <a:gd name="T8" fmla="*/ 198 w 270"/>
                <a:gd name="T9" fmla="*/ 28 h 206"/>
                <a:gd name="T10" fmla="*/ 201 w 270"/>
                <a:gd name="T11" fmla="*/ 22 h 206"/>
                <a:gd name="T12" fmla="*/ 222 w 270"/>
                <a:gd name="T13" fmla="*/ 35 h 206"/>
                <a:gd name="T14" fmla="*/ 233 w 270"/>
                <a:gd name="T15" fmla="*/ 46 h 206"/>
                <a:gd name="T16" fmla="*/ 249 w 270"/>
                <a:gd name="T17" fmla="*/ 47 h 206"/>
                <a:gd name="T18" fmla="*/ 254 w 270"/>
                <a:gd name="T19" fmla="*/ 51 h 206"/>
                <a:gd name="T20" fmla="*/ 266 w 270"/>
                <a:gd name="T21" fmla="*/ 76 h 206"/>
                <a:gd name="T22" fmla="*/ 265 w 270"/>
                <a:gd name="T23" fmla="*/ 82 h 206"/>
                <a:gd name="T24" fmla="*/ 260 w 270"/>
                <a:gd name="T25" fmla="*/ 86 h 206"/>
                <a:gd name="T26" fmla="*/ 258 w 270"/>
                <a:gd name="T27" fmla="*/ 103 h 206"/>
                <a:gd name="T28" fmla="*/ 270 w 270"/>
                <a:gd name="T29" fmla="*/ 112 h 206"/>
                <a:gd name="T30" fmla="*/ 261 w 270"/>
                <a:gd name="T31" fmla="*/ 123 h 206"/>
                <a:gd name="T32" fmla="*/ 254 w 270"/>
                <a:gd name="T33" fmla="*/ 137 h 206"/>
                <a:gd name="T34" fmla="*/ 233 w 270"/>
                <a:gd name="T35" fmla="*/ 139 h 206"/>
                <a:gd name="T36" fmla="*/ 225 w 270"/>
                <a:gd name="T37" fmla="*/ 145 h 206"/>
                <a:gd name="T38" fmla="*/ 223 w 270"/>
                <a:gd name="T39" fmla="*/ 156 h 206"/>
                <a:gd name="T40" fmla="*/ 173 w 270"/>
                <a:gd name="T41" fmla="*/ 158 h 206"/>
                <a:gd name="T42" fmla="*/ 150 w 270"/>
                <a:gd name="T43" fmla="*/ 151 h 206"/>
                <a:gd name="T44" fmla="*/ 140 w 270"/>
                <a:gd name="T45" fmla="*/ 160 h 206"/>
                <a:gd name="T46" fmla="*/ 95 w 270"/>
                <a:gd name="T47" fmla="*/ 186 h 206"/>
                <a:gd name="T48" fmla="*/ 61 w 270"/>
                <a:gd name="T49" fmla="*/ 201 h 206"/>
                <a:gd name="T50" fmla="*/ 30 w 270"/>
                <a:gd name="T51" fmla="*/ 199 h 206"/>
                <a:gd name="T52" fmla="*/ 12 w 270"/>
                <a:gd name="T53" fmla="*/ 181 h 206"/>
                <a:gd name="T54" fmla="*/ 1 w 270"/>
                <a:gd name="T55" fmla="*/ 172 h 206"/>
                <a:gd name="T56" fmla="*/ 1 w 270"/>
                <a:gd name="T57" fmla="*/ 165 h 206"/>
                <a:gd name="T58" fmla="*/ 12 w 270"/>
                <a:gd name="T59" fmla="*/ 156 h 206"/>
                <a:gd name="T60" fmla="*/ 20 w 270"/>
                <a:gd name="T61" fmla="*/ 134 h 206"/>
                <a:gd name="T62" fmla="*/ 47 w 270"/>
                <a:gd name="T63" fmla="*/ 127 h 206"/>
                <a:gd name="T64" fmla="*/ 52 w 270"/>
                <a:gd name="T65" fmla="*/ 100 h 206"/>
                <a:gd name="T66" fmla="*/ 46 w 270"/>
                <a:gd name="T67" fmla="*/ 67 h 206"/>
                <a:gd name="T68" fmla="*/ 38 w 270"/>
                <a:gd name="T69" fmla="*/ 54 h 206"/>
                <a:gd name="T70" fmla="*/ 39 w 270"/>
                <a:gd name="T71" fmla="*/ 52 h 206"/>
                <a:gd name="T72" fmla="*/ 50 w 270"/>
                <a:gd name="T73" fmla="*/ 46 h 206"/>
                <a:gd name="T74" fmla="*/ 48 w 270"/>
                <a:gd name="T75" fmla="*/ 42 h 206"/>
                <a:gd name="T76" fmla="*/ 48 w 270"/>
                <a:gd name="T77" fmla="*/ 38 h 206"/>
                <a:gd name="T78" fmla="*/ 79 w 270"/>
                <a:gd name="T79" fmla="*/ 33 h 206"/>
                <a:gd name="T80" fmla="*/ 79 w 270"/>
                <a:gd name="T81" fmla="*/ 27 h 206"/>
                <a:gd name="T82" fmla="*/ 84 w 270"/>
                <a:gd name="T83" fmla="*/ 18 h 206"/>
                <a:gd name="T84" fmla="*/ 85 w 270"/>
                <a:gd name="T85" fmla="*/ 10 h 206"/>
                <a:gd name="T86" fmla="*/ 117 w 270"/>
                <a:gd name="T8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0" h="206">
                  <a:moveTo>
                    <a:pt x="117" y="0"/>
                  </a:moveTo>
                  <a:lnTo>
                    <a:pt x="129" y="10"/>
                  </a:lnTo>
                  <a:lnTo>
                    <a:pt x="133" y="10"/>
                  </a:lnTo>
                  <a:lnTo>
                    <a:pt x="142" y="7"/>
                  </a:lnTo>
                  <a:lnTo>
                    <a:pt x="155" y="13"/>
                  </a:lnTo>
                  <a:lnTo>
                    <a:pt x="165" y="11"/>
                  </a:lnTo>
                  <a:lnTo>
                    <a:pt x="179" y="17"/>
                  </a:lnTo>
                  <a:lnTo>
                    <a:pt x="180" y="17"/>
                  </a:lnTo>
                  <a:lnTo>
                    <a:pt x="181" y="23"/>
                  </a:lnTo>
                  <a:lnTo>
                    <a:pt x="186" y="30"/>
                  </a:lnTo>
                  <a:lnTo>
                    <a:pt x="191" y="33"/>
                  </a:lnTo>
                  <a:lnTo>
                    <a:pt x="196" y="33"/>
                  </a:lnTo>
                  <a:lnTo>
                    <a:pt x="197" y="32"/>
                  </a:lnTo>
                  <a:lnTo>
                    <a:pt x="198" y="31"/>
                  </a:lnTo>
                  <a:lnTo>
                    <a:pt x="198" y="28"/>
                  </a:lnTo>
                  <a:lnTo>
                    <a:pt x="200" y="26"/>
                  </a:lnTo>
                  <a:lnTo>
                    <a:pt x="201" y="24"/>
                  </a:lnTo>
                  <a:lnTo>
                    <a:pt x="201" y="22"/>
                  </a:lnTo>
                  <a:lnTo>
                    <a:pt x="207" y="22"/>
                  </a:lnTo>
                  <a:lnTo>
                    <a:pt x="209" y="22"/>
                  </a:lnTo>
                  <a:lnTo>
                    <a:pt x="222" y="35"/>
                  </a:lnTo>
                  <a:lnTo>
                    <a:pt x="226" y="37"/>
                  </a:lnTo>
                  <a:lnTo>
                    <a:pt x="232" y="42"/>
                  </a:lnTo>
                  <a:lnTo>
                    <a:pt x="233" y="46"/>
                  </a:lnTo>
                  <a:lnTo>
                    <a:pt x="236" y="49"/>
                  </a:lnTo>
                  <a:lnTo>
                    <a:pt x="240" y="51"/>
                  </a:lnTo>
                  <a:lnTo>
                    <a:pt x="249" y="47"/>
                  </a:lnTo>
                  <a:lnTo>
                    <a:pt x="252" y="48"/>
                  </a:lnTo>
                  <a:lnTo>
                    <a:pt x="252" y="48"/>
                  </a:lnTo>
                  <a:lnTo>
                    <a:pt x="254" y="51"/>
                  </a:lnTo>
                  <a:lnTo>
                    <a:pt x="256" y="56"/>
                  </a:lnTo>
                  <a:lnTo>
                    <a:pt x="264" y="68"/>
                  </a:lnTo>
                  <a:lnTo>
                    <a:pt x="266" y="76"/>
                  </a:lnTo>
                  <a:lnTo>
                    <a:pt x="266" y="79"/>
                  </a:lnTo>
                  <a:lnTo>
                    <a:pt x="266" y="81"/>
                  </a:lnTo>
                  <a:lnTo>
                    <a:pt x="265" y="82"/>
                  </a:lnTo>
                  <a:lnTo>
                    <a:pt x="264" y="83"/>
                  </a:lnTo>
                  <a:lnTo>
                    <a:pt x="261" y="85"/>
                  </a:lnTo>
                  <a:lnTo>
                    <a:pt x="260" y="86"/>
                  </a:lnTo>
                  <a:lnTo>
                    <a:pt x="260" y="87"/>
                  </a:lnTo>
                  <a:lnTo>
                    <a:pt x="258" y="100"/>
                  </a:lnTo>
                  <a:lnTo>
                    <a:pt x="258" y="103"/>
                  </a:lnTo>
                  <a:lnTo>
                    <a:pt x="259" y="105"/>
                  </a:lnTo>
                  <a:lnTo>
                    <a:pt x="267" y="108"/>
                  </a:lnTo>
                  <a:lnTo>
                    <a:pt x="270" y="112"/>
                  </a:lnTo>
                  <a:lnTo>
                    <a:pt x="270" y="113"/>
                  </a:lnTo>
                  <a:lnTo>
                    <a:pt x="267" y="118"/>
                  </a:lnTo>
                  <a:lnTo>
                    <a:pt x="261" y="123"/>
                  </a:lnTo>
                  <a:lnTo>
                    <a:pt x="255" y="131"/>
                  </a:lnTo>
                  <a:lnTo>
                    <a:pt x="254" y="132"/>
                  </a:lnTo>
                  <a:lnTo>
                    <a:pt x="254" y="137"/>
                  </a:lnTo>
                  <a:lnTo>
                    <a:pt x="253" y="139"/>
                  </a:lnTo>
                  <a:lnTo>
                    <a:pt x="251" y="141"/>
                  </a:lnTo>
                  <a:lnTo>
                    <a:pt x="233" y="139"/>
                  </a:lnTo>
                  <a:lnTo>
                    <a:pt x="226" y="142"/>
                  </a:lnTo>
                  <a:lnTo>
                    <a:pt x="225" y="143"/>
                  </a:lnTo>
                  <a:lnTo>
                    <a:pt x="225" y="145"/>
                  </a:lnTo>
                  <a:lnTo>
                    <a:pt x="225" y="154"/>
                  </a:lnTo>
                  <a:lnTo>
                    <a:pt x="224" y="155"/>
                  </a:lnTo>
                  <a:lnTo>
                    <a:pt x="223" y="156"/>
                  </a:lnTo>
                  <a:lnTo>
                    <a:pt x="196" y="154"/>
                  </a:lnTo>
                  <a:lnTo>
                    <a:pt x="187" y="159"/>
                  </a:lnTo>
                  <a:lnTo>
                    <a:pt x="173" y="158"/>
                  </a:lnTo>
                  <a:lnTo>
                    <a:pt x="157" y="148"/>
                  </a:lnTo>
                  <a:lnTo>
                    <a:pt x="154" y="148"/>
                  </a:lnTo>
                  <a:lnTo>
                    <a:pt x="150" y="151"/>
                  </a:lnTo>
                  <a:lnTo>
                    <a:pt x="148" y="156"/>
                  </a:lnTo>
                  <a:lnTo>
                    <a:pt x="145" y="159"/>
                  </a:lnTo>
                  <a:lnTo>
                    <a:pt x="140" y="160"/>
                  </a:lnTo>
                  <a:lnTo>
                    <a:pt x="138" y="160"/>
                  </a:lnTo>
                  <a:lnTo>
                    <a:pt x="134" y="170"/>
                  </a:lnTo>
                  <a:lnTo>
                    <a:pt x="95" y="186"/>
                  </a:lnTo>
                  <a:lnTo>
                    <a:pt x="88" y="199"/>
                  </a:lnTo>
                  <a:lnTo>
                    <a:pt x="87" y="199"/>
                  </a:lnTo>
                  <a:lnTo>
                    <a:pt x="61" y="201"/>
                  </a:lnTo>
                  <a:lnTo>
                    <a:pt x="58" y="205"/>
                  </a:lnTo>
                  <a:lnTo>
                    <a:pt x="54" y="206"/>
                  </a:lnTo>
                  <a:lnTo>
                    <a:pt x="30" y="199"/>
                  </a:lnTo>
                  <a:lnTo>
                    <a:pt x="27" y="190"/>
                  </a:lnTo>
                  <a:lnTo>
                    <a:pt x="26" y="189"/>
                  </a:lnTo>
                  <a:lnTo>
                    <a:pt x="12" y="181"/>
                  </a:lnTo>
                  <a:lnTo>
                    <a:pt x="8" y="176"/>
                  </a:lnTo>
                  <a:lnTo>
                    <a:pt x="1" y="172"/>
                  </a:lnTo>
                  <a:lnTo>
                    <a:pt x="1" y="172"/>
                  </a:lnTo>
                  <a:lnTo>
                    <a:pt x="0" y="171"/>
                  </a:lnTo>
                  <a:lnTo>
                    <a:pt x="0" y="170"/>
                  </a:lnTo>
                  <a:lnTo>
                    <a:pt x="1" y="165"/>
                  </a:lnTo>
                  <a:lnTo>
                    <a:pt x="2" y="164"/>
                  </a:lnTo>
                  <a:lnTo>
                    <a:pt x="11" y="158"/>
                  </a:lnTo>
                  <a:lnTo>
                    <a:pt x="12" y="156"/>
                  </a:lnTo>
                  <a:lnTo>
                    <a:pt x="13" y="153"/>
                  </a:lnTo>
                  <a:lnTo>
                    <a:pt x="20" y="135"/>
                  </a:lnTo>
                  <a:lnTo>
                    <a:pt x="20" y="134"/>
                  </a:lnTo>
                  <a:lnTo>
                    <a:pt x="33" y="131"/>
                  </a:lnTo>
                  <a:lnTo>
                    <a:pt x="44" y="130"/>
                  </a:lnTo>
                  <a:lnTo>
                    <a:pt x="47" y="127"/>
                  </a:lnTo>
                  <a:lnTo>
                    <a:pt x="49" y="111"/>
                  </a:lnTo>
                  <a:lnTo>
                    <a:pt x="52" y="102"/>
                  </a:lnTo>
                  <a:lnTo>
                    <a:pt x="52" y="100"/>
                  </a:lnTo>
                  <a:lnTo>
                    <a:pt x="48" y="83"/>
                  </a:lnTo>
                  <a:lnTo>
                    <a:pt x="47" y="69"/>
                  </a:lnTo>
                  <a:lnTo>
                    <a:pt x="46" y="67"/>
                  </a:lnTo>
                  <a:lnTo>
                    <a:pt x="39" y="58"/>
                  </a:lnTo>
                  <a:lnTo>
                    <a:pt x="38" y="57"/>
                  </a:lnTo>
                  <a:lnTo>
                    <a:pt x="38" y="54"/>
                  </a:lnTo>
                  <a:lnTo>
                    <a:pt x="38" y="53"/>
                  </a:lnTo>
                  <a:lnTo>
                    <a:pt x="38" y="52"/>
                  </a:lnTo>
                  <a:lnTo>
                    <a:pt x="39" y="52"/>
                  </a:lnTo>
                  <a:lnTo>
                    <a:pt x="46" y="51"/>
                  </a:lnTo>
                  <a:lnTo>
                    <a:pt x="50" y="48"/>
                  </a:lnTo>
                  <a:lnTo>
                    <a:pt x="50" y="46"/>
                  </a:lnTo>
                  <a:lnTo>
                    <a:pt x="50" y="45"/>
                  </a:lnTo>
                  <a:lnTo>
                    <a:pt x="50" y="44"/>
                  </a:lnTo>
                  <a:lnTo>
                    <a:pt x="48" y="42"/>
                  </a:lnTo>
                  <a:lnTo>
                    <a:pt x="48" y="40"/>
                  </a:lnTo>
                  <a:lnTo>
                    <a:pt x="48" y="39"/>
                  </a:lnTo>
                  <a:lnTo>
                    <a:pt x="48" y="38"/>
                  </a:lnTo>
                  <a:lnTo>
                    <a:pt x="52" y="34"/>
                  </a:lnTo>
                  <a:lnTo>
                    <a:pt x="77" y="34"/>
                  </a:lnTo>
                  <a:lnTo>
                    <a:pt x="79" y="33"/>
                  </a:lnTo>
                  <a:lnTo>
                    <a:pt x="79" y="33"/>
                  </a:lnTo>
                  <a:lnTo>
                    <a:pt x="79" y="31"/>
                  </a:lnTo>
                  <a:lnTo>
                    <a:pt x="79" y="27"/>
                  </a:lnTo>
                  <a:lnTo>
                    <a:pt x="79" y="25"/>
                  </a:lnTo>
                  <a:lnTo>
                    <a:pt x="80" y="23"/>
                  </a:lnTo>
                  <a:lnTo>
                    <a:pt x="84" y="18"/>
                  </a:lnTo>
                  <a:lnTo>
                    <a:pt x="84" y="16"/>
                  </a:lnTo>
                  <a:lnTo>
                    <a:pt x="84" y="12"/>
                  </a:lnTo>
                  <a:lnTo>
                    <a:pt x="85" y="10"/>
                  </a:lnTo>
                  <a:lnTo>
                    <a:pt x="86" y="8"/>
                  </a:lnTo>
                  <a:lnTo>
                    <a:pt x="87" y="6"/>
                  </a:lnTo>
                  <a:lnTo>
                    <a:pt x="117"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815" name="Freeform 186"/>
            <p:cNvSpPr>
              <a:spLocks/>
            </p:cNvSpPr>
            <p:nvPr/>
          </p:nvSpPr>
          <p:spPr bwMode="auto">
            <a:xfrm>
              <a:off x="4313238" y="5151438"/>
              <a:ext cx="350838" cy="420688"/>
            </a:xfrm>
            <a:custGeom>
              <a:avLst/>
              <a:gdLst>
                <a:gd name="T0" fmla="*/ 210 w 221"/>
                <a:gd name="T1" fmla="*/ 86 h 265"/>
                <a:gd name="T2" fmla="*/ 206 w 221"/>
                <a:gd name="T3" fmla="*/ 94 h 265"/>
                <a:gd name="T4" fmla="*/ 206 w 221"/>
                <a:gd name="T5" fmla="*/ 96 h 265"/>
                <a:gd name="T6" fmla="*/ 220 w 221"/>
                <a:gd name="T7" fmla="*/ 106 h 265"/>
                <a:gd name="T8" fmla="*/ 221 w 221"/>
                <a:gd name="T9" fmla="*/ 110 h 265"/>
                <a:gd name="T10" fmla="*/ 217 w 221"/>
                <a:gd name="T11" fmla="*/ 122 h 265"/>
                <a:gd name="T12" fmla="*/ 207 w 221"/>
                <a:gd name="T13" fmla="*/ 127 h 265"/>
                <a:gd name="T14" fmla="*/ 207 w 221"/>
                <a:gd name="T15" fmla="*/ 129 h 265"/>
                <a:gd name="T16" fmla="*/ 211 w 221"/>
                <a:gd name="T17" fmla="*/ 137 h 265"/>
                <a:gd name="T18" fmla="*/ 213 w 221"/>
                <a:gd name="T19" fmla="*/ 181 h 265"/>
                <a:gd name="T20" fmla="*/ 214 w 221"/>
                <a:gd name="T21" fmla="*/ 198 h 265"/>
                <a:gd name="T22" fmla="*/ 197 w 221"/>
                <a:gd name="T23" fmla="*/ 212 h 265"/>
                <a:gd name="T24" fmla="*/ 179 w 221"/>
                <a:gd name="T25" fmla="*/ 239 h 265"/>
                <a:gd name="T26" fmla="*/ 184 w 221"/>
                <a:gd name="T27" fmla="*/ 249 h 265"/>
                <a:gd name="T28" fmla="*/ 184 w 221"/>
                <a:gd name="T29" fmla="*/ 252 h 265"/>
                <a:gd name="T30" fmla="*/ 173 w 221"/>
                <a:gd name="T31" fmla="*/ 263 h 265"/>
                <a:gd name="T32" fmla="*/ 164 w 221"/>
                <a:gd name="T33" fmla="*/ 262 h 265"/>
                <a:gd name="T34" fmla="*/ 161 w 221"/>
                <a:gd name="T35" fmla="*/ 261 h 265"/>
                <a:gd name="T36" fmla="*/ 148 w 221"/>
                <a:gd name="T37" fmla="*/ 263 h 265"/>
                <a:gd name="T38" fmla="*/ 144 w 221"/>
                <a:gd name="T39" fmla="*/ 256 h 265"/>
                <a:gd name="T40" fmla="*/ 134 w 221"/>
                <a:gd name="T41" fmla="*/ 249 h 265"/>
                <a:gd name="T42" fmla="*/ 119 w 221"/>
                <a:gd name="T43" fmla="*/ 236 h 265"/>
                <a:gd name="T44" fmla="*/ 113 w 221"/>
                <a:gd name="T45" fmla="*/ 238 h 265"/>
                <a:gd name="T46" fmla="*/ 110 w 221"/>
                <a:gd name="T47" fmla="*/ 242 h 265"/>
                <a:gd name="T48" fmla="*/ 109 w 221"/>
                <a:gd name="T49" fmla="*/ 246 h 265"/>
                <a:gd name="T50" fmla="*/ 103 w 221"/>
                <a:gd name="T51" fmla="*/ 247 h 265"/>
                <a:gd name="T52" fmla="*/ 93 w 221"/>
                <a:gd name="T53" fmla="*/ 237 h 265"/>
                <a:gd name="T54" fmla="*/ 91 w 221"/>
                <a:gd name="T55" fmla="*/ 231 h 265"/>
                <a:gd name="T56" fmla="*/ 67 w 221"/>
                <a:gd name="T57" fmla="*/ 227 h 265"/>
                <a:gd name="T58" fmla="*/ 45 w 221"/>
                <a:gd name="T59" fmla="*/ 224 h 265"/>
                <a:gd name="T60" fmla="*/ 29 w 221"/>
                <a:gd name="T61" fmla="*/ 214 h 265"/>
                <a:gd name="T62" fmla="*/ 20 w 221"/>
                <a:gd name="T63" fmla="*/ 195 h 265"/>
                <a:gd name="T64" fmla="*/ 20 w 221"/>
                <a:gd name="T65" fmla="*/ 194 h 265"/>
                <a:gd name="T66" fmla="*/ 30 w 221"/>
                <a:gd name="T67" fmla="*/ 187 h 265"/>
                <a:gd name="T68" fmla="*/ 31 w 221"/>
                <a:gd name="T69" fmla="*/ 185 h 265"/>
                <a:gd name="T70" fmla="*/ 28 w 221"/>
                <a:gd name="T71" fmla="*/ 164 h 265"/>
                <a:gd name="T72" fmla="*/ 9 w 221"/>
                <a:gd name="T73" fmla="*/ 137 h 265"/>
                <a:gd name="T74" fmla="*/ 3 w 221"/>
                <a:gd name="T75" fmla="*/ 126 h 265"/>
                <a:gd name="T76" fmla="*/ 10 w 221"/>
                <a:gd name="T77" fmla="*/ 101 h 265"/>
                <a:gd name="T78" fmla="*/ 10 w 221"/>
                <a:gd name="T79" fmla="*/ 96 h 265"/>
                <a:gd name="T80" fmla="*/ 5 w 221"/>
                <a:gd name="T81" fmla="*/ 86 h 265"/>
                <a:gd name="T82" fmla="*/ 5 w 221"/>
                <a:gd name="T83" fmla="*/ 79 h 265"/>
                <a:gd name="T84" fmla="*/ 6 w 221"/>
                <a:gd name="T85" fmla="*/ 77 h 265"/>
                <a:gd name="T86" fmla="*/ 28 w 221"/>
                <a:gd name="T87" fmla="*/ 54 h 265"/>
                <a:gd name="T88" fmla="*/ 34 w 221"/>
                <a:gd name="T89" fmla="*/ 43 h 265"/>
                <a:gd name="T90" fmla="*/ 39 w 221"/>
                <a:gd name="T91" fmla="*/ 26 h 265"/>
                <a:gd name="T92" fmla="*/ 63 w 221"/>
                <a:gd name="T93" fmla="*/ 23 h 265"/>
                <a:gd name="T94" fmla="*/ 69 w 221"/>
                <a:gd name="T95" fmla="*/ 18 h 265"/>
                <a:gd name="T96" fmla="*/ 71 w 221"/>
                <a:gd name="T97" fmla="*/ 3 h 265"/>
                <a:gd name="T98" fmla="*/ 78 w 221"/>
                <a:gd name="T99" fmla="*/ 0 h 265"/>
                <a:gd name="T100" fmla="*/ 80 w 221"/>
                <a:gd name="T101" fmla="*/ 2 h 265"/>
                <a:gd name="T102" fmla="*/ 83 w 221"/>
                <a:gd name="T103" fmla="*/ 8 h 265"/>
                <a:gd name="T104" fmla="*/ 111 w 221"/>
                <a:gd name="T105" fmla="*/ 16 h 265"/>
                <a:gd name="T106" fmla="*/ 117 w 221"/>
                <a:gd name="T107" fmla="*/ 26 h 265"/>
                <a:gd name="T108" fmla="*/ 124 w 221"/>
                <a:gd name="T109" fmla="*/ 24 h 265"/>
                <a:gd name="T110" fmla="*/ 167 w 221"/>
                <a:gd name="T111" fmla="*/ 44 h 265"/>
                <a:gd name="T112" fmla="*/ 178 w 221"/>
                <a:gd name="T113" fmla="*/ 59 h 265"/>
                <a:gd name="T114" fmla="*/ 187 w 221"/>
                <a:gd name="T115" fmla="*/ 58 h 265"/>
                <a:gd name="T116" fmla="*/ 202 w 221"/>
                <a:gd name="T117" fmla="*/ 66 h 265"/>
                <a:gd name="T118" fmla="*/ 214 w 221"/>
                <a:gd name="T119" fmla="*/ 8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1" h="265">
                  <a:moveTo>
                    <a:pt x="214" y="83"/>
                  </a:moveTo>
                  <a:lnTo>
                    <a:pt x="210" y="86"/>
                  </a:lnTo>
                  <a:lnTo>
                    <a:pt x="206" y="92"/>
                  </a:lnTo>
                  <a:lnTo>
                    <a:pt x="206" y="94"/>
                  </a:lnTo>
                  <a:lnTo>
                    <a:pt x="206" y="95"/>
                  </a:lnTo>
                  <a:lnTo>
                    <a:pt x="206" y="96"/>
                  </a:lnTo>
                  <a:lnTo>
                    <a:pt x="207" y="96"/>
                  </a:lnTo>
                  <a:lnTo>
                    <a:pt x="220" y="106"/>
                  </a:lnTo>
                  <a:lnTo>
                    <a:pt x="221" y="107"/>
                  </a:lnTo>
                  <a:lnTo>
                    <a:pt x="221" y="110"/>
                  </a:lnTo>
                  <a:lnTo>
                    <a:pt x="221" y="115"/>
                  </a:lnTo>
                  <a:lnTo>
                    <a:pt x="217" y="122"/>
                  </a:lnTo>
                  <a:lnTo>
                    <a:pt x="208" y="126"/>
                  </a:lnTo>
                  <a:lnTo>
                    <a:pt x="207" y="127"/>
                  </a:lnTo>
                  <a:lnTo>
                    <a:pt x="207" y="128"/>
                  </a:lnTo>
                  <a:lnTo>
                    <a:pt x="207" y="129"/>
                  </a:lnTo>
                  <a:lnTo>
                    <a:pt x="207" y="130"/>
                  </a:lnTo>
                  <a:lnTo>
                    <a:pt x="211" y="137"/>
                  </a:lnTo>
                  <a:lnTo>
                    <a:pt x="212" y="140"/>
                  </a:lnTo>
                  <a:lnTo>
                    <a:pt x="213" y="181"/>
                  </a:lnTo>
                  <a:lnTo>
                    <a:pt x="216" y="188"/>
                  </a:lnTo>
                  <a:lnTo>
                    <a:pt x="214" y="198"/>
                  </a:lnTo>
                  <a:lnTo>
                    <a:pt x="209" y="207"/>
                  </a:lnTo>
                  <a:lnTo>
                    <a:pt x="197" y="212"/>
                  </a:lnTo>
                  <a:lnTo>
                    <a:pt x="179" y="236"/>
                  </a:lnTo>
                  <a:lnTo>
                    <a:pt x="179" y="239"/>
                  </a:lnTo>
                  <a:lnTo>
                    <a:pt x="179" y="242"/>
                  </a:lnTo>
                  <a:lnTo>
                    <a:pt x="184" y="249"/>
                  </a:lnTo>
                  <a:lnTo>
                    <a:pt x="184" y="251"/>
                  </a:lnTo>
                  <a:lnTo>
                    <a:pt x="184" y="252"/>
                  </a:lnTo>
                  <a:lnTo>
                    <a:pt x="184" y="253"/>
                  </a:lnTo>
                  <a:lnTo>
                    <a:pt x="173" y="263"/>
                  </a:lnTo>
                  <a:lnTo>
                    <a:pt x="166" y="265"/>
                  </a:lnTo>
                  <a:lnTo>
                    <a:pt x="164" y="262"/>
                  </a:lnTo>
                  <a:lnTo>
                    <a:pt x="164" y="262"/>
                  </a:lnTo>
                  <a:lnTo>
                    <a:pt x="161" y="261"/>
                  </a:lnTo>
                  <a:lnTo>
                    <a:pt x="152" y="265"/>
                  </a:lnTo>
                  <a:lnTo>
                    <a:pt x="148" y="263"/>
                  </a:lnTo>
                  <a:lnTo>
                    <a:pt x="145" y="260"/>
                  </a:lnTo>
                  <a:lnTo>
                    <a:pt x="144" y="256"/>
                  </a:lnTo>
                  <a:lnTo>
                    <a:pt x="138" y="251"/>
                  </a:lnTo>
                  <a:lnTo>
                    <a:pt x="134" y="249"/>
                  </a:lnTo>
                  <a:lnTo>
                    <a:pt x="121" y="236"/>
                  </a:lnTo>
                  <a:lnTo>
                    <a:pt x="119" y="236"/>
                  </a:lnTo>
                  <a:lnTo>
                    <a:pt x="113" y="236"/>
                  </a:lnTo>
                  <a:lnTo>
                    <a:pt x="113" y="238"/>
                  </a:lnTo>
                  <a:lnTo>
                    <a:pt x="112" y="240"/>
                  </a:lnTo>
                  <a:lnTo>
                    <a:pt x="110" y="242"/>
                  </a:lnTo>
                  <a:lnTo>
                    <a:pt x="110" y="245"/>
                  </a:lnTo>
                  <a:lnTo>
                    <a:pt x="109" y="246"/>
                  </a:lnTo>
                  <a:lnTo>
                    <a:pt x="108" y="247"/>
                  </a:lnTo>
                  <a:lnTo>
                    <a:pt x="103" y="247"/>
                  </a:lnTo>
                  <a:lnTo>
                    <a:pt x="98" y="244"/>
                  </a:lnTo>
                  <a:lnTo>
                    <a:pt x="93" y="237"/>
                  </a:lnTo>
                  <a:lnTo>
                    <a:pt x="92" y="231"/>
                  </a:lnTo>
                  <a:lnTo>
                    <a:pt x="91" y="231"/>
                  </a:lnTo>
                  <a:lnTo>
                    <a:pt x="77" y="225"/>
                  </a:lnTo>
                  <a:lnTo>
                    <a:pt x="67" y="227"/>
                  </a:lnTo>
                  <a:lnTo>
                    <a:pt x="54" y="221"/>
                  </a:lnTo>
                  <a:lnTo>
                    <a:pt x="45" y="224"/>
                  </a:lnTo>
                  <a:lnTo>
                    <a:pt x="41" y="224"/>
                  </a:lnTo>
                  <a:lnTo>
                    <a:pt x="29" y="214"/>
                  </a:lnTo>
                  <a:lnTo>
                    <a:pt x="20" y="196"/>
                  </a:lnTo>
                  <a:lnTo>
                    <a:pt x="20" y="195"/>
                  </a:lnTo>
                  <a:lnTo>
                    <a:pt x="20" y="194"/>
                  </a:lnTo>
                  <a:lnTo>
                    <a:pt x="20" y="194"/>
                  </a:lnTo>
                  <a:lnTo>
                    <a:pt x="22" y="192"/>
                  </a:lnTo>
                  <a:lnTo>
                    <a:pt x="30" y="187"/>
                  </a:lnTo>
                  <a:lnTo>
                    <a:pt x="31" y="186"/>
                  </a:lnTo>
                  <a:lnTo>
                    <a:pt x="31" y="185"/>
                  </a:lnTo>
                  <a:lnTo>
                    <a:pt x="31" y="183"/>
                  </a:lnTo>
                  <a:lnTo>
                    <a:pt x="28" y="164"/>
                  </a:lnTo>
                  <a:lnTo>
                    <a:pt x="15" y="143"/>
                  </a:lnTo>
                  <a:lnTo>
                    <a:pt x="9" y="137"/>
                  </a:lnTo>
                  <a:lnTo>
                    <a:pt x="7" y="132"/>
                  </a:lnTo>
                  <a:lnTo>
                    <a:pt x="3" y="126"/>
                  </a:lnTo>
                  <a:lnTo>
                    <a:pt x="0" y="119"/>
                  </a:lnTo>
                  <a:lnTo>
                    <a:pt x="10" y="101"/>
                  </a:lnTo>
                  <a:lnTo>
                    <a:pt x="10" y="99"/>
                  </a:lnTo>
                  <a:lnTo>
                    <a:pt x="10" y="96"/>
                  </a:lnTo>
                  <a:lnTo>
                    <a:pt x="10" y="94"/>
                  </a:lnTo>
                  <a:lnTo>
                    <a:pt x="5" y="86"/>
                  </a:lnTo>
                  <a:lnTo>
                    <a:pt x="5" y="84"/>
                  </a:lnTo>
                  <a:lnTo>
                    <a:pt x="5" y="79"/>
                  </a:lnTo>
                  <a:lnTo>
                    <a:pt x="5" y="78"/>
                  </a:lnTo>
                  <a:lnTo>
                    <a:pt x="6" y="77"/>
                  </a:lnTo>
                  <a:lnTo>
                    <a:pt x="23" y="65"/>
                  </a:lnTo>
                  <a:lnTo>
                    <a:pt x="28" y="54"/>
                  </a:lnTo>
                  <a:lnTo>
                    <a:pt x="32" y="48"/>
                  </a:lnTo>
                  <a:lnTo>
                    <a:pt x="34" y="43"/>
                  </a:lnTo>
                  <a:lnTo>
                    <a:pt x="35" y="41"/>
                  </a:lnTo>
                  <a:lnTo>
                    <a:pt x="39" y="26"/>
                  </a:lnTo>
                  <a:lnTo>
                    <a:pt x="46" y="21"/>
                  </a:lnTo>
                  <a:lnTo>
                    <a:pt x="63" y="23"/>
                  </a:lnTo>
                  <a:lnTo>
                    <a:pt x="69" y="19"/>
                  </a:lnTo>
                  <a:lnTo>
                    <a:pt x="69" y="18"/>
                  </a:lnTo>
                  <a:lnTo>
                    <a:pt x="70" y="5"/>
                  </a:lnTo>
                  <a:lnTo>
                    <a:pt x="71" y="3"/>
                  </a:lnTo>
                  <a:lnTo>
                    <a:pt x="73" y="1"/>
                  </a:lnTo>
                  <a:lnTo>
                    <a:pt x="78" y="0"/>
                  </a:lnTo>
                  <a:lnTo>
                    <a:pt x="79" y="0"/>
                  </a:lnTo>
                  <a:lnTo>
                    <a:pt x="80" y="2"/>
                  </a:lnTo>
                  <a:lnTo>
                    <a:pt x="82" y="7"/>
                  </a:lnTo>
                  <a:lnTo>
                    <a:pt x="83" y="8"/>
                  </a:lnTo>
                  <a:lnTo>
                    <a:pt x="111" y="12"/>
                  </a:lnTo>
                  <a:lnTo>
                    <a:pt x="111" y="16"/>
                  </a:lnTo>
                  <a:lnTo>
                    <a:pt x="114" y="23"/>
                  </a:lnTo>
                  <a:lnTo>
                    <a:pt x="117" y="26"/>
                  </a:lnTo>
                  <a:lnTo>
                    <a:pt x="120" y="26"/>
                  </a:lnTo>
                  <a:lnTo>
                    <a:pt x="124" y="24"/>
                  </a:lnTo>
                  <a:lnTo>
                    <a:pt x="158" y="35"/>
                  </a:lnTo>
                  <a:lnTo>
                    <a:pt x="167" y="44"/>
                  </a:lnTo>
                  <a:lnTo>
                    <a:pt x="172" y="54"/>
                  </a:lnTo>
                  <a:lnTo>
                    <a:pt x="178" y="59"/>
                  </a:lnTo>
                  <a:lnTo>
                    <a:pt x="183" y="60"/>
                  </a:lnTo>
                  <a:lnTo>
                    <a:pt x="187" y="58"/>
                  </a:lnTo>
                  <a:lnTo>
                    <a:pt x="199" y="63"/>
                  </a:lnTo>
                  <a:lnTo>
                    <a:pt x="202" y="66"/>
                  </a:lnTo>
                  <a:lnTo>
                    <a:pt x="204" y="70"/>
                  </a:lnTo>
                  <a:lnTo>
                    <a:pt x="214" y="83"/>
                  </a:lnTo>
                  <a:close/>
                </a:path>
              </a:pathLst>
            </a:custGeom>
            <a:solidFill>
              <a:srgbClr val="797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816" name="Freeform 187"/>
            <p:cNvSpPr>
              <a:spLocks/>
            </p:cNvSpPr>
            <p:nvPr/>
          </p:nvSpPr>
          <p:spPr bwMode="auto">
            <a:xfrm>
              <a:off x="4313238" y="5151438"/>
              <a:ext cx="350838" cy="420688"/>
            </a:xfrm>
            <a:custGeom>
              <a:avLst/>
              <a:gdLst>
                <a:gd name="T0" fmla="*/ 210 w 221"/>
                <a:gd name="T1" fmla="*/ 86 h 265"/>
                <a:gd name="T2" fmla="*/ 206 w 221"/>
                <a:gd name="T3" fmla="*/ 94 h 265"/>
                <a:gd name="T4" fmla="*/ 206 w 221"/>
                <a:gd name="T5" fmla="*/ 96 h 265"/>
                <a:gd name="T6" fmla="*/ 220 w 221"/>
                <a:gd name="T7" fmla="*/ 106 h 265"/>
                <a:gd name="T8" fmla="*/ 221 w 221"/>
                <a:gd name="T9" fmla="*/ 110 h 265"/>
                <a:gd name="T10" fmla="*/ 217 w 221"/>
                <a:gd name="T11" fmla="*/ 122 h 265"/>
                <a:gd name="T12" fmla="*/ 207 w 221"/>
                <a:gd name="T13" fmla="*/ 127 h 265"/>
                <a:gd name="T14" fmla="*/ 207 w 221"/>
                <a:gd name="T15" fmla="*/ 129 h 265"/>
                <a:gd name="T16" fmla="*/ 211 w 221"/>
                <a:gd name="T17" fmla="*/ 137 h 265"/>
                <a:gd name="T18" fmla="*/ 213 w 221"/>
                <a:gd name="T19" fmla="*/ 181 h 265"/>
                <a:gd name="T20" fmla="*/ 214 w 221"/>
                <a:gd name="T21" fmla="*/ 198 h 265"/>
                <a:gd name="T22" fmla="*/ 197 w 221"/>
                <a:gd name="T23" fmla="*/ 212 h 265"/>
                <a:gd name="T24" fmla="*/ 179 w 221"/>
                <a:gd name="T25" fmla="*/ 239 h 265"/>
                <a:gd name="T26" fmla="*/ 184 w 221"/>
                <a:gd name="T27" fmla="*/ 249 h 265"/>
                <a:gd name="T28" fmla="*/ 184 w 221"/>
                <a:gd name="T29" fmla="*/ 252 h 265"/>
                <a:gd name="T30" fmla="*/ 173 w 221"/>
                <a:gd name="T31" fmla="*/ 263 h 265"/>
                <a:gd name="T32" fmla="*/ 164 w 221"/>
                <a:gd name="T33" fmla="*/ 262 h 265"/>
                <a:gd name="T34" fmla="*/ 161 w 221"/>
                <a:gd name="T35" fmla="*/ 261 h 265"/>
                <a:gd name="T36" fmla="*/ 148 w 221"/>
                <a:gd name="T37" fmla="*/ 263 h 265"/>
                <a:gd name="T38" fmla="*/ 144 w 221"/>
                <a:gd name="T39" fmla="*/ 256 h 265"/>
                <a:gd name="T40" fmla="*/ 134 w 221"/>
                <a:gd name="T41" fmla="*/ 249 h 265"/>
                <a:gd name="T42" fmla="*/ 119 w 221"/>
                <a:gd name="T43" fmla="*/ 236 h 265"/>
                <a:gd name="T44" fmla="*/ 113 w 221"/>
                <a:gd name="T45" fmla="*/ 238 h 265"/>
                <a:gd name="T46" fmla="*/ 110 w 221"/>
                <a:gd name="T47" fmla="*/ 242 h 265"/>
                <a:gd name="T48" fmla="*/ 109 w 221"/>
                <a:gd name="T49" fmla="*/ 246 h 265"/>
                <a:gd name="T50" fmla="*/ 103 w 221"/>
                <a:gd name="T51" fmla="*/ 247 h 265"/>
                <a:gd name="T52" fmla="*/ 93 w 221"/>
                <a:gd name="T53" fmla="*/ 237 h 265"/>
                <a:gd name="T54" fmla="*/ 91 w 221"/>
                <a:gd name="T55" fmla="*/ 231 h 265"/>
                <a:gd name="T56" fmla="*/ 67 w 221"/>
                <a:gd name="T57" fmla="*/ 227 h 265"/>
                <a:gd name="T58" fmla="*/ 45 w 221"/>
                <a:gd name="T59" fmla="*/ 224 h 265"/>
                <a:gd name="T60" fmla="*/ 29 w 221"/>
                <a:gd name="T61" fmla="*/ 214 h 265"/>
                <a:gd name="T62" fmla="*/ 20 w 221"/>
                <a:gd name="T63" fmla="*/ 195 h 265"/>
                <a:gd name="T64" fmla="*/ 20 w 221"/>
                <a:gd name="T65" fmla="*/ 194 h 265"/>
                <a:gd name="T66" fmla="*/ 30 w 221"/>
                <a:gd name="T67" fmla="*/ 187 h 265"/>
                <a:gd name="T68" fmla="*/ 31 w 221"/>
                <a:gd name="T69" fmla="*/ 185 h 265"/>
                <a:gd name="T70" fmla="*/ 28 w 221"/>
                <a:gd name="T71" fmla="*/ 164 h 265"/>
                <a:gd name="T72" fmla="*/ 9 w 221"/>
                <a:gd name="T73" fmla="*/ 137 h 265"/>
                <a:gd name="T74" fmla="*/ 3 w 221"/>
                <a:gd name="T75" fmla="*/ 126 h 265"/>
                <a:gd name="T76" fmla="*/ 10 w 221"/>
                <a:gd name="T77" fmla="*/ 101 h 265"/>
                <a:gd name="T78" fmla="*/ 10 w 221"/>
                <a:gd name="T79" fmla="*/ 96 h 265"/>
                <a:gd name="T80" fmla="*/ 5 w 221"/>
                <a:gd name="T81" fmla="*/ 86 h 265"/>
                <a:gd name="T82" fmla="*/ 5 w 221"/>
                <a:gd name="T83" fmla="*/ 79 h 265"/>
                <a:gd name="T84" fmla="*/ 6 w 221"/>
                <a:gd name="T85" fmla="*/ 77 h 265"/>
                <a:gd name="T86" fmla="*/ 28 w 221"/>
                <a:gd name="T87" fmla="*/ 54 h 265"/>
                <a:gd name="T88" fmla="*/ 34 w 221"/>
                <a:gd name="T89" fmla="*/ 43 h 265"/>
                <a:gd name="T90" fmla="*/ 39 w 221"/>
                <a:gd name="T91" fmla="*/ 26 h 265"/>
                <a:gd name="T92" fmla="*/ 63 w 221"/>
                <a:gd name="T93" fmla="*/ 23 h 265"/>
                <a:gd name="T94" fmla="*/ 69 w 221"/>
                <a:gd name="T95" fmla="*/ 18 h 265"/>
                <a:gd name="T96" fmla="*/ 71 w 221"/>
                <a:gd name="T97" fmla="*/ 3 h 265"/>
                <a:gd name="T98" fmla="*/ 78 w 221"/>
                <a:gd name="T99" fmla="*/ 0 h 265"/>
                <a:gd name="T100" fmla="*/ 80 w 221"/>
                <a:gd name="T101" fmla="*/ 2 h 265"/>
                <a:gd name="T102" fmla="*/ 83 w 221"/>
                <a:gd name="T103" fmla="*/ 8 h 265"/>
                <a:gd name="T104" fmla="*/ 111 w 221"/>
                <a:gd name="T105" fmla="*/ 16 h 265"/>
                <a:gd name="T106" fmla="*/ 117 w 221"/>
                <a:gd name="T107" fmla="*/ 26 h 265"/>
                <a:gd name="T108" fmla="*/ 124 w 221"/>
                <a:gd name="T109" fmla="*/ 24 h 265"/>
                <a:gd name="T110" fmla="*/ 167 w 221"/>
                <a:gd name="T111" fmla="*/ 44 h 265"/>
                <a:gd name="T112" fmla="*/ 178 w 221"/>
                <a:gd name="T113" fmla="*/ 59 h 265"/>
                <a:gd name="T114" fmla="*/ 187 w 221"/>
                <a:gd name="T115" fmla="*/ 58 h 265"/>
                <a:gd name="T116" fmla="*/ 202 w 221"/>
                <a:gd name="T117" fmla="*/ 66 h 265"/>
                <a:gd name="T118" fmla="*/ 214 w 221"/>
                <a:gd name="T119" fmla="*/ 8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1" h="265">
                  <a:moveTo>
                    <a:pt x="214" y="83"/>
                  </a:moveTo>
                  <a:lnTo>
                    <a:pt x="210" y="86"/>
                  </a:lnTo>
                  <a:lnTo>
                    <a:pt x="206" y="92"/>
                  </a:lnTo>
                  <a:lnTo>
                    <a:pt x="206" y="94"/>
                  </a:lnTo>
                  <a:lnTo>
                    <a:pt x="206" y="95"/>
                  </a:lnTo>
                  <a:lnTo>
                    <a:pt x="206" y="96"/>
                  </a:lnTo>
                  <a:lnTo>
                    <a:pt x="207" y="96"/>
                  </a:lnTo>
                  <a:lnTo>
                    <a:pt x="220" y="106"/>
                  </a:lnTo>
                  <a:lnTo>
                    <a:pt x="221" y="107"/>
                  </a:lnTo>
                  <a:lnTo>
                    <a:pt x="221" y="110"/>
                  </a:lnTo>
                  <a:lnTo>
                    <a:pt x="221" y="115"/>
                  </a:lnTo>
                  <a:lnTo>
                    <a:pt x="217" y="122"/>
                  </a:lnTo>
                  <a:lnTo>
                    <a:pt x="208" y="126"/>
                  </a:lnTo>
                  <a:lnTo>
                    <a:pt x="207" y="127"/>
                  </a:lnTo>
                  <a:lnTo>
                    <a:pt x="207" y="128"/>
                  </a:lnTo>
                  <a:lnTo>
                    <a:pt x="207" y="129"/>
                  </a:lnTo>
                  <a:lnTo>
                    <a:pt x="207" y="130"/>
                  </a:lnTo>
                  <a:lnTo>
                    <a:pt x="211" y="137"/>
                  </a:lnTo>
                  <a:lnTo>
                    <a:pt x="212" y="140"/>
                  </a:lnTo>
                  <a:lnTo>
                    <a:pt x="213" y="181"/>
                  </a:lnTo>
                  <a:lnTo>
                    <a:pt x="216" y="188"/>
                  </a:lnTo>
                  <a:lnTo>
                    <a:pt x="214" y="198"/>
                  </a:lnTo>
                  <a:lnTo>
                    <a:pt x="209" y="207"/>
                  </a:lnTo>
                  <a:lnTo>
                    <a:pt x="197" y="212"/>
                  </a:lnTo>
                  <a:lnTo>
                    <a:pt x="179" y="236"/>
                  </a:lnTo>
                  <a:lnTo>
                    <a:pt x="179" y="239"/>
                  </a:lnTo>
                  <a:lnTo>
                    <a:pt x="179" y="242"/>
                  </a:lnTo>
                  <a:lnTo>
                    <a:pt x="184" y="249"/>
                  </a:lnTo>
                  <a:lnTo>
                    <a:pt x="184" y="251"/>
                  </a:lnTo>
                  <a:lnTo>
                    <a:pt x="184" y="252"/>
                  </a:lnTo>
                  <a:lnTo>
                    <a:pt x="184" y="253"/>
                  </a:lnTo>
                  <a:lnTo>
                    <a:pt x="173" y="263"/>
                  </a:lnTo>
                  <a:lnTo>
                    <a:pt x="166" y="265"/>
                  </a:lnTo>
                  <a:lnTo>
                    <a:pt x="164" y="262"/>
                  </a:lnTo>
                  <a:lnTo>
                    <a:pt x="164" y="262"/>
                  </a:lnTo>
                  <a:lnTo>
                    <a:pt x="161" y="261"/>
                  </a:lnTo>
                  <a:lnTo>
                    <a:pt x="152" y="265"/>
                  </a:lnTo>
                  <a:lnTo>
                    <a:pt x="148" y="263"/>
                  </a:lnTo>
                  <a:lnTo>
                    <a:pt x="145" y="260"/>
                  </a:lnTo>
                  <a:lnTo>
                    <a:pt x="144" y="256"/>
                  </a:lnTo>
                  <a:lnTo>
                    <a:pt x="138" y="251"/>
                  </a:lnTo>
                  <a:lnTo>
                    <a:pt x="134" y="249"/>
                  </a:lnTo>
                  <a:lnTo>
                    <a:pt x="121" y="236"/>
                  </a:lnTo>
                  <a:lnTo>
                    <a:pt x="119" y="236"/>
                  </a:lnTo>
                  <a:lnTo>
                    <a:pt x="113" y="236"/>
                  </a:lnTo>
                  <a:lnTo>
                    <a:pt x="113" y="238"/>
                  </a:lnTo>
                  <a:lnTo>
                    <a:pt x="112" y="240"/>
                  </a:lnTo>
                  <a:lnTo>
                    <a:pt x="110" y="242"/>
                  </a:lnTo>
                  <a:lnTo>
                    <a:pt x="110" y="245"/>
                  </a:lnTo>
                  <a:lnTo>
                    <a:pt x="109" y="246"/>
                  </a:lnTo>
                  <a:lnTo>
                    <a:pt x="108" y="247"/>
                  </a:lnTo>
                  <a:lnTo>
                    <a:pt x="103" y="247"/>
                  </a:lnTo>
                  <a:lnTo>
                    <a:pt x="98" y="244"/>
                  </a:lnTo>
                  <a:lnTo>
                    <a:pt x="93" y="237"/>
                  </a:lnTo>
                  <a:lnTo>
                    <a:pt x="92" y="231"/>
                  </a:lnTo>
                  <a:lnTo>
                    <a:pt x="91" y="231"/>
                  </a:lnTo>
                  <a:lnTo>
                    <a:pt x="77" y="225"/>
                  </a:lnTo>
                  <a:lnTo>
                    <a:pt x="67" y="227"/>
                  </a:lnTo>
                  <a:lnTo>
                    <a:pt x="54" y="221"/>
                  </a:lnTo>
                  <a:lnTo>
                    <a:pt x="45" y="224"/>
                  </a:lnTo>
                  <a:lnTo>
                    <a:pt x="41" y="224"/>
                  </a:lnTo>
                  <a:lnTo>
                    <a:pt x="29" y="214"/>
                  </a:lnTo>
                  <a:lnTo>
                    <a:pt x="20" y="196"/>
                  </a:lnTo>
                  <a:lnTo>
                    <a:pt x="20" y="195"/>
                  </a:lnTo>
                  <a:lnTo>
                    <a:pt x="20" y="194"/>
                  </a:lnTo>
                  <a:lnTo>
                    <a:pt x="20" y="194"/>
                  </a:lnTo>
                  <a:lnTo>
                    <a:pt x="22" y="192"/>
                  </a:lnTo>
                  <a:lnTo>
                    <a:pt x="30" y="187"/>
                  </a:lnTo>
                  <a:lnTo>
                    <a:pt x="31" y="186"/>
                  </a:lnTo>
                  <a:lnTo>
                    <a:pt x="31" y="185"/>
                  </a:lnTo>
                  <a:lnTo>
                    <a:pt x="31" y="183"/>
                  </a:lnTo>
                  <a:lnTo>
                    <a:pt x="28" y="164"/>
                  </a:lnTo>
                  <a:lnTo>
                    <a:pt x="15" y="143"/>
                  </a:lnTo>
                  <a:lnTo>
                    <a:pt x="9" y="137"/>
                  </a:lnTo>
                  <a:lnTo>
                    <a:pt x="7" y="132"/>
                  </a:lnTo>
                  <a:lnTo>
                    <a:pt x="3" y="126"/>
                  </a:lnTo>
                  <a:lnTo>
                    <a:pt x="0" y="119"/>
                  </a:lnTo>
                  <a:lnTo>
                    <a:pt x="10" y="101"/>
                  </a:lnTo>
                  <a:lnTo>
                    <a:pt x="10" y="99"/>
                  </a:lnTo>
                  <a:lnTo>
                    <a:pt x="10" y="96"/>
                  </a:lnTo>
                  <a:lnTo>
                    <a:pt x="10" y="94"/>
                  </a:lnTo>
                  <a:lnTo>
                    <a:pt x="5" y="86"/>
                  </a:lnTo>
                  <a:lnTo>
                    <a:pt x="5" y="84"/>
                  </a:lnTo>
                  <a:lnTo>
                    <a:pt x="5" y="79"/>
                  </a:lnTo>
                  <a:lnTo>
                    <a:pt x="5" y="78"/>
                  </a:lnTo>
                  <a:lnTo>
                    <a:pt x="6" y="77"/>
                  </a:lnTo>
                  <a:lnTo>
                    <a:pt x="23" y="65"/>
                  </a:lnTo>
                  <a:lnTo>
                    <a:pt x="28" y="54"/>
                  </a:lnTo>
                  <a:lnTo>
                    <a:pt x="32" y="48"/>
                  </a:lnTo>
                  <a:lnTo>
                    <a:pt x="34" y="43"/>
                  </a:lnTo>
                  <a:lnTo>
                    <a:pt x="35" y="41"/>
                  </a:lnTo>
                  <a:lnTo>
                    <a:pt x="39" y="26"/>
                  </a:lnTo>
                  <a:lnTo>
                    <a:pt x="46" y="21"/>
                  </a:lnTo>
                  <a:lnTo>
                    <a:pt x="63" y="23"/>
                  </a:lnTo>
                  <a:lnTo>
                    <a:pt x="69" y="19"/>
                  </a:lnTo>
                  <a:lnTo>
                    <a:pt x="69" y="18"/>
                  </a:lnTo>
                  <a:lnTo>
                    <a:pt x="70" y="5"/>
                  </a:lnTo>
                  <a:lnTo>
                    <a:pt x="71" y="3"/>
                  </a:lnTo>
                  <a:lnTo>
                    <a:pt x="73" y="1"/>
                  </a:lnTo>
                  <a:lnTo>
                    <a:pt x="78" y="0"/>
                  </a:lnTo>
                  <a:lnTo>
                    <a:pt x="79" y="0"/>
                  </a:lnTo>
                  <a:lnTo>
                    <a:pt x="80" y="2"/>
                  </a:lnTo>
                  <a:lnTo>
                    <a:pt x="82" y="7"/>
                  </a:lnTo>
                  <a:lnTo>
                    <a:pt x="83" y="8"/>
                  </a:lnTo>
                  <a:lnTo>
                    <a:pt x="111" y="12"/>
                  </a:lnTo>
                  <a:lnTo>
                    <a:pt x="111" y="16"/>
                  </a:lnTo>
                  <a:lnTo>
                    <a:pt x="114" y="23"/>
                  </a:lnTo>
                  <a:lnTo>
                    <a:pt x="117" y="26"/>
                  </a:lnTo>
                  <a:lnTo>
                    <a:pt x="120" y="26"/>
                  </a:lnTo>
                  <a:lnTo>
                    <a:pt x="124" y="24"/>
                  </a:lnTo>
                  <a:lnTo>
                    <a:pt x="158" y="35"/>
                  </a:lnTo>
                  <a:lnTo>
                    <a:pt x="167" y="44"/>
                  </a:lnTo>
                  <a:lnTo>
                    <a:pt x="172" y="54"/>
                  </a:lnTo>
                  <a:lnTo>
                    <a:pt x="178" y="59"/>
                  </a:lnTo>
                  <a:lnTo>
                    <a:pt x="183" y="60"/>
                  </a:lnTo>
                  <a:lnTo>
                    <a:pt x="187" y="58"/>
                  </a:lnTo>
                  <a:lnTo>
                    <a:pt x="199" y="63"/>
                  </a:lnTo>
                  <a:lnTo>
                    <a:pt x="202" y="66"/>
                  </a:lnTo>
                  <a:lnTo>
                    <a:pt x="204" y="70"/>
                  </a:lnTo>
                  <a:lnTo>
                    <a:pt x="214" y="83"/>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grpSp>
      <p:grpSp>
        <p:nvGrpSpPr>
          <p:cNvPr id="835" name="Skupina 834"/>
          <p:cNvGrpSpPr/>
          <p:nvPr/>
        </p:nvGrpSpPr>
        <p:grpSpPr>
          <a:xfrm>
            <a:off x="440291" y="4178106"/>
            <a:ext cx="2328341" cy="2450407"/>
            <a:chOff x="3846513" y="2641600"/>
            <a:chExt cx="817563" cy="860425"/>
          </a:xfrm>
        </p:grpSpPr>
        <p:sp>
          <p:nvSpPr>
            <p:cNvPr id="470" name="Freeform 242"/>
            <p:cNvSpPr>
              <a:spLocks/>
            </p:cNvSpPr>
            <p:nvPr/>
          </p:nvSpPr>
          <p:spPr bwMode="auto">
            <a:xfrm>
              <a:off x="3846513" y="2932112"/>
              <a:ext cx="285750" cy="350838"/>
            </a:xfrm>
            <a:custGeom>
              <a:avLst/>
              <a:gdLst>
                <a:gd name="T0" fmla="*/ 170 w 180"/>
                <a:gd name="T1" fmla="*/ 81 h 221"/>
                <a:gd name="T2" fmla="*/ 160 w 180"/>
                <a:gd name="T3" fmla="*/ 97 h 221"/>
                <a:gd name="T4" fmla="*/ 163 w 180"/>
                <a:gd name="T5" fmla="*/ 117 h 221"/>
                <a:gd name="T6" fmla="*/ 163 w 180"/>
                <a:gd name="T7" fmla="*/ 124 h 221"/>
                <a:gd name="T8" fmla="*/ 161 w 180"/>
                <a:gd name="T9" fmla="*/ 129 h 221"/>
                <a:gd name="T10" fmla="*/ 161 w 180"/>
                <a:gd name="T11" fmla="*/ 131 h 221"/>
                <a:gd name="T12" fmla="*/ 170 w 180"/>
                <a:gd name="T13" fmla="*/ 139 h 221"/>
                <a:gd name="T14" fmla="*/ 171 w 180"/>
                <a:gd name="T15" fmla="*/ 142 h 221"/>
                <a:gd name="T16" fmla="*/ 171 w 180"/>
                <a:gd name="T17" fmla="*/ 144 h 221"/>
                <a:gd name="T18" fmla="*/ 164 w 180"/>
                <a:gd name="T19" fmla="*/ 147 h 221"/>
                <a:gd name="T20" fmla="*/ 160 w 180"/>
                <a:gd name="T21" fmla="*/ 160 h 221"/>
                <a:gd name="T22" fmla="*/ 155 w 180"/>
                <a:gd name="T23" fmla="*/ 164 h 221"/>
                <a:gd name="T24" fmla="*/ 154 w 180"/>
                <a:gd name="T25" fmla="*/ 165 h 221"/>
                <a:gd name="T26" fmla="*/ 154 w 180"/>
                <a:gd name="T27" fmla="*/ 172 h 221"/>
                <a:gd name="T28" fmla="*/ 145 w 180"/>
                <a:gd name="T29" fmla="*/ 191 h 221"/>
                <a:gd name="T30" fmla="*/ 130 w 180"/>
                <a:gd name="T31" fmla="*/ 194 h 221"/>
                <a:gd name="T32" fmla="*/ 126 w 180"/>
                <a:gd name="T33" fmla="*/ 202 h 221"/>
                <a:gd name="T34" fmla="*/ 133 w 180"/>
                <a:gd name="T35" fmla="*/ 211 h 221"/>
                <a:gd name="T36" fmla="*/ 86 w 180"/>
                <a:gd name="T37" fmla="*/ 219 h 221"/>
                <a:gd name="T38" fmla="*/ 82 w 180"/>
                <a:gd name="T39" fmla="*/ 209 h 221"/>
                <a:gd name="T40" fmla="*/ 79 w 180"/>
                <a:gd name="T41" fmla="*/ 207 h 221"/>
                <a:gd name="T42" fmla="*/ 68 w 180"/>
                <a:gd name="T43" fmla="*/ 207 h 221"/>
                <a:gd name="T44" fmla="*/ 68 w 180"/>
                <a:gd name="T45" fmla="*/ 205 h 221"/>
                <a:gd name="T46" fmla="*/ 70 w 180"/>
                <a:gd name="T47" fmla="*/ 200 h 221"/>
                <a:gd name="T48" fmla="*/ 70 w 180"/>
                <a:gd name="T49" fmla="*/ 197 h 221"/>
                <a:gd name="T50" fmla="*/ 70 w 180"/>
                <a:gd name="T51" fmla="*/ 196 h 221"/>
                <a:gd name="T52" fmla="*/ 39 w 180"/>
                <a:gd name="T53" fmla="*/ 184 h 221"/>
                <a:gd name="T54" fmla="*/ 26 w 180"/>
                <a:gd name="T55" fmla="*/ 189 h 221"/>
                <a:gd name="T56" fmla="*/ 19 w 180"/>
                <a:gd name="T57" fmla="*/ 175 h 221"/>
                <a:gd name="T58" fmla="*/ 12 w 180"/>
                <a:gd name="T59" fmla="*/ 170 h 221"/>
                <a:gd name="T60" fmla="*/ 5 w 180"/>
                <a:gd name="T61" fmla="*/ 159 h 221"/>
                <a:gd name="T62" fmla="*/ 5 w 180"/>
                <a:gd name="T63" fmla="*/ 156 h 221"/>
                <a:gd name="T64" fmla="*/ 7 w 180"/>
                <a:gd name="T65" fmla="*/ 152 h 221"/>
                <a:gd name="T66" fmla="*/ 7 w 180"/>
                <a:gd name="T67" fmla="*/ 146 h 221"/>
                <a:gd name="T68" fmla="*/ 1 w 180"/>
                <a:gd name="T69" fmla="*/ 132 h 221"/>
                <a:gd name="T70" fmla="*/ 2 w 180"/>
                <a:gd name="T71" fmla="*/ 110 h 221"/>
                <a:gd name="T72" fmla="*/ 7 w 180"/>
                <a:gd name="T73" fmla="*/ 99 h 221"/>
                <a:gd name="T74" fmla="*/ 10 w 180"/>
                <a:gd name="T75" fmla="*/ 85 h 221"/>
                <a:gd name="T76" fmla="*/ 8 w 180"/>
                <a:gd name="T77" fmla="*/ 80 h 221"/>
                <a:gd name="T78" fmla="*/ 8 w 180"/>
                <a:gd name="T79" fmla="*/ 65 h 221"/>
                <a:gd name="T80" fmla="*/ 16 w 180"/>
                <a:gd name="T81" fmla="*/ 59 h 221"/>
                <a:gd name="T82" fmla="*/ 17 w 180"/>
                <a:gd name="T83" fmla="*/ 57 h 221"/>
                <a:gd name="T84" fmla="*/ 14 w 180"/>
                <a:gd name="T85" fmla="*/ 45 h 221"/>
                <a:gd name="T86" fmla="*/ 14 w 180"/>
                <a:gd name="T87" fmla="*/ 27 h 221"/>
                <a:gd name="T88" fmla="*/ 15 w 180"/>
                <a:gd name="T89" fmla="*/ 24 h 221"/>
                <a:gd name="T90" fmla="*/ 28 w 180"/>
                <a:gd name="T91" fmla="*/ 22 h 221"/>
                <a:gd name="T92" fmla="*/ 29 w 180"/>
                <a:gd name="T93" fmla="*/ 20 h 221"/>
                <a:gd name="T94" fmla="*/ 28 w 180"/>
                <a:gd name="T95" fmla="*/ 15 h 221"/>
                <a:gd name="T96" fmla="*/ 25 w 180"/>
                <a:gd name="T97" fmla="*/ 11 h 221"/>
                <a:gd name="T98" fmla="*/ 26 w 180"/>
                <a:gd name="T99" fmla="*/ 8 h 221"/>
                <a:gd name="T100" fmla="*/ 30 w 180"/>
                <a:gd name="T101" fmla="*/ 6 h 221"/>
                <a:gd name="T102" fmla="*/ 84 w 180"/>
                <a:gd name="T103" fmla="*/ 10 h 221"/>
                <a:gd name="T104" fmla="*/ 91 w 180"/>
                <a:gd name="T105" fmla="*/ 11 h 221"/>
                <a:gd name="T106" fmla="*/ 99 w 180"/>
                <a:gd name="T107" fmla="*/ 8 h 221"/>
                <a:gd name="T108" fmla="*/ 117 w 180"/>
                <a:gd name="T109" fmla="*/ 5 h 221"/>
                <a:gd name="T110" fmla="*/ 122 w 180"/>
                <a:gd name="T111" fmla="*/ 14 h 221"/>
                <a:gd name="T112" fmla="*/ 156 w 180"/>
                <a:gd name="T113" fmla="*/ 10 h 221"/>
                <a:gd name="T114" fmla="*/ 180 w 180"/>
                <a:gd name="T115" fmla="*/ 27 h 221"/>
                <a:gd name="T116" fmla="*/ 180 w 180"/>
                <a:gd name="T117" fmla="*/ 30 h 221"/>
                <a:gd name="T118" fmla="*/ 174 w 180"/>
                <a:gd name="T119" fmla="*/ 41 h 221"/>
                <a:gd name="T120" fmla="*/ 172 w 180"/>
                <a:gd name="T121" fmla="*/ 6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 h="221">
                  <a:moveTo>
                    <a:pt x="177" y="78"/>
                  </a:moveTo>
                  <a:lnTo>
                    <a:pt x="170" y="81"/>
                  </a:lnTo>
                  <a:lnTo>
                    <a:pt x="161" y="93"/>
                  </a:lnTo>
                  <a:lnTo>
                    <a:pt x="160" y="97"/>
                  </a:lnTo>
                  <a:lnTo>
                    <a:pt x="161" y="114"/>
                  </a:lnTo>
                  <a:lnTo>
                    <a:pt x="163" y="117"/>
                  </a:lnTo>
                  <a:lnTo>
                    <a:pt x="164" y="120"/>
                  </a:lnTo>
                  <a:lnTo>
                    <a:pt x="163" y="124"/>
                  </a:lnTo>
                  <a:lnTo>
                    <a:pt x="161" y="128"/>
                  </a:lnTo>
                  <a:lnTo>
                    <a:pt x="161" y="129"/>
                  </a:lnTo>
                  <a:lnTo>
                    <a:pt x="161" y="131"/>
                  </a:lnTo>
                  <a:lnTo>
                    <a:pt x="161" y="131"/>
                  </a:lnTo>
                  <a:lnTo>
                    <a:pt x="162" y="132"/>
                  </a:lnTo>
                  <a:lnTo>
                    <a:pt x="170" y="139"/>
                  </a:lnTo>
                  <a:lnTo>
                    <a:pt x="171" y="141"/>
                  </a:lnTo>
                  <a:lnTo>
                    <a:pt x="171" y="142"/>
                  </a:lnTo>
                  <a:lnTo>
                    <a:pt x="171" y="143"/>
                  </a:lnTo>
                  <a:lnTo>
                    <a:pt x="171" y="144"/>
                  </a:lnTo>
                  <a:lnTo>
                    <a:pt x="170" y="145"/>
                  </a:lnTo>
                  <a:lnTo>
                    <a:pt x="164" y="147"/>
                  </a:lnTo>
                  <a:lnTo>
                    <a:pt x="161" y="151"/>
                  </a:lnTo>
                  <a:lnTo>
                    <a:pt x="160" y="160"/>
                  </a:lnTo>
                  <a:lnTo>
                    <a:pt x="159" y="161"/>
                  </a:lnTo>
                  <a:lnTo>
                    <a:pt x="155" y="164"/>
                  </a:lnTo>
                  <a:lnTo>
                    <a:pt x="154" y="164"/>
                  </a:lnTo>
                  <a:lnTo>
                    <a:pt x="154" y="165"/>
                  </a:lnTo>
                  <a:lnTo>
                    <a:pt x="154" y="168"/>
                  </a:lnTo>
                  <a:lnTo>
                    <a:pt x="154" y="172"/>
                  </a:lnTo>
                  <a:lnTo>
                    <a:pt x="147" y="184"/>
                  </a:lnTo>
                  <a:lnTo>
                    <a:pt x="145" y="191"/>
                  </a:lnTo>
                  <a:lnTo>
                    <a:pt x="144" y="192"/>
                  </a:lnTo>
                  <a:lnTo>
                    <a:pt x="130" y="194"/>
                  </a:lnTo>
                  <a:lnTo>
                    <a:pt x="126" y="200"/>
                  </a:lnTo>
                  <a:lnTo>
                    <a:pt x="126" y="202"/>
                  </a:lnTo>
                  <a:lnTo>
                    <a:pt x="126" y="203"/>
                  </a:lnTo>
                  <a:lnTo>
                    <a:pt x="133" y="211"/>
                  </a:lnTo>
                  <a:lnTo>
                    <a:pt x="90" y="221"/>
                  </a:lnTo>
                  <a:lnTo>
                    <a:pt x="86" y="219"/>
                  </a:lnTo>
                  <a:lnTo>
                    <a:pt x="83" y="214"/>
                  </a:lnTo>
                  <a:lnTo>
                    <a:pt x="82" y="209"/>
                  </a:lnTo>
                  <a:lnTo>
                    <a:pt x="81" y="208"/>
                  </a:lnTo>
                  <a:lnTo>
                    <a:pt x="79" y="207"/>
                  </a:lnTo>
                  <a:lnTo>
                    <a:pt x="71" y="209"/>
                  </a:lnTo>
                  <a:lnTo>
                    <a:pt x="68" y="207"/>
                  </a:lnTo>
                  <a:lnTo>
                    <a:pt x="68" y="206"/>
                  </a:lnTo>
                  <a:lnTo>
                    <a:pt x="68" y="205"/>
                  </a:lnTo>
                  <a:lnTo>
                    <a:pt x="68" y="205"/>
                  </a:lnTo>
                  <a:lnTo>
                    <a:pt x="70" y="200"/>
                  </a:lnTo>
                  <a:lnTo>
                    <a:pt x="70" y="199"/>
                  </a:lnTo>
                  <a:lnTo>
                    <a:pt x="70" y="197"/>
                  </a:lnTo>
                  <a:lnTo>
                    <a:pt x="70" y="197"/>
                  </a:lnTo>
                  <a:lnTo>
                    <a:pt x="70" y="196"/>
                  </a:lnTo>
                  <a:lnTo>
                    <a:pt x="67" y="193"/>
                  </a:lnTo>
                  <a:lnTo>
                    <a:pt x="39" y="184"/>
                  </a:lnTo>
                  <a:lnTo>
                    <a:pt x="29" y="189"/>
                  </a:lnTo>
                  <a:lnTo>
                    <a:pt x="26" y="189"/>
                  </a:lnTo>
                  <a:lnTo>
                    <a:pt x="25" y="188"/>
                  </a:lnTo>
                  <a:lnTo>
                    <a:pt x="19" y="175"/>
                  </a:lnTo>
                  <a:lnTo>
                    <a:pt x="13" y="172"/>
                  </a:lnTo>
                  <a:lnTo>
                    <a:pt x="12" y="170"/>
                  </a:lnTo>
                  <a:lnTo>
                    <a:pt x="8" y="165"/>
                  </a:lnTo>
                  <a:lnTo>
                    <a:pt x="5" y="159"/>
                  </a:lnTo>
                  <a:lnTo>
                    <a:pt x="5" y="158"/>
                  </a:lnTo>
                  <a:lnTo>
                    <a:pt x="5" y="156"/>
                  </a:lnTo>
                  <a:lnTo>
                    <a:pt x="7" y="154"/>
                  </a:lnTo>
                  <a:lnTo>
                    <a:pt x="7" y="152"/>
                  </a:lnTo>
                  <a:lnTo>
                    <a:pt x="7" y="150"/>
                  </a:lnTo>
                  <a:lnTo>
                    <a:pt x="7" y="146"/>
                  </a:lnTo>
                  <a:lnTo>
                    <a:pt x="2" y="140"/>
                  </a:lnTo>
                  <a:lnTo>
                    <a:pt x="1" y="132"/>
                  </a:lnTo>
                  <a:lnTo>
                    <a:pt x="0" y="128"/>
                  </a:lnTo>
                  <a:lnTo>
                    <a:pt x="2" y="110"/>
                  </a:lnTo>
                  <a:lnTo>
                    <a:pt x="5" y="102"/>
                  </a:lnTo>
                  <a:lnTo>
                    <a:pt x="7" y="99"/>
                  </a:lnTo>
                  <a:lnTo>
                    <a:pt x="10" y="88"/>
                  </a:lnTo>
                  <a:lnTo>
                    <a:pt x="10" y="85"/>
                  </a:lnTo>
                  <a:lnTo>
                    <a:pt x="8" y="82"/>
                  </a:lnTo>
                  <a:lnTo>
                    <a:pt x="8" y="80"/>
                  </a:lnTo>
                  <a:lnTo>
                    <a:pt x="8" y="66"/>
                  </a:lnTo>
                  <a:lnTo>
                    <a:pt x="8" y="65"/>
                  </a:lnTo>
                  <a:lnTo>
                    <a:pt x="10" y="63"/>
                  </a:lnTo>
                  <a:lnTo>
                    <a:pt x="16" y="59"/>
                  </a:lnTo>
                  <a:lnTo>
                    <a:pt x="16" y="58"/>
                  </a:lnTo>
                  <a:lnTo>
                    <a:pt x="17" y="57"/>
                  </a:lnTo>
                  <a:lnTo>
                    <a:pt x="16" y="51"/>
                  </a:lnTo>
                  <a:lnTo>
                    <a:pt x="14" y="45"/>
                  </a:lnTo>
                  <a:lnTo>
                    <a:pt x="14" y="41"/>
                  </a:lnTo>
                  <a:lnTo>
                    <a:pt x="14" y="27"/>
                  </a:lnTo>
                  <a:lnTo>
                    <a:pt x="14" y="25"/>
                  </a:lnTo>
                  <a:lnTo>
                    <a:pt x="15" y="24"/>
                  </a:lnTo>
                  <a:lnTo>
                    <a:pt x="28" y="23"/>
                  </a:lnTo>
                  <a:lnTo>
                    <a:pt x="28" y="22"/>
                  </a:lnTo>
                  <a:lnTo>
                    <a:pt x="29" y="21"/>
                  </a:lnTo>
                  <a:lnTo>
                    <a:pt x="29" y="20"/>
                  </a:lnTo>
                  <a:lnTo>
                    <a:pt x="28" y="17"/>
                  </a:lnTo>
                  <a:lnTo>
                    <a:pt x="28" y="15"/>
                  </a:lnTo>
                  <a:lnTo>
                    <a:pt x="26" y="13"/>
                  </a:lnTo>
                  <a:lnTo>
                    <a:pt x="25" y="11"/>
                  </a:lnTo>
                  <a:lnTo>
                    <a:pt x="26" y="10"/>
                  </a:lnTo>
                  <a:lnTo>
                    <a:pt x="26" y="8"/>
                  </a:lnTo>
                  <a:lnTo>
                    <a:pt x="27" y="7"/>
                  </a:lnTo>
                  <a:lnTo>
                    <a:pt x="30" y="6"/>
                  </a:lnTo>
                  <a:lnTo>
                    <a:pt x="41" y="11"/>
                  </a:lnTo>
                  <a:lnTo>
                    <a:pt x="84" y="10"/>
                  </a:lnTo>
                  <a:lnTo>
                    <a:pt x="88" y="11"/>
                  </a:lnTo>
                  <a:lnTo>
                    <a:pt x="91" y="11"/>
                  </a:lnTo>
                  <a:lnTo>
                    <a:pt x="93" y="9"/>
                  </a:lnTo>
                  <a:lnTo>
                    <a:pt x="99" y="8"/>
                  </a:lnTo>
                  <a:lnTo>
                    <a:pt x="113" y="0"/>
                  </a:lnTo>
                  <a:lnTo>
                    <a:pt x="117" y="5"/>
                  </a:lnTo>
                  <a:lnTo>
                    <a:pt x="121" y="13"/>
                  </a:lnTo>
                  <a:lnTo>
                    <a:pt x="122" y="14"/>
                  </a:lnTo>
                  <a:lnTo>
                    <a:pt x="124" y="15"/>
                  </a:lnTo>
                  <a:lnTo>
                    <a:pt x="156" y="10"/>
                  </a:lnTo>
                  <a:lnTo>
                    <a:pt x="180" y="27"/>
                  </a:lnTo>
                  <a:lnTo>
                    <a:pt x="180" y="27"/>
                  </a:lnTo>
                  <a:lnTo>
                    <a:pt x="180" y="28"/>
                  </a:lnTo>
                  <a:lnTo>
                    <a:pt x="180" y="30"/>
                  </a:lnTo>
                  <a:lnTo>
                    <a:pt x="180" y="31"/>
                  </a:lnTo>
                  <a:lnTo>
                    <a:pt x="174" y="41"/>
                  </a:lnTo>
                  <a:lnTo>
                    <a:pt x="172" y="65"/>
                  </a:lnTo>
                  <a:lnTo>
                    <a:pt x="172" y="66"/>
                  </a:lnTo>
                  <a:lnTo>
                    <a:pt x="177" y="78"/>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475" name="Freeform 247"/>
            <p:cNvSpPr>
              <a:spLocks/>
            </p:cNvSpPr>
            <p:nvPr/>
          </p:nvSpPr>
          <p:spPr bwMode="auto">
            <a:xfrm>
              <a:off x="4170363" y="2641600"/>
              <a:ext cx="350838" cy="233363"/>
            </a:xfrm>
            <a:custGeom>
              <a:avLst/>
              <a:gdLst>
                <a:gd name="T0" fmla="*/ 194 w 221"/>
                <a:gd name="T1" fmla="*/ 17 h 147"/>
                <a:gd name="T2" fmla="*/ 196 w 221"/>
                <a:gd name="T3" fmla="*/ 20 h 147"/>
                <a:gd name="T4" fmla="*/ 202 w 221"/>
                <a:gd name="T5" fmla="*/ 46 h 147"/>
                <a:gd name="T6" fmla="*/ 206 w 221"/>
                <a:gd name="T7" fmla="*/ 55 h 147"/>
                <a:gd name="T8" fmla="*/ 220 w 221"/>
                <a:gd name="T9" fmla="*/ 75 h 147"/>
                <a:gd name="T10" fmla="*/ 217 w 221"/>
                <a:gd name="T11" fmla="*/ 84 h 147"/>
                <a:gd name="T12" fmla="*/ 218 w 221"/>
                <a:gd name="T13" fmla="*/ 92 h 147"/>
                <a:gd name="T14" fmla="*/ 221 w 221"/>
                <a:gd name="T15" fmla="*/ 105 h 147"/>
                <a:gd name="T16" fmla="*/ 217 w 221"/>
                <a:gd name="T17" fmla="*/ 118 h 147"/>
                <a:gd name="T18" fmla="*/ 196 w 221"/>
                <a:gd name="T19" fmla="*/ 117 h 147"/>
                <a:gd name="T20" fmla="*/ 194 w 221"/>
                <a:gd name="T21" fmla="*/ 119 h 147"/>
                <a:gd name="T22" fmla="*/ 194 w 221"/>
                <a:gd name="T23" fmla="*/ 121 h 147"/>
                <a:gd name="T24" fmla="*/ 173 w 221"/>
                <a:gd name="T25" fmla="*/ 130 h 147"/>
                <a:gd name="T26" fmla="*/ 170 w 221"/>
                <a:gd name="T27" fmla="*/ 123 h 147"/>
                <a:gd name="T28" fmla="*/ 168 w 221"/>
                <a:gd name="T29" fmla="*/ 121 h 147"/>
                <a:gd name="T30" fmla="*/ 161 w 221"/>
                <a:gd name="T31" fmla="*/ 125 h 147"/>
                <a:gd name="T32" fmla="*/ 159 w 221"/>
                <a:gd name="T33" fmla="*/ 140 h 147"/>
                <a:gd name="T34" fmla="*/ 153 w 221"/>
                <a:gd name="T35" fmla="*/ 145 h 147"/>
                <a:gd name="T36" fmla="*/ 129 w 221"/>
                <a:gd name="T37" fmla="*/ 147 h 147"/>
                <a:gd name="T38" fmla="*/ 123 w 221"/>
                <a:gd name="T39" fmla="*/ 142 h 147"/>
                <a:gd name="T40" fmla="*/ 123 w 221"/>
                <a:gd name="T41" fmla="*/ 129 h 147"/>
                <a:gd name="T42" fmla="*/ 122 w 221"/>
                <a:gd name="T43" fmla="*/ 127 h 147"/>
                <a:gd name="T44" fmla="*/ 95 w 221"/>
                <a:gd name="T45" fmla="*/ 120 h 147"/>
                <a:gd name="T46" fmla="*/ 94 w 221"/>
                <a:gd name="T47" fmla="*/ 116 h 147"/>
                <a:gd name="T48" fmla="*/ 45 w 221"/>
                <a:gd name="T49" fmla="*/ 89 h 147"/>
                <a:gd name="T50" fmla="*/ 1 w 221"/>
                <a:gd name="T51" fmla="*/ 60 h 147"/>
                <a:gd name="T52" fmla="*/ 2 w 221"/>
                <a:gd name="T53" fmla="*/ 46 h 147"/>
                <a:gd name="T54" fmla="*/ 1 w 221"/>
                <a:gd name="T55" fmla="*/ 44 h 147"/>
                <a:gd name="T56" fmla="*/ 0 w 221"/>
                <a:gd name="T57" fmla="*/ 42 h 147"/>
                <a:gd name="T58" fmla="*/ 0 w 221"/>
                <a:gd name="T59" fmla="*/ 40 h 147"/>
                <a:gd name="T60" fmla="*/ 9 w 221"/>
                <a:gd name="T61" fmla="*/ 36 h 147"/>
                <a:gd name="T62" fmla="*/ 10 w 221"/>
                <a:gd name="T63" fmla="*/ 33 h 147"/>
                <a:gd name="T64" fmla="*/ 10 w 221"/>
                <a:gd name="T65" fmla="*/ 25 h 147"/>
                <a:gd name="T66" fmla="*/ 50 w 221"/>
                <a:gd name="T67" fmla="*/ 19 h 147"/>
                <a:gd name="T68" fmla="*/ 72 w 221"/>
                <a:gd name="T69" fmla="*/ 8 h 147"/>
                <a:gd name="T70" fmla="*/ 101 w 221"/>
                <a:gd name="T71" fmla="*/ 6 h 147"/>
                <a:gd name="T72" fmla="*/ 129 w 221"/>
                <a:gd name="T73" fmla="*/ 2 h 147"/>
                <a:gd name="T74" fmla="*/ 158 w 221"/>
                <a:gd name="T75" fmla="*/ 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1" h="147">
                  <a:moveTo>
                    <a:pt x="198" y="1"/>
                  </a:moveTo>
                  <a:lnTo>
                    <a:pt x="194" y="17"/>
                  </a:lnTo>
                  <a:lnTo>
                    <a:pt x="194" y="18"/>
                  </a:lnTo>
                  <a:lnTo>
                    <a:pt x="196" y="20"/>
                  </a:lnTo>
                  <a:lnTo>
                    <a:pt x="200" y="44"/>
                  </a:lnTo>
                  <a:lnTo>
                    <a:pt x="202" y="46"/>
                  </a:lnTo>
                  <a:lnTo>
                    <a:pt x="203" y="52"/>
                  </a:lnTo>
                  <a:lnTo>
                    <a:pt x="206" y="55"/>
                  </a:lnTo>
                  <a:lnTo>
                    <a:pt x="219" y="61"/>
                  </a:lnTo>
                  <a:lnTo>
                    <a:pt x="220" y="75"/>
                  </a:lnTo>
                  <a:lnTo>
                    <a:pt x="220" y="80"/>
                  </a:lnTo>
                  <a:lnTo>
                    <a:pt x="217" y="84"/>
                  </a:lnTo>
                  <a:lnTo>
                    <a:pt x="217" y="88"/>
                  </a:lnTo>
                  <a:lnTo>
                    <a:pt x="218" y="92"/>
                  </a:lnTo>
                  <a:lnTo>
                    <a:pt x="220" y="96"/>
                  </a:lnTo>
                  <a:lnTo>
                    <a:pt x="221" y="105"/>
                  </a:lnTo>
                  <a:lnTo>
                    <a:pt x="220" y="112"/>
                  </a:lnTo>
                  <a:lnTo>
                    <a:pt x="217" y="118"/>
                  </a:lnTo>
                  <a:lnTo>
                    <a:pt x="212" y="120"/>
                  </a:lnTo>
                  <a:lnTo>
                    <a:pt x="196" y="117"/>
                  </a:lnTo>
                  <a:lnTo>
                    <a:pt x="195" y="118"/>
                  </a:lnTo>
                  <a:lnTo>
                    <a:pt x="194" y="119"/>
                  </a:lnTo>
                  <a:lnTo>
                    <a:pt x="194" y="120"/>
                  </a:lnTo>
                  <a:lnTo>
                    <a:pt x="194" y="121"/>
                  </a:lnTo>
                  <a:lnTo>
                    <a:pt x="201" y="134"/>
                  </a:lnTo>
                  <a:lnTo>
                    <a:pt x="173" y="130"/>
                  </a:lnTo>
                  <a:lnTo>
                    <a:pt x="172" y="129"/>
                  </a:lnTo>
                  <a:lnTo>
                    <a:pt x="170" y="123"/>
                  </a:lnTo>
                  <a:lnTo>
                    <a:pt x="169" y="122"/>
                  </a:lnTo>
                  <a:lnTo>
                    <a:pt x="168" y="121"/>
                  </a:lnTo>
                  <a:lnTo>
                    <a:pt x="163" y="123"/>
                  </a:lnTo>
                  <a:lnTo>
                    <a:pt x="161" y="125"/>
                  </a:lnTo>
                  <a:lnTo>
                    <a:pt x="160" y="126"/>
                  </a:lnTo>
                  <a:lnTo>
                    <a:pt x="159" y="140"/>
                  </a:lnTo>
                  <a:lnTo>
                    <a:pt x="159" y="141"/>
                  </a:lnTo>
                  <a:lnTo>
                    <a:pt x="153" y="145"/>
                  </a:lnTo>
                  <a:lnTo>
                    <a:pt x="136" y="143"/>
                  </a:lnTo>
                  <a:lnTo>
                    <a:pt x="129" y="147"/>
                  </a:lnTo>
                  <a:lnTo>
                    <a:pt x="124" y="143"/>
                  </a:lnTo>
                  <a:lnTo>
                    <a:pt x="123" y="142"/>
                  </a:lnTo>
                  <a:lnTo>
                    <a:pt x="123" y="140"/>
                  </a:lnTo>
                  <a:lnTo>
                    <a:pt x="123" y="129"/>
                  </a:lnTo>
                  <a:lnTo>
                    <a:pt x="123" y="128"/>
                  </a:lnTo>
                  <a:lnTo>
                    <a:pt x="122" y="127"/>
                  </a:lnTo>
                  <a:lnTo>
                    <a:pt x="121" y="126"/>
                  </a:lnTo>
                  <a:lnTo>
                    <a:pt x="95" y="120"/>
                  </a:lnTo>
                  <a:lnTo>
                    <a:pt x="95" y="119"/>
                  </a:lnTo>
                  <a:lnTo>
                    <a:pt x="94" y="116"/>
                  </a:lnTo>
                  <a:lnTo>
                    <a:pt x="90" y="111"/>
                  </a:lnTo>
                  <a:lnTo>
                    <a:pt x="45" y="89"/>
                  </a:lnTo>
                  <a:lnTo>
                    <a:pt x="30" y="91"/>
                  </a:lnTo>
                  <a:lnTo>
                    <a:pt x="1" y="60"/>
                  </a:lnTo>
                  <a:lnTo>
                    <a:pt x="2" y="55"/>
                  </a:lnTo>
                  <a:lnTo>
                    <a:pt x="2" y="46"/>
                  </a:lnTo>
                  <a:lnTo>
                    <a:pt x="2" y="45"/>
                  </a:lnTo>
                  <a:lnTo>
                    <a:pt x="1" y="44"/>
                  </a:lnTo>
                  <a:lnTo>
                    <a:pt x="0" y="42"/>
                  </a:lnTo>
                  <a:lnTo>
                    <a:pt x="0" y="42"/>
                  </a:lnTo>
                  <a:lnTo>
                    <a:pt x="0" y="41"/>
                  </a:lnTo>
                  <a:lnTo>
                    <a:pt x="0" y="40"/>
                  </a:lnTo>
                  <a:lnTo>
                    <a:pt x="0" y="39"/>
                  </a:lnTo>
                  <a:lnTo>
                    <a:pt x="9" y="36"/>
                  </a:lnTo>
                  <a:lnTo>
                    <a:pt x="10" y="35"/>
                  </a:lnTo>
                  <a:lnTo>
                    <a:pt x="10" y="33"/>
                  </a:lnTo>
                  <a:lnTo>
                    <a:pt x="11" y="31"/>
                  </a:lnTo>
                  <a:lnTo>
                    <a:pt x="10" y="25"/>
                  </a:lnTo>
                  <a:lnTo>
                    <a:pt x="48" y="22"/>
                  </a:lnTo>
                  <a:lnTo>
                    <a:pt x="50" y="19"/>
                  </a:lnTo>
                  <a:lnTo>
                    <a:pt x="54" y="10"/>
                  </a:lnTo>
                  <a:lnTo>
                    <a:pt x="72" y="8"/>
                  </a:lnTo>
                  <a:lnTo>
                    <a:pt x="78" y="3"/>
                  </a:lnTo>
                  <a:lnTo>
                    <a:pt x="101" y="6"/>
                  </a:lnTo>
                  <a:lnTo>
                    <a:pt x="113" y="0"/>
                  </a:lnTo>
                  <a:lnTo>
                    <a:pt x="129" y="2"/>
                  </a:lnTo>
                  <a:lnTo>
                    <a:pt x="137" y="0"/>
                  </a:lnTo>
                  <a:lnTo>
                    <a:pt x="158" y="8"/>
                  </a:lnTo>
                  <a:lnTo>
                    <a:pt x="19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563" name="Freeform 335"/>
            <p:cNvSpPr>
              <a:spLocks/>
            </p:cNvSpPr>
            <p:nvPr/>
          </p:nvSpPr>
          <p:spPr bwMode="auto">
            <a:xfrm>
              <a:off x="4000501" y="2736850"/>
              <a:ext cx="374650" cy="336550"/>
            </a:xfrm>
            <a:custGeom>
              <a:avLst/>
              <a:gdLst>
                <a:gd name="T0" fmla="*/ 232 w 236"/>
                <a:gd name="T1" fmla="*/ 102 h 212"/>
                <a:gd name="T2" fmla="*/ 229 w 236"/>
                <a:gd name="T3" fmla="*/ 110 h 212"/>
                <a:gd name="T4" fmla="*/ 220 w 236"/>
                <a:gd name="T5" fmla="*/ 127 h 212"/>
                <a:gd name="T6" fmla="*/ 202 w 236"/>
                <a:gd name="T7" fmla="*/ 140 h 212"/>
                <a:gd name="T8" fmla="*/ 202 w 236"/>
                <a:gd name="T9" fmla="*/ 146 h 212"/>
                <a:gd name="T10" fmla="*/ 207 w 236"/>
                <a:gd name="T11" fmla="*/ 156 h 212"/>
                <a:gd name="T12" fmla="*/ 207 w 236"/>
                <a:gd name="T13" fmla="*/ 161 h 212"/>
                <a:gd name="T14" fmla="*/ 197 w 236"/>
                <a:gd name="T15" fmla="*/ 180 h 212"/>
                <a:gd name="T16" fmla="*/ 182 w 236"/>
                <a:gd name="T17" fmla="*/ 177 h 212"/>
                <a:gd name="T18" fmla="*/ 182 w 236"/>
                <a:gd name="T19" fmla="*/ 179 h 212"/>
                <a:gd name="T20" fmla="*/ 181 w 236"/>
                <a:gd name="T21" fmla="*/ 190 h 212"/>
                <a:gd name="T22" fmla="*/ 175 w 236"/>
                <a:gd name="T23" fmla="*/ 197 h 212"/>
                <a:gd name="T24" fmla="*/ 156 w 236"/>
                <a:gd name="T25" fmla="*/ 189 h 212"/>
                <a:gd name="T26" fmla="*/ 145 w 236"/>
                <a:gd name="T27" fmla="*/ 195 h 212"/>
                <a:gd name="T28" fmla="*/ 144 w 236"/>
                <a:gd name="T29" fmla="*/ 199 h 212"/>
                <a:gd name="T30" fmla="*/ 146 w 236"/>
                <a:gd name="T31" fmla="*/ 206 h 212"/>
                <a:gd name="T32" fmla="*/ 146 w 236"/>
                <a:gd name="T33" fmla="*/ 208 h 212"/>
                <a:gd name="T34" fmla="*/ 143 w 236"/>
                <a:gd name="T35" fmla="*/ 212 h 212"/>
                <a:gd name="T36" fmla="*/ 80 w 236"/>
                <a:gd name="T37" fmla="*/ 201 h 212"/>
                <a:gd name="T38" fmla="*/ 75 w 236"/>
                <a:gd name="T39" fmla="*/ 188 h 212"/>
                <a:gd name="T40" fmla="*/ 83 w 236"/>
                <a:gd name="T41" fmla="*/ 154 h 212"/>
                <a:gd name="T42" fmla="*/ 83 w 236"/>
                <a:gd name="T43" fmla="*/ 151 h 212"/>
                <a:gd name="T44" fmla="*/ 83 w 236"/>
                <a:gd name="T45" fmla="*/ 150 h 212"/>
                <a:gd name="T46" fmla="*/ 27 w 236"/>
                <a:gd name="T47" fmla="*/ 138 h 212"/>
                <a:gd name="T48" fmla="*/ 24 w 236"/>
                <a:gd name="T49" fmla="*/ 136 h 212"/>
                <a:gd name="T50" fmla="*/ 16 w 236"/>
                <a:gd name="T51" fmla="*/ 123 h 212"/>
                <a:gd name="T52" fmla="*/ 21 w 236"/>
                <a:gd name="T53" fmla="*/ 111 h 212"/>
                <a:gd name="T54" fmla="*/ 20 w 236"/>
                <a:gd name="T55" fmla="*/ 105 h 212"/>
                <a:gd name="T56" fmla="*/ 4 w 236"/>
                <a:gd name="T57" fmla="*/ 96 h 212"/>
                <a:gd name="T58" fmla="*/ 0 w 236"/>
                <a:gd name="T59" fmla="*/ 92 h 212"/>
                <a:gd name="T60" fmla="*/ 1 w 236"/>
                <a:gd name="T61" fmla="*/ 79 h 212"/>
                <a:gd name="T62" fmla="*/ 12 w 236"/>
                <a:gd name="T63" fmla="*/ 66 h 212"/>
                <a:gd name="T64" fmla="*/ 15 w 236"/>
                <a:gd name="T65" fmla="*/ 51 h 212"/>
                <a:gd name="T66" fmla="*/ 62 w 236"/>
                <a:gd name="T67" fmla="*/ 39 h 212"/>
                <a:gd name="T68" fmla="*/ 82 w 236"/>
                <a:gd name="T69" fmla="*/ 31 h 212"/>
                <a:gd name="T70" fmla="*/ 85 w 236"/>
                <a:gd name="T71" fmla="*/ 27 h 212"/>
                <a:gd name="T72" fmla="*/ 87 w 236"/>
                <a:gd name="T73" fmla="*/ 4 h 212"/>
                <a:gd name="T74" fmla="*/ 88 w 236"/>
                <a:gd name="T75" fmla="*/ 3 h 212"/>
                <a:gd name="T76" fmla="*/ 99 w 236"/>
                <a:gd name="T77" fmla="*/ 4 h 212"/>
                <a:gd name="T78" fmla="*/ 108 w 236"/>
                <a:gd name="T79" fmla="*/ 0 h 212"/>
                <a:gd name="T80" fmla="*/ 152 w 236"/>
                <a:gd name="T81" fmla="*/ 29 h 212"/>
                <a:gd name="T82" fmla="*/ 201 w 236"/>
                <a:gd name="T83" fmla="*/ 56 h 212"/>
                <a:gd name="T84" fmla="*/ 202 w 236"/>
                <a:gd name="T85" fmla="*/ 60 h 212"/>
                <a:gd name="T86" fmla="*/ 229 w 236"/>
                <a:gd name="T87" fmla="*/ 67 h 212"/>
                <a:gd name="T88" fmla="*/ 230 w 236"/>
                <a:gd name="T89" fmla="*/ 69 h 212"/>
                <a:gd name="T90" fmla="*/ 230 w 236"/>
                <a:gd name="T91" fmla="*/ 82 h 212"/>
                <a:gd name="T92" fmla="*/ 236 w 236"/>
                <a:gd name="T93" fmla="*/ 8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6" h="212">
                  <a:moveTo>
                    <a:pt x="236" y="87"/>
                  </a:moveTo>
                  <a:lnTo>
                    <a:pt x="232" y="102"/>
                  </a:lnTo>
                  <a:lnTo>
                    <a:pt x="231" y="105"/>
                  </a:lnTo>
                  <a:lnTo>
                    <a:pt x="229" y="110"/>
                  </a:lnTo>
                  <a:lnTo>
                    <a:pt x="225" y="116"/>
                  </a:lnTo>
                  <a:lnTo>
                    <a:pt x="220" y="127"/>
                  </a:lnTo>
                  <a:lnTo>
                    <a:pt x="203" y="138"/>
                  </a:lnTo>
                  <a:lnTo>
                    <a:pt x="202" y="140"/>
                  </a:lnTo>
                  <a:lnTo>
                    <a:pt x="202" y="141"/>
                  </a:lnTo>
                  <a:lnTo>
                    <a:pt x="202" y="146"/>
                  </a:lnTo>
                  <a:lnTo>
                    <a:pt x="202" y="148"/>
                  </a:lnTo>
                  <a:lnTo>
                    <a:pt x="207" y="156"/>
                  </a:lnTo>
                  <a:lnTo>
                    <a:pt x="207" y="158"/>
                  </a:lnTo>
                  <a:lnTo>
                    <a:pt x="207" y="161"/>
                  </a:lnTo>
                  <a:lnTo>
                    <a:pt x="207" y="163"/>
                  </a:lnTo>
                  <a:lnTo>
                    <a:pt x="197" y="180"/>
                  </a:lnTo>
                  <a:lnTo>
                    <a:pt x="184" y="177"/>
                  </a:lnTo>
                  <a:lnTo>
                    <a:pt x="182" y="177"/>
                  </a:lnTo>
                  <a:lnTo>
                    <a:pt x="182" y="178"/>
                  </a:lnTo>
                  <a:lnTo>
                    <a:pt x="182" y="179"/>
                  </a:lnTo>
                  <a:lnTo>
                    <a:pt x="182" y="180"/>
                  </a:lnTo>
                  <a:lnTo>
                    <a:pt x="181" y="190"/>
                  </a:lnTo>
                  <a:lnTo>
                    <a:pt x="181" y="192"/>
                  </a:lnTo>
                  <a:lnTo>
                    <a:pt x="175" y="197"/>
                  </a:lnTo>
                  <a:lnTo>
                    <a:pt x="172" y="198"/>
                  </a:lnTo>
                  <a:lnTo>
                    <a:pt x="156" y="189"/>
                  </a:lnTo>
                  <a:lnTo>
                    <a:pt x="151" y="190"/>
                  </a:lnTo>
                  <a:lnTo>
                    <a:pt x="145" y="195"/>
                  </a:lnTo>
                  <a:lnTo>
                    <a:pt x="145" y="197"/>
                  </a:lnTo>
                  <a:lnTo>
                    <a:pt x="144" y="199"/>
                  </a:lnTo>
                  <a:lnTo>
                    <a:pt x="144" y="201"/>
                  </a:lnTo>
                  <a:lnTo>
                    <a:pt x="146" y="206"/>
                  </a:lnTo>
                  <a:lnTo>
                    <a:pt x="146" y="207"/>
                  </a:lnTo>
                  <a:lnTo>
                    <a:pt x="146" y="208"/>
                  </a:lnTo>
                  <a:lnTo>
                    <a:pt x="146" y="209"/>
                  </a:lnTo>
                  <a:lnTo>
                    <a:pt x="143" y="212"/>
                  </a:lnTo>
                  <a:lnTo>
                    <a:pt x="96" y="198"/>
                  </a:lnTo>
                  <a:lnTo>
                    <a:pt x="80" y="201"/>
                  </a:lnTo>
                  <a:lnTo>
                    <a:pt x="75" y="189"/>
                  </a:lnTo>
                  <a:lnTo>
                    <a:pt x="75" y="188"/>
                  </a:lnTo>
                  <a:lnTo>
                    <a:pt x="77" y="164"/>
                  </a:lnTo>
                  <a:lnTo>
                    <a:pt x="83" y="154"/>
                  </a:lnTo>
                  <a:lnTo>
                    <a:pt x="83" y="153"/>
                  </a:lnTo>
                  <a:lnTo>
                    <a:pt x="83" y="151"/>
                  </a:lnTo>
                  <a:lnTo>
                    <a:pt x="83" y="150"/>
                  </a:lnTo>
                  <a:lnTo>
                    <a:pt x="83" y="150"/>
                  </a:lnTo>
                  <a:lnTo>
                    <a:pt x="59" y="133"/>
                  </a:lnTo>
                  <a:lnTo>
                    <a:pt x="27" y="138"/>
                  </a:lnTo>
                  <a:lnTo>
                    <a:pt x="25" y="137"/>
                  </a:lnTo>
                  <a:lnTo>
                    <a:pt x="24" y="136"/>
                  </a:lnTo>
                  <a:lnTo>
                    <a:pt x="20" y="128"/>
                  </a:lnTo>
                  <a:lnTo>
                    <a:pt x="16" y="123"/>
                  </a:lnTo>
                  <a:lnTo>
                    <a:pt x="20" y="115"/>
                  </a:lnTo>
                  <a:lnTo>
                    <a:pt x="21" y="111"/>
                  </a:lnTo>
                  <a:lnTo>
                    <a:pt x="20" y="105"/>
                  </a:lnTo>
                  <a:lnTo>
                    <a:pt x="20" y="105"/>
                  </a:lnTo>
                  <a:lnTo>
                    <a:pt x="19" y="104"/>
                  </a:lnTo>
                  <a:lnTo>
                    <a:pt x="4" y="96"/>
                  </a:lnTo>
                  <a:lnTo>
                    <a:pt x="2" y="93"/>
                  </a:lnTo>
                  <a:lnTo>
                    <a:pt x="0" y="92"/>
                  </a:lnTo>
                  <a:lnTo>
                    <a:pt x="0" y="80"/>
                  </a:lnTo>
                  <a:lnTo>
                    <a:pt x="1" y="79"/>
                  </a:lnTo>
                  <a:lnTo>
                    <a:pt x="11" y="68"/>
                  </a:lnTo>
                  <a:lnTo>
                    <a:pt x="12" y="66"/>
                  </a:lnTo>
                  <a:lnTo>
                    <a:pt x="12" y="58"/>
                  </a:lnTo>
                  <a:lnTo>
                    <a:pt x="15" y="51"/>
                  </a:lnTo>
                  <a:lnTo>
                    <a:pt x="16" y="50"/>
                  </a:lnTo>
                  <a:lnTo>
                    <a:pt x="62" y="39"/>
                  </a:lnTo>
                  <a:lnTo>
                    <a:pt x="67" y="33"/>
                  </a:lnTo>
                  <a:lnTo>
                    <a:pt x="82" y="31"/>
                  </a:lnTo>
                  <a:lnTo>
                    <a:pt x="83" y="30"/>
                  </a:lnTo>
                  <a:lnTo>
                    <a:pt x="85" y="27"/>
                  </a:lnTo>
                  <a:lnTo>
                    <a:pt x="84" y="17"/>
                  </a:lnTo>
                  <a:lnTo>
                    <a:pt x="87" y="4"/>
                  </a:lnTo>
                  <a:lnTo>
                    <a:pt x="87" y="4"/>
                  </a:lnTo>
                  <a:lnTo>
                    <a:pt x="88" y="3"/>
                  </a:lnTo>
                  <a:lnTo>
                    <a:pt x="97" y="5"/>
                  </a:lnTo>
                  <a:lnTo>
                    <a:pt x="99" y="4"/>
                  </a:lnTo>
                  <a:lnTo>
                    <a:pt x="102" y="1"/>
                  </a:lnTo>
                  <a:lnTo>
                    <a:pt x="108" y="0"/>
                  </a:lnTo>
                  <a:lnTo>
                    <a:pt x="137" y="31"/>
                  </a:lnTo>
                  <a:lnTo>
                    <a:pt x="152" y="29"/>
                  </a:lnTo>
                  <a:lnTo>
                    <a:pt x="197" y="51"/>
                  </a:lnTo>
                  <a:lnTo>
                    <a:pt x="201" y="56"/>
                  </a:lnTo>
                  <a:lnTo>
                    <a:pt x="202" y="59"/>
                  </a:lnTo>
                  <a:lnTo>
                    <a:pt x="202" y="60"/>
                  </a:lnTo>
                  <a:lnTo>
                    <a:pt x="228" y="66"/>
                  </a:lnTo>
                  <a:lnTo>
                    <a:pt x="229" y="67"/>
                  </a:lnTo>
                  <a:lnTo>
                    <a:pt x="230" y="68"/>
                  </a:lnTo>
                  <a:lnTo>
                    <a:pt x="230" y="69"/>
                  </a:lnTo>
                  <a:lnTo>
                    <a:pt x="230" y="80"/>
                  </a:lnTo>
                  <a:lnTo>
                    <a:pt x="230" y="82"/>
                  </a:lnTo>
                  <a:lnTo>
                    <a:pt x="231" y="83"/>
                  </a:lnTo>
                  <a:lnTo>
                    <a:pt x="236" y="87"/>
                  </a:lnTo>
                  <a:close/>
                </a:path>
              </a:pathLst>
            </a:custGeom>
            <a:solidFill>
              <a:srgbClr val="FDF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564" name="Freeform 336"/>
            <p:cNvSpPr>
              <a:spLocks/>
            </p:cNvSpPr>
            <p:nvPr/>
          </p:nvSpPr>
          <p:spPr bwMode="auto">
            <a:xfrm>
              <a:off x="4000501" y="2736850"/>
              <a:ext cx="374650" cy="336550"/>
            </a:xfrm>
            <a:custGeom>
              <a:avLst/>
              <a:gdLst>
                <a:gd name="T0" fmla="*/ 232 w 236"/>
                <a:gd name="T1" fmla="*/ 102 h 212"/>
                <a:gd name="T2" fmla="*/ 229 w 236"/>
                <a:gd name="T3" fmla="*/ 110 h 212"/>
                <a:gd name="T4" fmla="*/ 220 w 236"/>
                <a:gd name="T5" fmla="*/ 127 h 212"/>
                <a:gd name="T6" fmla="*/ 202 w 236"/>
                <a:gd name="T7" fmla="*/ 140 h 212"/>
                <a:gd name="T8" fmla="*/ 202 w 236"/>
                <a:gd name="T9" fmla="*/ 146 h 212"/>
                <a:gd name="T10" fmla="*/ 207 w 236"/>
                <a:gd name="T11" fmla="*/ 156 h 212"/>
                <a:gd name="T12" fmla="*/ 207 w 236"/>
                <a:gd name="T13" fmla="*/ 161 h 212"/>
                <a:gd name="T14" fmla="*/ 197 w 236"/>
                <a:gd name="T15" fmla="*/ 180 h 212"/>
                <a:gd name="T16" fmla="*/ 182 w 236"/>
                <a:gd name="T17" fmla="*/ 177 h 212"/>
                <a:gd name="T18" fmla="*/ 182 w 236"/>
                <a:gd name="T19" fmla="*/ 179 h 212"/>
                <a:gd name="T20" fmla="*/ 181 w 236"/>
                <a:gd name="T21" fmla="*/ 190 h 212"/>
                <a:gd name="T22" fmla="*/ 175 w 236"/>
                <a:gd name="T23" fmla="*/ 197 h 212"/>
                <a:gd name="T24" fmla="*/ 156 w 236"/>
                <a:gd name="T25" fmla="*/ 189 h 212"/>
                <a:gd name="T26" fmla="*/ 145 w 236"/>
                <a:gd name="T27" fmla="*/ 195 h 212"/>
                <a:gd name="T28" fmla="*/ 144 w 236"/>
                <a:gd name="T29" fmla="*/ 199 h 212"/>
                <a:gd name="T30" fmla="*/ 146 w 236"/>
                <a:gd name="T31" fmla="*/ 206 h 212"/>
                <a:gd name="T32" fmla="*/ 146 w 236"/>
                <a:gd name="T33" fmla="*/ 208 h 212"/>
                <a:gd name="T34" fmla="*/ 143 w 236"/>
                <a:gd name="T35" fmla="*/ 212 h 212"/>
                <a:gd name="T36" fmla="*/ 80 w 236"/>
                <a:gd name="T37" fmla="*/ 201 h 212"/>
                <a:gd name="T38" fmla="*/ 75 w 236"/>
                <a:gd name="T39" fmla="*/ 188 h 212"/>
                <a:gd name="T40" fmla="*/ 83 w 236"/>
                <a:gd name="T41" fmla="*/ 154 h 212"/>
                <a:gd name="T42" fmla="*/ 83 w 236"/>
                <a:gd name="T43" fmla="*/ 151 h 212"/>
                <a:gd name="T44" fmla="*/ 83 w 236"/>
                <a:gd name="T45" fmla="*/ 150 h 212"/>
                <a:gd name="T46" fmla="*/ 27 w 236"/>
                <a:gd name="T47" fmla="*/ 138 h 212"/>
                <a:gd name="T48" fmla="*/ 24 w 236"/>
                <a:gd name="T49" fmla="*/ 136 h 212"/>
                <a:gd name="T50" fmla="*/ 16 w 236"/>
                <a:gd name="T51" fmla="*/ 123 h 212"/>
                <a:gd name="T52" fmla="*/ 21 w 236"/>
                <a:gd name="T53" fmla="*/ 111 h 212"/>
                <a:gd name="T54" fmla="*/ 20 w 236"/>
                <a:gd name="T55" fmla="*/ 105 h 212"/>
                <a:gd name="T56" fmla="*/ 4 w 236"/>
                <a:gd name="T57" fmla="*/ 96 h 212"/>
                <a:gd name="T58" fmla="*/ 0 w 236"/>
                <a:gd name="T59" fmla="*/ 92 h 212"/>
                <a:gd name="T60" fmla="*/ 1 w 236"/>
                <a:gd name="T61" fmla="*/ 79 h 212"/>
                <a:gd name="T62" fmla="*/ 12 w 236"/>
                <a:gd name="T63" fmla="*/ 66 h 212"/>
                <a:gd name="T64" fmla="*/ 15 w 236"/>
                <a:gd name="T65" fmla="*/ 51 h 212"/>
                <a:gd name="T66" fmla="*/ 62 w 236"/>
                <a:gd name="T67" fmla="*/ 39 h 212"/>
                <a:gd name="T68" fmla="*/ 82 w 236"/>
                <a:gd name="T69" fmla="*/ 31 h 212"/>
                <a:gd name="T70" fmla="*/ 85 w 236"/>
                <a:gd name="T71" fmla="*/ 27 h 212"/>
                <a:gd name="T72" fmla="*/ 87 w 236"/>
                <a:gd name="T73" fmla="*/ 4 h 212"/>
                <a:gd name="T74" fmla="*/ 88 w 236"/>
                <a:gd name="T75" fmla="*/ 3 h 212"/>
                <a:gd name="T76" fmla="*/ 99 w 236"/>
                <a:gd name="T77" fmla="*/ 4 h 212"/>
                <a:gd name="T78" fmla="*/ 108 w 236"/>
                <a:gd name="T79" fmla="*/ 0 h 212"/>
                <a:gd name="T80" fmla="*/ 152 w 236"/>
                <a:gd name="T81" fmla="*/ 29 h 212"/>
                <a:gd name="T82" fmla="*/ 201 w 236"/>
                <a:gd name="T83" fmla="*/ 56 h 212"/>
                <a:gd name="T84" fmla="*/ 202 w 236"/>
                <a:gd name="T85" fmla="*/ 60 h 212"/>
                <a:gd name="T86" fmla="*/ 229 w 236"/>
                <a:gd name="T87" fmla="*/ 67 h 212"/>
                <a:gd name="T88" fmla="*/ 230 w 236"/>
                <a:gd name="T89" fmla="*/ 69 h 212"/>
                <a:gd name="T90" fmla="*/ 230 w 236"/>
                <a:gd name="T91" fmla="*/ 82 h 212"/>
                <a:gd name="T92" fmla="*/ 236 w 236"/>
                <a:gd name="T93" fmla="*/ 8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6" h="212">
                  <a:moveTo>
                    <a:pt x="236" y="87"/>
                  </a:moveTo>
                  <a:lnTo>
                    <a:pt x="232" y="102"/>
                  </a:lnTo>
                  <a:lnTo>
                    <a:pt x="231" y="105"/>
                  </a:lnTo>
                  <a:lnTo>
                    <a:pt x="229" y="110"/>
                  </a:lnTo>
                  <a:lnTo>
                    <a:pt x="225" y="116"/>
                  </a:lnTo>
                  <a:lnTo>
                    <a:pt x="220" y="127"/>
                  </a:lnTo>
                  <a:lnTo>
                    <a:pt x="203" y="138"/>
                  </a:lnTo>
                  <a:lnTo>
                    <a:pt x="202" y="140"/>
                  </a:lnTo>
                  <a:lnTo>
                    <a:pt x="202" y="141"/>
                  </a:lnTo>
                  <a:lnTo>
                    <a:pt x="202" y="146"/>
                  </a:lnTo>
                  <a:lnTo>
                    <a:pt x="202" y="148"/>
                  </a:lnTo>
                  <a:lnTo>
                    <a:pt x="207" y="156"/>
                  </a:lnTo>
                  <a:lnTo>
                    <a:pt x="207" y="158"/>
                  </a:lnTo>
                  <a:lnTo>
                    <a:pt x="207" y="161"/>
                  </a:lnTo>
                  <a:lnTo>
                    <a:pt x="207" y="163"/>
                  </a:lnTo>
                  <a:lnTo>
                    <a:pt x="197" y="180"/>
                  </a:lnTo>
                  <a:lnTo>
                    <a:pt x="184" y="177"/>
                  </a:lnTo>
                  <a:lnTo>
                    <a:pt x="182" y="177"/>
                  </a:lnTo>
                  <a:lnTo>
                    <a:pt x="182" y="178"/>
                  </a:lnTo>
                  <a:lnTo>
                    <a:pt x="182" y="179"/>
                  </a:lnTo>
                  <a:lnTo>
                    <a:pt x="182" y="180"/>
                  </a:lnTo>
                  <a:lnTo>
                    <a:pt x="181" y="190"/>
                  </a:lnTo>
                  <a:lnTo>
                    <a:pt x="181" y="192"/>
                  </a:lnTo>
                  <a:lnTo>
                    <a:pt x="175" y="197"/>
                  </a:lnTo>
                  <a:lnTo>
                    <a:pt x="172" y="198"/>
                  </a:lnTo>
                  <a:lnTo>
                    <a:pt x="156" y="189"/>
                  </a:lnTo>
                  <a:lnTo>
                    <a:pt x="151" y="190"/>
                  </a:lnTo>
                  <a:lnTo>
                    <a:pt x="145" y="195"/>
                  </a:lnTo>
                  <a:lnTo>
                    <a:pt x="145" y="197"/>
                  </a:lnTo>
                  <a:lnTo>
                    <a:pt x="144" y="199"/>
                  </a:lnTo>
                  <a:lnTo>
                    <a:pt x="144" y="201"/>
                  </a:lnTo>
                  <a:lnTo>
                    <a:pt x="146" y="206"/>
                  </a:lnTo>
                  <a:lnTo>
                    <a:pt x="146" y="207"/>
                  </a:lnTo>
                  <a:lnTo>
                    <a:pt x="146" y="208"/>
                  </a:lnTo>
                  <a:lnTo>
                    <a:pt x="146" y="209"/>
                  </a:lnTo>
                  <a:lnTo>
                    <a:pt x="143" y="212"/>
                  </a:lnTo>
                  <a:lnTo>
                    <a:pt x="96" y="198"/>
                  </a:lnTo>
                  <a:lnTo>
                    <a:pt x="80" y="201"/>
                  </a:lnTo>
                  <a:lnTo>
                    <a:pt x="75" y="189"/>
                  </a:lnTo>
                  <a:lnTo>
                    <a:pt x="75" y="188"/>
                  </a:lnTo>
                  <a:lnTo>
                    <a:pt x="77" y="164"/>
                  </a:lnTo>
                  <a:lnTo>
                    <a:pt x="83" y="154"/>
                  </a:lnTo>
                  <a:lnTo>
                    <a:pt x="83" y="153"/>
                  </a:lnTo>
                  <a:lnTo>
                    <a:pt x="83" y="151"/>
                  </a:lnTo>
                  <a:lnTo>
                    <a:pt x="83" y="150"/>
                  </a:lnTo>
                  <a:lnTo>
                    <a:pt x="83" y="150"/>
                  </a:lnTo>
                  <a:lnTo>
                    <a:pt x="59" y="133"/>
                  </a:lnTo>
                  <a:lnTo>
                    <a:pt x="27" y="138"/>
                  </a:lnTo>
                  <a:lnTo>
                    <a:pt x="25" y="137"/>
                  </a:lnTo>
                  <a:lnTo>
                    <a:pt x="24" y="136"/>
                  </a:lnTo>
                  <a:lnTo>
                    <a:pt x="20" y="128"/>
                  </a:lnTo>
                  <a:lnTo>
                    <a:pt x="16" y="123"/>
                  </a:lnTo>
                  <a:lnTo>
                    <a:pt x="20" y="115"/>
                  </a:lnTo>
                  <a:lnTo>
                    <a:pt x="21" y="111"/>
                  </a:lnTo>
                  <a:lnTo>
                    <a:pt x="20" y="105"/>
                  </a:lnTo>
                  <a:lnTo>
                    <a:pt x="20" y="105"/>
                  </a:lnTo>
                  <a:lnTo>
                    <a:pt x="19" y="104"/>
                  </a:lnTo>
                  <a:lnTo>
                    <a:pt x="4" y="96"/>
                  </a:lnTo>
                  <a:lnTo>
                    <a:pt x="2" y="93"/>
                  </a:lnTo>
                  <a:lnTo>
                    <a:pt x="0" y="92"/>
                  </a:lnTo>
                  <a:lnTo>
                    <a:pt x="0" y="80"/>
                  </a:lnTo>
                  <a:lnTo>
                    <a:pt x="1" y="79"/>
                  </a:lnTo>
                  <a:lnTo>
                    <a:pt x="11" y="68"/>
                  </a:lnTo>
                  <a:lnTo>
                    <a:pt x="12" y="66"/>
                  </a:lnTo>
                  <a:lnTo>
                    <a:pt x="12" y="58"/>
                  </a:lnTo>
                  <a:lnTo>
                    <a:pt x="15" y="51"/>
                  </a:lnTo>
                  <a:lnTo>
                    <a:pt x="16" y="50"/>
                  </a:lnTo>
                  <a:lnTo>
                    <a:pt x="62" y="39"/>
                  </a:lnTo>
                  <a:lnTo>
                    <a:pt x="67" y="33"/>
                  </a:lnTo>
                  <a:lnTo>
                    <a:pt x="82" y="31"/>
                  </a:lnTo>
                  <a:lnTo>
                    <a:pt x="83" y="30"/>
                  </a:lnTo>
                  <a:lnTo>
                    <a:pt x="85" y="27"/>
                  </a:lnTo>
                  <a:lnTo>
                    <a:pt x="84" y="17"/>
                  </a:lnTo>
                  <a:lnTo>
                    <a:pt x="87" y="4"/>
                  </a:lnTo>
                  <a:lnTo>
                    <a:pt x="87" y="4"/>
                  </a:lnTo>
                  <a:lnTo>
                    <a:pt x="88" y="3"/>
                  </a:lnTo>
                  <a:lnTo>
                    <a:pt x="97" y="5"/>
                  </a:lnTo>
                  <a:lnTo>
                    <a:pt x="99" y="4"/>
                  </a:lnTo>
                  <a:lnTo>
                    <a:pt x="102" y="1"/>
                  </a:lnTo>
                  <a:lnTo>
                    <a:pt x="108" y="0"/>
                  </a:lnTo>
                  <a:lnTo>
                    <a:pt x="137" y="31"/>
                  </a:lnTo>
                  <a:lnTo>
                    <a:pt x="152" y="29"/>
                  </a:lnTo>
                  <a:lnTo>
                    <a:pt x="197" y="51"/>
                  </a:lnTo>
                  <a:lnTo>
                    <a:pt x="201" y="56"/>
                  </a:lnTo>
                  <a:lnTo>
                    <a:pt x="202" y="59"/>
                  </a:lnTo>
                  <a:lnTo>
                    <a:pt x="202" y="60"/>
                  </a:lnTo>
                  <a:lnTo>
                    <a:pt x="228" y="66"/>
                  </a:lnTo>
                  <a:lnTo>
                    <a:pt x="229" y="67"/>
                  </a:lnTo>
                  <a:lnTo>
                    <a:pt x="230" y="68"/>
                  </a:lnTo>
                  <a:lnTo>
                    <a:pt x="230" y="69"/>
                  </a:lnTo>
                  <a:lnTo>
                    <a:pt x="230" y="80"/>
                  </a:lnTo>
                  <a:lnTo>
                    <a:pt x="230" y="82"/>
                  </a:lnTo>
                  <a:lnTo>
                    <a:pt x="231" y="83"/>
                  </a:lnTo>
                  <a:lnTo>
                    <a:pt x="236" y="87"/>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565" name="Freeform 337"/>
            <p:cNvSpPr>
              <a:spLocks/>
            </p:cNvSpPr>
            <p:nvPr/>
          </p:nvSpPr>
          <p:spPr bwMode="auto">
            <a:xfrm>
              <a:off x="4046538" y="3017837"/>
              <a:ext cx="315913" cy="365125"/>
            </a:xfrm>
            <a:custGeom>
              <a:avLst/>
              <a:gdLst>
                <a:gd name="T0" fmla="*/ 166 w 199"/>
                <a:gd name="T1" fmla="*/ 107 h 230"/>
                <a:gd name="T2" fmla="*/ 164 w 199"/>
                <a:gd name="T3" fmla="*/ 115 h 230"/>
                <a:gd name="T4" fmla="*/ 159 w 199"/>
                <a:gd name="T5" fmla="*/ 123 h 230"/>
                <a:gd name="T6" fmla="*/ 159 w 199"/>
                <a:gd name="T7" fmla="*/ 131 h 230"/>
                <a:gd name="T8" fmla="*/ 132 w 199"/>
                <a:gd name="T9" fmla="*/ 133 h 230"/>
                <a:gd name="T10" fmla="*/ 128 w 199"/>
                <a:gd name="T11" fmla="*/ 139 h 230"/>
                <a:gd name="T12" fmla="*/ 130 w 199"/>
                <a:gd name="T13" fmla="*/ 144 h 230"/>
                <a:gd name="T14" fmla="*/ 126 w 199"/>
                <a:gd name="T15" fmla="*/ 149 h 230"/>
                <a:gd name="T16" fmla="*/ 118 w 199"/>
                <a:gd name="T17" fmla="*/ 151 h 230"/>
                <a:gd name="T18" fmla="*/ 119 w 199"/>
                <a:gd name="T19" fmla="*/ 157 h 230"/>
                <a:gd name="T20" fmla="*/ 128 w 199"/>
                <a:gd name="T21" fmla="*/ 182 h 230"/>
                <a:gd name="T22" fmla="*/ 129 w 199"/>
                <a:gd name="T23" fmla="*/ 210 h 230"/>
                <a:gd name="T24" fmla="*/ 113 w 199"/>
                <a:gd name="T25" fmla="*/ 230 h 230"/>
                <a:gd name="T26" fmla="*/ 111 w 199"/>
                <a:gd name="T27" fmla="*/ 221 h 230"/>
                <a:gd name="T28" fmla="*/ 104 w 199"/>
                <a:gd name="T29" fmla="*/ 208 h 230"/>
                <a:gd name="T30" fmla="*/ 99 w 199"/>
                <a:gd name="T31" fmla="*/ 201 h 230"/>
                <a:gd name="T32" fmla="*/ 27 w 199"/>
                <a:gd name="T33" fmla="*/ 181 h 230"/>
                <a:gd name="T34" fmla="*/ 27 w 199"/>
                <a:gd name="T35" fmla="*/ 177 h 230"/>
                <a:gd name="T36" fmla="*/ 28 w 199"/>
                <a:gd name="T37" fmla="*/ 163 h 230"/>
                <a:gd name="T38" fmla="*/ 7 w 199"/>
                <a:gd name="T39" fmla="*/ 157 h 230"/>
                <a:gd name="T40" fmla="*/ 0 w 199"/>
                <a:gd name="T41" fmla="*/ 146 h 230"/>
                <a:gd name="T42" fmla="*/ 19 w 199"/>
                <a:gd name="T43" fmla="*/ 137 h 230"/>
                <a:gd name="T44" fmla="*/ 28 w 199"/>
                <a:gd name="T45" fmla="*/ 114 h 230"/>
                <a:gd name="T46" fmla="*/ 29 w 199"/>
                <a:gd name="T47" fmla="*/ 110 h 230"/>
                <a:gd name="T48" fmla="*/ 35 w 199"/>
                <a:gd name="T49" fmla="*/ 97 h 230"/>
                <a:gd name="T50" fmla="*/ 45 w 199"/>
                <a:gd name="T51" fmla="*/ 90 h 230"/>
                <a:gd name="T52" fmla="*/ 45 w 199"/>
                <a:gd name="T53" fmla="*/ 87 h 230"/>
                <a:gd name="T54" fmla="*/ 35 w 199"/>
                <a:gd name="T55" fmla="*/ 77 h 230"/>
                <a:gd name="T56" fmla="*/ 35 w 199"/>
                <a:gd name="T57" fmla="*/ 74 h 230"/>
                <a:gd name="T58" fmla="*/ 37 w 199"/>
                <a:gd name="T59" fmla="*/ 63 h 230"/>
                <a:gd name="T60" fmla="*/ 35 w 199"/>
                <a:gd name="T61" fmla="*/ 39 h 230"/>
                <a:gd name="T62" fmla="*/ 67 w 199"/>
                <a:gd name="T63" fmla="*/ 21 h 230"/>
                <a:gd name="T64" fmla="*/ 117 w 199"/>
                <a:gd name="T65" fmla="*/ 31 h 230"/>
                <a:gd name="T66" fmla="*/ 115 w 199"/>
                <a:gd name="T67" fmla="*/ 24 h 230"/>
                <a:gd name="T68" fmla="*/ 116 w 199"/>
                <a:gd name="T69" fmla="*/ 18 h 230"/>
                <a:gd name="T70" fmla="*/ 143 w 199"/>
                <a:gd name="T71" fmla="*/ 21 h 230"/>
                <a:gd name="T72" fmla="*/ 152 w 199"/>
                <a:gd name="T73" fmla="*/ 13 h 230"/>
                <a:gd name="T74" fmla="*/ 153 w 199"/>
                <a:gd name="T75" fmla="*/ 1 h 230"/>
                <a:gd name="T76" fmla="*/ 168 w 199"/>
                <a:gd name="T77" fmla="*/ 3 h 230"/>
                <a:gd name="T78" fmla="*/ 177 w 199"/>
                <a:gd name="T79" fmla="*/ 22 h 230"/>
                <a:gd name="T80" fmla="*/ 199 w 199"/>
                <a:gd name="T81" fmla="*/ 68 h 230"/>
                <a:gd name="T82" fmla="*/ 198 w 199"/>
                <a:gd name="T83" fmla="*/ 72 h 230"/>
                <a:gd name="T84" fmla="*/ 188 w 199"/>
                <a:gd name="T85" fmla="*/ 79 h 230"/>
                <a:gd name="T86" fmla="*/ 197 w 199"/>
                <a:gd name="T87" fmla="*/ 9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9" h="230">
                  <a:moveTo>
                    <a:pt x="197" y="99"/>
                  </a:moveTo>
                  <a:lnTo>
                    <a:pt x="167" y="105"/>
                  </a:lnTo>
                  <a:lnTo>
                    <a:pt x="166" y="107"/>
                  </a:lnTo>
                  <a:lnTo>
                    <a:pt x="165" y="109"/>
                  </a:lnTo>
                  <a:lnTo>
                    <a:pt x="164" y="111"/>
                  </a:lnTo>
                  <a:lnTo>
                    <a:pt x="164" y="115"/>
                  </a:lnTo>
                  <a:lnTo>
                    <a:pt x="164" y="117"/>
                  </a:lnTo>
                  <a:lnTo>
                    <a:pt x="160" y="122"/>
                  </a:lnTo>
                  <a:lnTo>
                    <a:pt x="159" y="123"/>
                  </a:lnTo>
                  <a:lnTo>
                    <a:pt x="159" y="125"/>
                  </a:lnTo>
                  <a:lnTo>
                    <a:pt x="159" y="130"/>
                  </a:lnTo>
                  <a:lnTo>
                    <a:pt x="159" y="131"/>
                  </a:lnTo>
                  <a:lnTo>
                    <a:pt x="159" y="131"/>
                  </a:lnTo>
                  <a:lnTo>
                    <a:pt x="157" y="132"/>
                  </a:lnTo>
                  <a:lnTo>
                    <a:pt x="132" y="133"/>
                  </a:lnTo>
                  <a:lnTo>
                    <a:pt x="128" y="136"/>
                  </a:lnTo>
                  <a:lnTo>
                    <a:pt x="128" y="138"/>
                  </a:lnTo>
                  <a:lnTo>
                    <a:pt x="128" y="139"/>
                  </a:lnTo>
                  <a:lnTo>
                    <a:pt x="128" y="140"/>
                  </a:lnTo>
                  <a:lnTo>
                    <a:pt x="130" y="143"/>
                  </a:lnTo>
                  <a:lnTo>
                    <a:pt x="130" y="144"/>
                  </a:lnTo>
                  <a:lnTo>
                    <a:pt x="130" y="145"/>
                  </a:lnTo>
                  <a:lnTo>
                    <a:pt x="130" y="146"/>
                  </a:lnTo>
                  <a:lnTo>
                    <a:pt x="126" y="149"/>
                  </a:lnTo>
                  <a:lnTo>
                    <a:pt x="119" y="151"/>
                  </a:lnTo>
                  <a:lnTo>
                    <a:pt x="118" y="151"/>
                  </a:lnTo>
                  <a:lnTo>
                    <a:pt x="118" y="151"/>
                  </a:lnTo>
                  <a:lnTo>
                    <a:pt x="118" y="152"/>
                  </a:lnTo>
                  <a:lnTo>
                    <a:pt x="118" y="156"/>
                  </a:lnTo>
                  <a:lnTo>
                    <a:pt x="119" y="157"/>
                  </a:lnTo>
                  <a:lnTo>
                    <a:pt x="126" y="166"/>
                  </a:lnTo>
                  <a:lnTo>
                    <a:pt x="127" y="168"/>
                  </a:lnTo>
                  <a:lnTo>
                    <a:pt x="128" y="182"/>
                  </a:lnTo>
                  <a:lnTo>
                    <a:pt x="132" y="199"/>
                  </a:lnTo>
                  <a:lnTo>
                    <a:pt x="132" y="201"/>
                  </a:lnTo>
                  <a:lnTo>
                    <a:pt x="129" y="210"/>
                  </a:lnTo>
                  <a:lnTo>
                    <a:pt x="127" y="226"/>
                  </a:lnTo>
                  <a:lnTo>
                    <a:pt x="124" y="229"/>
                  </a:lnTo>
                  <a:lnTo>
                    <a:pt x="113" y="230"/>
                  </a:lnTo>
                  <a:lnTo>
                    <a:pt x="113" y="225"/>
                  </a:lnTo>
                  <a:lnTo>
                    <a:pt x="112" y="222"/>
                  </a:lnTo>
                  <a:lnTo>
                    <a:pt x="111" y="221"/>
                  </a:lnTo>
                  <a:lnTo>
                    <a:pt x="105" y="215"/>
                  </a:lnTo>
                  <a:lnTo>
                    <a:pt x="104" y="212"/>
                  </a:lnTo>
                  <a:lnTo>
                    <a:pt x="104" y="208"/>
                  </a:lnTo>
                  <a:lnTo>
                    <a:pt x="104" y="206"/>
                  </a:lnTo>
                  <a:lnTo>
                    <a:pt x="103" y="205"/>
                  </a:lnTo>
                  <a:lnTo>
                    <a:pt x="99" y="201"/>
                  </a:lnTo>
                  <a:lnTo>
                    <a:pt x="75" y="207"/>
                  </a:lnTo>
                  <a:lnTo>
                    <a:pt x="50" y="201"/>
                  </a:lnTo>
                  <a:lnTo>
                    <a:pt x="27" y="181"/>
                  </a:lnTo>
                  <a:lnTo>
                    <a:pt x="27" y="179"/>
                  </a:lnTo>
                  <a:lnTo>
                    <a:pt x="27" y="178"/>
                  </a:lnTo>
                  <a:lnTo>
                    <a:pt x="27" y="177"/>
                  </a:lnTo>
                  <a:lnTo>
                    <a:pt x="28" y="174"/>
                  </a:lnTo>
                  <a:lnTo>
                    <a:pt x="29" y="168"/>
                  </a:lnTo>
                  <a:lnTo>
                    <a:pt x="28" y="163"/>
                  </a:lnTo>
                  <a:lnTo>
                    <a:pt x="28" y="161"/>
                  </a:lnTo>
                  <a:lnTo>
                    <a:pt x="24" y="158"/>
                  </a:lnTo>
                  <a:lnTo>
                    <a:pt x="7" y="157"/>
                  </a:lnTo>
                  <a:lnTo>
                    <a:pt x="0" y="149"/>
                  </a:lnTo>
                  <a:lnTo>
                    <a:pt x="0" y="148"/>
                  </a:lnTo>
                  <a:lnTo>
                    <a:pt x="0" y="146"/>
                  </a:lnTo>
                  <a:lnTo>
                    <a:pt x="4" y="140"/>
                  </a:lnTo>
                  <a:lnTo>
                    <a:pt x="18" y="138"/>
                  </a:lnTo>
                  <a:lnTo>
                    <a:pt x="19" y="137"/>
                  </a:lnTo>
                  <a:lnTo>
                    <a:pt x="21" y="130"/>
                  </a:lnTo>
                  <a:lnTo>
                    <a:pt x="28" y="118"/>
                  </a:lnTo>
                  <a:lnTo>
                    <a:pt x="28" y="114"/>
                  </a:lnTo>
                  <a:lnTo>
                    <a:pt x="28" y="111"/>
                  </a:lnTo>
                  <a:lnTo>
                    <a:pt x="28" y="110"/>
                  </a:lnTo>
                  <a:lnTo>
                    <a:pt x="29" y="110"/>
                  </a:lnTo>
                  <a:lnTo>
                    <a:pt x="33" y="107"/>
                  </a:lnTo>
                  <a:lnTo>
                    <a:pt x="34" y="106"/>
                  </a:lnTo>
                  <a:lnTo>
                    <a:pt x="35" y="97"/>
                  </a:lnTo>
                  <a:lnTo>
                    <a:pt x="38" y="93"/>
                  </a:lnTo>
                  <a:lnTo>
                    <a:pt x="44" y="91"/>
                  </a:lnTo>
                  <a:lnTo>
                    <a:pt x="45" y="90"/>
                  </a:lnTo>
                  <a:lnTo>
                    <a:pt x="45" y="89"/>
                  </a:lnTo>
                  <a:lnTo>
                    <a:pt x="45" y="88"/>
                  </a:lnTo>
                  <a:lnTo>
                    <a:pt x="45" y="87"/>
                  </a:lnTo>
                  <a:lnTo>
                    <a:pt x="44" y="85"/>
                  </a:lnTo>
                  <a:lnTo>
                    <a:pt x="36" y="78"/>
                  </a:lnTo>
                  <a:lnTo>
                    <a:pt x="35" y="77"/>
                  </a:lnTo>
                  <a:lnTo>
                    <a:pt x="35" y="77"/>
                  </a:lnTo>
                  <a:lnTo>
                    <a:pt x="35" y="75"/>
                  </a:lnTo>
                  <a:lnTo>
                    <a:pt x="35" y="74"/>
                  </a:lnTo>
                  <a:lnTo>
                    <a:pt x="37" y="70"/>
                  </a:lnTo>
                  <a:lnTo>
                    <a:pt x="38" y="66"/>
                  </a:lnTo>
                  <a:lnTo>
                    <a:pt x="37" y="63"/>
                  </a:lnTo>
                  <a:lnTo>
                    <a:pt x="35" y="60"/>
                  </a:lnTo>
                  <a:lnTo>
                    <a:pt x="34" y="43"/>
                  </a:lnTo>
                  <a:lnTo>
                    <a:pt x="35" y="39"/>
                  </a:lnTo>
                  <a:lnTo>
                    <a:pt x="44" y="27"/>
                  </a:lnTo>
                  <a:lnTo>
                    <a:pt x="51" y="24"/>
                  </a:lnTo>
                  <a:lnTo>
                    <a:pt x="67" y="21"/>
                  </a:lnTo>
                  <a:lnTo>
                    <a:pt x="114" y="35"/>
                  </a:lnTo>
                  <a:lnTo>
                    <a:pt x="117" y="32"/>
                  </a:lnTo>
                  <a:lnTo>
                    <a:pt x="117" y="31"/>
                  </a:lnTo>
                  <a:lnTo>
                    <a:pt x="117" y="30"/>
                  </a:lnTo>
                  <a:lnTo>
                    <a:pt x="117" y="29"/>
                  </a:lnTo>
                  <a:lnTo>
                    <a:pt x="115" y="24"/>
                  </a:lnTo>
                  <a:lnTo>
                    <a:pt x="115" y="22"/>
                  </a:lnTo>
                  <a:lnTo>
                    <a:pt x="116" y="20"/>
                  </a:lnTo>
                  <a:lnTo>
                    <a:pt x="116" y="18"/>
                  </a:lnTo>
                  <a:lnTo>
                    <a:pt x="122" y="13"/>
                  </a:lnTo>
                  <a:lnTo>
                    <a:pt x="127" y="12"/>
                  </a:lnTo>
                  <a:lnTo>
                    <a:pt x="143" y="21"/>
                  </a:lnTo>
                  <a:lnTo>
                    <a:pt x="146" y="20"/>
                  </a:lnTo>
                  <a:lnTo>
                    <a:pt x="152" y="15"/>
                  </a:lnTo>
                  <a:lnTo>
                    <a:pt x="152" y="13"/>
                  </a:lnTo>
                  <a:lnTo>
                    <a:pt x="153" y="3"/>
                  </a:lnTo>
                  <a:lnTo>
                    <a:pt x="153" y="2"/>
                  </a:lnTo>
                  <a:lnTo>
                    <a:pt x="153" y="1"/>
                  </a:lnTo>
                  <a:lnTo>
                    <a:pt x="153" y="0"/>
                  </a:lnTo>
                  <a:lnTo>
                    <a:pt x="155" y="0"/>
                  </a:lnTo>
                  <a:lnTo>
                    <a:pt x="168" y="3"/>
                  </a:lnTo>
                  <a:lnTo>
                    <a:pt x="171" y="11"/>
                  </a:lnTo>
                  <a:lnTo>
                    <a:pt x="175" y="17"/>
                  </a:lnTo>
                  <a:lnTo>
                    <a:pt x="177" y="22"/>
                  </a:lnTo>
                  <a:lnTo>
                    <a:pt x="183" y="27"/>
                  </a:lnTo>
                  <a:lnTo>
                    <a:pt x="196" y="48"/>
                  </a:lnTo>
                  <a:lnTo>
                    <a:pt x="199" y="68"/>
                  </a:lnTo>
                  <a:lnTo>
                    <a:pt x="199" y="70"/>
                  </a:lnTo>
                  <a:lnTo>
                    <a:pt x="199" y="71"/>
                  </a:lnTo>
                  <a:lnTo>
                    <a:pt x="198" y="72"/>
                  </a:lnTo>
                  <a:lnTo>
                    <a:pt x="190" y="77"/>
                  </a:lnTo>
                  <a:lnTo>
                    <a:pt x="188" y="78"/>
                  </a:lnTo>
                  <a:lnTo>
                    <a:pt x="188" y="79"/>
                  </a:lnTo>
                  <a:lnTo>
                    <a:pt x="188" y="80"/>
                  </a:lnTo>
                  <a:lnTo>
                    <a:pt x="188" y="81"/>
                  </a:lnTo>
                  <a:lnTo>
                    <a:pt x="197" y="99"/>
                  </a:lnTo>
                  <a:close/>
                </a:path>
              </a:pathLst>
            </a:custGeom>
            <a:solidFill>
              <a:srgbClr val="FDF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566" name="Freeform 338"/>
            <p:cNvSpPr>
              <a:spLocks/>
            </p:cNvSpPr>
            <p:nvPr/>
          </p:nvSpPr>
          <p:spPr bwMode="auto">
            <a:xfrm>
              <a:off x="4046538" y="3017837"/>
              <a:ext cx="315913" cy="365125"/>
            </a:xfrm>
            <a:custGeom>
              <a:avLst/>
              <a:gdLst>
                <a:gd name="T0" fmla="*/ 166 w 199"/>
                <a:gd name="T1" fmla="*/ 107 h 230"/>
                <a:gd name="T2" fmla="*/ 164 w 199"/>
                <a:gd name="T3" fmla="*/ 115 h 230"/>
                <a:gd name="T4" fmla="*/ 159 w 199"/>
                <a:gd name="T5" fmla="*/ 123 h 230"/>
                <a:gd name="T6" fmla="*/ 159 w 199"/>
                <a:gd name="T7" fmla="*/ 131 h 230"/>
                <a:gd name="T8" fmla="*/ 132 w 199"/>
                <a:gd name="T9" fmla="*/ 133 h 230"/>
                <a:gd name="T10" fmla="*/ 128 w 199"/>
                <a:gd name="T11" fmla="*/ 139 h 230"/>
                <a:gd name="T12" fmla="*/ 130 w 199"/>
                <a:gd name="T13" fmla="*/ 144 h 230"/>
                <a:gd name="T14" fmla="*/ 126 w 199"/>
                <a:gd name="T15" fmla="*/ 149 h 230"/>
                <a:gd name="T16" fmla="*/ 118 w 199"/>
                <a:gd name="T17" fmla="*/ 151 h 230"/>
                <a:gd name="T18" fmla="*/ 119 w 199"/>
                <a:gd name="T19" fmla="*/ 157 h 230"/>
                <a:gd name="T20" fmla="*/ 128 w 199"/>
                <a:gd name="T21" fmla="*/ 182 h 230"/>
                <a:gd name="T22" fmla="*/ 129 w 199"/>
                <a:gd name="T23" fmla="*/ 210 h 230"/>
                <a:gd name="T24" fmla="*/ 113 w 199"/>
                <a:gd name="T25" fmla="*/ 230 h 230"/>
                <a:gd name="T26" fmla="*/ 111 w 199"/>
                <a:gd name="T27" fmla="*/ 221 h 230"/>
                <a:gd name="T28" fmla="*/ 104 w 199"/>
                <a:gd name="T29" fmla="*/ 208 h 230"/>
                <a:gd name="T30" fmla="*/ 99 w 199"/>
                <a:gd name="T31" fmla="*/ 201 h 230"/>
                <a:gd name="T32" fmla="*/ 27 w 199"/>
                <a:gd name="T33" fmla="*/ 181 h 230"/>
                <a:gd name="T34" fmla="*/ 27 w 199"/>
                <a:gd name="T35" fmla="*/ 177 h 230"/>
                <a:gd name="T36" fmla="*/ 28 w 199"/>
                <a:gd name="T37" fmla="*/ 163 h 230"/>
                <a:gd name="T38" fmla="*/ 7 w 199"/>
                <a:gd name="T39" fmla="*/ 157 h 230"/>
                <a:gd name="T40" fmla="*/ 0 w 199"/>
                <a:gd name="T41" fmla="*/ 146 h 230"/>
                <a:gd name="T42" fmla="*/ 19 w 199"/>
                <a:gd name="T43" fmla="*/ 137 h 230"/>
                <a:gd name="T44" fmla="*/ 28 w 199"/>
                <a:gd name="T45" fmla="*/ 114 h 230"/>
                <a:gd name="T46" fmla="*/ 29 w 199"/>
                <a:gd name="T47" fmla="*/ 110 h 230"/>
                <a:gd name="T48" fmla="*/ 35 w 199"/>
                <a:gd name="T49" fmla="*/ 97 h 230"/>
                <a:gd name="T50" fmla="*/ 45 w 199"/>
                <a:gd name="T51" fmla="*/ 90 h 230"/>
                <a:gd name="T52" fmla="*/ 45 w 199"/>
                <a:gd name="T53" fmla="*/ 87 h 230"/>
                <a:gd name="T54" fmla="*/ 35 w 199"/>
                <a:gd name="T55" fmla="*/ 77 h 230"/>
                <a:gd name="T56" fmla="*/ 35 w 199"/>
                <a:gd name="T57" fmla="*/ 74 h 230"/>
                <a:gd name="T58" fmla="*/ 37 w 199"/>
                <a:gd name="T59" fmla="*/ 63 h 230"/>
                <a:gd name="T60" fmla="*/ 35 w 199"/>
                <a:gd name="T61" fmla="*/ 39 h 230"/>
                <a:gd name="T62" fmla="*/ 67 w 199"/>
                <a:gd name="T63" fmla="*/ 21 h 230"/>
                <a:gd name="T64" fmla="*/ 117 w 199"/>
                <a:gd name="T65" fmla="*/ 31 h 230"/>
                <a:gd name="T66" fmla="*/ 115 w 199"/>
                <a:gd name="T67" fmla="*/ 24 h 230"/>
                <a:gd name="T68" fmla="*/ 116 w 199"/>
                <a:gd name="T69" fmla="*/ 18 h 230"/>
                <a:gd name="T70" fmla="*/ 143 w 199"/>
                <a:gd name="T71" fmla="*/ 21 h 230"/>
                <a:gd name="T72" fmla="*/ 152 w 199"/>
                <a:gd name="T73" fmla="*/ 13 h 230"/>
                <a:gd name="T74" fmla="*/ 153 w 199"/>
                <a:gd name="T75" fmla="*/ 1 h 230"/>
                <a:gd name="T76" fmla="*/ 168 w 199"/>
                <a:gd name="T77" fmla="*/ 3 h 230"/>
                <a:gd name="T78" fmla="*/ 177 w 199"/>
                <a:gd name="T79" fmla="*/ 22 h 230"/>
                <a:gd name="T80" fmla="*/ 199 w 199"/>
                <a:gd name="T81" fmla="*/ 68 h 230"/>
                <a:gd name="T82" fmla="*/ 198 w 199"/>
                <a:gd name="T83" fmla="*/ 72 h 230"/>
                <a:gd name="T84" fmla="*/ 188 w 199"/>
                <a:gd name="T85" fmla="*/ 79 h 230"/>
                <a:gd name="T86" fmla="*/ 197 w 199"/>
                <a:gd name="T87" fmla="*/ 9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9" h="230">
                  <a:moveTo>
                    <a:pt x="197" y="99"/>
                  </a:moveTo>
                  <a:lnTo>
                    <a:pt x="167" y="105"/>
                  </a:lnTo>
                  <a:lnTo>
                    <a:pt x="166" y="107"/>
                  </a:lnTo>
                  <a:lnTo>
                    <a:pt x="165" y="109"/>
                  </a:lnTo>
                  <a:lnTo>
                    <a:pt x="164" y="111"/>
                  </a:lnTo>
                  <a:lnTo>
                    <a:pt x="164" y="115"/>
                  </a:lnTo>
                  <a:lnTo>
                    <a:pt x="164" y="117"/>
                  </a:lnTo>
                  <a:lnTo>
                    <a:pt x="160" y="122"/>
                  </a:lnTo>
                  <a:lnTo>
                    <a:pt x="159" y="123"/>
                  </a:lnTo>
                  <a:lnTo>
                    <a:pt x="159" y="125"/>
                  </a:lnTo>
                  <a:lnTo>
                    <a:pt x="159" y="130"/>
                  </a:lnTo>
                  <a:lnTo>
                    <a:pt x="159" y="131"/>
                  </a:lnTo>
                  <a:lnTo>
                    <a:pt x="159" y="131"/>
                  </a:lnTo>
                  <a:lnTo>
                    <a:pt x="157" y="132"/>
                  </a:lnTo>
                  <a:lnTo>
                    <a:pt x="132" y="133"/>
                  </a:lnTo>
                  <a:lnTo>
                    <a:pt x="128" y="136"/>
                  </a:lnTo>
                  <a:lnTo>
                    <a:pt x="128" y="138"/>
                  </a:lnTo>
                  <a:lnTo>
                    <a:pt x="128" y="139"/>
                  </a:lnTo>
                  <a:lnTo>
                    <a:pt x="128" y="140"/>
                  </a:lnTo>
                  <a:lnTo>
                    <a:pt x="130" y="143"/>
                  </a:lnTo>
                  <a:lnTo>
                    <a:pt x="130" y="144"/>
                  </a:lnTo>
                  <a:lnTo>
                    <a:pt x="130" y="145"/>
                  </a:lnTo>
                  <a:lnTo>
                    <a:pt x="130" y="146"/>
                  </a:lnTo>
                  <a:lnTo>
                    <a:pt x="126" y="149"/>
                  </a:lnTo>
                  <a:lnTo>
                    <a:pt x="119" y="151"/>
                  </a:lnTo>
                  <a:lnTo>
                    <a:pt x="118" y="151"/>
                  </a:lnTo>
                  <a:lnTo>
                    <a:pt x="118" y="151"/>
                  </a:lnTo>
                  <a:lnTo>
                    <a:pt x="118" y="152"/>
                  </a:lnTo>
                  <a:lnTo>
                    <a:pt x="118" y="156"/>
                  </a:lnTo>
                  <a:lnTo>
                    <a:pt x="119" y="157"/>
                  </a:lnTo>
                  <a:lnTo>
                    <a:pt x="126" y="166"/>
                  </a:lnTo>
                  <a:lnTo>
                    <a:pt x="127" y="168"/>
                  </a:lnTo>
                  <a:lnTo>
                    <a:pt x="128" y="182"/>
                  </a:lnTo>
                  <a:lnTo>
                    <a:pt x="132" y="199"/>
                  </a:lnTo>
                  <a:lnTo>
                    <a:pt x="132" y="201"/>
                  </a:lnTo>
                  <a:lnTo>
                    <a:pt x="129" y="210"/>
                  </a:lnTo>
                  <a:lnTo>
                    <a:pt x="127" y="226"/>
                  </a:lnTo>
                  <a:lnTo>
                    <a:pt x="124" y="229"/>
                  </a:lnTo>
                  <a:lnTo>
                    <a:pt x="113" y="230"/>
                  </a:lnTo>
                  <a:lnTo>
                    <a:pt x="113" y="225"/>
                  </a:lnTo>
                  <a:lnTo>
                    <a:pt x="112" y="222"/>
                  </a:lnTo>
                  <a:lnTo>
                    <a:pt x="111" y="221"/>
                  </a:lnTo>
                  <a:lnTo>
                    <a:pt x="105" y="215"/>
                  </a:lnTo>
                  <a:lnTo>
                    <a:pt x="104" y="212"/>
                  </a:lnTo>
                  <a:lnTo>
                    <a:pt x="104" y="208"/>
                  </a:lnTo>
                  <a:lnTo>
                    <a:pt x="104" y="206"/>
                  </a:lnTo>
                  <a:lnTo>
                    <a:pt x="103" y="205"/>
                  </a:lnTo>
                  <a:lnTo>
                    <a:pt x="99" y="201"/>
                  </a:lnTo>
                  <a:lnTo>
                    <a:pt x="75" y="207"/>
                  </a:lnTo>
                  <a:lnTo>
                    <a:pt x="50" y="201"/>
                  </a:lnTo>
                  <a:lnTo>
                    <a:pt x="27" y="181"/>
                  </a:lnTo>
                  <a:lnTo>
                    <a:pt x="27" y="179"/>
                  </a:lnTo>
                  <a:lnTo>
                    <a:pt x="27" y="178"/>
                  </a:lnTo>
                  <a:lnTo>
                    <a:pt x="27" y="177"/>
                  </a:lnTo>
                  <a:lnTo>
                    <a:pt x="28" y="174"/>
                  </a:lnTo>
                  <a:lnTo>
                    <a:pt x="29" y="168"/>
                  </a:lnTo>
                  <a:lnTo>
                    <a:pt x="28" y="163"/>
                  </a:lnTo>
                  <a:lnTo>
                    <a:pt x="28" y="161"/>
                  </a:lnTo>
                  <a:lnTo>
                    <a:pt x="24" y="158"/>
                  </a:lnTo>
                  <a:lnTo>
                    <a:pt x="7" y="157"/>
                  </a:lnTo>
                  <a:lnTo>
                    <a:pt x="0" y="149"/>
                  </a:lnTo>
                  <a:lnTo>
                    <a:pt x="0" y="148"/>
                  </a:lnTo>
                  <a:lnTo>
                    <a:pt x="0" y="146"/>
                  </a:lnTo>
                  <a:lnTo>
                    <a:pt x="4" y="140"/>
                  </a:lnTo>
                  <a:lnTo>
                    <a:pt x="18" y="138"/>
                  </a:lnTo>
                  <a:lnTo>
                    <a:pt x="19" y="137"/>
                  </a:lnTo>
                  <a:lnTo>
                    <a:pt x="21" y="130"/>
                  </a:lnTo>
                  <a:lnTo>
                    <a:pt x="28" y="118"/>
                  </a:lnTo>
                  <a:lnTo>
                    <a:pt x="28" y="114"/>
                  </a:lnTo>
                  <a:lnTo>
                    <a:pt x="28" y="111"/>
                  </a:lnTo>
                  <a:lnTo>
                    <a:pt x="28" y="110"/>
                  </a:lnTo>
                  <a:lnTo>
                    <a:pt x="29" y="110"/>
                  </a:lnTo>
                  <a:lnTo>
                    <a:pt x="33" y="107"/>
                  </a:lnTo>
                  <a:lnTo>
                    <a:pt x="34" y="106"/>
                  </a:lnTo>
                  <a:lnTo>
                    <a:pt x="35" y="97"/>
                  </a:lnTo>
                  <a:lnTo>
                    <a:pt x="38" y="93"/>
                  </a:lnTo>
                  <a:lnTo>
                    <a:pt x="44" y="91"/>
                  </a:lnTo>
                  <a:lnTo>
                    <a:pt x="45" y="90"/>
                  </a:lnTo>
                  <a:lnTo>
                    <a:pt x="45" y="89"/>
                  </a:lnTo>
                  <a:lnTo>
                    <a:pt x="45" y="88"/>
                  </a:lnTo>
                  <a:lnTo>
                    <a:pt x="45" y="87"/>
                  </a:lnTo>
                  <a:lnTo>
                    <a:pt x="44" y="85"/>
                  </a:lnTo>
                  <a:lnTo>
                    <a:pt x="36" y="78"/>
                  </a:lnTo>
                  <a:lnTo>
                    <a:pt x="35" y="77"/>
                  </a:lnTo>
                  <a:lnTo>
                    <a:pt x="35" y="77"/>
                  </a:lnTo>
                  <a:lnTo>
                    <a:pt x="35" y="75"/>
                  </a:lnTo>
                  <a:lnTo>
                    <a:pt x="35" y="74"/>
                  </a:lnTo>
                  <a:lnTo>
                    <a:pt x="37" y="70"/>
                  </a:lnTo>
                  <a:lnTo>
                    <a:pt x="38" y="66"/>
                  </a:lnTo>
                  <a:lnTo>
                    <a:pt x="37" y="63"/>
                  </a:lnTo>
                  <a:lnTo>
                    <a:pt x="35" y="60"/>
                  </a:lnTo>
                  <a:lnTo>
                    <a:pt x="34" y="43"/>
                  </a:lnTo>
                  <a:lnTo>
                    <a:pt x="35" y="39"/>
                  </a:lnTo>
                  <a:lnTo>
                    <a:pt x="44" y="27"/>
                  </a:lnTo>
                  <a:lnTo>
                    <a:pt x="51" y="24"/>
                  </a:lnTo>
                  <a:lnTo>
                    <a:pt x="67" y="21"/>
                  </a:lnTo>
                  <a:lnTo>
                    <a:pt x="114" y="35"/>
                  </a:lnTo>
                  <a:lnTo>
                    <a:pt x="117" y="32"/>
                  </a:lnTo>
                  <a:lnTo>
                    <a:pt x="117" y="31"/>
                  </a:lnTo>
                  <a:lnTo>
                    <a:pt x="117" y="30"/>
                  </a:lnTo>
                  <a:lnTo>
                    <a:pt x="117" y="29"/>
                  </a:lnTo>
                  <a:lnTo>
                    <a:pt x="115" y="24"/>
                  </a:lnTo>
                  <a:lnTo>
                    <a:pt x="115" y="22"/>
                  </a:lnTo>
                  <a:lnTo>
                    <a:pt x="116" y="20"/>
                  </a:lnTo>
                  <a:lnTo>
                    <a:pt x="116" y="18"/>
                  </a:lnTo>
                  <a:lnTo>
                    <a:pt x="122" y="13"/>
                  </a:lnTo>
                  <a:lnTo>
                    <a:pt x="127" y="12"/>
                  </a:lnTo>
                  <a:lnTo>
                    <a:pt x="143" y="21"/>
                  </a:lnTo>
                  <a:lnTo>
                    <a:pt x="146" y="20"/>
                  </a:lnTo>
                  <a:lnTo>
                    <a:pt x="152" y="15"/>
                  </a:lnTo>
                  <a:lnTo>
                    <a:pt x="152" y="13"/>
                  </a:lnTo>
                  <a:lnTo>
                    <a:pt x="153" y="3"/>
                  </a:lnTo>
                  <a:lnTo>
                    <a:pt x="153" y="2"/>
                  </a:lnTo>
                  <a:lnTo>
                    <a:pt x="153" y="1"/>
                  </a:lnTo>
                  <a:lnTo>
                    <a:pt x="153" y="0"/>
                  </a:lnTo>
                  <a:lnTo>
                    <a:pt x="155" y="0"/>
                  </a:lnTo>
                  <a:lnTo>
                    <a:pt x="168" y="3"/>
                  </a:lnTo>
                  <a:lnTo>
                    <a:pt x="171" y="11"/>
                  </a:lnTo>
                  <a:lnTo>
                    <a:pt x="175" y="17"/>
                  </a:lnTo>
                  <a:lnTo>
                    <a:pt x="177" y="22"/>
                  </a:lnTo>
                  <a:lnTo>
                    <a:pt x="183" y="27"/>
                  </a:lnTo>
                  <a:lnTo>
                    <a:pt x="196" y="48"/>
                  </a:lnTo>
                  <a:lnTo>
                    <a:pt x="199" y="68"/>
                  </a:lnTo>
                  <a:lnTo>
                    <a:pt x="199" y="70"/>
                  </a:lnTo>
                  <a:lnTo>
                    <a:pt x="199" y="71"/>
                  </a:lnTo>
                  <a:lnTo>
                    <a:pt x="198" y="72"/>
                  </a:lnTo>
                  <a:lnTo>
                    <a:pt x="190" y="77"/>
                  </a:lnTo>
                  <a:lnTo>
                    <a:pt x="188" y="78"/>
                  </a:lnTo>
                  <a:lnTo>
                    <a:pt x="188" y="79"/>
                  </a:lnTo>
                  <a:lnTo>
                    <a:pt x="188" y="80"/>
                  </a:lnTo>
                  <a:lnTo>
                    <a:pt x="188" y="81"/>
                  </a:lnTo>
                  <a:lnTo>
                    <a:pt x="197" y="99"/>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567" name="Freeform 339"/>
            <p:cNvSpPr>
              <a:spLocks/>
            </p:cNvSpPr>
            <p:nvPr/>
          </p:nvSpPr>
          <p:spPr bwMode="auto">
            <a:xfrm>
              <a:off x="4173538" y="3175000"/>
              <a:ext cx="428625" cy="327025"/>
            </a:xfrm>
            <a:custGeom>
              <a:avLst/>
              <a:gdLst>
                <a:gd name="T0" fmla="*/ 133 w 270"/>
                <a:gd name="T1" fmla="*/ 10 h 206"/>
                <a:gd name="T2" fmla="*/ 165 w 270"/>
                <a:gd name="T3" fmla="*/ 11 h 206"/>
                <a:gd name="T4" fmla="*/ 181 w 270"/>
                <a:gd name="T5" fmla="*/ 23 h 206"/>
                <a:gd name="T6" fmla="*/ 196 w 270"/>
                <a:gd name="T7" fmla="*/ 33 h 206"/>
                <a:gd name="T8" fmla="*/ 198 w 270"/>
                <a:gd name="T9" fmla="*/ 28 h 206"/>
                <a:gd name="T10" fmla="*/ 201 w 270"/>
                <a:gd name="T11" fmla="*/ 22 h 206"/>
                <a:gd name="T12" fmla="*/ 222 w 270"/>
                <a:gd name="T13" fmla="*/ 35 h 206"/>
                <a:gd name="T14" fmla="*/ 233 w 270"/>
                <a:gd name="T15" fmla="*/ 46 h 206"/>
                <a:gd name="T16" fmla="*/ 249 w 270"/>
                <a:gd name="T17" fmla="*/ 47 h 206"/>
                <a:gd name="T18" fmla="*/ 254 w 270"/>
                <a:gd name="T19" fmla="*/ 51 h 206"/>
                <a:gd name="T20" fmla="*/ 266 w 270"/>
                <a:gd name="T21" fmla="*/ 76 h 206"/>
                <a:gd name="T22" fmla="*/ 265 w 270"/>
                <a:gd name="T23" fmla="*/ 82 h 206"/>
                <a:gd name="T24" fmla="*/ 260 w 270"/>
                <a:gd name="T25" fmla="*/ 86 h 206"/>
                <a:gd name="T26" fmla="*/ 258 w 270"/>
                <a:gd name="T27" fmla="*/ 103 h 206"/>
                <a:gd name="T28" fmla="*/ 270 w 270"/>
                <a:gd name="T29" fmla="*/ 112 h 206"/>
                <a:gd name="T30" fmla="*/ 261 w 270"/>
                <a:gd name="T31" fmla="*/ 122 h 206"/>
                <a:gd name="T32" fmla="*/ 254 w 270"/>
                <a:gd name="T33" fmla="*/ 136 h 206"/>
                <a:gd name="T34" fmla="*/ 233 w 270"/>
                <a:gd name="T35" fmla="*/ 139 h 206"/>
                <a:gd name="T36" fmla="*/ 225 w 270"/>
                <a:gd name="T37" fmla="*/ 145 h 206"/>
                <a:gd name="T38" fmla="*/ 223 w 270"/>
                <a:gd name="T39" fmla="*/ 155 h 206"/>
                <a:gd name="T40" fmla="*/ 173 w 270"/>
                <a:gd name="T41" fmla="*/ 158 h 206"/>
                <a:gd name="T42" fmla="*/ 150 w 270"/>
                <a:gd name="T43" fmla="*/ 151 h 206"/>
                <a:gd name="T44" fmla="*/ 140 w 270"/>
                <a:gd name="T45" fmla="*/ 159 h 206"/>
                <a:gd name="T46" fmla="*/ 95 w 270"/>
                <a:gd name="T47" fmla="*/ 185 h 206"/>
                <a:gd name="T48" fmla="*/ 61 w 270"/>
                <a:gd name="T49" fmla="*/ 201 h 206"/>
                <a:gd name="T50" fmla="*/ 30 w 270"/>
                <a:gd name="T51" fmla="*/ 199 h 206"/>
                <a:gd name="T52" fmla="*/ 12 w 270"/>
                <a:gd name="T53" fmla="*/ 181 h 206"/>
                <a:gd name="T54" fmla="*/ 1 w 270"/>
                <a:gd name="T55" fmla="*/ 172 h 206"/>
                <a:gd name="T56" fmla="*/ 1 w 270"/>
                <a:gd name="T57" fmla="*/ 165 h 206"/>
                <a:gd name="T58" fmla="*/ 12 w 270"/>
                <a:gd name="T59" fmla="*/ 156 h 206"/>
                <a:gd name="T60" fmla="*/ 20 w 270"/>
                <a:gd name="T61" fmla="*/ 134 h 206"/>
                <a:gd name="T62" fmla="*/ 47 w 270"/>
                <a:gd name="T63" fmla="*/ 127 h 206"/>
                <a:gd name="T64" fmla="*/ 52 w 270"/>
                <a:gd name="T65" fmla="*/ 100 h 206"/>
                <a:gd name="T66" fmla="*/ 46 w 270"/>
                <a:gd name="T67" fmla="*/ 67 h 206"/>
                <a:gd name="T68" fmla="*/ 38 w 270"/>
                <a:gd name="T69" fmla="*/ 53 h 206"/>
                <a:gd name="T70" fmla="*/ 39 w 270"/>
                <a:gd name="T71" fmla="*/ 52 h 206"/>
                <a:gd name="T72" fmla="*/ 50 w 270"/>
                <a:gd name="T73" fmla="*/ 46 h 206"/>
                <a:gd name="T74" fmla="*/ 48 w 270"/>
                <a:gd name="T75" fmla="*/ 41 h 206"/>
                <a:gd name="T76" fmla="*/ 48 w 270"/>
                <a:gd name="T77" fmla="*/ 37 h 206"/>
                <a:gd name="T78" fmla="*/ 79 w 270"/>
                <a:gd name="T79" fmla="*/ 32 h 206"/>
                <a:gd name="T80" fmla="*/ 79 w 270"/>
                <a:gd name="T81" fmla="*/ 26 h 206"/>
                <a:gd name="T82" fmla="*/ 84 w 270"/>
                <a:gd name="T83" fmla="*/ 18 h 206"/>
                <a:gd name="T84" fmla="*/ 85 w 270"/>
                <a:gd name="T85" fmla="*/ 10 h 206"/>
                <a:gd name="T86" fmla="*/ 117 w 270"/>
                <a:gd name="T8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0" h="206">
                  <a:moveTo>
                    <a:pt x="117" y="0"/>
                  </a:moveTo>
                  <a:lnTo>
                    <a:pt x="129" y="9"/>
                  </a:lnTo>
                  <a:lnTo>
                    <a:pt x="133" y="10"/>
                  </a:lnTo>
                  <a:lnTo>
                    <a:pt x="142" y="7"/>
                  </a:lnTo>
                  <a:lnTo>
                    <a:pt x="155" y="12"/>
                  </a:lnTo>
                  <a:lnTo>
                    <a:pt x="165" y="11"/>
                  </a:lnTo>
                  <a:lnTo>
                    <a:pt x="179" y="17"/>
                  </a:lnTo>
                  <a:lnTo>
                    <a:pt x="180" y="17"/>
                  </a:lnTo>
                  <a:lnTo>
                    <a:pt x="181" y="23"/>
                  </a:lnTo>
                  <a:lnTo>
                    <a:pt x="186" y="29"/>
                  </a:lnTo>
                  <a:lnTo>
                    <a:pt x="191" y="33"/>
                  </a:lnTo>
                  <a:lnTo>
                    <a:pt x="196" y="33"/>
                  </a:lnTo>
                  <a:lnTo>
                    <a:pt x="197" y="32"/>
                  </a:lnTo>
                  <a:lnTo>
                    <a:pt x="198" y="31"/>
                  </a:lnTo>
                  <a:lnTo>
                    <a:pt x="198" y="28"/>
                  </a:lnTo>
                  <a:lnTo>
                    <a:pt x="200" y="26"/>
                  </a:lnTo>
                  <a:lnTo>
                    <a:pt x="201" y="23"/>
                  </a:lnTo>
                  <a:lnTo>
                    <a:pt x="201" y="22"/>
                  </a:lnTo>
                  <a:lnTo>
                    <a:pt x="207" y="21"/>
                  </a:lnTo>
                  <a:lnTo>
                    <a:pt x="209" y="22"/>
                  </a:lnTo>
                  <a:lnTo>
                    <a:pt x="222" y="35"/>
                  </a:lnTo>
                  <a:lnTo>
                    <a:pt x="226" y="36"/>
                  </a:lnTo>
                  <a:lnTo>
                    <a:pt x="232" y="42"/>
                  </a:lnTo>
                  <a:lnTo>
                    <a:pt x="233" y="46"/>
                  </a:lnTo>
                  <a:lnTo>
                    <a:pt x="236" y="49"/>
                  </a:lnTo>
                  <a:lnTo>
                    <a:pt x="240" y="50"/>
                  </a:lnTo>
                  <a:lnTo>
                    <a:pt x="249" y="47"/>
                  </a:lnTo>
                  <a:lnTo>
                    <a:pt x="252" y="47"/>
                  </a:lnTo>
                  <a:lnTo>
                    <a:pt x="252" y="48"/>
                  </a:lnTo>
                  <a:lnTo>
                    <a:pt x="254" y="51"/>
                  </a:lnTo>
                  <a:lnTo>
                    <a:pt x="256" y="56"/>
                  </a:lnTo>
                  <a:lnTo>
                    <a:pt x="264" y="68"/>
                  </a:lnTo>
                  <a:lnTo>
                    <a:pt x="266" y="76"/>
                  </a:lnTo>
                  <a:lnTo>
                    <a:pt x="266" y="79"/>
                  </a:lnTo>
                  <a:lnTo>
                    <a:pt x="266" y="80"/>
                  </a:lnTo>
                  <a:lnTo>
                    <a:pt x="265" y="82"/>
                  </a:lnTo>
                  <a:lnTo>
                    <a:pt x="264" y="83"/>
                  </a:lnTo>
                  <a:lnTo>
                    <a:pt x="261" y="85"/>
                  </a:lnTo>
                  <a:lnTo>
                    <a:pt x="260" y="86"/>
                  </a:lnTo>
                  <a:lnTo>
                    <a:pt x="260" y="86"/>
                  </a:lnTo>
                  <a:lnTo>
                    <a:pt x="258" y="100"/>
                  </a:lnTo>
                  <a:lnTo>
                    <a:pt x="258" y="103"/>
                  </a:lnTo>
                  <a:lnTo>
                    <a:pt x="259" y="104"/>
                  </a:lnTo>
                  <a:lnTo>
                    <a:pt x="267" y="107"/>
                  </a:lnTo>
                  <a:lnTo>
                    <a:pt x="270" y="112"/>
                  </a:lnTo>
                  <a:lnTo>
                    <a:pt x="270" y="113"/>
                  </a:lnTo>
                  <a:lnTo>
                    <a:pt x="267" y="118"/>
                  </a:lnTo>
                  <a:lnTo>
                    <a:pt x="261" y="122"/>
                  </a:lnTo>
                  <a:lnTo>
                    <a:pt x="255" y="131"/>
                  </a:lnTo>
                  <a:lnTo>
                    <a:pt x="254" y="132"/>
                  </a:lnTo>
                  <a:lnTo>
                    <a:pt x="254" y="136"/>
                  </a:lnTo>
                  <a:lnTo>
                    <a:pt x="253" y="139"/>
                  </a:lnTo>
                  <a:lnTo>
                    <a:pt x="251" y="141"/>
                  </a:lnTo>
                  <a:lnTo>
                    <a:pt x="233" y="139"/>
                  </a:lnTo>
                  <a:lnTo>
                    <a:pt x="226" y="142"/>
                  </a:lnTo>
                  <a:lnTo>
                    <a:pt x="225" y="143"/>
                  </a:lnTo>
                  <a:lnTo>
                    <a:pt x="225" y="145"/>
                  </a:lnTo>
                  <a:lnTo>
                    <a:pt x="225" y="154"/>
                  </a:lnTo>
                  <a:lnTo>
                    <a:pt x="224" y="155"/>
                  </a:lnTo>
                  <a:lnTo>
                    <a:pt x="223" y="155"/>
                  </a:lnTo>
                  <a:lnTo>
                    <a:pt x="196" y="154"/>
                  </a:lnTo>
                  <a:lnTo>
                    <a:pt x="187" y="158"/>
                  </a:lnTo>
                  <a:lnTo>
                    <a:pt x="173" y="158"/>
                  </a:lnTo>
                  <a:lnTo>
                    <a:pt x="157" y="148"/>
                  </a:lnTo>
                  <a:lnTo>
                    <a:pt x="154" y="148"/>
                  </a:lnTo>
                  <a:lnTo>
                    <a:pt x="150" y="151"/>
                  </a:lnTo>
                  <a:lnTo>
                    <a:pt x="148" y="155"/>
                  </a:lnTo>
                  <a:lnTo>
                    <a:pt x="145" y="159"/>
                  </a:lnTo>
                  <a:lnTo>
                    <a:pt x="140" y="159"/>
                  </a:lnTo>
                  <a:lnTo>
                    <a:pt x="138" y="160"/>
                  </a:lnTo>
                  <a:lnTo>
                    <a:pt x="134" y="170"/>
                  </a:lnTo>
                  <a:lnTo>
                    <a:pt x="95" y="185"/>
                  </a:lnTo>
                  <a:lnTo>
                    <a:pt x="88" y="199"/>
                  </a:lnTo>
                  <a:lnTo>
                    <a:pt x="87" y="199"/>
                  </a:lnTo>
                  <a:lnTo>
                    <a:pt x="61" y="201"/>
                  </a:lnTo>
                  <a:lnTo>
                    <a:pt x="58" y="205"/>
                  </a:lnTo>
                  <a:lnTo>
                    <a:pt x="54" y="206"/>
                  </a:lnTo>
                  <a:lnTo>
                    <a:pt x="30" y="199"/>
                  </a:lnTo>
                  <a:lnTo>
                    <a:pt x="27" y="190"/>
                  </a:lnTo>
                  <a:lnTo>
                    <a:pt x="26" y="188"/>
                  </a:lnTo>
                  <a:lnTo>
                    <a:pt x="12" y="181"/>
                  </a:lnTo>
                  <a:lnTo>
                    <a:pt x="8" y="175"/>
                  </a:lnTo>
                  <a:lnTo>
                    <a:pt x="1" y="172"/>
                  </a:lnTo>
                  <a:lnTo>
                    <a:pt x="1" y="172"/>
                  </a:lnTo>
                  <a:lnTo>
                    <a:pt x="0" y="171"/>
                  </a:lnTo>
                  <a:lnTo>
                    <a:pt x="0" y="170"/>
                  </a:lnTo>
                  <a:lnTo>
                    <a:pt x="1" y="165"/>
                  </a:lnTo>
                  <a:lnTo>
                    <a:pt x="2" y="164"/>
                  </a:lnTo>
                  <a:lnTo>
                    <a:pt x="11" y="157"/>
                  </a:lnTo>
                  <a:lnTo>
                    <a:pt x="12" y="156"/>
                  </a:lnTo>
                  <a:lnTo>
                    <a:pt x="13" y="152"/>
                  </a:lnTo>
                  <a:lnTo>
                    <a:pt x="20" y="134"/>
                  </a:lnTo>
                  <a:lnTo>
                    <a:pt x="20" y="134"/>
                  </a:lnTo>
                  <a:lnTo>
                    <a:pt x="33" y="131"/>
                  </a:lnTo>
                  <a:lnTo>
                    <a:pt x="44" y="130"/>
                  </a:lnTo>
                  <a:lnTo>
                    <a:pt x="47" y="127"/>
                  </a:lnTo>
                  <a:lnTo>
                    <a:pt x="49" y="111"/>
                  </a:lnTo>
                  <a:lnTo>
                    <a:pt x="52" y="102"/>
                  </a:lnTo>
                  <a:lnTo>
                    <a:pt x="52" y="100"/>
                  </a:lnTo>
                  <a:lnTo>
                    <a:pt x="48" y="83"/>
                  </a:lnTo>
                  <a:lnTo>
                    <a:pt x="47" y="69"/>
                  </a:lnTo>
                  <a:lnTo>
                    <a:pt x="46" y="67"/>
                  </a:lnTo>
                  <a:lnTo>
                    <a:pt x="39" y="58"/>
                  </a:lnTo>
                  <a:lnTo>
                    <a:pt x="38" y="57"/>
                  </a:lnTo>
                  <a:lnTo>
                    <a:pt x="38" y="53"/>
                  </a:lnTo>
                  <a:lnTo>
                    <a:pt x="38" y="52"/>
                  </a:lnTo>
                  <a:lnTo>
                    <a:pt x="38" y="52"/>
                  </a:lnTo>
                  <a:lnTo>
                    <a:pt x="39" y="52"/>
                  </a:lnTo>
                  <a:lnTo>
                    <a:pt x="46" y="50"/>
                  </a:lnTo>
                  <a:lnTo>
                    <a:pt x="50" y="47"/>
                  </a:lnTo>
                  <a:lnTo>
                    <a:pt x="50" y="46"/>
                  </a:lnTo>
                  <a:lnTo>
                    <a:pt x="50" y="45"/>
                  </a:lnTo>
                  <a:lnTo>
                    <a:pt x="50" y="44"/>
                  </a:lnTo>
                  <a:lnTo>
                    <a:pt x="48" y="41"/>
                  </a:lnTo>
                  <a:lnTo>
                    <a:pt x="48" y="40"/>
                  </a:lnTo>
                  <a:lnTo>
                    <a:pt x="48" y="39"/>
                  </a:lnTo>
                  <a:lnTo>
                    <a:pt x="48" y="37"/>
                  </a:lnTo>
                  <a:lnTo>
                    <a:pt x="52" y="34"/>
                  </a:lnTo>
                  <a:lnTo>
                    <a:pt x="77" y="33"/>
                  </a:lnTo>
                  <a:lnTo>
                    <a:pt x="79" y="32"/>
                  </a:lnTo>
                  <a:lnTo>
                    <a:pt x="79" y="32"/>
                  </a:lnTo>
                  <a:lnTo>
                    <a:pt x="79" y="31"/>
                  </a:lnTo>
                  <a:lnTo>
                    <a:pt x="79" y="26"/>
                  </a:lnTo>
                  <a:lnTo>
                    <a:pt x="79" y="24"/>
                  </a:lnTo>
                  <a:lnTo>
                    <a:pt x="80" y="23"/>
                  </a:lnTo>
                  <a:lnTo>
                    <a:pt x="84" y="18"/>
                  </a:lnTo>
                  <a:lnTo>
                    <a:pt x="84" y="16"/>
                  </a:lnTo>
                  <a:lnTo>
                    <a:pt x="84" y="12"/>
                  </a:lnTo>
                  <a:lnTo>
                    <a:pt x="85" y="10"/>
                  </a:lnTo>
                  <a:lnTo>
                    <a:pt x="86" y="8"/>
                  </a:lnTo>
                  <a:lnTo>
                    <a:pt x="87" y="6"/>
                  </a:lnTo>
                  <a:lnTo>
                    <a:pt x="117" y="0"/>
                  </a:lnTo>
                  <a:close/>
                </a:path>
              </a:pathLst>
            </a:cu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568" name="Freeform 340"/>
            <p:cNvSpPr>
              <a:spLocks/>
            </p:cNvSpPr>
            <p:nvPr/>
          </p:nvSpPr>
          <p:spPr bwMode="auto">
            <a:xfrm>
              <a:off x="4173538" y="3175000"/>
              <a:ext cx="428625" cy="327025"/>
            </a:xfrm>
            <a:custGeom>
              <a:avLst/>
              <a:gdLst>
                <a:gd name="T0" fmla="*/ 133 w 270"/>
                <a:gd name="T1" fmla="*/ 10 h 206"/>
                <a:gd name="T2" fmla="*/ 165 w 270"/>
                <a:gd name="T3" fmla="*/ 11 h 206"/>
                <a:gd name="T4" fmla="*/ 181 w 270"/>
                <a:gd name="T5" fmla="*/ 23 h 206"/>
                <a:gd name="T6" fmla="*/ 196 w 270"/>
                <a:gd name="T7" fmla="*/ 33 h 206"/>
                <a:gd name="T8" fmla="*/ 198 w 270"/>
                <a:gd name="T9" fmla="*/ 28 h 206"/>
                <a:gd name="T10" fmla="*/ 201 w 270"/>
                <a:gd name="T11" fmla="*/ 22 h 206"/>
                <a:gd name="T12" fmla="*/ 222 w 270"/>
                <a:gd name="T13" fmla="*/ 35 h 206"/>
                <a:gd name="T14" fmla="*/ 233 w 270"/>
                <a:gd name="T15" fmla="*/ 46 h 206"/>
                <a:gd name="T16" fmla="*/ 249 w 270"/>
                <a:gd name="T17" fmla="*/ 47 h 206"/>
                <a:gd name="T18" fmla="*/ 254 w 270"/>
                <a:gd name="T19" fmla="*/ 51 h 206"/>
                <a:gd name="T20" fmla="*/ 266 w 270"/>
                <a:gd name="T21" fmla="*/ 76 h 206"/>
                <a:gd name="T22" fmla="*/ 265 w 270"/>
                <a:gd name="T23" fmla="*/ 82 h 206"/>
                <a:gd name="T24" fmla="*/ 260 w 270"/>
                <a:gd name="T25" fmla="*/ 86 h 206"/>
                <a:gd name="T26" fmla="*/ 258 w 270"/>
                <a:gd name="T27" fmla="*/ 103 h 206"/>
                <a:gd name="T28" fmla="*/ 270 w 270"/>
                <a:gd name="T29" fmla="*/ 112 h 206"/>
                <a:gd name="T30" fmla="*/ 261 w 270"/>
                <a:gd name="T31" fmla="*/ 122 h 206"/>
                <a:gd name="T32" fmla="*/ 254 w 270"/>
                <a:gd name="T33" fmla="*/ 136 h 206"/>
                <a:gd name="T34" fmla="*/ 233 w 270"/>
                <a:gd name="T35" fmla="*/ 139 h 206"/>
                <a:gd name="T36" fmla="*/ 225 w 270"/>
                <a:gd name="T37" fmla="*/ 145 h 206"/>
                <a:gd name="T38" fmla="*/ 223 w 270"/>
                <a:gd name="T39" fmla="*/ 155 h 206"/>
                <a:gd name="T40" fmla="*/ 173 w 270"/>
                <a:gd name="T41" fmla="*/ 158 h 206"/>
                <a:gd name="T42" fmla="*/ 150 w 270"/>
                <a:gd name="T43" fmla="*/ 151 h 206"/>
                <a:gd name="T44" fmla="*/ 140 w 270"/>
                <a:gd name="T45" fmla="*/ 159 h 206"/>
                <a:gd name="T46" fmla="*/ 95 w 270"/>
                <a:gd name="T47" fmla="*/ 185 h 206"/>
                <a:gd name="T48" fmla="*/ 61 w 270"/>
                <a:gd name="T49" fmla="*/ 201 h 206"/>
                <a:gd name="T50" fmla="*/ 30 w 270"/>
                <a:gd name="T51" fmla="*/ 199 h 206"/>
                <a:gd name="T52" fmla="*/ 12 w 270"/>
                <a:gd name="T53" fmla="*/ 181 h 206"/>
                <a:gd name="T54" fmla="*/ 1 w 270"/>
                <a:gd name="T55" fmla="*/ 172 h 206"/>
                <a:gd name="T56" fmla="*/ 1 w 270"/>
                <a:gd name="T57" fmla="*/ 165 h 206"/>
                <a:gd name="T58" fmla="*/ 12 w 270"/>
                <a:gd name="T59" fmla="*/ 156 h 206"/>
                <a:gd name="T60" fmla="*/ 20 w 270"/>
                <a:gd name="T61" fmla="*/ 134 h 206"/>
                <a:gd name="T62" fmla="*/ 47 w 270"/>
                <a:gd name="T63" fmla="*/ 127 h 206"/>
                <a:gd name="T64" fmla="*/ 52 w 270"/>
                <a:gd name="T65" fmla="*/ 100 h 206"/>
                <a:gd name="T66" fmla="*/ 46 w 270"/>
                <a:gd name="T67" fmla="*/ 67 h 206"/>
                <a:gd name="T68" fmla="*/ 38 w 270"/>
                <a:gd name="T69" fmla="*/ 53 h 206"/>
                <a:gd name="T70" fmla="*/ 39 w 270"/>
                <a:gd name="T71" fmla="*/ 52 h 206"/>
                <a:gd name="T72" fmla="*/ 50 w 270"/>
                <a:gd name="T73" fmla="*/ 46 h 206"/>
                <a:gd name="T74" fmla="*/ 48 w 270"/>
                <a:gd name="T75" fmla="*/ 41 h 206"/>
                <a:gd name="T76" fmla="*/ 48 w 270"/>
                <a:gd name="T77" fmla="*/ 37 h 206"/>
                <a:gd name="T78" fmla="*/ 79 w 270"/>
                <a:gd name="T79" fmla="*/ 32 h 206"/>
                <a:gd name="T80" fmla="*/ 79 w 270"/>
                <a:gd name="T81" fmla="*/ 26 h 206"/>
                <a:gd name="T82" fmla="*/ 84 w 270"/>
                <a:gd name="T83" fmla="*/ 18 h 206"/>
                <a:gd name="T84" fmla="*/ 85 w 270"/>
                <a:gd name="T85" fmla="*/ 10 h 206"/>
                <a:gd name="T86" fmla="*/ 117 w 270"/>
                <a:gd name="T8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0" h="206">
                  <a:moveTo>
                    <a:pt x="117" y="0"/>
                  </a:moveTo>
                  <a:lnTo>
                    <a:pt x="129" y="9"/>
                  </a:lnTo>
                  <a:lnTo>
                    <a:pt x="133" y="10"/>
                  </a:lnTo>
                  <a:lnTo>
                    <a:pt x="142" y="7"/>
                  </a:lnTo>
                  <a:lnTo>
                    <a:pt x="155" y="12"/>
                  </a:lnTo>
                  <a:lnTo>
                    <a:pt x="165" y="11"/>
                  </a:lnTo>
                  <a:lnTo>
                    <a:pt x="179" y="17"/>
                  </a:lnTo>
                  <a:lnTo>
                    <a:pt x="180" y="17"/>
                  </a:lnTo>
                  <a:lnTo>
                    <a:pt x="181" y="23"/>
                  </a:lnTo>
                  <a:lnTo>
                    <a:pt x="186" y="29"/>
                  </a:lnTo>
                  <a:lnTo>
                    <a:pt x="191" y="33"/>
                  </a:lnTo>
                  <a:lnTo>
                    <a:pt x="196" y="33"/>
                  </a:lnTo>
                  <a:lnTo>
                    <a:pt x="197" y="32"/>
                  </a:lnTo>
                  <a:lnTo>
                    <a:pt x="198" y="31"/>
                  </a:lnTo>
                  <a:lnTo>
                    <a:pt x="198" y="28"/>
                  </a:lnTo>
                  <a:lnTo>
                    <a:pt x="200" y="26"/>
                  </a:lnTo>
                  <a:lnTo>
                    <a:pt x="201" y="23"/>
                  </a:lnTo>
                  <a:lnTo>
                    <a:pt x="201" y="22"/>
                  </a:lnTo>
                  <a:lnTo>
                    <a:pt x="207" y="21"/>
                  </a:lnTo>
                  <a:lnTo>
                    <a:pt x="209" y="22"/>
                  </a:lnTo>
                  <a:lnTo>
                    <a:pt x="222" y="35"/>
                  </a:lnTo>
                  <a:lnTo>
                    <a:pt x="226" y="36"/>
                  </a:lnTo>
                  <a:lnTo>
                    <a:pt x="232" y="42"/>
                  </a:lnTo>
                  <a:lnTo>
                    <a:pt x="233" y="46"/>
                  </a:lnTo>
                  <a:lnTo>
                    <a:pt x="236" y="49"/>
                  </a:lnTo>
                  <a:lnTo>
                    <a:pt x="240" y="50"/>
                  </a:lnTo>
                  <a:lnTo>
                    <a:pt x="249" y="47"/>
                  </a:lnTo>
                  <a:lnTo>
                    <a:pt x="252" y="47"/>
                  </a:lnTo>
                  <a:lnTo>
                    <a:pt x="252" y="48"/>
                  </a:lnTo>
                  <a:lnTo>
                    <a:pt x="254" y="51"/>
                  </a:lnTo>
                  <a:lnTo>
                    <a:pt x="256" y="56"/>
                  </a:lnTo>
                  <a:lnTo>
                    <a:pt x="264" y="68"/>
                  </a:lnTo>
                  <a:lnTo>
                    <a:pt x="266" y="76"/>
                  </a:lnTo>
                  <a:lnTo>
                    <a:pt x="266" y="79"/>
                  </a:lnTo>
                  <a:lnTo>
                    <a:pt x="266" y="80"/>
                  </a:lnTo>
                  <a:lnTo>
                    <a:pt x="265" y="82"/>
                  </a:lnTo>
                  <a:lnTo>
                    <a:pt x="264" y="83"/>
                  </a:lnTo>
                  <a:lnTo>
                    <a:pt x="261" y="85"/>
                  </a:lnTo>
                  <a:lnTo>
                    <a:pt x="260" y="86"/>
                  </a:lnTo>
                  <a:lnTo>
                    <a:pt x="260" y="86"/>
                  </a:lnTo>
                  <a:lnTo>
                    <a:pt x="258" y="100"/>
                  </a:lnTo>
                  <a:lnTo>
                    <a:pt x="258" y="103"/>
                  </a:lnTo>
                  <a:lnTo>
                    <a:pt x="259" y="104"/>
                  </a:lnTo>
                  <a:lnTo>
                    <a:pt x="267" y="107"/>
                  </a:lnTo>
                  <a:lnTo>
                    <a:pt x="270" y="112"/>
                  </a:lnTo>
                  <a:lnTo>
                    <a:pt x="270" y="113"/>
                  </a:lnTo>
                  <a:lnTo>
                    <a:pt x="267" y="118"/>
                  </a:lnTo>
                  <a:lnTo>
                    <a:pt x="261" y="122"/>
                  </a:lnTo>
                  <a:lnTo>
                    <a:pt x="255" y="131"/>
                  </a:lnTo>
                  <a:lnTo>
                    <a:pt x="254" y="132"/>
                  </a:lnTo>
                  <a:lnTo>
                    <a:pt x="254" y="136"/>
                  </a:lnTo>
                  <a:lnTo>
                    <a:pt x="253" y="139"/>
                  </a:lnTo>
                  <a:lnTo>
                    <a:pt x="251" y="141"/>
                  </a:lnTo>
                  <a:lnTo>
                    <a:pt x="233" y="139"/>
                  </a:lnTo>
                  <a:lnTo>
                    <a:pt x="226" y="142"/>
                  </a:lnTo>
                  <a:lnTo>
                    <a:pt x="225" y="143"/>
                  </a:lnTo>
                  <a:lnTo>
                    <a:pt x="225" y="145"/>
                  </a:lnTo>
                  <a:lnTo>
                    <a:pt x="225" y="154"/>
                  </a:lnTo>
                  <a:lnTo>
                    <a:pt x="224" y="155"/>
                  </a:lnTo>
                  <a:lnTo>
                    <a:pt x="223" y="155"/>
                  </a:lnTo>
                  <a:lnTo>
                    <a:pt x="196" y="154"/>
                  </a:lnTo>
                  <a:lnTo>
                    <a:pt x="187" y="158"/>
                  </a:lnTo>
                  <a:lnTo>
                    <a:pt x="173" y="158"/>
                  </a:lnTo>
                  <a:lnTo>
                    <a:pt x="157" y="148"/>
                  </a:lnTo>
                  <a:lnTo>
                    <a:pt x="154" y="148"/>
                  </a:lnTo>
                  <a:lnTo>
                    <a:pt x="150" y="151"/>
                  </a:lnTo>
                  <a:lnTo>
                    <a:pt x="148" y="155"/>
                  </a:lnTo>
                  <a:lnTo>
                    <a:pt x="145" y="159"/>
                  </a:lnTo>
                  <a:lnTo>
                    <a:pt x="140" y="159"/>
                  </a:lnTo>
                  <a:lnTo>
                    <a:pt x="138" y="160"/>
                  </a:lnTo>
                  <a:lnTo>
                    <a:pt x="134" y="170"/>
                  </a:lnTo>
                  <a:lnTo>
                    <a:pt x="95" y="185"/>
                  </a:lnTo>
                  <a:lnTo>
                    <a:pt x="88" y="199"/>
                  </a:lnTo>
                  <a:lnTo>
                    <a:pt x="87" y="199"/>
                  </a:lnTo>
                  <a:lnTo>
                    <a:pt x="61" y="201"/>
                  </a:lnTo>
                  <a:lnTo>
                    <a:pt x="58" y="205"/>
                  </a:lnTo>
                  <a:lnTo>
                    <a:pt x="54" y="206"/>
                  </a:lnTo>
                  <a:lnTo>
                    <a:pt x="30" y="199"/>
                  </a:lnTo>
                  <a:lnTo>
                    <a:pt x="27" y="190"/>
                  </a:lnTo>
                  <a:lnTo>
                    <a:pt x="26" y="188"/>
                  </a:lnTo>
                  <a:lnTo>
                    <a:pt x="12" y="181"/>
                  </a:lnTo>
                  <a:lnTo>
                    <a:pt x="8" y="175"/>
                  </a:lnTo>
                  <a:lnTo>
                    <a:pt x="1" y="172"/>
                  </a:lnTo>
                  <a:lnTo>
                    <a:pt x="1" y="172"/>
                  </a:lnTo>
                  <a:lnTo>
                    <a:pt x="0" y="171"/>
                  </a:lnTo>
                  <a:lnTo>
                    <a:pt x="0" y="170"/>
                  </a:lnTo>
                  <a:lnTo>
                    <a:pt x="1" y="165"/>
                  </a:lnTo>
                  <a:lnTo>
                    <a:pt x="2" y="164"/>
                  </a:lnTo>
                  <a:lnTo>
                    <a:pt x="11" y="157"/>
                  </a:lnTo>
                  <a:lnTo>
                    <a:pt x="12" y="156"/>
                  </a:lnTo>
                  <a:lnTo>
                    <a:pt x="13" y="152"/>
                  </a:lnTo>
                  <a:lnTo>
                    <a:pt x="20" y="134"/>
                  </a:lnTo>
                  <a:lnTo>
                    <a:pt x="20" y="134"/>
                  </a:lnTo>
                  <a:lnTo>
                    <a:pt x="33" y="131"/>
                  </a:lnTo>
                  <a:lnTo>
                    <a:pt x="44" y="130"/>
                  </a:lnTo>
                  <a:lnTo>
                    <a:pt x="47" y="127"/>
                  </a:lnTo>
                  <a:lnTo>
                    <a:pt x="49" y="111"/>
                  </a:lnTo>
                  <a:lnTo>
                    <a:pt x="52" y="102"/>
                  </a:lnTo>
                  <a:lnTo>
                    <a:pt x="52" y="100"/>
                  </a:lnTo>
                  <a:lnTo>
                    <a:pt x="48" y="83"/>
                  </a:lnTo>
                  <a:lnTo>
                    <a:pt x="47" y="69"/>
                  </a:lnTo>
                  <a:lnTo>
                    <a:pt x="46" y="67"/>
                  </a:lnTo>
                  <a:lnTo>
                    <a:pt x="39" y="58"/>
                  </a:lnTo>
                  <a:lnTo>
                    <a:pt x="38" y="57"/>
                  </a:lnTo>
                  <a:lnTo>
                    <a:pt x="38" y="53"/>
                  </a:lnTo>
                  <a:lnTo>
                    <a:pt x="38" y="52"/>
                  </a:lnTo>
                  <a:lnTo>
                    <a:pt x="38" y="52"/>
                  </a:lnTo>
                  <a:lnTo>
                    <a:pt x="39" y="52"/>
                  </a:lnTo>
                  <a:lnTo>
                    <a:pt x="46" y="50"/>
                  </a:lnTo>
                  <a:lnTo>
                    <a:pt x="50" y="47"/>
                  </a:lnTo>
                  <a:lnTo>
                    <a:pt x="50" y="46"/>
                  </a:lnTo>
                  <a:lnTo>
                    <a:pt x="50" y="45"/>
                  </a:lnTo>
                  <a:lnTo>
                    <a:pt x="50" y="44"/>
                  </a:lnTo>
                  <a:lnTo>
                    <a:pt x="48" y="41"/>
                  </a:lnTo>
                  <a:lnTo>
                    <a:pt x="48" y="40"/>
                  </a:lnTo>
                  <a:lnTo>
                    <a:pt x="48" y="39"/>
                  </a:lnTo>
                  <a:lnTo>
                    <a:pt x="48" y="37"/>
                  </a:lnTo>
                  <a:lnTo>
                    <a:pt x="52" y="34"/>
                  </a:lnTo>
                  <a:lnTo>
                    <a:pt x="77" y="33"/>
                  </a:lnTo>
                  <a:lnTo>
                    <a:pt x="79" y="32"/>
                  </a:lnTo>
                  <a:lnTo>
                    <a:pt x="79" y="32"/>
                  </a:lnTo>
                  <a:lnTo>
                    <a:pt x="79" y="31"/>
                  </a:lnTo>
                  <a:lnTo>
                    <a:pt x="79" y="26"/>
                  </a:lnTo>
                  <a:lnTo>
                    <a:pt x="79" y="24"/>
                  </a:lnTo>
                  <a:lnTo>
                    <a:pt x="80" y="23"/>
                  </a:lnTo>
                  <a:lnTo>
                    <a:pt x="84" y="18"/>
                  </a:lnTo>
                  <a:lnTo>
                    <a:pt x="84" y="16"/>
                  </a:lnTo>
                  <a:lnTo>
                    <a:pt x="84" y="12"/>
                  </a:lnTo>
                  <a:lnTo>
                    <a:pt x="85" y="10"/>
                  </a:lnTo>
                  <a:lnTo>
                    <a:pt x="86" y="8"/>
                  </a:lnTo>
                  <a:lnTo>
                    <a:pt x="87" y="6"/>
                  </a:lnTo>
                  <a:lnTo>
                    <a:pt x="117"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569" name="Freeform 341"/>
            <p:cNvSpPr>
              <a:spLocks/>
            </p:cNvSpPr>
            <p:nvPr/>
          </p:nvSpPr>
          <p:spPr bwMode="auto">
            <a:xfrm>
              <a:off x="4313238" y="2833687"/>
              <a:ext cx="350838" cy="422275"/>
            </a:xfrm>
            <a:custGeom>
              <a:avLst/>
              <a:gdLst>
                <a:gd name="T0" fmla="*/ 210 w 221"/>
                <a:gd name="T1" fmla="*/ 87 h 266"/>
                <a:gd name="T2" fmla="*/ 206 w 221"/>
                <a:gd name="T3" fmla="*/ 94 h 266"/>
                <a:gd name="T4" fmla="*/ 206 w 221"/>
                <a:gd name="T5" fmla="*/ 96 h 266"/>
                <a:gd name="T6" fmla="*/ 220 w 221"/>
                <a:gd name="T7" fmla="*/ 107 h 266"/>
                <a:gd name="T8" fmla="*/ 221 w 221"/>
                <a:gd name="T9" fmla="*/ 110 h 266"/>
                <a:gd name="T10" fmla="*/ 217 w 221"/>
                <a:gd name="T11" fmla="*/ 122 h 266"/>
                <a:gd name="T12" fmla="*/ 207 w 221"/>
                <a:gd name="T13" fmla="*/ 128 h 266"/>
                <a:gd name="T14" fmla="*/ 207 w 221"/>
                <a:gd name="T15" fmla="*/ 130 h 266"/>
                <a:gd name="T16" fmla="*/ 211 w 221"/>
                <a:gd name="T17" fmla="*/ 137 h 266"/>
                <a:gd name="T18" fmla="*/ 213 w 221"/>
                <a:gd name="T19" fmla="*/ 182 h 266"/>
                <a:gd name="T20" fmla="*/ 214 w 221"/>
                <a:gd name="T21" fmla="*/ 199 h 266"/>
                <a:gd name="T22" fmla="*/ 197 w 221"/>
                <a:gd name="T23" fmla="*/ 213 h 266"/>
                <a:gd name="T24" fmla="*/ 179 w 221"/>
                <a:gd name="T25" fmla="*/ 240 h 266"/>
                <a:gd name="T26" fmla="*/ 184 w 221"/>
                <a:gd name="T27" fmla="*/ 250 h 266"/>
                <a:gd name="T28" fmla="*/ 184 w 221"/>
                <a:gd name="T29" fmla="*/ 253 h 266"/>
                <a:gd name="T30" fmla="*/ 173 w 221"/>
                <a:gd name="T31" fmla="*/ 264 h 266"/>
                <a:gd name="T32" fmla="*/ 164 w 221"/>
                <a:gd name="T33" fmla="*/ 263 h 266"/>
                <a:gd name="T34" fmla="*/ 161 w 221"/>
                <a:gd name="T35" fmla="*/ 262 h 266"/>
                <a:gd name="T36" fmla="*/ 148 w 221"/>
                <a:gd name="T37" fmla="*/ 264 h 266"/>
                <a:gd name="T38" fmla="*/ 144 w 221"/>
                <a:gd name="T39" fmla="*/ 257 h 266"/>
                <a:gd name="T40" fmla="*/ 134 w 221"/>
                <a:gd name="T41" fmla="*/ 250 h 266"/>
                <a:gd name="T42" fmla="*/ 119 w 221"/>
                <a:gd name="T43" fmla="*/ 236 h 266"/>
                <a:gd name="T44" fmla="*/ 113 w 221"/>
                <a:gd name="T45" fmla="*/ 238 h 266"/>
                <a:gd name="T46" fmla="*/ 110 w 221"/>
                <a:gd name="T47" fmla="*/ 243 h 266"/>
                <a:gd name="T48" fmla="*/ 109 w 221"/>
                <a:gd name="T49" fmla="*/ 247 h 266"/>
                <a:gd name="T50" fmla="*/ 103 w 221"/>
                <a:gd name="T51" fmla="*/ 248 h 266"/>
                <a:gd name="T52" fmla="*/ 93 w 221"/>
                <a:gd name="T53" fmla="*/ 238 h 266"/>
                <a:gd name="T54" fmla="*/ 91 w 221"/>
                <a:gd name="T55" fmla="*/ 232 h 266"/>
                <a:gd name="T56" fmla="*/ 67 w 221"/>
                <a:gd name="T57" fmla="*/ 227 h 266"/>
                <a:gd name="T58" fmla="*/ 45 w 221"/>
                <a:gd name="T59" fmla="*/ 225 h 266"/>
                <a:gd name="T60" fmla="*/ 29 w 221"/>
                <a:gd name="T61" fmla="*/ 215 h 266"/>
                <a:gd name="T62" fmla="*/ 20 w 221"/>
                <a:gd name="T63" fmla="*/ 196 h 266"/>
                <a:gd name="T64" fmla="*/ 20 w 221"/>
                <a:gd name="T65" fmla="*/ 194 h 266"/>
                <a:gd name="T66" fmla="*/ 30 w 221"/>
                <a:gd name="T67" fmla="*/ 188 h 266"/>
                <a:gd name="T68" fmla="*/ 31 w 221"/>
                <a:gd name="T69" fmla="*/ 186 h 266"/>
                <a:gd name="T70" fmla="*/ 28 w 221"/>
                <a:gd name="T71" fmla="*/ 164 h 266"/>
                <a:gd name="T72" fmla="*/ 9 w 221"/>
                <a:gd name="T73" fmla="*/ 138 h 266"/>
                <a:gd name="T74" fmla="*/ 3 w 221"/>
                <a:gd name="T75" fmla="*/ 127 h 266"/>
                <a:gd name="T76" fmla="*/ 10 w 221"/>
                <a:gd name="T77" fmla="*/ 102 h 266"/>
                <a:gd name="T78" fmla="*/ 10 w 221"/>
                <a:gd name="T79" fmla="*/ 97 h 266"/>
                <a:gd name="T80" fmla="*/ 5 w 221"/>
                <a:gd name="T81" fmla="*/ 87 h 266"/>
                <a:gd name="T82" fmla="*/ 5 w 221"/>
                <a:gd name="T83" fmla="*/ 80 h 266"/>
                <a:gd name="T84" fmla="*/ 6 w 221"/>
                <a:gd name="T85" fmla="*/ 77 h 266"/>
                <a:gd name="T86" fmla="*/ 28 w 221"/>
                <a:gd name="T87" fmla="*/ 55 h 266"/>
                <a:gd name="T88" fmla="*/ 34 w 221"/>
                <a:gd name="T89" fmla="*/ 44 h 266"/>
                <a:gd name="T90" fmla="*/ 39 w 221"/>
                <a:gd name="T91" fmla="*/ 26 h 266"/>
                <a:gd name="T92" fmla="*/ 63 w 221"/>
                <a:gd name="T93" fmla="*/ 24 h 266"/>
                <a:gd name="T94" fmla="*/ 69 w 221"/>
                <a:gd name="T95" fmla="*/ 19 h 266"/>
                <a:gd name="T96" fmla="*/ 71 w 221"/>
                <a:gd name="T97" fmla="*/ 4 h 266"/>
                <a:gd name="T98" fmla="*/ 78 w 221"/>
                <a:gd name="T99" fmla="*/ 0 h 266"/>
                <a:gd name="T100" fmla="*/ 80 w 221"/>
                <a:gd name="T101" fmla="*/ 2 h 266"/>
                <a:gd name="T102" fmla="*/ 83 w 221"/>
                <a:gd name="T103" fmla="*/ 9 h 266"/>
                <a:gd name="T104" fmla="*/ 111 w 221"/>
                <a:gd name="T105" fmla="*/ 17 h 266"/>
                <a:gd name="T106" fmla="*/ 117 w 221"/>
                <a:gd name="T107" fmla="*/ 26 h 266"/>
                <a:gd name="T108" fmla="*/ 124 w 221"/>
                <a:gd name="T109" fmla="*/ 25 h 266"/>
                <a:gd name="T110" fmla="*/ 167 w 221"/>
                <a:gd name="T111" fmla="*/ 44 h 266"/>
                <a:gd name="T112" fmla="*/ 178 w 221"/>
                <a:gd name="T113" fmla="*/ 60 h 266"/>
                <a:gd name="T114" fmla="*/ 187 w 221"/>
                <a:gd name="T115" fmla="*/ 59 h 266"/>
                <a:gd name="T116" fmla="*/ 202 w 221"/>
                <a:gd name="T117" fmla="*/ 67 h 266"/>
                <a:gd name="T118" fmla="*/ 214 w 221"/>
                <a:gd name="T119" fmla="*/ 8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1" h="266">
                  <a:moveTo>
                    <a:pt x="214" y="84"/>
                  </a:moveTo>
                  <a:lnTo>
                    <a:pt x="210" y="87"/>
                  </a:lnTo>
                  <a:lnTo>
                    <a:pt x="206" y="93"/>
                  </a:lnTo>
                  <a:lnTo>
                    <a:pt x="206" y="94"/>
                  </a:lnTo>
                  <a:lnTo>
                    <a:pt x="206" y="96"/>
                  </a:lnTo>
                  <a:lnTo>
                    <a:pt x="206" y="96"/>
                  </a:lnTo>
                  <a:lnTo>
                    <a:pt x="207" y="97"/>
                  </a:lnTo>
                  <a:lnTo>
                    <a:pt x="220" y="107"/>
                  </a:lnTo>
                  <a:lnTo>
                    <a:pt x="221" y="108"/>
                  </a:lnTo>
                  <a:lnTo>
                    <a:pt x="221" y="110"/>
                  </a:lnTo>
                  <a:lnTo>
                    <a:pt x="221" y="116"/>
                  </a:lnTo>
                  <a:lnTo>
                    <a:pt x="217" y="122"/>
                  </a:lnTo>
                  <a:lnTo>
                    <a:pt x="208" y="127"/>
                  </a:lnTo>
                  <a:lnTo>
                    <a:pt x="207" y="128"/>
                  </a:lnTo>
                  <a:lnTo>
                    <a:pt x="207" y="128"/>
                  </a:lnTo>
                  <a:lnTo>
                    <a:pt x="207" y="130"/>
                  </a:lnTo>
                  <a:lnTo>
                    <a:pt x="207" y="131"/>
                  </a:lnTo>
                  <a:lnTo>
                    <a:pt x="211" y="137"/>
                  </a:lnTo>
                  <a:lnTo>
                    <a:pt x="212" y="140"/>
                  </a:lnTo>
                  <a:lnTo>
                    <a:pt x="213" y="182"/>
                  </a:lnTo>
                  <a:lnTo>
                    <a:pt x="216" y="189"/>
                  </a:lnTo>
                  <a:lnTo>
                    <a:pt x="214" y="199"/>
                  </a:lnTo>
                  <a:lnTo>
                    <a:pt x="209" y="208"/>
                  </a:lnTo>
                  <a:lnTo>
                    <a:pt x="197" y="213"/>
                  </a:lnTo>
                  <a:lnTo>
                    <a:pt x="179" y="236"/>
                  </a:lnTo>
                  <a:lnTo>
                    <a:pt x="179" y="240"/>
                  </a:lnTo>
                  <a:lnTo>
                    <a:pt x="179" y="243"/>
                  </a:lnTo>
                  <a:lnTo>
                    <a:pt x="184" y="250"/>
                  </a:lnTo>
                  <a:lnTo>
                    <a:pt x="184" y="251"/>
                  </a:lnTo>
                  <a:lnTo>
                    <a:pt x="184" y="253"/>
                  </a:lnTo>
                  <a:lnTo>
                    <a:pt x="184" y="253"/>
                  </a:lnTo>
                  <a:lnTo>
                    <a:pt x="173" y="264"/>
                  </a:lnTo>
                  <a:lnTo>
                    <a:pt x="166" y="266"/>
                  </a:lnTo>
                  <a:lnTo>
                    <a:pt x="164" y="263"/>
                  </a:lnTo>
                  <a:lnTo>
                    <a:pt x="164" y="262"/>
                  </a:lnTo>
                  <a:lnTo>
                    <a:pt x="161" y="262"/>
                  </a:lnTo>
                  <a:lnTo>
                    <a:pt x="152" y="265"/>
                  </a:lnTo>
                  <a:lnTo>
                    <a:pt x="148" y="264"/>
                  </a:lnTo>
                  <a:lnTo>
                    <a:pt x="145" y="261"/>
                  </a:lnTo>
                  <a:lnTo>
                    <a:pt x="144" y="257"/>
                  </a:lnTo>
                  <a:lnTo>
                    <a:pt x="138" y="251"/>
                  </a:lnTo>
                  <a:lnTo>
                    <a:pt x="134" y="250"/>
                  </a:lnTo>
                  <a:lnTo>
                    <a:pt x="121" y="237"/>
                  </a:lnTo>
                  <a:lnTo>
                    <a:pt x="119" y="236"/>
                  </a:lnTo>
                  <a:lnTo>
                    <a:pt x="113" y="237"/>
                  </a:lnTo>
                  <a:lnTo>
                    <a:pt x="113" y="238"/>
                  </a:lnTo>
                  <a:lnTo>
                    <a:pt x="112" y="241"/>
                  </a:lnTo>
                  <a:lnTo>
                    <a:pt x="110" y="243"/>
                  </a:lnTo>
                  <a:lnTo>
                    <a:pt x="110" y="246"/>
                  </a:lnTo>
                  <a:lnTo>
                    <a:pt x="109" y="247"/>
                  </a:lnTo>
                  <a:lnTo>
                    <a:pt x="108" y="248"/>
                  </a:lnTo>
                  <a:lnTo>
                    <a:pt x="103" y="248"/>
                  </a:lnTo>
                  <a:lnTo>
                    <a:pt x="98" y="244"/>
                  </a:lnTo>
                  <a:lnTo>
                    <a:pt x="93" y="238"/>
                  </a:lnTo>
                  <a:lnTo>
                    <a:pt x="92" y="232"/>
                  </a:lnTo>
                  <a:lnTo>
                    <a:pt x="91" y="232"/>
                  </a:lnTo>
                  <a:lnTo>
                    <a:pt x="77" y="226"/>
                  </a:lnTo>
                  <a:lnTo>
                    <a:pt x="67" y="227"/>
                  </a:lnTo>
                  <a:lnTo>
                    <a:pt x="54" y="222"/>
                  </a:lnTo>
                  <a:lnTo>
                    <a:pt x="45" y="225"/>
                  </a:lnTo>
                  <a:lnTo>
                    <a:pt x="41" y="224"/>
                  </a:lnTo>
                  <a:lnTo>
                    <a:pt x="29" y="215"/>
                  </a:lnTo>
                  <a:lnTo>
                    <a:pt x="20" y="197"/>
                  </a:lnTo>
                  <a:lnTo>
                    <a:pt x="20" y="196"/>
                  </a:lnTo>
                  <a:lnTo>
                    <a:pt x="20" y="195"/>
                  </a:lnTo>
                  <a:lnTo>
                    <a:pt x="20" y="194"/>
                  </a:lnTo>
                  <a:lnTo>
                    <a:pt x="22" y="193"/>
                  </a:lnTo>
                  <a:lnTo>
                    <a:pt x="30" y="188"/>
                  </a:lnTo>
                  <a:lnTo>
                    <a:pt x="31" y="187"/>
                  </a:lnTo>
                  <a:lnTo>
                    <a:pt x="31" y="186"/>
                  </a:lnTo>
                  <a:lnTo>
                    <a:pt x="31" y="184"/>
                  </a:lnTo>
                  <a:lnTo>
                    <a:pt x="28" y="164"/>
                  </a:lnTo>
                  <a:lnTo>
                    <a:pt x="15" y="143"/>
                  </a:lnTo>
                  <a:lnTo>
                    <a:pt x="9" y="138"/>
                  </a:lnTo>
                  <a:lnTo>
                    <a:pt x="7" y="133"/>
                  </a:lnTo>
                  <a:lnTo>
                    <a:pt x="3" y="127"/>
                  </a:lnTo>
                  <a:lnTo>
                    <a:pt x="0" y="119"/>
                  </a:lnTo>
                  <a:lnTo>
                    <a:pt x="10" y="102"/>
                  </a:lnTo>
                  <a:lnTo>
                    <a:pt x="10" y="100"/>
                  </a:lnTo>
                  <a:lnTo>
                    <a:pt x="10" y="97"/>
                  </a:lnTo>
                  <a:lnTo>
                    <a:pt x="10" y="95"/>
                  </a:lnTo>
                  <a:lnTo>
                    <a:pt x="5" y="87"/>
                  </a:lnTo>
                  <a:lnTo>
                    <a:pt x="5" y="85"/>
                  </a:lnTo>
                  <a:lnTo>
                    <a:pt x="5" y="80"/>
                  </a:lnTo>
                  <a:lnTo>
                    <a:pt x="5" y="79"/>
                  </a:lnTo>
                  <a:lnTo>
                    <a:pt x="6" y="77"/>
                  </a:lnTo>
                  <a:lnTo>
                    <a:pt x="23" y="66"/>
                  </a:lnTo>
                  <a:lnTo>
                    <a:pt x="28" y="55"/>
                  </a:lnTo>
                  <a:lnTo>
                    <a:pt x="32" y="49"/>
                  </a:lnTo>
                  <a:lnTo>
                    <a:pt x="34" y="44"/>
                  </a:lnTo>
                  <a:lnTo>
                    <a:pt x="35" y="41"/>
                  </a:lnTo>
                  <a:lnTo>
                    <a:pt x="39" y="26"/>
                  </a:lnTo>
                  <a:lnTo>
                    <a:pt x="46" y="22"/>
                  </a:lnTo>
                  <a:lnTo>
                    <a:pt x="63" y="24"/>
                  </a:lnTo>
                  <a:lnTo>
                    <a:pt x="69" y="20"/>
                  </a:lnTo>
                  <a:lnTo>
                    <a:pt x="69" y="19"/>
                  </a:lnTo>
                  <a:lnTo>
                    <a:pt x="70" y="5"/>
                  </a:lnTo>
                  <a:lnTo>
                    <a:pt x="71" y="4"/>
                  </a:lnTo>
                  <a:lnTo>
                    <a:pt x="73" y="2"/>
                  </a:lnTo>
                  <a:lnTo>
                    <a:pt x="78" y="0"/>
                  </a:lnTo>
                  <a:lnTo>
                    <a:pt x="79" y="1"/>
                  </a:lnTo>
                  <a:lnTo>
                    <a:pt x="80" y="2"/>
                  </a:lnTo>
                  <a:lnTo>
                    <a:pt x="82" y="8"/>
                  </a:lnTo>
                  <a:lnTo>
                    <a:pt x="83" y="9"/>
                  </a:lnTo>
                  <a:lnTo>
                    <a:pt x="111" y="13"/>
                  </a:lnTo>
                  <a:lnTo>
                    <a:pt x="111" y="17"/>
                  </a:lnTo>
                  <a:lnTo>
                    <a:pt x="114" y="24"/>
                  </a:lnTo>
                  <a:lnTo>
                    <a:pt x="117" y="26"/>
                  </a:lnTo>
                  <a:lnTo>
                    <a:pt x="120" y="26"/>
                  </a:lnTo>
                  <a:lnTo>
                    <a:pt x="124" y="25"/>
                  </a:lnTo>
                  <a:lnTo>
                    <a:pt x="158" y="36"/>
                  </a:lnTo>
                  <a:lnTo>
                    <a:pt x="167" y="44"/>
                  </a:lnTo>
                  <a:lnTo>
                    <a:pt x="172" y="54"/>
                  </a:lnTo>
                  <a:lnTo>
                    <a:pt x="178" y="60"/>
                  </a:lnTo>
                  <a:lnTo>
                    <a:pt x="183" y="60"/>
                  </a:lnTo>
                  <a:lnTo>
                    <a:pt x="187" y="59"/>
                  </a:lnTo>
                  <a:lnTo>
                    <a:pt x="199" y="64"/>
                  </a:lnTo>
                  <a:lnTo>
                    <a:pt x="202" y="67"/>
                  </a:lnTo>
                  <a:lnTo>
                    <a:pt x="204" y="71"/>
                  </a:lnTo>
                  <a:lnTo>
                    <a:pt x="214" y="84"/>
                  </a:lnTo>
                  <a:close/>
                </a:path>
              </a:pathLst>
            </a:custGeom>
            <a:solidFill>
              <a:srgbClr val="DBD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570" name="Freeform 342"/>
            <p:cNvSpPr>
              <a:spLocks/>
            </p:cNvSpPr>
            <p:nvPr/>
          </p:nvSpPr>
          <p:spPr bwMode="auto">
            <a:xfrm>
              <a:off x="4313238" y="2833687"/>
              <a:ext cx="350838" cy="422275"/>
            </a:xfrm>
            <a:custGeom>
              <a:avLst/>
              <a:gdLst>
                <a:gd name="T0" fmla="*/ 210 w 221"/>
                <a:gd name="T1" fmla="*/ 87 h 266"/>
                <a:gd name="T2" fmla="*/ 206 w 221"/>
                <a:gd name="T3" fmla="*/ 94 h 266"/>
                <a:gd name="T4" fmla="*/ 206 w 221"/>
                <a:gd name="T5" fmla="*/ 96 h 266"/>
                <a:gd name="T6" fmla="*/ 220 w 221"/>
                <a:gd name="T7" fmla="*/ 107 h 266"/>
                <a:gd name="T8" fmla="*/ 221 w 221"/>
                <a:gd name="T9" fmla="*/ 110 h 266"/>
                <a:gd name="T10" fmla="*/ 217 w 221"/>
                <a:gd name="T11" fmla="*/ 122 h 266"/>
                <a:gd name="T12" fmla="*/ 207 w 221"/>
                <a:gd name="T13" fmla="*/ 128 h 266"/>
                <a:gd name="T14" fmla="*/ 207 w 221"/>
                <a:gd name="T15" fmla="*/ 130 h 266"/>
                <a:gd name="T16" fmla="*/ 211 w 221"/>
                <a:gd name="T17" fmla="*/ 137 h 266"/>
                <a:gd name="T18" fmla="*/ 213 w 221"/>
                <a:gd name="T19" fmla="*/ 182 h 266"/>
                <a:gd name="T20" fmla="*/ 214 w 221"/>
                <a:gd name="T21" fmla="*/ 199 h 266"/>
                <a:gd name="T22" fmla="*/ 197 w 221"/>
                <a:gd name="T23" fmla="*/ 213 h 266"/>
                <a:gd name="T24" fmla="*/ 179 w 221"/>
                <a:gd name="T25" fmla="*/ 240 h 266"/>
                <a:gd name="T26" fmla="*/ 184 w 221"/>
                <a:gd name="T27" fmla="*/ 250 h 266"/>
                <a:gd name="T28" fmla="*/ 184 w 221"/>
                <a:gd name="T29" fmla="*/ 253 h 266"/>
                <a:gd name="T30" fmla="*/ 173 w 221"/>
                <a:gd name="T31" fmla="*/ 264 h 266"/>
                <a:gd name="T32" fmla="*/ 164 w 221"/>
                <a:gd name="T33" fmla="*/ 263 h 266"/>
                <a:gd name="T34" fmla="*/ 161 w 221"/>
                <a:gd name="T35" fmla="*/ 262 h 266"/>
                <a:gd name="T36" fmla="*/ 148 w 221"/>
                <a:gd name="T37" fmla="*/ 264 h 266"/>
                <a:gd name="T38" fmla="*/ 144 w 221"/>
                <a:gd name="T39" fmla="*/ 257 h 266"/>
                <a:gd name="T40" fmla="*/ 134 w 221"/>
                <a:gd name="T41" fmla="*/ 250 h 266"/>
                <a:gd name="T42" fmla="*/ 119 w 221"/>
                <a:gd name="T43" fmla="*/ 236 h 266"/>
                <a:gd name="T44" fmla="*/ 113 w 221"/>
                <a:gd name="T45" fmla="*/ 238 h 266"/>
                <a:gd name="T46" fmla="*/ 110 w 221"/>
                <a:gd name="T47" fmla="*/ 243 h 266"/>
                <a:gd name="T48" fmla="*/ 109 w 221"/>
                <a:gd name="T49" fmla="*/ 247 h 266"/>
                <a:gd name="T50" fmla="*/ 103 w 221"/>
                <a:gd name="T51" fmla="*/ 248 h 266"/>
                <a:gd name="T52" fmla="*/ 93 w 221"/>
                <a:gd name="T53" fmla="*/ 238 h 266"/>
                <a:gd name="T54" fmla="*/ 91 w 221"/>
                <a:gd name="T55" fmla="*/ 232 h 266"/>
                <a:gd name="T56" fmla="*/ 67 w 221"/>
                <a:gd name="T57" fmla="*/ 227 h 266"/>
                <a:gd name="T58" fmla="*/ 45 w 221"/>
                <a:gd name="T59" fmla="*/ 225 h 266"/>
                <a:gd name="T60" fmla="*/ 29 w 221"/>
                <a:gd name="T61" fmla="*/ 215 h 266"/>
                <a:gd name="T62" fmla="*/ 20 w 221"/>
                <a:gd name="T63" fmla="*/ 196 h 266"/>
                <a:gd name="T64" fmla="*/ 20 w 221"/>
                <a:gd name="T65" fmla="*/ 194 h 266"/>
                <a:gd name="T66" fmla="*/ 30 w 221"/>
                <a:gd name="T67" fmla="*/ 188 h 266"/>
                <a:gd name="T68" fmla="*/ 31 w 221"/>
                <a:gd name="T69" fmla="*/ 186 h 266"/>
                <a:gd name="T70" fmla="*/ 28 w 221"/>
                <a:gd name="T71" fmla="*/ 164 h 266"/>
                <a:gd name="T72" fmla="*/ 9 w 221"/>
                <a:gd name="T73" fmla="*/ 138 h 266"/>
                <a:gd name="T74" fmla="*/ 3 w 221"/>
                <a:gd name="T75" fmla="*/ 127 h 266"/>
                <a:gd name="T76" fmla="*/ 10 w 221"/>
                <a:gd name="T77" fmla="*/ 102 h 266"/>
                <a:gd name="T78" fmla="*/ 10 w 221"/>
                <a:gd name="T79" fmla="*/ 97 h 266"/>
                <a:gd name="T80" fmla="*/ 5 w 221"/>
                <a:gd name="T81" fmla="*/ 87 h 266"/>
                <a:gd name="T82" fmla="*/ 5 w 221"/>
                <a:gd name="T83" fmla="*/ 80 h 266"/>
                <a:gd name="T84" fmla="*/ 6 w 221"/>
                <a:gd name="T85" fmla="*/ 77 h 266"/>
                <a:gd name="T86" fmla="*/ 28 w 221"/>
                <a:gd name="T87" fmla="*/ 55 h 266"/>
                <a:gd name="T88" fmla="*/ 34 w 221"/>
                <a:gd name="T89" fmla="*/ 44 h 266"/>
                <a:gd name="T90" fmla="*/ 39 w 221"/>
                <a:gd name="T91" fmla="*/ 26 h 266"/>
                <a:gd name="T92" fmla="*/ 63 w 221"/>
                <a:gd name="T93" fmla="*/ 24 h 266"/>
                <a:gd name="T94" fmla="*/ 69 w 221"/>
                <a:gd name="T95" fmla="*/ 19 h 266"/>
                <a:gd name="T96" fmla="*/ 71 w 221"/>
                <a:gd name="T97" fmla="*/ 4 h 266"/>
                <a:gd name="T98" fmla="*/ 78 w 221"/>
                <a:gd name="T99" fmla="*/ 0 h 266"/>
                <a:gd name="T100" fmla="*/ 80 w 221"/>
                <a:gd name="T101" fmla="*/ 2 h 266"/>
                <a:gd name="T102" fmla="*/ 83 w 221"/>
                <a:gd name="T103" fmla="*/ 9 h 266"/>
                <a:gd name="T104" fmla="*/ 111 w 221"/>
                <a:gd name="T105" fmla="*/ 17 h 266"/>
                <a:gd name="T106" fmla="*/ 117 w 221"/>
                <a:gd name="T107" fmla="*/ 26 h 266"/>
                <a:gd name="T108" fmla="*/ 124 w 221"/>
                <a:gd name="T109" fmla="*/ 25 h 266"/>
                <a:gd name="T110" fmla="*/ 167 w 221"/>
                <a:gd name="T111" fmla="*/ 44 h 266"/>
                <a:gd name="T112" fmla="*/ 178 w 221"/>
                <a:gd name="T113" fmla="*/ 60 h 266"/>
                <a:gd name="T114" fmla="*/ 187 w 221"/>
                <a:gd name="T115" fmla="*/ 59 h 266"/>
                <a:gd name="T116" fmla="*/ 202 w 221"/>
                <a:gd name="T117" fmla="*/ 67 h 266"/>
                <a:gd name="T118" fmla="*/ 214 w 221"/>
                <a:gd name="T119" fmla="*/ 8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1" h="266">
                  <a:moveTo>
                    <a:pt x="214" y="84"/>
                  </a:moveTo>
                  <a:lnTo>
                    <a:pt x="210" y="87"/>
                  </a:lnTo>
                  <a:lnTo>
                    <a:pt x="206" y="93"/>
                  </a:lnTo>
                  <a:lnTo>
                    <a:pt x="206" y="94"/>
                  </a:lnTo>
                  <a:lnTo>
                    <a:pt x="206" y="96"/>
                  </a:lnTo>
                  <a:lnTo>
                    <a:pt x="206" y="96"/>
                  </a:lnTo>
                  <a:lnTo>
                    <a:pt x="207" y="97"/>
                  </a:lnTo>
                  <a:lnTo>
                    <a:pt x="220" y="107"/>
                  </a:lnTo>
                  <a:lnTo>
                    <a:pt x="221" y="108"/>
                  </a:lnTo>
                  <a:lnTo>
                    <a:pt x="221" y="110"/>
                  </a:lnTo>
                  <a:lnTo>
                    <a:pt x="221" y="116"/>
                  </a:lnTo>
                  <a:lnTo>
                    <a:pt x="217" y="122"/>
                  </a:lnTo>
                  <a:lnTo>
                    <a:pt x="208" y="127"/>
                  </a:lnTo>
                  <a:lnTo>
                    <a:pt x="207" y="128"/>
                  </a:lnTo>
                  <a:lnTo>
                    <a:pt x="207" y="128"/>
                  </a:lnTo>
                  <a:lnTo>
                    <a:pt x="207" y="130"/>
                  </a:lnTo>
                  <a:lnTo>
                    <a:pt x="207" y="131"/>
                  </a:lnTo>
                  <a:lnTo>
                    <a:pt x="211" y="137"/>
                  </a:lnTo>
                  <a:lnTo>
                    <a:pt x="212" y="140"/>
                  </a:lnTo>
                  <a:lnTo>
                    <a:pt x="213" y="182"/>
                  </a:lnTo>
                  <a:lnTo>
                    <a:pt x="216" y="189"/>
                  </a:lnTo>
                  <a:lnTo>
                    <a:pt x="214" y="199"/>
                  </a:lnTo>
                  <a:lnTo>
                    <a:pt x="209" y="208"/>
                  </a:lnTo>
                  <a:lnTo>
                    <a:pt x="197" y="213"/>
                  </a:lnTo>
                  <a:lnTo>
                    <a:pt x="179" y="236"/>
                  </a:lnTo>
                  <a:lnTo>
                    <a:pt x="179" y="240"/>
                  </a:lnTo>
                  <a:lnTo>
                    <a:pt x="179" y="243"/>
                  </a:lnTo>
                  <a:lnTo>
                    <a:pt x="184" y="250"/>
                  </a:lnTo>
                  <a:lnTo>
                    <a:pt x="184" y="251"/>
                  </a:lnTo>
                  <a:lnTo>
                    <a:pt x="184" y="253"/>
                  </a:lnTo>
                  <a:lnTo>
                    <a:pt x="184" y="253"/>
                  </a:lnTo>
                  <a:lnTo>
                    <a:pt x="173" y="264"/>
                  </a:lnTo>
                  <a:lnTo>
                    <a:pt x="166" y="266"/>
                  </a:lnTo>
                  <a:lnTo>
                    <a:pt x="164" y="263"/>
                  </a:lnTo>
                  <a:lnTo>
                    <a:pt x="164" y="262"/>
                  </a:lnTo>
                  <a:lnTo>
                    <a:pt x="161" y="262"/>
                  </a:lnTo>
                  <a:lnTo>
                    <a:pt x="152" y="265"/>
                  </a:lnTo>
                  <a:lnTo>
                    <a:pt x="148" y="264"/>
                  </a:lnTo>
                  <a:lnTo>
                    <a:pt x="145" y="261"/>
                  </a:lnTo>
                  <a:lnTo>
                    <a:pt x="144" y="257"/>
                  </a:lnTo>
                  <a:lnTo>
                    <a:pt x="138" y="251"/>
                  </a:lnTo>
                  <a:lnTo>
                    <a:pt x="134" y="250"/>
                  </a:lnTo>
                  <a:lnTo>
                    <a:pt x="121" y="237"/>
                  </a:lnTo>
                  <a:lnTo>
                    <a:pt x="119" y="236"/>
                  </a:lnTo>
                  <a:lnTo>
                    <a:pt x="113" y="237"/>
                  </a:lnTo>
                  <a:lnTo>
                    <a:pt x="113" y="238"/>
                  </a:lnTo>
                  <a:lnTo>
                    <a:pt x="112" y="241"/>
                  </a:lnTo>
                  <a:lnTo>
                    <a:pt x="110" y="243"/>
                  </a:lnTo>
                  <a:lnTo>
                    <a:pt x="110" y="246"/>
                  </a:lnTo>
                  <a:lnTo>
                    <a:pt x="109" y="247"/>
                  </a:lnTo>
                  <a:lnTo>
                    <a:pt x="108" y="248"/>
                  </a:lnTo>
                  <a:lnTo>
                    <a:pt x="103" y="248"/>
                  </a:lnTo>
                  <a:lnTo>
                    <a:pt x="98" y="244"/>
                  </a:lnTo>
                  <a:lnTo>
                    <a:pt x="93" y="238"/>
                  </a:lnTo>
                  <a:lnTo>
                    <a:pt x="92" y="232"/>
                  </a:lnTo>
                  <a:lnTo>
                    <a:pt x="91" y="232"/>
                  </a:lnTo>
                  <a:lnTo>
                    <a:pt x="77" y="226"/>
                  </a:lnTo>
                  <a:lnTo>
                    <a:pt x="67" y="227"/>
                  </a:lnTo>
                  <a:lnTo>
                    <a:pt x="54" y="222"/>
                  </a:lnTo>
                  <a:lnTo>
                    <a:pt x="45" y="225"/>
                  </a:lnTo>
                  <a:lnTo>
                    <a:pt x="41" y="224"/>
                  </a:lnTo>
                  <a:lnTo>
                    <a:pt x="29" y="215"/>
                  </a:lnTo>
                  <a:lnTo>
                    <a:pt x="20" y="197"/>
                  </a:lnTo>
                  <a:lnTo>
                    <a:pt x="20" y="196"/>
                  </a:lnTo>
                  <a:lnTo>
                    <a:pt x="20" y="195"/>
                  </a:lnTo>
                  <a:lnTo>
                    <a:pt x="20" y="194"/>
                  </a:lnTo>
                  <a:lnTo>
                    <a:pt x="22" y="193"/>
                  </a:lnTo>
                  <a:lnTo>
                    <a:pt x="30" y="188"/>
                  </a:lnTo>
                  <a:lnTo>
                    <a:pt x="31" y="187"/>
                  </a:lnTo>
                  <a:lnTo>
                    <a:pt x="31" y="186"/>
                  </a:lnTo>
                  <a:lnTo>
                    <a:pt x="31" y="184"/>
                  </a:lnTo>
                  <a:lnTo>
                    <a:pt x="28" y="164"/>
                  </a:lnTo>
                  <a:lnTo>
                    <a:pt x="15" y="143"/>
                  </a:lnTo>
                  <a:lnTo>
                    <a:pt x="9" y="138"/>
                  </a:lnTo>
                  <a:lnTo>
                    <a:pt x="7" y="133"/>
                  </a:lnTo>
                  <a:lnTo>
                    <a:pt x="3" y="127"/>
                  </a:lnTo>
                  <a:lnTo>
                    <a:pt x="0" y="119"/>
                  </a:lnTo>
                  <a:lnTo>
                    <a:pt x="10" y="102"/>
                  </a:lnTo>
                  <a:lnTo>
                    <a:pt x="10" y="100"/>
                  </a:lnTo>
                  <a:lnTo>
                    <a:pt x="10" y="97"/>
                  </a:lnTo>
                  <a:lnTo>
                    <a:pt x="10" y="95"/>
                  </a:lnTo>
                  <a:lnTo>
                    <a:pt x="5" y="87"/>
                  </a:lnTo>
                  <a:lnTo>
                    <a:pt x="5" y="85"/>
                  </a:lnTo>
                  <a:lnTo>
                    <a:pt x="5" y="80"/>
                  </a:lnTo>
                  <a:lnTo>
                    <a:pt x="5" y="79"/>
                  </a:lnTo>
                  <a:lnTo>
                    <a:pt x="6" y="77"/>
                  </a:lnTo>
                  <a:lnTo>
                    <a:pt x="23" y="66"/>
                  </a:lnTo>
                  <a:lnTo>
                    <a:pt x="28" y="55"/>
                  </a:lnTo>
                  <a:lnTo>
                    <a:pt x="32" y="49"/>
                  </a:lnTo>
                  <a:lnTo>
                    <a:pt x="34" y="44"/>
                  </a:lnTo>
                  <a:lnTo>
                    <a:pt x="35" y="41"/>
                  </a:lnTo>
                  <a:lnTo>
                    <a:pt x="39" y="26"/>
                  </a:lnTo>
                  <a:lnTo>
                    <a:pt x="46" y="22"/>
                  </a:lnTo>
                  <a:lnTo>
                    <a:pt x="63" y="24"/>
                  </a:lnTo>
                  <a:lnTo>
                    <a:pt x="69" y="20"/>
                  </a:lnTo>
                  <a:lnTo>
                    <a:pt x="69" y="19"/>
                  </a:lnTo>
                  <a:lnTo>
                    <a:pt x="70" y="5"/>
                  </a:lnTo>
                  <a:lnTo>
                    <a:pt x="71" y="4"/>
                  </a:lnTo>
                  <a:lnTo>
                    <a:pt x="73" y="2"/>
                  </a:lnTo>
                  <a:lnTo>
                    <a:pt x="78" y="0"/>
                  </a:lnTo>
                  <a:lnTo>
                    <a:pt x="79" y="1"/>
                  </a:lnTo>
                  <a:lnTo>
                    <a:pt x="80" y="2"/>
                  </a:lnTo>
                  <a:lnTo>
                    <a:pt x="82" y="8"/>
                  </a:lnTo>
                  <a:lnTo>
                    <a:pt x="83" y="9"/>
                  </a:lnTo>
                  <a:lnTo>
                    <a:pt x="111" y="13"/>
                  </a:lnTo>
                  <a:lnTo>
                    <a:pt x="111" y="17"/>
                  </a:lnTo>
                  <a:lnTo>
                    <a:pt x="114" y="24"/>
                  </a:lnTo>
                  <a:lnTo>
                    <a:pt x="117" y="26"/>
                  </a:lnTo>
                  <a:lnTo>
                    <a:pt x="120" y="26"/>
                  </a:lnTo>
                  <a:lnTo>
                    <a:pt x="124" y="25"/>
                  </a:lnTo>
                  <a:lnTo>
                    <a:pt x="158" y="36"/>
                  </a:lnTo>
                  <a:lnTo>
                    <a:pt x="167" y="44"/>
                  </a:lnTo>
                  <a:lnTo>
                    <a:pt x="172" y="54"/>
                  </a:lnTo>
                  <a:lnTo>
                    <a:pt x="178" y="60"/>
                  </a:lnTo>
                  <a:lnTo>
                    <a:pt x="183" y="60"/>
                  </a:lnTo>
                  <a:lnTo>
                    <a:pt x="187" y="59"/>
                  </a:lnTo>
                  <a:lnTo>
                    <a:pt x="199" y="64"/>
                  </a:lnTo>
                  <a:lnTo>
                    <a:pt x="202" y="67"/>
                  </a:lnTo>
                  <a:lnTo>
                    <a:pt x="204" y="71"/>
                  </a:lnTo>
                  <a:lnTo>
                    <a:pt x="214" y="84"/>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grpSp>
      <p:grpSp>
        <p:nvGrpSpPr>
          <p:cNvPr id="836" name="Skupina 835"/>
          <p:cNvGrpSpPr/>
          <p:nvPr/>
        </p:nvGrpSpPr>
        <p:grpSpPr>
          <a:xfrm>
            <a:off x="7514279" y="1253643"/>
            <a:ext cx="2328341" cy="2179144"/>
            <a:chOff x="3846513" y="420687"/>
            <a:chExt cx="817563" cy="765175"/>
          </a:xfrm>
        </p:grpSpPr>
        <p:sp>
          <p:nvSpPr>
            <p:cNvPr id="589" name="Freeform 361"/>
            <p:cNvSpPr>
              <a:spLocks/>
            </p:cNvSpPr>
            <p:nvPr/>
          </p:nvSpPr>
          <p:spPr bwMode="auto">
            <a:xfrm>
              <a:off x="4000501" y="420687"/>
              <a:ext cx="374650" cy="334963"/>
            </a:xfrm>
            <a:custGeom>
              <a:avLst/>
              <a:gdLst>
                <a:gd name="T0" fmla="*/ 232 w 236"/>
                <a:gd name="T1" fmla="*/ 102 h 211"/>
                <a:gd name="T2" fmla="*/ 229 w 236"/>
                <a:gd name="T3" fmla="*/ 110 h 211"/>
                <a:gd name="T4" fmla="*/ 220 w 236"/>
                <a:gd name="T5" fmla="*/ 127 h 211"/>
                <a:gd name="T6" fmla="*/ 202 w 236"/>
                <a:gd name="T7" fmla="*/ 139 h 211"/>
                <a:gd name="T8" fmla="*/ 202 w 236"/>
                <a:gd name="T9" fmla="*/ 145 h 211"/>
                <a:gd name="T10" fmla="*/ 207 w 236"/>
                <a:gd name="T11" fmla="*/ 156 h 211"/>
                <a:gd name="T12" fmla="*/ 207 w 236"/>
                <a:gd name="T13" fmla="*/ 160 h 211"/>
                <a:gd name="T14" fmla="*/ 197 w 236"/>
                <a:gd name="T15" fmla="*/ 180 h 211"/>
                <a:gd name="T16" fmla="*/ 182 w 236"/>
                <a:gd name="T17" fmla="*/ 177 h 211"/>
                <a:gd name="T18" fmla="*/ 182 w 236"/>
                <a:gd name="T19" fmla="*/ 178 h 211"/>
                <a:gd name="T20" fmla="*/ 181 w 236"/>
                <a:gd name="T21" fmla="*/ 190 h 211"/>
                <a:gd name="T22" fmla="*/ 175 w 236"/>
                <a:gd name="T23" fmla="*/ 197 h 211"/>
                <a:gd name="T24" fmla="*/ 156 w 236"/>
                <a:gd name="T25" fmla="*/ 189 h 211"/>
                <a:gd name="T26" fmla="*/ 145 w 236"/>
                <a:gd name="T27" fmla="*/ 195 h 211"/>
                <a:gd name="T28" fmla="*/ 144 w 236"/>
                <a:gd name="T29" fmla="*/ 198 h 211"/>
                <a:gd name="T30" fmla="*/ 146 w 236"/>
                <a:gd name="T31" fmla="*/ 206 h 211"/>
                <a:gd name="T32" fmla="*/ 146 w 236"/>
                <a:gd name="T33" fmla="*/ 208 h 211"/>
                <a:gd name="T34" fmla="*/ 143 w 236"/>
                <a:gd name="T35" fmla="*/ 211 h 211"/>
                <a:gd name="T36" fmla="*/ 80 w 236"/>
                <a:gd name="T37" fmla="*/ 201 h 211"/>
                <a:gd name="T38" fmla="*/ 75 w 236"/>
                <a:gd name="T39" fmla="*/ 187 h 211"/>
                <a:gd name="T40" fmla="*/ 83 w 236"/>
                <a:gd name="T41" fmla="*/ 154 h 211"/>
                <a:gd name="T42" fmla="*/ 83 w 236"/>
                <a:gd name="T43" fmla="*/ 151 h 211"/>
                <a:gd name="T44" fmla="*/ 83 w 236"/>
                <a:gd name="T45" fmla="*/ 149 h 211"/>
                <a:gd name="T46" fmla="*/ 27 w 236"/>
                <a:gd name="T47" fmla="*/ 138 h 211"/>
                <a:gd name="T48" fmla="*/ 24 w 236"/>
                <a:gd name="T49" fmla="*/ 136 h 211"/>
                <a:gd name="T50" fmla="*/ 16 w 236"/>
                <a:gd name="T51" fmla="*/ 123 h 211"/>
                <a:gd name="T52" fmla="*/ 21 w 236"/>
                <a:gd name="T53" fmla="*/ 111 h 211"/>
                <a:gd name="T54" fmla="*/ 20 w 236"/>
                <a:gd name="T55" fmla="*/ 105 h 211"/>
                <a:gd name="T56" fmla="*/ 4 w 236"/>
                <a:gd name="T57" fmla="*/ 96 h 211"/>
                <a:gd name="T58" fmla="*/ 0 w 236"/>
                <a:gd name="T59" fmla="*/ 92 h 211"/>
                <a:gd name="T60" fmla="*/ 1 w 236"/>
                <a:gd name="T61" fmla="*/ 79 h 211"/>
                <a:gd name="T62" fmla="*/ 12 w 236"/>
                <a:gd name="T63" fmla="*/ 66 h 211"/>
                <a:gd name="T64" fmla="*/ 15 w 236"/>
                <a:gd name="T65" fmla="*/ 50 h 211"/>
                <a:gd name="T66" fmla="*/ 62 w 236"/>
                <a:gd name="T67" fmla="*/ 38 h 211"/>
                <a:gd name="T68" fmla="*/ 82 w 236"/>
                <a:gd name="T69" fmla="*/ 31 h 211"/>
                <a:gd name="T70" fmla="*/ 85 w 236"/>
                <a:gd name="T71" fmla="*/ 26 h 211"/>
                <a:gd name="T72" fmla="*/ 87 w 236"/>
                <a:gd name="T73" fmla="*/ 4 h 211"/>
                <a:gd name="T74" fmla="*/ 88 w 236"/>
                <a:gd name="T75" fmla="*/ 3 h 211"/>
                <a:gd name="T76" fmla="*/ 99 w 236"/>
                <a:gd name="T77" fmla="*/ 4 h 211"/>
                <a:gd name="T78" fmla="*/ 108 w 236"/>
                <a:gd name="T79" fmla="*/ 0 h 211"/>
                <a:gd name="T80" fmla="*/ 152 w 236"/>
                <a:gd name="T81" fmla="*/ 29 h 211"/>
                <a:gd name="T82" fmla="*/ 201 w 236"/>
                <a:gd name="T83" fmla="*/ 56 h 211"/>
                <a:gd name="T84" fmla="*/ 202 w 236"/>
                <a:gd name="T85" fmla="*/ 60 h 211"/>
                <a:gd name="T86" fmla="*/ 229 w 236"/>
                <a:gd name="T87" fmla="*/ 67 h 211"/>
                <a:gd name="T88" fmla="*/ 230 w 236"/>
                <a:gd name="T89" fmla="*/ 69 h 211"/>
                <a:gd name="T90" fmla="*/ 230 w 236"/>
                <a:gd name="T91" fmla="*/ 82 h 211"/>
                <a:gd name="T92" fmla="*/ 236 w 236"/>
                <a:gd name="T93" fmla="*/ 8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6" h="211">
                  <a:moveTo>
                    <a:pt x="236" y="87"/>
                  </a:moveTo>
                  <a:lnTo>
                    <a:pt x="232" y="102"/>
                  </a:lnTo>
                  <a:lnTo>
                    <a:pt x="231" y="104"/>
                  </a:lnTo>
                  <a:lnTo>
                    <a:pt x="229" y="110"/>
                  </a:lnTo>
                  <a:lnTo>
                    <a:pt x="225" y="116"/>
                  </a:lnTo>
                  <a:lnTo>
                    <a:pt x="220" y="127"/>
                  </a:lnTo>
                  <a:lnTo>
                    <a:pt x="203" y="138"/>
                  </a:lnTo>
                  <a:lnTo>
                    <a:pt x="202" y="139"/>
                  </a:lnTo>
                  <a:lnTo>
                    <a:pt x="202" y="141"/>
                  </a:lnTo>
                  <a:lnTo>
                    <a:pt x="202" y="145"/>
                  </a:lnTo>
                  <a:lnTo>
                    <a:pt x="202" y="148"/>
                  </a:lnTo>
                  <a:lnTo>
                    <a:pt x="207" y="156"/>
                  </a:lnTo>
                  <a:lnTo>
                    <a:pt x="207" y="158"/>
                  </a:lnTo>
                  <a:lnTo>
                    <a:pt x="207" y="160"/>
                  </a:lnTo>
                  <a:lnTo>
                    <a:pt x="207" y="163"/>
                  </a:lnTo>
                  <a:lnTo>
                    <a:pt x="197" y="180"/>
                  </a:lnTo>
                  <a:lnTo>
                    <a:pt x="184" y="177"/>
                  </a:lnTo>
                  <a:lnTo>
                    <a:pt x="182" y="177"/>
                  </a:lnTo>
                  <a:lnTo>
                    <a:pt x="182" y="178"/>
                  </a:lnTo>
                  <a:lnTo>
                    <a:pt x="182" y="178"/>
                  </a:lnTo>
                  <a:lnTo>
                    <a:pt x="182" y="180"/>
                  </a:lnTo>
                  <a:lnTo>
                    <a:pt x="181" y="190"/>
                  </a:lnTo>
                  <a:lnTo>
                    <a:pt x="181" y="192"/>
                  </a:lnTo>
                  <a:lnTo>
                    <a:pt x="175" y="197"/>
                  </a:lnTo>
                  <a:lnTo>
                    <a:pt x="172" y="197"/>
                  </a:lnTo>
                  <a:lnTo>
                    <a:pt x="156" y="189"/>
                  </a:lnTo>
                  <a:lnTo>
                    <a:pt x="151" y="190"/>
                  </a:lnTo>
                  <a:lnTo>
                    <a:pt x="145" y="195"/>
                  </a:lnTo>
                  <a:lnTo>
                    <a:pt x="145" y="196"/>
                  </a:lnTo>
                  <a:lnTo>
                    <a:pt x="144" y="198"/>
                  </a:lnTo>
                  <a:lnTo>
                    <a:pt x="144" y="201"/>
                  </a:lnTo>
                  <a:lnTo>
                    <a:pt x="146" y="206"/>
                  </a:lnTo>
                  <a:lnTo>
                    <a:pt x="146" y="207"/>
                  </a:lnTo>
                  <a:lnTo>
                    <a:pt x="146" y="208"/>
                  </a:lnTo>
                  <a:lnTo>
                    <a:pt x="146" y="209"/>
                  </a:lnTo>
                  <a:lnTo>
                    <a:pt x="143" y="211"/>
                  </a:lnTo>
                  <a:lnTo>
                    <a:pt x="96" y="198"/>
                  </a:lnTo>
                  <a:lnTo>
                    <a:pt x="80" y="201"/>
                  </a:lnTo>
                  <a:lnTo>
                    <a:pt x="75" y="189"/>
                  </a:lnTo>
                  <a:lnTo>
                    <a:pt x="75" y="187"/>
                  </a:lnTo>
                  <a:lnTo>
                    <a:pt x="77" y="164"/>
                  </a:lnTo>
                  <a:lnTo>
                    <a:pt x="83" y="154"/>
                  </a:lnTo>
                  <a:lnTo>
                    <a:pt x="83" y="152"/>
                  </a:lnTo>
                  <a:lnTo>
                    <a:pt x="83" y="151"/>
                  </a:lnTo>
                  <a:lnTo>
                    <a:pt x="83" y="150"/>
                  </a:lnTo>
                  <a:lnTo>
                    <a:pt x="83" y="149"/>
                  </a:lnTo>
                  <a:lnTo>
                    <a:pt x="59" y="132"/>
                  </a:lnTo>
                  <a:lnTo>
                    <a:pt x="27" y="138"/>
                  </a:lnTo>
                  <a:lnTo>
                    <a:pt x="25" y="137"/>
                  </a:lnTo>
                  <a:lnTo>
                    <a:pt x="24" y="136"/>
                  </a:lnTo>
                  <a:lnTo>
                    <a:pt x="20" y="127"/>
                  </a:lnTo>
                  <a:lnTo>
                    <a:pt x="16" y="123"/>
                  </a:lnTo>
                  <a:lnTo>
                    <a:pt x="20" y="115"/>
                  </a:lnTo>
                  <a:lnTo>
                    <a:pt x="21" y="111"/>
                  </a:lnTo>
                  <a:lnTo>
                    <a:pt x="20" y="105"/>
                  </a:lnTo>
                  <a:lnTo>
                    <a:pt x="20" y="105"/>
                  </a:lnTo>
                  <a:lnTo>
                    <a:pt x="19" y="103"/>
                  </a:lnTo>
                  <a:lnTo>
                    <a:pt x="4" y="96"/>
                  </a:lnTo>
                  <a:lnTo>
                    <a:pt x="2" y="93"/>
                  </a:lnTo>
                  <a:lnTo>
                    <a:pt x="0" y="92"/>
                  </a:lnTo>
                  <a:lnTo>
                    <a:pt x="0" y="80"/>
                  </a:lnTo>
                  <a:lnTo>
                    <a:pt x="1" y="79"/>
                  </a:lnTo>
                  <a:lnTo>
                    <a:pt x="11" y="68"/>
                  </a:lnTo>
                  <a:lnTo>
                    <a:pt x="12" y="66"/>
                  </a:lnTo>
                  <a:lnTo>
                    <a:pt x="12" y="58"/>
                  </a:lnTo>
                  <a:lnTo>
                    <a:pt x="15" y="50"/>
                  </a:lnTo>
                  <a:lnTo>
                    <a:pt x="16" y="50"/>
                  </a:lnTo>
                  <a:lnTo>
                    <a:pt x="62" y="38"/>
                  </a:lnTo>
                  <a:lnTo>
                    <a:pt x="67" y="33"/>
                  </a:lnTo>
                  <a:lnTo>
                    <a:pt x="82" y="31"/>
                  </a:lnTo>
                  <a:lnTo>
                    <a:pt x="83" y="30"/>
                  </a:lnTo>
                  <a:lnTo>
                    <a:pt x="85" y="26"/>
                  </a:lnTo>
                  <a:lnTo>
                    <a:pt x="84" y="17"/>
                  </a:lnTo>
                  <a:lnTo>
                    <a:pt x="87" y="4"/>
                  </a:lnTo>
                  <a:lnTo>
                    <a:pt x="87" y="4"/>
                  </a:lnTo>
                  <a:lnTo>
                    <a:pt x="88" y="3"/>
                  </a:lnTo>
                  <a:lnTo>
                    <a:pt x="97" y="5"/>
                  </a:lnTo>
                  <a:lnTo>
                    <a:pt x="99" y="4"/>
                  </a:lnTo>
                  <a:lnTo>
                    <a:pt x="102" y="1"/>
                  </a:lnTo>
                  <a:lnTo>
                    <a:pt x="108" y="0"/>
                  </a:lnTo>
                  <a:lnTo>
                    <a:pt x="137" y="31"/>
                  </a:lnTo>
                  <a:lnTo>
                    <a:pt x="152" y="29"/>
                  </a:lnTo>
                  <a:lnTo>
                    <a:pt x="197" y="51"/>
                  </a:lnTo>
                  <a:lnTo>
                    <a:pt x="201" y="56"/>
                  </a:lnTo>
                  <a:lnTo>
                    <a:pt x="202" y="59"/>
                  </a:lnTo>
                  <a:lnTo>
                    <a:pt x="202" y="60"/>
                  </a:lnTo>
                  <a:lnTo>
                    <a:pt x="228" y="66"/>
                  </a:lnTo>
                  <a:lnTo>
                    <a:pt x="229" y="67"/>
                  </a:lnTo>
                  <a:lnTo>
                    <a:pt x="230" y="68"/>
                  </a:lnTo>
                  <a:lnTo>
                    <a:pt x="230" y="69"/>
                  </a:lnTo>
                  <a:lnTo>
                    <a:pt x="230" y="80"/>
                  </a:lnTo>
                  <a:lnTo>
                    <a:pt x="230" y="82"/>
                  </a:lnTo>
                  <a:lnTo>
                    <a:pt x="231" y="83"/>
                  </a:lnTo>
                  <a:lnTo>
                    <a:pt x="236"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590" name="Freeform 362"/>
            <p:cNvSpPr>
              <a:spLocks/>
            </p:cNvSpPr>
            <p:nvPr/>
          </p:nvSpPr>
          <p:spPr bwMode="auto">
            <a:xfrm>
              <a:off x="4000501" y="420687"/>
              <a:ext cx="374650" cy="334963"/>
            </a:xfrm>
            <a:custGeom>
              <a:avLst/>
              <a:gdLst>
                <a:gd name="T0" fmla="*/ 232 w 236"/>
                <a:gd name="T1" fmla="*/ 102 h 211"/>
                <a:gd name="T2" fmla="*/ 229 w 236"/>
                <a:gd name="T3" fmla="*/ 110 h 211"/>
                <a:gd name="T4" fmla="*/ 220 w 236"/>
                <a:gd name="T5" fmla="*/ 127 h 211"/>
                <a:gd name="T6" fmla="*/ 202 w 236"/>
                <a:gd name="T7" fmla="*/ 139 h 211"/>
                <a:gd name="T8" fmla="*/ 202 w 236"/>
                <a:gd name="T9" fmla="*/ 145 h 211"/>
                <a:gd name="T10" fmla="*/ 207 w 236"/>
                <a:gd name="T11" fmla="*/ 156 h 211"/>
                <a:gd name="T12" fmla="*/ 207 w 236"/>
                <a:gd name="T13" fmla="*/ 160 h 211"/>
                <a:gd name="T14" fmla="*/ 197 w 236"/>
                <a:gd name="T15" fmla="*/ 180 h 211"/>
                <a:gd name="T16" fmla="*/ 182 w 236"/>
                <a:gd name="T17" fmla="*/ 177 h 211"/>
                <a:gd name="T18" fmla="*/ 182 w 236"/>
                <a:gd name="T19" fmla="*/ 178 h 211"/>
                <a:gd name="T20" fmla="*/ 181 w 236"/>
                <a:gd name="T21" fmla="*/ 190 h 211"/>
                <a:gd name="T22" fmla="*/ 175 w 236"/>
                <a:gd name="T23" fmla="*/ 197 h 211"/>
                <a:gd name="T24" fmla="*/ 156 w 236"/>
                <a:gd name="T25" fmla="*/ 189 h 211"/>
                <a:gd name="T26" fmla="*/ 145 w 236"/>
                <a:gd name="T27" fmla="*/ 195 h 211"/>
                <a:gd name="T28" fmla="*/ 144 w 236"/>
                <a:gd name="T29" fmla="*/ 198 h 211"/>
                <a:gd name="T30" fmla="*/ 146 w 236"/>
                <a:gd name="T31" fmla="*/ 206 h 211"/>
                <a:gd name="T32" fmla="*/ 146 w 236"/>
                <a:gd name="T33" fmla="*/ 208 h 211"/>
                <a:gd name="T34" fmla="*/ 143 w 236"/>
                <a:gd name="T35" fmla="*/ 211 h 211"/>
                <a:gd name="T36" fmla="*/ 80 w 236"/>
                <a:gd name="T37" fmla="*/ 201 h 211"/>
                <a:gd name="T38" fmla="*/ 75 w 236"/>
                <a:gd name="T39" fmla="*/ 187 h 211"/>
                <a:gd name="T40" fmla="*/ 83 w 236"/>
                <a:gd name="T41" fmla="*/ 154 h 211"/>
                <a:gd name="T42" fmla="*/ 83 w 236"/>
                <a:gd name="T43" fmla="*/ 151 h 211"/>
                <a:gd name="T44" fmla="*/ 83 w 236"/>
                <a:gd name="T45" fmla="*/ 149 h 211"/>
                <a:gd name="T46" fmla="*/ 27 w 236"/>
                <a:gd name="T47" fmla="*/ 138 h 211"/>
                <a:gd name="T48" fmla="*/ 24 w 236"/>
                <a:gd name="T49" fmla="*/ 136 h 211"/>
                <a:gd name="T50" fmla="*/ 16 w 236"/>
                <a:gd name="T51" fmla="*/ 123 h 211"/>
                <a:gd name="T52" fmla="*/ 21 w 236"/>
                <a:gd name="T53" fmla="*/ 111 h 211"/>
                <a:gd name="T54" fmla="*/ 20 w 236"/>
                <a:gd name="T55" fmla="*/ 105 h 211"/>
                <a:gd name="T56" fmla="*/ 4 w 236"/>
                <a:gd name="T57" fmla="*/ 96 h 211"/>
                <a:gd name="T58" fmla="*/ 0 w 236"/>
                <a:gd name="T59" fmla="*/ 92 h 211"/>
                <a:gd name="T60" fmla="*/ 1 w 236"/>
                <a:gd name="T61" fmla="*/ 79 h 211"/>
                <a:gd name="T62" fmla="*/ 12 w 236"/>
                <a:gd name="T63" fmla="*/ 66 h 211"/>
                <a:gd name="T64" fmla="*/ 15 w 236"/>
                <a:gd name="T65" fmla="*/ 50 h 211"/>
                <a:gd name="T66" fmla="*/ 62 w 236"/>
                <a:gd name="T67" fmla="*/ 38 h 211"/>
                <a:gd name="T68" fmla="*/ 82 w 236"/>
                <a:gd name="T69" fmla="*/ 31 h 211"/>
                <a:gd name="T70" fmla="*/ 85 w 236"/>
                <a:gd name="T71" fmla="*/ 26 h 211"/>
                <a:gd name="T72" fmla="*/ 87 w 236"/>
                <a:gd name="T73" fmla="*/ 4 h 211"/>
                <a:gd name="T74" fmla="*/ 88 w 236"/>
                <a:gd name="T75" fmla="*/ 3 h 211"/>
                <a:gd name="T76" fmla="*/ 99 w 236"/>
                <a:gd name="T77" fmla="*/ 4 h 211"/>
                <a:gd name="T78" fmla="*/ 108 w 236"/>
                <a:gd name="T79" fmla="*/ 0 h 211"/>
                <a:gd name="T80" fmla="*/ 152 w 236"/>
                <a:gd name="T81" fmla="*/ 29 h 211"/>
                <a:gd name="T82" fmla="*/ 201 w 236"/>
                <a:gd name="T83" fmla="*/ 56 h 211"/>
                <a:gd name="T84" fmla="*/ 202 w 236"/>
                <a:gd name="T85" fmla="*/ 60 h 211"/>
                <a:gd name="T86" fmla="*/ 229 w 236"/>
                <a:gd name="T87" fmla="*/ 67 h 211"/>
                <a:gd name="T88" fmla="*/ 230 w 236"/>
                <a:gd name="T89" fmla="*/ 69 h 211"/>
                <a:gd name="T90" fmla="*/ 230 w 236"/>
                <a:gd name="T91" fmla="*/ 82 h 211"/>
                <a:gd name="T92" fmla="*/ 236 w 236"/>
                <a:gd name="T93" fmla="*/ 8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6" h="211">
                  <a:moveTo>
                    <a:pt x="236" y="87"/>
                  </a:moveTo>
                  <a:lnTo>
                    <a:pt x="232" y="102"/>
                  </a:lnTo>
                  <a:lnTo>
                    <a:pt x="231" y="104"/>
                  </a:lnTo>
                  <a:lnTo>
                    <a:pt x="229" y="110"/>
                  </a:lnTo>
                  <a:lnTo>
                    <a:pt x="225" y="116"/>
                  </a:lnTo>
                  <a:lnTo>
                    <a:pt x="220" y="127"/>
                  </a:lnTo>
                  <a:lnTo>
                    <a:pt x="203" y="138"/>
                  </a:lnTo>
                  <a:lnTo>
                    <a:pt x="202" y="139"/>
                  </a:lnTo>
                  <a:lnTo>
                    <a:pt x="202" y="141"/>
                  </a:lnTo>
                  <a:lnTo>
                    <a:pt x="202" y="145"/>
                  </a:lnTo>
                  <a:lnTo>
                    <a:pt x="202" y="148"/>
                  </a:lnTo>
                  <a:lnTo>
                    <a:pt x="207" y="156"/>
                  </a:lnTo>
                  <a:lnTo>
                    <a:pt x="207" y="158"/>
                  </a:lnTo>
                  <a:lnTo>
                    <a:pt x="207" y="160"/>
                  </a:lnTo>
                  <a:lnTo>
                    <a:pt x="207" y="163"/>
                  </a:lnTo>
                  <a:lnTo>
                    <a:pt x="197" y="180"/>
                  </a:lnTo>
                  <a:lnTo>
                    <a:pt x="184" y="177"/>
                  </a:lnTo>
                  <a:lnTo>
                    <a:pt x="182" y="177"/>
                  </a:lnTo>
                  <a:lnTo>
                    <a:pt x="182" y="178"/>
                  </a:lnTo>
                  <a:lnTo>
                    <a:pt x="182" y="178"/>
                  </a:lnTo>
                  <a:lnTo>
                    <a:pt x="182" y="180"/>
                  </a:lnTo>
                  <a:lnTo>
                    <a:pt x="181" y="190"/>
                  </a:lnTo>
                  <a:lnTo>
                    <a:pt x="181" y="192"/>
                  </a:lnTo>
                  <a:lnTo>
                    <a:pt x="175" y="197"/>
                  </a:lnTo>
                  <a:lnTo>
                    <a:pt x="172" y="197"/>
                  </a:lnTo>
                  <a:lnTo>
                    <a:pt x="156" y="189"/>
                  </a:lnTo>
                  <a:lnTo>
                    <a:pt x="151" y="190"/>
                  </a:lnTo>
                  <a:lnTo>
                    <a:pt x="145" y="195"/>
                  </a:lnTo>
                  <a:lnTo>
                    <a:pt x="145" y="196"/>
                  </a:lnTo>
                  <a:lnTo>
                    <a:pt x="144" y="198"/>
                  </a:lnTo>
                  <a:lnTo>
                    <a:pt x="144" y="201"/>
                  </a:lnTo>
                  <a:lnTo>
                    <a:pt x="146" y="206"/>
                  </a:lnTo>
                  <a:lnTo>
                    <a:pt x="146" y="207"/>
                  </a:lnTo>
                  <a:lnTo>
                    <a:pt x="146" y="208"/>
                  </a:lnTo>
                  <a:lnTo>
                    <a:pt x="146" y="209"/>
                  </a:lnTo>
                  <a:lnTo>
                    <a:pt x="143" y="211"/>
                  </a:lnTo>
                  <a:lnTo>
                    <a:pt x="96" y="198"/>
                  </a:lnTo>
                  <a:lnTo>
                    <a:pt x="80" y="201"/>
                  </a:lnTo>
                  <a:lnTo>
                    <a:pt x="75" y="189"/>
                  </a:lnTo>
                  <a:lnTo>
                    <a:pt x="75" y="187"/>
                  </a:lnTo>
                  <a:lnTo>
                    <a:pt x="77" y="164"/>
                  </a:lnTo>
                  <a:lnTo>
                    <a:pt x="83" y="154"/>
                  </a:lnTo>
                  <a:lnTo>
                    <a:pt x="83" y="152"/>
                  </a:lnTo>
                  <a:lnTo>
                    <a:pt x="83" y="151"/>
                  </a:lnTo>
                  <a:lnTo>
                    <a:pt x="83" y="150"/>
                  </a:lnTo>
                  <a:lnTo>
                    <a:pt x="83" y="149"/>
                  </a:lnTo>
                  <a:lnTo>
                    <a:pt x="59" y="132"/>
                  </a:lnTo>
                  <a:lnTo>
                    <a:pt x="27" y="138"/>
                  </a:lnTo>
                  <a:lnTo>
                    <a:pt x="25" y="137"/>
                  </a:lnTo>
                  <a:lnTo>
                    <a:pt x="24" y="136"/>
                  </a:lnTo>
                  <a:lnTo>
                    <a:pt x="20" y="127"/>
                  </a:lnTo>
                  <a:lnTo>
                    <a:pt x="16" y="123"/>
                  </a:lnTo>
                  <a:lnTo>
                    <a:pt x="20" y="115"/>
                  </a:lnTo>
                  <a:lnTo>
                    <a:pt x="21" y="111"/>
                  </a:lnTo>
                  <a:lnTo>
                    <a:pt x="20" y="105"/>
                  </a:lnTo>
                  <a:lnTo>
                    <a:pt x="20" y="105"/>
                  </a:lnTo>
                  <a:lnTo>
                    <a:pt x="19" y="103"/>
                  </a:lnTo>
                  <a:lnTo>
                    <a:pt x="4" y="96"/>
                  </a:lnTo>
                  <a:lnTo>
                    <a:pt x="2" y="93"/>
                  </a:lnTo>
                  <a:lnTo>
                    <a:pt x="0" y="92"/>
                  </a:lnTo>
                  <a:lnTo>
                    <a:pt x="0" y="80"/>
                  </a:lnTo>
                  <a:lnTo>
                    <a:pt x="1" y="79"/>
                  </a:lnTo>
                  <a:lnTo>
                    <a:pt x="11" y="68"/>
                  </a:lnTo>
                  <a:lnTo>
                    <a:pt x="12" y="66"/>
                  </a:lnTo>
                  <a:lnTo>
                    <a:pt x="12" y="58"/>
                  </a:lnTo>
                  <a:lnTo>
                    <a:pt x="15" y="50"/>
                  </a:lnTo>
                  <a:lnTo>
                    <a:pt x="16" y="50"/>
                  </a:lnTo>
                  <a:lnTo>
                    <a:pt x="62" y="38"/>
                  </a:lnTo>
                  <a:lnTo>
                    <a:pt x="67" y="33"/>
                  </a:lnTo>
                  <a:lnTo>
                    <a:pt x="82" y="31"/>
                  </a:lnTo>
                  <a:lnTo>
                    <a:pt x="83" y="30"/>
                  </a:lnTo>
                  <a:lnTo>
                    <a:pt x="85" y="26"/>
                  </a:lnTo>
                  <a:lnTo>
                    <a:pt x="84" y="17"/>
                  </a:lnTo>
                  <a:lnTo>
                    <a:pt x="87" y="4"/>
                  </a:lnTo>
                  <a:lnTo>
                    <a:pt x="87" y="4"/>
                  </a:lnTo>
                  <a:lnTo>
                    <a:pt x="88" y="3"/>
                  </a:lnTo>
                  <a:lnTo>
                    <a:pt x="97" y="5"/>
                  </a:lnTo>
                  <a:lnTo>
                    <a:pt x="99" y="4"/>
                  </a:lnTo>
                  <a:lnTo>
                    <a:pt x="102" y="1"/>
                  </a:lnTo>
                  <a:lnTo>
                    <a:pt x="108" y="0"/>
                  </a:lnTo>
                  <a:lnTo>
                    <a:pt x="137" y="31"/>
                  </a:lnTo>
                  <a:lnTo>
                    <a:pt x="152" y="29"/>
                  </a:lnTo>
                  <a:lnTo>
                    <a:pt x="197" y="51"/>
                  </a:lnTo>
                  <a:lnTo>
                    <a:pt x="201" y="56"/>
                  </a:lnTo>
                  <a:lnTo>
                    <a:pt x="202" y="59"/>
                  </a:lnTo>
                  <a:lnTo>
                    <a:pt x="202" y="60"/>
                  </a:lnTo>
                  <a:lnTo>
                    <a:pt x="228" y="66"/>
                  </a:lnTo>
                  <a:lnTo>
                    <a:pt x="229" y="67"/>
                  </a:lnTo>
                  <a:lnTo>
                    <a:pt x="230" y="68"/>
                  </a:lnTo>
                  <a:lnTo>
                    <a:pt x="230" y="69"/>
                  </a:lnTo>
                  <a:lnTo>
                    <a:pt x="230" y="80"/>
                  </a:lnTo>
                  <a:lnTo>
                    <a:pt x="230" y="82"/>
                  </a:lnTo>
                  <a:lnTo>
                    <a:pt x="231" y="83"/>
                  </a:lnTo>
                  <a:lnTo>
                    <a:pt x="236" y="87"/>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625" name="Freeform 397"/>
            <p:cNvSpPr>
              <a:spLocks/>
            </p:cNvSpPr>
            <p:nvPr/>
          </p:nvSpPr>
          <p:spPr bwMode="auto">
            <a:xfrm>
              <a:off x="3846513" y="615950"/>
              <a:ext cx="285750" cy="350838"/>
            </a:xfrm>
            <a:custGeom>
              <a:avLst/>
              <a:gdLst>
                <a:gd name="T0" fmla="*/ 170 w 180"/>
                <a:gd name="T1" fmla="*/ 81 h 221"/>
                <a:gd name="T2" fmla="*/ 160 w 180"/>
                <a:gd name="T3" fmla="*/ 96 h 221"/>
                <a:gd name="T4" fmla="*/ 163 w 180"/>
                <a:gd name="T5" fmla="*/ 117 h 221"/>
                <a:gd name="T6" fmla="*/ 163 w 180"/>
                <a:gd name="T7" fmla="*/ 124 h 221"/>
                <a:gd name="T8" fmla="*/ 161 w 180"/>
                <a:gd name="T9" fmla="*/ 129 h 221"/>
                <a:gd name="T10" fmla="*/ 161 w 180"/>
                <a:gd name="T11" fmla="*/ 131 h 221"/>
                <a:gd name="T12" fmla="*/ 170 w 180"/>
                <a:gd name="T13" fmla="*/ 139 h 221"/>
                <a:gd name="T14" fmla="*/ 171 w 180"/>
                <a:gd name="T15" fmla="*/ 142 h 221"/>
                <a:gd name="T16" fmla="*/ 171 w 180"/>
                <a:gd name="T17" fmla="*/ 144 h 221"/>
                <a:gd name="T18" fmla="*/ 164 w 180"/>
                <a:gd name="T19" fmla="*/ 147 h 221"/>
                <a:gd name="T20" fmla="*/ 160 w 180"/>
                <a:gd name="T21" fmla="*/ 160 h 221"/>
                <a:gd name="T22" fmla="*/ 155 w 180"/>
                <a:gd name="T23" fmla="*/ 163 h 221"/>
                <a:gd name="T24" fmla="*/ 154 w 180"/>
                <a:gd name="T25" fmla="*/ 165 h 221"/>
                <a:gd name="T26" fmla="*/ 154 w 180"/>
                <a:gd name="T27" fmla="*/ 172 h 221"/>
                <a:gd name="T28" fmla="*/ 145 w 180"/>
                <a:gd name="T29" fmla="*/ 191 h 221"/>
                <a:gd name="T30" fmla="*/ 130 w 180"/>
                <a:gd name="T31" fmla="*/ 193 h 221"/>
                <a:gd name="T32" fmla="*/ 126 w 180"/>
                <a:gd name="T33" fmla="*/ 201 h 221"/>
                <a:gd name="T34" fmla="*/ 133 w 180"/>
                <a:gd name="T35" fmla="*/ 211 h 221"/>
                <a:gd name="T36" fmla="*/ 86 w 180"/>
                <a:gd name="T37" fmla="*/ 219 h 221"/>
                <a:gd name="T38" fmla="*/ 82 w 180"/>
                <a:gd name="T39" fmla="*/ 209 h 221"/>
                <a:gd name="T40" fmla="*/ 79 w 180"/>
                <a:gd name="T41" fmla="*/ 207 h 221"/>
                <a:gd name="T42" fmla="*/ 68 w 180"/>
                <a:gd name="T43" fmla="*/ 207 h 221"/>
                <a:gd name="T44" fmla="*/ 68 w 180"/>
                <a:gd name="T45" fmla="*/ 205 h 221"/>
                <a:gd name="T46" fmla="*/ 70 w 180"/>
                <a:gd name="T47" fmla="*/ 200 h 221"/>
                <a:gd name="T48" fmla="*/ 70 w 180"/>
                <a:gd name="T49" fmla="*/ 197 h 221"/>
                <a:gd name="T50" fmla="*/ 70 w 180"/>
                <a:gd name="T51" fmla="*/ 195 h 221"/>
                <a:gd name="T52" fmla="*/ 39 w 180"/>
                <a:gd name="T53" fmla="*/ 183 h 221"/>
                <a:gd name="T54" fmla="*/ 26 w 180"/>
                <a:gd name="T55" fmla="*/ 189 h 221"/>
                <a:gd name="T56" fmla="*/ 19 w 180"/>
                <a:gd name="T57" fmla="*/ 174 h 221"/>
                <a:gd name="T58" fmla="*/ 12 w 180"/>
                <a:gd name="T59" fmla="*/ 170 h 221"/>
                <a:gd name="T60" fmla="*/ 5 w 180"/>
                <a:gd name="T61" fmla="*/ 159 h 221"/>
                <a:gd name="T62" fmla="*/ 5 w 180"/>
                <a:gd name="T63" fmla="*/ 156 h 221"/>
                <a:gd name="T64" fmla="*/ 7 w 180"/>
                <a:gd name="T65" fmla="*/ 152 h 221"/>
                <a:gd name="T66" fmla="*/ 7 w 180"/>
                <a:gd name="T67" fmla="*/ 146 h 221"/>
                <a:gd name="T68" fmla="*/ 1 w 180"/>
                <a:gd name="T69" fmla="*/ 132 h 221"/>
                <a:gd name="T70" fmla="*/ 2 w 180"/>
                <a:gd name="T71" fmla="*/ 110 h 221"/>
                <a:gd name="T72" fmla="*/ 7 w 180"/>
                <a:gd name="T73" fmla="*/ 99 h 221"/>
                <a:gd name="T74" fmla="*/ 10 w 180"/>
                <a:gd name="T75" fmla="*/ 85 h 221"/>
                <a:gd name="T76" fmla="*/ 8 w 180"/>
                <a:gd name="T77" fmla="*/ 80 h 221"/>
                <a:gd name="T78" fmla="*/ 8 w 180"/>
                <a:gd name="T79" fmla="*/ 64 h 221"/>
                <a:gd name="T80" fmla="*/ 16 w 180"/>
                <a:gd name="T81" fmla="*/ 59 h 221"/>
                <a:gd name="T82" fmla="*/ 17 w 180"/>
                <a:gd name="T83" fmla="*/ 56 h 221"/>
                <a:gd name="T84" fmla="*/ 14 w 180"/>
                <a:gd name="T85" fmla="*/ 45 h 221"/>
                <a:gd name="T86" fmla="*/ 14 w 180"/>
                <a:gd name="T87" fmla="*/ 27 h 221"/>
                <a:gd name="T88" fmla="*/ 15 w 180"/>
                <a:gd name="T89" fmla="*/ 24 h 221"/>
                <a:gd name="T90" fmla="*/ 28 w 180"/>
                <a:gd name="T91" fmla="*/ 21 h 221"/>
                <a:gd name="T92" fmla="*/ 29 w 180"/>
                <a:gd name="T93" fmla="*/ 20 h 221"/>
                <a:gd name="T94" fmla="*/ 28 w 180"/>
                <a:gd name="T95" fmla="*/ 15 h 221"/>
                <a:gd name="T96" fmla="*/ 25 w 180"/>
                <a:gd name="T97" fmla="*/ 11 h 221"/>
                <a:gd name="T98" fmla="*/ 26 w 180"/>
                <a:gd name="T99" fmla="*/ 8 h 221"/>
                <a:gd name="T100" fmla="*/ 30 w 180"/>
                <a:gd name="T101" fmla="*/ 6 h 221"/>
                <a:gd name="T102" fmla="*/ 84 w 180"/>
                <a:gd name="T103" fmla="*/ 9 h 221"/>
                <a:gd name="T104" fmla="*/ 91 w 180"/>
                <a:gd name="T105" fmla="*/ 11 h 221"/>
                <a:gd name="T106" fmla="*/ 99 w 180"/>
                <a:gd name="T107" fmla="*/ 8 h 221"/>
                <a:gd name="T108" fmla="*/ 117 w 180"/>
                <a:gd name="T109" fmla="*/ 4 h 221"/>
                <a:gd name="T110" fmla="*/ 122 w 180"/>
                <a:gd name="T111" fmla="*/ 14 h 221"/>
                <a:gd name="T112" fmla="*/ 156 w 180"/>
                <a:gd name="T113" fmla="*/ 9 h 221"/>
                <a:gd name="T114" fmla="*/ 180 w 180"/>
                <a:gd name="T115" fmla="*/ 27 h 221"/>
                <a:gd name="T116" fmla="*/ 180 w 180"/>
                <a:gd name="T117" fmla="*/ 29 h 221"/>
                <a:gd name="T118" fmla="*/ 174 w 180"/>
                <a:gd name="T119" fmla="*/ 41 h 221"/>
                <a:gd name="T120" fmla="*/ 172 w 180"/>
                <a:gd name="T121" fmla="*/ 6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 h="221">
                  <a:moveTo>
                    <a:pt x="177" y="78"/>
                  </a:moveTo>
                  <a:lnTo>
                    <a:pt x="170" y="81"/>
                  </a:lnTo>
                  <a:lnTo>
                    <a:pt x="161" y="93"/>
                  </a:lnTo>
                  <a:lnTo>
                    <a:pt x="160" y="96"/>
                  </a:lnTo>
                  <a:lnTo>
                    <a:pt x="161" y="114"/>
                  </a:lnTo>
                  <a:lnTo>
                    <a:pt x="163" y="117"/>
                  </a:lnTo>
                  <a:lnTo>
                    <a:pt x="164" y="119"/>
                  </a:lnTo>
                  <a:lnTo>
                    <a:pt x="163" y="124"/>
                  </a:lnTo>
                  <a:lnTo>
                    <a:pt x="161" y="128"/>
                  </a:lnTo>
                  <a:lnTo>
                    <a:pt x="161" y="129"/>
                  </a:lnTo>
                  <a:lnTo>
                    <a:pt x="161" y="130"/>
                  </a:lnTo>
                  <a:lnTo>
                    <a:pt x="161" y="131"/>
                  </a:lnTo>
                  <a:lnTo>
                    <a:pt x="162" y="132"/>
                  </a:lnTo>
                  <a:lnTo>
                    <a:pt x="170" y="139"/>
                  </a:lnTo>
                  <a:lnTo>
                    <a:pt x="171" y="141"/>
                  </a:lnTo>
                  <a:lnTo>
                    <a:pt x="171" y="142"/>
                  </a:lnTo>
                  <a:lnTo>
                    <a:pt x="171" y="143"/>
                  </a:lnTo>
                  <a:lnTo>
                    <a:pt x="171" y="144"/>
                  </a:lnTo>
                  <a:lnTo>
                    <a:pt x="170" y="145"/>
                  </a:lnTo>
                  <a:lnTo>
                    <a:pt x="164" y="147"/>
                  </a:lnTo>
                  <a:lnTo>
                    <a:pt x="161" y="151"/>
                  </a:lnTo>
                  <a:lnTo>
                    <a:pt x="160" y="160"/>
                  </a:lnTo>
                  <a:lnTo>
                    <a:pt x="159" y="161"/>
                  </a:lnTo>
                  <a:lnTo>
                    <a:pt x="155" y="163"/>
                  </a:lnTo>
                  <a:lnTo>
                    <a:pt x="154" y="164"/>
                  </a:lnTo>
                  <a:lnTo>
                    <a:pt x="154" y="165"/>
                  </a:lnTo>
                  <a:lnTo>
                    <a:pt x="154" y="168"/>
                  </a:lnTo>
                  <a:lnTo>
                    <a:pt x="154" y="172"/>
                  </a:lnTo>
                  <a:lnTo>
                    <a:pt x="147" y="183"/>
                  </a:lnTo>
                  <a:lnTo>
                    <a:pt x="145" y="191"/>
                  </a:lnTo>
                  <a:lnTo>
                    <a:pt x="144" y="192"/>
                  </a:lnTo>
                  <a:lnTo>
                    <a:pt x="130" y="193"/>
                  </a:lnTo>
                  <a:lnTo>
                    <a:pt x="126" y="199"/>
                  </a:lnTo>
                  <a:lnTo>
                    <a:pt x="126" y="201"/>
                  </a:lnTo>
                  <a:lnTo>
                    <a:pt x="126" y="202"/>
                  </a:lnTo>
                  <a:lnTo>
                    <a:pt x="133" y="211"/>
                  </a:lnTo>
                  <a:lnTo>
                    <a:pt x="90" y="221"/>
                  </a:lnTo>
                  <a:lnTo>
                    <a:pt x="86" y="219"/>
                  </a:lnTo>
                  <a:lnTo>
                    <a:pt x="83" y="214"/>
                  </a:lnTo>
                  <a:lnTo>
                    <a:pt x="82" y="209"/>
                  </a:lnTo>
                  <a:lnTo>
                    <a:pt x="81" y="208"/>
                  </a:lnTo>
                  <a:lnTo>
                    <a:pt x="79" y="207"/>
                  </a:lnTo>
                  <a:lnTo>
                    <a:pt x="71" y="209"/>
                  </a:lnTo>
                  <a:lnTo>
                    <a:pt x="68" y="207"/>
                  </a:lnTo>
                  <a:lnTo>
                    <a:pt x="68" y="206"/>
                  </a:lnTo>
                  <a:lnTo>
                    <a:pt x="68" y="205"/>
                  </a:lnTo>
                  <a:lnTo>
                    <a:pt x="68" y="204"/>
                  </a:lnTo>
                  <a:lnTo>
                    <a:pt x="70" y="200"/>
                  </a:lnTo>
                  <a:lnTo>
                    <a:pt x="70" y="198"/>
                  </a:lnTo>
                  <a:lnTo>
                    <a:pt x="70" y="197"/>
                  </a:lnTo>
                  <a:lnTo>
                    <a:pt x="70" y="196"/>
                  </a:lnTo>
                  <a:lnTo>
                    <a:pt x="70" y="195"/>
                  </a:lnTo>
                  <a:lnTo>
                    <a:pt x="67" y="193"/>
                  </a:lnTo>
                  <a:lnTo>
                    <a:pt x="39" y="183"/>
                  </a:lnTo>
                  <a:lnTo>
                    <a:pt x="29" y="189"/>
                  </a:lnTo>
                  <a:lnTo>
                    <a:pt x="26" y="189"/>
                  </a:lnTo>
                  <a:lnTo>
                    <a:pt x="25" y="187"/>
                  </a:lnTo>
                  <a:lnTo>
                    <a:pt x="19" y="174"/>
                  </a:lnTo>
                  <a:lnTo>
                    <a:pt x="13" y="172"/>
                  </a:lnTo>
                  <a:lnTo>
                    <a:pt x="12" y="170"/>
                  </a:lnTo>
                  <a:lnTo>
                    <a:pt x="8" y="165"/>
                  </a:lnTo>
                  <a:lnTo>
                    <a:pt x="5" y="159"/>
                  </a:lnTo>
                  <a:lnTo>
                    <a:pt x="5" y="158"/>
                  </a:lnTo>
                  <a:lnTo>
                    <a:pt x="5" y="156"/>
                  </a:lnTo>
                  <a:lnTo>
                    <a:pt x="7" y="154"/>
                  </a:lnTo>
                  <a:lnTo>
                    <a:pt x="7" y="152"/>
                  </a:lnTo>
                  <a:lnTo>
                    <a:pt x="7" y="150"/>
                  </a:lnTo>
                  <a:lnTo>
                    <a:pt x="7" y="146"/>
                  </a:lnTo>
                  <a:lnTo>
                    <a:pt x="2" y="139"/>
                  </a:lnTo>
                  <a:lnTo>
                    <a:pt x="1" y="132"/>
                  </a:lnTo>
                  <a:lnTo>
                    <a:pt x="0" y="128"/>
                  </a:lnTo>
                  <a:lnTo>
                    <a:pt x="2" y="110"/>
                  </a:lnTo>
                  <a:lnTo>
                    <a:pt x="5" y="102"/>
                  </a:lnTo>
                  <a:lnTo>
                    <a:pt x="7" y="99"/>
                  </a:lnTo>
                  <a:lnTo>
                    <a:pt x="10" y="88"/>
                  </a:lnTo>
                  <a:lnTo>
                    <a:pt x="10" y="85"/>
                  </a:lnTo>
                  <a:lnTo>
                    <a:pt x="8" y="81"/>
                  </a:lnTo>
                  <a:lnTo>
                    <a:pt x="8" y="80"/>
                  </a:lnTo>
                  <a:lnTo>
                    <a:pt x="8" y="66"/>
                  </a:lnTo>
                  <a:lnTo>
                    <a:pt x="8" y="64"/>
                  </a:lnTo>
                  <a:lnTo>
                    <a:pt x="10" y="63"/>
                  </a:lnTo>
                  <a:lnTo>
                    <a:pt x="16" y="59"/>
                  </a:lnTo>
                  <a:lnTo>
                    <a:pt x="16" y="58"/>
                  </a:lnTo>
                  <a:lnTo>
                    <a:pt x="17" y="56"/>
                  </a:lnTo>
                  <a:lnTo>
                    <a:pt x="16" y="51"/>
                  </a:lnTo>
                  <a:lnTo>
                    <a:pt x="14" y="45"/>
                  </a:lnTo>
                  <a:lnTo>
                    <a:pt x="14" y="41"/>
                  </a:lnTo>
                  <a:lnTo>
                    <a:pt x="14" y="27"/>
                  </a:lnTo>
                  <a:lnTo>
                    <a:pt x="14" y="25"/>
                  </a:lnTo>
                  <a:lnTo>
                    <a:pt x="15" y="24"/>
                  </a:lnTo>
                  <a:lnTo>
                    <a:pt x="28" y="22"/>
                  </a:lnTo>
                  <a:lnTo>
                    <a:pt x="28" y="21"/>
                  </a:lnTo>
                  <a:lnTo>
                    <a:pt x="29" y="21"/>
                  </a:lnTo>
                  <a:lnTo>
                    <a:pt x="29" y="20"/>
                  </a:lnTo>
                  <a:lnTo>
                    <a:pt x="28" y="17"/>
                  </a:lnTo>
                  <a:lnTo>
                    <a:pt x="28" y="15"/>
                  </a:lnTo>
                  <a:lnTo>
                    <a:pt x="26" y="13"/>
                  </a:lnTo>
                  <a:lnTo>
                    <a:pt x="25" y="11"/>
                  </a:lnTo>
                  <a:lnTo>
                    <a:pt x="26" y="10"/>
                  </a:lnTo>
                  <a:lnTo>
                    <a:pt x="26" y="8"/>
                  </a:lnTo>
                  <a:lnTo>
                    <a:pt x="27" y="7"/>
                  </a:lnTo>
                  <a:lnTo>
                    <a:pt x="30" y="6"/>
                  </a:lnTo>
                  <a:lnTo>
                    <a:pt x="41" y="11"/>
                  </a:lnTo>
                  <a:lnTo>
                    <a:pt x="84" y="9"/>
                  </a:lnTo>
                  <a:lnTo>
                    <a:pt x="88" y="11"/>
                  </a:lnTo>
                  <a:lnTo>
                    <a:pt x="91" y="11"/>
                  </a:lnTo>
                  <a:lnTo>
                    <a:pt x="93" y="9"/>
                  </a:lnTo>
                  <a:lnTo>
                    <a:pt x="99" y="8"/>
                  </a:lnTo>
                  <a:lnTo>
                    <a:pt x="113" y="0"/>
                  </a:lnTo>
                  <a:lnTo>
                    <a:pt x="117" y="4"/>
                  </a:lnTo>
                  <a:lnTo>
                    <a:pt x="121" y="13"/>
                  </a:lnTo>
                  <a:lnTo>
                    <a:pt x="122" y="14"/>
                  </a:lnTo>
                  <a:lnTo>
                    <a:pt x="124" y="15"/>
                  </a:lnTo>
                  <a:lnTo>
                    <a:pt x="156" y="9"/>
                  </a:lnTo>
                  <a:lnTo>
                    <a:pt x="180" y="26"/>
                  </a:lnTo>
                  <a:lnTo>
                    <a:pt x="180" y="27"/>
                  </a:lnTo>
                  <a:lnTo>
                    <a:pt x="180" y="28"/>
                  </a:lnTo>
                  <a:lnTo>
                    <a:pt x="180" y="29"/>
                  </a:lnTo>
                  <a:lnTo>
                    <a:pt x="180" y="31"/>
                  </a:lnTo>
                  <a:lnTo>
                    <a:pt x="174" y="41"/>
                  </a:lnTo>
                  <a:lnTo>
                    <a:pt x="172" y="64"/>
                  </a:lnTo>
                  <a:lnTo>
                    <a:pt x="172" y="66"/>
                  </a:lnTo>
                  <a:lnTo>
                    <a:pt x="177"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626" name="Freeform 398"/>
            <p:cNvSpPr>
              <a:spLocks/>
            </p:cNvSpPr>
            <p:nvPr/>
          </p:nvSpPr>
          <p:spPr bwMode="auto">
            <a:xfrm>
              <a:off x="3846513" y="615950"/>
              <a:ext cx="285750" cy="350838"/>
            </a:xfrm>
            <a:custGeom>
              <a:avLst/>
              <a:gdLst>
                <a:gd name="T0" fmla="*/ 170 w 180"/>
                <a:gd name="T1" fmla="*/ 81 h 221"/>
                <a:gd name="T2" fmla="*/ 160 w 180"/>
                <a:gd name="T3" fmla="*/ 96 h 221"/>
                <a:gd name="T4" fmla="*/ 163 w 180"/>
                <a:gd name="T5" fmla="*/ 117 h 221"/>
                <a:gd name="T6" fmla="*/ 163 w 180"/>
                <a:gd name="T7" fmla="*/ 124 h 221"/>
                <a:gd name="T8" fmla="*/ 161 w 180"/>
                <a:gd name="T9" fmla="*/ 129 h 221"/>
                <a:gd name="T10" fmla="*/ 161 w 180"/>
                <a:gd name="T11" fmla="*/ 131 h 221"/>
                <a:gd name="T12" fmla="*/ 170 w 180"/>
                <a:gd name="T13" fmla="*/ 139 h 221"/>
                <a:gd name="T14" fmla="*/ 171 w 180"/>
                <a:gd name="T15" fmla="*/ 142 h 221"/>
                <a:gd name="T16" fmla="*/ 171 w 180"/>
                <a:gd name="T17" fmla="*/ 144 h 221"/>
                <a:gd name="T18" fmla="*/ 164 w 180"/>
                <a:gd name="T19" fmla="*/ 147 h 221"/>
                <a:gd name="T20" fmla="*/ 160 w 180"/>
                <a:gd name="T21" fmla="*/ 160 h 221"/>
                <a:gd name="T22" fmla="*/ 155 w 180"/>
                <a:gd name="T23" fmla="*/ 163 h 221"/>
                <a:gd name="T24" fmla="*/ 154 w 180"/>
                <a:gd name="T25" fmla="*/ 165 h 221"/>
                <a:gd name="T26" fmla="*/ 154 w 180"/>
                <a:gd name="T27" fmla="*/ 172 h 221"/>
                <a:gd name="T28" fmla="*/ 145 w 180"/>
                <a:gd name="T29" fmla="*/ 191 h 221"/>
                <a:gd name="T30" fmla="*/ 130 w 180"/>
                <a:gd name="T31" fmla="*/ 193 h 221"/>
                <a:gd name="T32" fmla="*/ 126 w 180"/>
                <a:gd name="T33" fmla="*/ 201 h 221"/>
                <a:gd name="T34" fmla="*/ 133 w 180"/>
                <a:gd name="T35" fmla="*/ 211 h 221"/>
                <a:gd name="T36" fmla="*/ 86 w 180"/>
                <a:gd name="T37" fmla="*/ 219 h 221"/>
                <a:gd name="T38" fmla="*/ 82 w 180"/>
                <a:gd name="T39" fmla="*/ 209 h 221"/>
                <a:gd name="T40" fmla="*/ 79 w 180"/>
                <a:gd name="T41" fmla="*/ 207 h 221"/>
                <a:gd name="T42" fmla="*/ 68 w 180"/>
                <a:gd name="T43" fmla="*/ 207 h 221"/>
                <a:gd name="T44" fmla="*/ 68 w 180"/>
                <a:gd name="T45" fmla="*/ 205 h 221"/>
                <a:gd name="T46" fmla="*/ 70 w 180"/>
                <a:gd name="T47" fmla="*/ 200 h 221"/>
                <a:gd name="T48" fmla="*/ 70 w 180"/>
                <a:gd name="T49" fmla="*/ 197 h 221"/>
                <a:gd name="T50" fmla="*/ 70 w 180"/>
                <a:gd name="T51" fmla="*/ 195 h 221"/>
                <a:gd name="T52" fmla="*/ 39 w 180"/>
                <a:gd name="T53" fmla="*/ 183 h 221"/>
                <a:gd name="T54" fmla="*/ 26 w 180"/>
                <a:gd name="T55" fmla="*/ 189 h 221"/>
                <a:gd name="T56" fmla="*/ 19 w 180"/>
                <a:gd name="T57" fmla="*/ 174 h 221"/>
                <a:gd name="T58" fmla="*/ 12 w 180"/>
                <a:gd name="T59" fmla="*/ 170 h 221"/>
                <a:gd name="T60" fmla="*/ 5 w 180"/>
                <a:gd name="T61" fmla="*/ 159 h 221"/>
                <a:gd name="T62" fmla="*/ 5 w 180"/>
                <a:gd name="T63" fmla="*/ 156 h 221"/>
                <a:gd name="T64" fmla="*/ 7 w 180"/>
                <a:gd name="T65" fmla="*/ 152 h 221"/>
                <a:gd name="T66" fmla="*/ 7 w 180"/>
                <a:gd name="T67" fmla="*/ 146 h 221"/>
                <a:gd name="T68" fmla="*/ 1 w 180"/>
                <a:gd name="T69" fmla="*/ 132 h 221"/>
                <a:gd name="T70" fmla="*/ 2 w 180"/>
                <a:gd name="T71" fmla="*/ 110 h 221"/>
                <a:gd name="T72" fmla="*/ 7 w 180"/>
                <a:gd name="T73" fmla="*/ 99 h 221"/>
                <a:gd name="T74" fmla="*/ 10 w 180"/>
                <a:gd name="T75" fmla="*/ 85 h 221"/>
                <a:gd name="T76" fmla="*/ 8 w 180"/>
                <a:gd name="T77" fmla="*/ 80 h 221"/>
                <a:gd name="T78" fmla="*/ 8 w 180"/>
                <a:gd name="T79" fmla="*/ 64 h 221"/>
                <a:gd name="T80" fmla="*/ 16 w 180"/>
                <a:gd name="T81" fmla="*/ 59 h 221"/>
                <a:gd name="T82" fmla="*/ 17 w 180"/>
                <a:gd name="T83" fmla="*/ 56 h 221"/>
                <a:gd name="T84" fmla="*/ 14 w 180"/>
                <a:gd name="T85" fmla="*/ 45 h 221"/>
                <a:gd name="T86" fmla="*/ 14 w 180"/>
                <a:gd name="T87" fmla="*/ 27 h 221"/>
                <a:gd name="T88" fmla="*/ 15 w 180"/>
                <a:gd name="T89" fmla="*/ 24 h 221"/>
                <a:gd name="T90" fmla="*/ 28 w 180"/>
                <a:gd name="T91" fmla="*/ 21 h 221"/>
                <a:gd name="T92" fmla="*/ 29 w 180"/>
                <a:gd name="T93" fmla="*/ 20 h 221"/>
                <a:gd name="T94" fmla="*/ 28 w 180"/>
                <a:gd name="T95" fmla="*/ 15 h 221"/>
                <a:gd name="T96" fmla="*/ 25 w 180"/>
                <a:gd name="T97" fmla="*/ 11 h 221"/>
                <a:gd name="T98" fmla="*/ 26 w 180"/>
                <a:gd name="T99" fmla="*/ 8 h 221"/>
                <a:gd name="T100" fmla="*/ 30 w 180"/>
                <a:gd name="T101" fmla="*/ 6 h 221"/>
                <a:gd name="T102" fmla="*/ 84 w 180"/>
                <a:gd name="T103" fmla="*/ 9 h 221"/>
                <a:gd name="T104" fmla="*/ 91 w 180"/>
                <a:gd name="T105" fmla="*/ 11 h 221"/>
                <a:gd name="T106" fmla="*/ 99 w 180"/>
                <a:gd name="T107" fmla="*/ 8 h 221"/>
                <a:gd name="T108" fmla="*/ 117 w 180"/>
                <a:gd name="T109" fmla="*/ 4 h 221"/>
                <a:gd name="T110" fmla="*/ 122 w 180"/>
                <a:gd name="T111" fmla="*/ 14 h 221"/>
                <a:gd name="T112" fmla="*/ 156 w 180"/>
                <a:gd name="T113" fmla="*/ 9 h 221"/>
                <a:gd name="T114" fmla="*/ 180 w 180"/>
                <a:gd name="T115" fmla="*/ 27 h 221"/>
                <a:gd name="T116" fmla="*/ 180 w 180"/>
                <a:gd name="T117" fmla="*/ 29 h 221"/>
                <a:gd name="T118" fmla="*/ 174 w 180"/>
                <a:gd name="T119" fmla="*/ 41 h 221"/>
                <a:gd name="T120" fmla="*/ 172 w 180"/>
                <a:gd name="T121" fmla="*/ 6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 h="221">
                  <a:moveTo>
                    <a:pt x="177" y="78"/>
                  </a:moveTo>
                  <a:lnTo>
                    <a:pt x="170" y="81"/>
                  </a:lnTo>
                  <a:lnTo>
                    <a:pt x="161" y="93"/>
                  </a:lnTo>
                  <a:lnTo>
                    <a:pt x="160" y="96"/>
                  </a:lnTo>
                  <a:lnTo>
                    <a:pt x="161" y="114"/>
                  </a:lnTo>
                  <a:lnTo>
                    <a:pt x="163" y="117"/>
                  </a:lnTo>
                  <a:lnTo>
                    <a:pt x="164" y="119"/>
                  </a:lnTo>
                  <a:lnTo>
                    <a:pt x="163" y="124"/>
                  </a:lnTo>
                  <a:lnTo>
                    <a:pt x="161" y="128"/>
                  </a:lnTo>
                  <a:lnTo>
                    <a:pt x="161" y="129"/>
                  </a:lnTo>
                  <a:lnTo>
                    <a:pt x="161" y="130"/>
                  </a:lnTo>
                  <a:lnTo>
                    <a:pt x="161" y="131"/>
                  </a:lnTo>
                  <a:lnTo>
                    <a:pt x="162" y="132"/>
                  </a:lnTo>
                  <a:lnTo>
                    <a:pt x="170" y="139"/>
                  </a:lnTo>
                  <a:lnTo>
                    <a:pt x="171" y="141"/>
                  </a:lnTo>
                  <a:lnTo>
                    <a:pt x="171" y="142"/>
                  </a:lnTo>
                  <a:lnTo>
                    <a:pt x="171" y="143"/>
                  </a:lnTo>
                  <a:lnTo>
                    <a:pt x="171" y="144"/>
                  </a:lnTo>
                  <a:lnTo>
                    <a:pt x="170" y="145"/>
                  </a:lnTo>
                  <a:lnTo>
                    <a:pt x="164" y="147"/>
                  </a:lnTo>
                  <a:lnTo>
                    <a:pt x="161" y="151"/>
                  </a:lnTo>
                  <a:lnTo>
                    <a:pt x="160" y="160"/>
                  </a:lnTo>
                  <a:lnTo>
                    <a:pt x="159" y="161"/>
                  </a:lnTo>
                  <a:lnTo>
                    <a:pt x="155" y="163"/>
                  </a:lnTo>
                  <a:lnTo>
                    <a:pt x="154" y="164"/>
                  </a:lnTo>
                  <a:lnTo>
                    <a:pt x="154" y="165"/>
                  </a:lnTo>
                  <a:lnTo>
                    <a:pt x="154" y="168"/>
                  </a:lnTo>
                  <a:lnTo>
                    <a:pt x="154" y="172"/>
                  </a:lnTo>
                  <a:lnTo>
                    <a:pt x="147" y="183"/>
                  </a:lnTo>
                  <a:lnTo>
                    <a:pt x="145" y="191"/>
                  </a:lnTo>
                  <a:lnTo>
                    <a:pt x="144" y="192"/>
                  </a:lnTo>
                  <a:lnTo>
                    <a:pt x="130" y="193"/>
                  </a:lnTo>
                  <a:lnTo>
                    <a:pt x="126" y="199"/>
                  </a:lnTo>
                  <a:lnTo>
                    <a:pt x="126" y="201"/>
                  </a:lnTo>
                  <a:lnTo>
                    <a:pt x="126" y="202"/>
                  </a:lnTo>
                  <a:lnTo>
                    <a:pt x="133" y="211"/>
                  </a:lnTo>
                  <a:lnTo>
                    <a:pt x="90" y="221"/>
                  </a:lnTo>
                  <a:lnTo>
                    <a:pt x="86" y="219"/>
                  </a:lnTo>
                  <a:lnTo>
                    <a:pt x="83" y="214"/>
                  </a:lnTo>
                  <a:lnTo>
                    <a:pt x="82" y="209"/>
                  </a:lnTo>
                  <a:lnTo>
                    <a:pt x="81" y="208"/>
                  </a:lnTo>
                  <a:lnTo>
                    <a:pt x="79" y="207"/>
                  </a:lnTo>
                  <a:lnTo>
                    <a:pt x="71" y="209"/>
                  </a:lnTo>
                  <a:lnTo>
                    <a:pt x="68" y="207"/>
                  </a:lnTo>
                  <a:lnTo>
                    <a:pt x="68" y="206"/>
                  </a:lnTo>
                  <a:lnTo>
                    <a:pt x="68" y="205"/>
                  </a:lnTo>
                  <a:lnTo>
                    <a:pt x="68" y="204"/>
                  </a:lnTo>
                  <a:lnTo>
                    <a:pt x="70" y="200"/>
                  </a:lnTo>
                  <a:lnTo>
                    <a:pt x="70" y="198"/>
                  </a:lnTo>
                  <a:lnTo>
                    <a:pt x="70" y="197"/>
                  </a:lnTo>
                  <a:lnTo>
                    <a:pt x="70" y="196"/>
                  </a:lnTo>
                  <a:lnTo>
                    <a:pt x="70" y="195"/>
                  </a:lnTo>
                  <a:lnTo>
                    <a:pt x="67" y="193"/>
                  </a:lnTo>
                  <a:lnTo>
                    <a:pt x="39" y="183"/>
                  </a:lnTo>
                  <a:lnTo>
                    <a:pt x="29" y="189"/>
                  </a:lnTo>
                  <a:lnTo>
                    <a:pt x="26" y="189"/>
                  </a:lnTo>
                  <a:lnTo>
                    <a:pt x="25" y="187"/>
                  </a:lnTo>
                  <a:lnTo>
                    <a:pt x="19" y="174"/>
                  </a:lnTo>
                  <a:lnTo>
                    <a:pt x="13" y="172"/>
                  </a:lnTo>
                  <a:lnTo>
                    <a:pt x="12" y="170"/>
                  </a:lnTo>
                  <a:lnTo>
                    <a:pt x="8" y="165"/>
                  </a:lnTo>
                  <a:lnTo>
                    <a:pt x="5" y="159"/>
                  </a:lnTo>
                  <a:lnTo>
                    <a:pt x="5" y="158"/>
                  </a:lnTo>
                  <a:lnTo>
                    <a:pt x="5" y="156"/>
                  </a:lnTo>
                  <a:lnTo>
                    <a:pt x="7" y="154"/>
                  </a:lnTo>
                  <a:lnTo>
                    <a:pt x="7" y="152"/>
                  </a:lnTo>
                  <a:lnTo>
                    <a:pt x="7" y="150"/>
                  </a:lnTo>
                  <a:lnTo>
                    <a:pt x="7" y="146"/>
                  </a:lnTo>
                  <a:lnTo>
                    <a:pt x="2" y="139"/>
                  </a:lnTo>
                  <a:lnTo>
                    <a:pt x="1" y="132"/>
                  </a:lnTo>
                  <a:lnTo>
                    <a:pt x="0" y="128"/>
                  </a:lnTo>
                  <a:lnTo>
                    <a:pt x="2" y="110"/>
                  </a:lnTo>
                  <a:lnTo>
                    <a:pt x="5" y="102"/>
                  </a:lnTo>
                  <a:lnTo>
                    <a:pt x="7" y="99"/>
                  </a:lnTo>
                  <a:lnTo>
                    <a:pt x="10" y="88"/>
                  </a:lnTo>
                  <a:lnTo>
                    <a:pt x="10" y="85"/>
                  </a:lnTo>
                  <a:lnTo>
                    <a:pt x="8" y="81"/>
                  </a:lnTo>
                  <a:lnTo>
                    <a:pt x="8" y="80"/>
                  </a:lnTo>
                  <a:lnTo>
                    <a:pt x="8" y="66"/>
                  </a:lnTo>
                  <a:lnTo>
                    <a:pt x="8" y="64"/>
                  </a:lnTo>
                  <a:lnTo>
                    <a:pt x="10" y="63"/>
                  </a:lnTo>
                  <a:lnTo>
                    <a:pt x="16" y="59"/>
                  </a:lnTo>
                  <a:lnTo>
                    <a:pt x="16" y="58"/>
                  </a:lnTo>
                  <a:lnTo>
                    <a:pt x="17" y="56"/>
                  </a:lnTo>
                  <a:lnTo>
                    <a:pt x="16" y="51"/>
                  </a:lnTo>
                  <a:lnTo>
                    <a:pt x="14" y="45"/>
                  </a:lnTo>
                  <a:lnTo>
                    <a:pt x="14" y="41"/>
                  </a:lnTo>
                  <a:lnTo>
                    <a:pt x="14" y="27"/>
                  </a:lnTo>
                  <a:lnTo>
                    <a:pt x="14" y="25"/>
                  </a:lnTo>
                  <a:lnTo>
                    <a:pt x="15" y="24"/>
                  </a:lnTo>
                  <a:lnTo>
                    <a:pt x="28" y="22"/>
                  </a:lnTo>
                  <a:lnTo>
                    <a:pt x="28" y="21"/>
                  </a:lnTo>
                  <a:lnTo>
                    <a:pt x="29" y="21"/>
                  </a:lnTo>
                  <a:lnTo>
                    <a:pt x="29" y="20"/>
                  </a:lnTo>
                  <a:lnTo>
                    <a:pt x="28" y="17"/>
                  </a:lnTo>
                  <a:lnTo>
                    <a:pt x="28" y="15"/>
                  </a:lnTo>
                  <a:lnTo>
                    <a:pt x="26" y="13"/>
                  </a:lnTo>
                  <a:lnTo>
                    <a:pt x="25" y="11"/>
                  </a:lnTo>
                  <a:lnTo>
                    <a:pt x="26" y="10"/>
                  </a:lnTo>
                  <a:lnTo>
                    <a:pt x="26" y="8"/>
                  </a:lnTo>
                  <a:lnTo>
                    <a:pt x="27" y="7"/>
                  </a:lnTo>
                  <a:lnTo>
                    <a:pt x="30" y="6"/>
                  </a:lnTo>
                  <a:lnTo>
                    <a:pt x="41" y="11"/>
                  </a:lnTo>
                  <a:lnTo>
                    <a:pt x="84" y="9"/>
                  </a:lnTo>
                  <a:lnTo>
                    <a:pt x="88" y="11"/>
                  </a:lnTo>
                  <a:lnTo>
                    <a:pt x="91" y="11"/>
                  </a:lnTo>
                  <a:lnTo>
                    <a:pt x="93" y="9"/>
                  </a:lnTo>
                  <a:lnTo>
                    <a:pt x="99" y="8"/>
                  </a:lnTo>
                  <a:lnTo>
                    <a:pt x="113" y="0"/>
                  </a:lnTo>
                  <a:lnTo>
                    <a:pt x="117" y="4"/>
                  </a:lnTo>
                  <a:lnTo>
                    <a:pt x="121" y="13"/>
                  </a:lnTo>
                  <a:lnTo>
                    <a:pt x="122" y="14"/>
                  </a:lnTo>
                  <a:lnTo>
                    <a:pt x="124" y="15"/>
                  </a:lnTo>
                  <a:lnTo>
                    <a:pt x="156" y="9"/>
                  </a:lnTo>
                  <a:lnTo>
                    <a:pt x="180" y="26"/>
                  </a:lnTo>
                  <a:lnTo>
                    <a:pt x="180" y="27"/>
                  </a:lnTo>
                  <a:lnTo>
                    <a:pt x="180" y="28"/>
                  </a:lnTo>
                  <a:lnTo>
                    <a:pt x="180" y="29"/>
                  </a:lnTo>
                  <a:lnTo>
                    <a:pt x="180" y="31"/>
                  </a:lnTo>
                  <a:lnTo>
                    <a:pt x="174" y="41"/>
                  </a:lnTo>
                  <a:lnTo>
                    <a:pt x="172" y="64"/>
                  </a:lnTo>
                  <a:lnTo>
                    <a:pt x="172" y="66"/>
                  </a:lnTo>
                  <a:lnTo>
                    <a:pt x="177" y="78"/>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319" name="Freeform 492"/>
            <p:cNvSpPr>
              <a:spLocks/>
            </p:cNvSpPr>
            <p:nvPr/>
          </p:nvSpPr>
          <p:spPr bwMode="auto">
            <a:xfrm>
              <a:off x="4046538" y="701675"/>
              <a:ext cx="315913" cy="365125"/>
            </a:xfrm>
            <a:custGeom>
              <a:avLst/>
              <a:gdLst>
                <a:gd name="T0" fmla="*/ 166 w 199"/>
                <a:gd name="T1" fmla="*/ 106 h 230"/>
                <a:gd name="T2" fmla="*/ 164 w 199"/>
                <a:gd name="T3" fmla="*/ 115 h 230"/>
                <a:gd name="T4" fmla="*/ 159 w 199"/>
                <a:gd name="T5" fmla="*/ 123 h 230"/>
                <a:gd name="T6" fmla="*/ 159 w 199"/>
                <a:gd name="T7" fmla="*/ 131 h 230"/>
                <a:gd name="T8" fmla="*/ 132 w 199"/>
                <a:gd name="T9" fmla="*/ 133 h 230"/>
                <a:gd name="T10" fmla="*/ 128 w 199"/>
                <a:gd name="T11" fmla="*/ 139 h 230"/>
                <a:gd name="T12" fmla="*/ 130 w 199"/>
                <a:gd name="T13" fmla="*/ 144 h 230"/>
                <a:gd name="T14" fmla="*/ 126 w 199"/>
                <a:gd name="T15" fmla="*/ 149 h 230"/>
                <a:gd name="T16" fmla="*/ 118 w 199"/>
                <a:gd name="T17" fmla="*/ 151 h 230"/>
                <a:gd name="T18" fmla="*/ 119 w 199"/>
                <a:gd name="T19" fmla="*/ 157 h 230"/>
                <a:gd name="T20" fmla="*/ 128 w 199"/>
                <a:gd name="T21" fmla="*/ 182 h 230"/>
                <a:gd name="T22" fmla="*/ 129 w 199"/>
                <a:gd name="T23" fmla="*/ 210 h 230"/>
                <a:gd name="T24" fmla="*/ 113 w 199"/>
                <a:gd name="T25" fmla="*/ 230 h 230"/>
                <a:gd name="T26" fmla="*/ 111 w 199"/>
                <a:gd name="T27" fmla="*/ 220 h 230"/>
                <a:gd name="T28" fmla="*/ 104 w 199"/>
                <a:gd name="T29" fmla="*/ 208 h 230"/>
                <a:gd name="T30" fmla="*/ 99 w 199"/>
                <a:gd name="T31" fmla="*/ 201 h 230"/>
                <a:gd name="T32" fmla="*/ 27 w 199"/>
                <a:gd name="T33" fmla="*/ 181 h 230"/>
                <a:gd name="T34" fmla="*/ 27 w 199"/>
                <a:gd name="T35" fmla="*/ 176 h 230"/>
                <a:gd name="T36" fmla="*/ 28 w 199"/>
                <a:gd name="T37" fmla="*/ 162 h 230"/>
                <a:gd name="T38" fmla="*/ 7 w 199"/>
                <a:gd name="T39" fmla="*/ 157 h 230"/>
                <a:gd name="T40" fmla="*/ 0 w 199"/>
                <a:gd name="T41" fmla="*/ 145 h 230"/>
                <a:gd name="T42" fmla="*/ 19 w 199"/>
                <a:gd name="T43" fmla="*/ 137 h 230"/>
                <a:gd name="T44" fmla="*/ 28 w 199"/>
                <a:gd name="T45" fmla="*/ 114 h 230"/>
                <a:gd name="T46" fmla="*/ 29 w 199"/>
                <a:gd name="T47" fmla="*/ 109 h 230"/>
                <a:gd name="T48" fmla="*/ 35 w 199"/>
                <a:gd name="T49" fmla="*/ 97 h 230"/>
                <a:gd name="T50" fmla="*/ 45 w 199"/>
                <a:gd name="T51" fmla="*/ 90 h 230"/>
                <a:gd name="T52" fmla="*/ 45 w 199"/>
                <a:gd name="T53" fmla="*/ 87 h 230"/>
                <a:gd name="T54" fmla="*/ 35 w 199"/>
                <a:gd name="T55" fmla="*/ 77 h 230"/>
                <a:gd name="T56" fmla="*/ 35 w 199"/>
                <a:gd name="T57" fmla="*/ 74 h 230"/>
                <a:gd name="T58" fmla="*/ 37 w 199"/>
                <a:gd name="T59" fmla="*/ 63 h 230"/>
                <a:gd name="T60" fmla="*/ 35 w 199"/>
                <a:gd name="T61" fmla="*/ 39 h 230"/>
                <a:gd name="T62" fmla="*/ 67 w 199"/>
                <a:gd name="T63" fmla="*/ 21 h 230"/>
                <a:gd name="T64" fmla="*/ 117 w 199"/>
                <a:gd name="T65" fmla="*/ 31 h 230"/>
                <a:gd name="T66" fmla="*/ 115 w 199"/>
                <a:gd name="T67" fmla="*/ 24 h 230"/>
                <a:gd name="T68" fmla="*/ 116 w 199"/>
                <a:gd name="T69" fmla="*/ 18 h 230"/>
                <a:gd name="T70" fmla="*/ 143 w 199"/>
                <a:gd name="T71" fmla="*/ 20 h 230"/>
                <a:gd name="T72" fmla="*/ 152 w 199"/>
                <a:gd name="T73" fmla="*/ 13 h 230"/>
                <a:gd name="T74" fmla="*/ 153 w 199"/>
                <a:gd name="T75" fmla="*/ 1 h 230"/>
                <a:gd name="T76" fmla="*/ 168 w 199"/>
                <a:gd name="T77" fmla="*/ 3 h 230"/>
                <a:gd name="T78" fmla="*/ 177 w 199"/>
                <a:gd name="T79" fmla="*/ 22 h 230"/>
                <a:gd name="T80" fmla="*/ 199 w 199"/>
                <a:gd name="T81" fmla="*/ 67 h 230"/>
                <a:gd name="T82" fmla="*/ 198 w 199"/>
                <a:gd name="T83" fmla="*/ 72 h 230"/>
                <a:gd name="T84" fmla="*/ 188 w 199"/>
                <a:gd name="T85" fmla="*/ 79 h 230"/>
                <a:gd name="T86" fmla="*/ 197 w 199"/>
                <a:gd name="T87" fmla="*/ 9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9" h="230">
                  <a:moveTo>
                    <a:pt x="197" y="99"/>
                  </a:moveTo>
                  <a:lnTo>
                    <a:pt x="167" y="105"/>
                  </a:lnTo>
                  <a:lnTo>
                    <a:pt x="166" y="106"/>
                  </a:lnTo>
                  <a:lnTo>
                    <a:pt x="165" y="109"/>
                  </a:lnTo>
                  <a:lnTo>
                    <a:pt x="164" y="111"/>
                  </a:lnTo>
                  <a:lnTo>
                    <a:pt x="164" y="115"/>
                  </a:lnTo>
                  <a:lnTo>
                    <a:pt x="164" y="117"/>
                  </a:lnTo>
                  <a:lnTo>
                    <a:pt x="160" y="122"/>
                  </a:lnTo>
                  <a:lnTo>
                    <a:pt x="159" y="123"/>
                  </a:lnTo>
                  <a:lnTo>
                    <a:pt x="159" y="125"/>
                  </a:lnTo>
                  <a:lnTo>
                    <a:pt x="159" y="130"/>
                  </a:lnTo>
                  <a:lnTo>
                    <a:pt x="159" y="131"/>
                  </a:lnTo>
                  <a:lnTo>
                    <a:pt x="159" y="131"/>
                  </a:lnTo>
                  <a:lnTo>
                    <a:pt x="157" y="132"/>
                  </a:lnTo>
                  <a:lnTo>
                    <a:pt x="132" y="133"/>
                  </a:lnTo>
                  <a:lnTo>
                    <a:pt x="128" y="136"/>
                  </a:lnTo>
                  <a:lnTo>
                    <a:pt x="128" y="137"/>
                  </a:lnTo>
                  <a:lnTo>
                    <a:pt x="128" y="139"/>
                  </a:lnTo>
                  <a:lnTo>
                    <a:pt x="128" y="140"/>
                  </a:lnTo>
                  <a:lnTo>
                    <a:pt x="130" y="142"/>
                  </a:lnTo>
                  <a:lnTo>
                    <a:pt x="130" y="144"/>
                  </a:lnTo>
                  <a:lnTo>
                    <a:pt x="130" y="145"/>
                  </a:lnTo>
                  <a:lnTo>
                    <a:pt x="130" y="146"/>
                  </a:lnTo>
                  <a:lnTo>
                    <a:pt x="126" y="149"/>
                  </a:lnTo>
                  <a:lnTo>
                    <a:pt x="119" y="150"/>
                  </a:lnTo>
                  <a:lnTo>
                    <a:pt x="118" y="151"/>
                  </a:lnTo>
                  <a:lnTo>
                    <a:pt x="118" y="151"/>
                  </a:lnTo>
                  <a:lnTo>
                    <a:pt x="118" y="152"/>
                  </a:lnTo>
                  <a:lnTo>
                    <a:pt x="118" y="156"/>
                  </a:lnTo>
                  <a:lnTo>
                    <a:pt x="119" y="157"/>
                  </a:lnTo>
                  <a:lnTo>
                    <a:pt x="126" y="166"/>
                  </a:lnTo>
                  <a:lnTo>
                    <a:pt x="127" y="168"/>
                  </a:lnTo>
                  <a:lnTo>
                    <a:pt x="128" y="182"/>
                  </a:lnTo>
                  <a:lnTo>
                    <a:pt x="132" y="199"/>
                  </a:lnTo>
                  <a:lnTo>
                    <a:pt x="132" y="201"/>
                  </a:lnTo>
                  <a:lnTo>
                    <a:pt x="129" y="210"/>
                  </a:lnTo>
                  <a:lnTo>
                    <a:pt x="127" y="226"/>
                  </a:lnTo>
                  <a:lnTo>
                    <a:pt x="124" y="229"/>
                  </a:lnTo>
                  <a:lnTo>
                    <a:pt x="113" y="230"/>
                  </a:lnTo>
                  <a:lnTo>
                    <a:pt x="113" y="225"/>
                  </a:lnTo>
                  <a:lnTo>
                    <a:pt x="112" y="222"/>
                  </a:lnTo>
                  <a:lnTo>
                    <a:pt x="111" y="220"/>
                  </a:lnTo>
                  <a:lnTo>
                    <a:pt x="105" y="215"/>
                  </a:lnTo>
                  <a:lnTo>
                    <a:pt x="104" y="212"/>
                  </a:lnTo>
                  <a:lnTo>
                    <a:pt x="104" y="208"/>
                  </a:lnTo>
                  <a:lnTo>
                    <a:pt x="104" y="206"/>
                  </a:lnTo>
                  <a:lnTo>
                    <a:pt x="103" y="204"/>
                  </a:lnTo>
                  <a:lnTo>
                    <a:pt x="99" y="201"/>
                  </a:lnTo>
                  <a:lnTo>
                    <a:pt x="75" y="207"/>
                  </a:lnTo>
                  <a:lnTo>
                    <a:pt x="50" y="201"/>
                  </a:lnTo>
                  <a:lnTo>
                    <a:pt x="27" y="181"/>
                  </a:lnTo>
                  <a:lnTo>
                    <a:pt x="27" y="179"/>
                  </a:lnTo>
                  <a:lnTo>
                    <a:pt x="27" y="178"/>
                  </a:lnTo>
                  <a:lnTo>
                    <a:pt x="27" y="176"/>
                  </a:lnTo>
                  <a:lnTo>
                    <a:pt x="28" y="173"/>
                  </a:lnTo>
                  <a:lnTo>
                    <a:pt x="29" y="168"/>
                  </a:lnTo>
                  <a:lnTo>
                    <a:pt x="28" y="162"/>
                  </a:lnTo>
                  <a:lnTo>
                    <a:pt x="28" y="161"/>
                  </a:lnTo>
                  <a:lnTo>
                    <a:pt x="24" y="157"/>
                  </a:lnTo>
                  <a:lnTo>
                    <a:pt x="7" y="157"/>
                  </a:lnTo>
                  <a:lnTo>
                    <a:pt x="0" y="148"/>
                  </a:lnTo>
                  <a:lnTo>
                    <a:pt x="0" y="147"/>
                  </a:lnTo>
                  <a:lnTo>
                    <a:pt x="0" y="145"/>
                  </a:lnTo>
                  <a:lnTo>
                    <a:pt x="4" y="139"/>
                  </a:lnTo>
                  <a:lnTo>
                    <a:pt x="18" y="138"/>
                  </a:lnTo>
                  <a:lnTo>
                    <a:pt x="19" y="137"/>
                  </a:lnTo>
                  <a:lnTo>
                    <a:pt x="21" y="129"/>
                  </a:lnTo>
                  <a:lnTo>
                    <a:pt x="28" y="118"/>
                  </a:lnTo>
                  <a:lnTo>
                    <a:pt x="28" y="114"/>
                  </a:lnTo>
                  <a:lnTo>
                    <a:pt x="28" y="111"/>
                  </a:lnTo>
                  <a:lnTo>
                    <a:pt x="28" y="110"/>
                  </a:lnTo>
                  <a:lnTo>
                    <a:pt x="29" y="109"/>
                  </a:lnTo>
                  <a:lnTo>
                    <a:pt x="33" y="107"/>
                  </a:lnTo>
                  <a:lnTo>
                    <a:pt x="34" y="106"/>
                  </a:lnTo>
                  <a:lnTo>
                    <a:pt x="35" y="97"/>
                  </a:lnTo>
                  <a:lnTo>
                    <a:pt x="38" y="93"/>
                  </a:lnTo>
                  <a:lnTo>
                    <a:pt x="44" y="91"/>
                  </a:lnTo>
                  <a:lnTo>
                    <a:pt x="45" y="90"/>
                  </a:lnTo>
                  <a:lnTo>
                    <a:pt x="45" y="89"/>
                  </a:lnTo>
                  <a:lnTo>
                    <a:pt x="45" y="88"/>
                  </a:lnTo>
                  <a:lnTo>
                    <a:pt x="45" y="87"/>
                  </a:lnTo>
                  <a:lnTo>
                    <a:pt x="44" y="85"/>
                  </a:lnTo>
                  <a:lnTo>
                    <a:pt x="36" y="78"/>
                  </a:lnTo>
                  <a:lnTo>
                    <a:pt x="35" y="77"/>
                  </a:lnTo>
                  <a:lnTo>
                    <a:pt x="35" y="76"/>
                  </a:lnTo>
                  <a:lnTo>
                    <a:pt x="35" y="75"/>
                  </a:lnTo>
                  <a:lnTo>
                    <a:pt x="35" y="74"/>
                  </a:lnTo>
                  <a:lnTo>
                    <a:pt x="37" y="70"/>
                  </a:lnTo>
                  <a:lnTo>
                    <a:pt x="38" y="65"/>
                  </a:lnTo>
                  <a:lnTo>
                    <a:pt x="37" y="63"/>
                  </a:lnTo>
                  <a:lnTo>
                    <a:pt x="35" y="60"/>
                  </a:lnTo>
                  <a:lnTo>
                    <a:pt x="34" y="42"/>
                  </a:lnTo>
                  <a:lnTo>
                    <a:pt x="35" y="39"/>
                  </a:lnTo>
                  <a:lnTo>
                    <a:pt x="44" y="27"/>
                  </a:lnTo>
                  <a:lnTo>
                    <a:pt x="51" y="24"/>
                  </a:lnTo>
                  <a:lnTo>
                    <a:pt x="67" y="21"/>
                  </a:lnTo>
                  <a:lnTo>
                    <a:pt x="114" y="34"/>
                  </a:lnTo>
                  <a:lnTo>
                    <a:pt x="117" y="32"/>
                  </a:lnTo>
                  <a:lnTo>
                    <a:pt x="117" y="31"/>
                  </a:lnTo>
                  <a:lnTo>
                    <a:pt x="117" y="30"/>
                  </a:lnTo>
                  <a:lnTo>
                    <a:pt x="117" y="29"/>
                  </a:lnTo>
                  <a:lnTo>
                    <a:pt x="115" y="24"/>
                  </a:lnTo>
                  <a:lnTo>
                    <a:pt x="115" y="21"/>
                  </a:lnTo>
                  <a:lnTo>
                    <a:pt x="116" y="19"/>
                  </a:lnTo>
                  <a:lnTo>
                    <a:pt x="116" y="18"/>
                  </a:lnTo>
                  <a:lnTo>
                    <a:pt x="122" y="13"/>
                  </a:lnTo>
                  <a:lnTo>
                    <a:pt x="127" y="12"/>
                  </a:lnTo>
                  <a:lnTo>
                    <a:pt x="143" y="20"/>
                  </a:lnTo>
                  <a:lnTo>
                    <a:pt x="146" y="20"/>
                  </a:lnTo>
                  <a:lnTo>
                    <a:pt x="152" y="15"/>
                  </a:lnTo>
                  <a:lnTo>
                    <a:pt x="152" y="13"/>
                  </a:lnTo>
                  <a:lnTo>
                    <a:pt x="153" y="3"/>
                  </a:lnTo>
                  <a:lnTo>
                    <a:pt x="153" y="1"/>
                  </a:lnTo>
                  <a:lnTo>
                    <a:pt x="153" y="1"/>
                  </a:lnTo>
                  <a:lnTo>
                    <a:pt x="153" y="0"/>
                  </a:lnTo>
                  <a:lnTo>
                    <a:pt x="155" y="0"/>
                  </a:lnTo>
                  <a:lnTo>
                    <a:pt x="168" y="3"/>
                  </a:lnTo>
                  <a:lnTo>
                    <a:pt x="171" y="10"/>
                  </a:lnTo>
                  <a:lnTo>
                    <a:pt x="175" y="16"/>
                  </a:lnTo>
                  <a:lnTo>
                    <a:pt x="177" y="22"/>
                  </a:lnTo>
                  <a:lnTo>
                    <a:pt x="183" y="27"/>
                  </a:lnTo>
                  <a:lnTo>
                    <a:pt x="196" y="48"/>
                  </a:lnTo>
                  <a:lnTo>
                    <a:pt x="199" y="67"/>
                  </a:lnTo>
                  <a:lnTo>
                    <a:pt x="199" y="70"/>
                  </a:lnTo>
                  <a:lnTo>
                    <a:pt x="199" y="70"/>
                  </a:lnTo>
                  <a:lnTo>
                    <a:pt x="198" y="72"/>
                  </a:lnTo>
                  <a:lnTo>
                    <a:pt x="190" y="76"/>
                  </a:lnTo>
                  <a:lnTo>
                    <a:pt x="188" y="78"/>
                  </a:lnTo>
                  <a:lnTo>
                    <a:pt x="188" y="79"/>
                  </a:lnTo>
                  <a:lnTo>
                    <a:pt x="188" y="80"/>
                  </a:lnTo>
                  <a:lnTo>
                    <a:pt x="188" y="81"/>
                  </a:lnTo>
                  <a:lnTo>
                    <a:pt x="197" y="99"/>
                  </a:lnTo>
                  <a:close/>
                </a:path>
              </a:pathLst>
            </a:custGeom>
            <a:solidFill>
              <a:srgbClr val="FDF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320" name="Freeform 493"/>
            <p:cNvSpPr>
              <a:spLocks/>
            </p:cNvSpPr>
            <p:nvPr/>
          </p:nvSpPr>
          <p:spPr bwMode="auto">
            <a:xfrm>
              <a:off x="4046538" y="701675"/>
              <a:ext cx="315913" cy="365125"/>
            </a:xfrm>
            <a:custGeom>
              <a:avLst/>
              <a:gdLst>
                <a:gd name="T0" fmla="*/ 166 w 199"/>
                <a:gd name="T1" fmla="*/ 106 h 230"/>
                <a:gd name="T2" fmla="*/ 164 w 199"/>
                <a:gd name="T3" fmla="*/ 115 h 230"/>
                <a:gd name="T4" fmla="*/ 159 w 199"/>
                <a:gd name="T5" fmla="*/ 123 h 230"/>
                <a:gd name="T6" fmla="*/ 159 w 199"/>
                <a:gd name="T7" fmla="*/ 131 h 230"/>
                <a:gd name="T8" fmla="*/ 132 w 199"/>
                <a:gd name="T9" fmla="*/ 133 h 230"/>
                <a:gd name="T10" fmla="*/ 128 w 199"/>
                <a:gd name="T11" fmla="*/ 139 h 230"/>
                <a:gd name="T12" fmla="*/ 130 w 199"/>
                <a:gd name="T13" fmla="*/ 144 h 230"/>
                <a:gd name="T14" fmla="*/ 126 w 199"/>
                <a:gd name="T15" fmla="*/ 149 h 230"/>
                <a:gd name="T16" fmla="*/ 118 w 199"/>
                <a:gd name="T17" fmla="*/ 151 h 230"/>
                <a:gd name="T18" fmla="*/ 119 w 199"/>
                <a:gd name="T19" fmla="*/ 157 h 230"/>
                <a:gd name="T20" fmla="*/ 128 w 199"/>
                <a:gd name="T21" fmla="*/ 182 h 230"/>
                <a:gd name="T22" fmla="*/ 129 w 199"/>
                <a:gd name="T23" fmla="*/ 210 h 230"/>
                <a:gd name="T24" fmla="*/ 113 w 199"/>
                <a:gd name="T25" fmla="*/ 230 h 230"/>
                <a:gd name="T26" fmla="*/ 111 w 199"/>
                <a:gd name="T27" fmla="*/ 220 h 230"/>
                <a:gd name="T28" fmla="*/ 104 w 199"/>
                <a:gd name="T29" fmla="*/ 208 h 230"/>
                <a:gd name="T30" fmla="*/ 99 w 199"/>
                <a:gd name="T31" fmla="*/ 201 h 230"/>
                <a:gd name="T32" fmla="*/ 27 w 199"/>
                <a:gd name="T33" fmla="*/ 181 h 230"/>
                <a:gd name="T34" fmla="*/ 27 w 199"/>
                <a:gd name="T35" fmla="*/ 176 h 230"/>
                <a:gd name="T36" fmla="*/ 28 w 199"/>
                <a:gd name="T37" fmla="*/ 162 h 230"/>
                <a:gd name="T38" fmla="*/ 7 w 199"/>
                <a:gd name="T39" fmla="*/ 157 h 230"/>
                <a:gd name="T40" fmla="*/ 0 w 199"/>
                <a:gd name="T41" fmla="*/ 145 h 230"/>
                <a:gd name="T42" fmla="*/ 19 w 199"/>
                <a:gd name="T43" fmla="*/ 137 h 230"/>
                <a:gd name="T44" fmla="*/ 28 w 199"/>
                <a:gd name="T45" fmla="*/ 114 h 230"/>
                <a:gd name="T46" fmla="*/ 29 w 199"/>
                <a:gd name="T47" fmla="*/ 109 h 230"/>
                <a:gd name="T48" fmla="*/ 35 w 199"/>
                <a:gd name="T49" fmla="*/ 97 h 230"/>
                <a:gd name="T50" fmla="*/ 45 w 199"/>
                <a:gd name="T51" fmla="*/ 90 h 230"/>
                <a:gd name="T52" fmla="*/ 45 w 199"/>
                <a:gd name="T53" fmla="*/ 87 h 230"/>
                <a:gd name="T54" fmla="*/ 35 w 199"/>
                <a:gd name="T55" fmla="*/ 77 h 230"/>
                <a:gd name="T56" fmla="*/ 35 w 199"/>
                <a:gd name="T57" fmla="*/ 74 h 230"/>
                <a:gd name="T58" fmla="*/ 37 w 199"/>
                <a:gd name="T59" fmla="*/ 63 h 230"/>
                <a:gd name="T60" fmla="*/ 35 w 199"/>
                <a:gd name="T61" fmla="*/ 39 h 230"/>
                <a:gd name="T62" fmla="*/ 67 w 199"/>
                <a:gd name="T63" fmla="*/ 21 h 230"/>
                <a:gd name="T64" fmla="*/ 117 w 199"/>
                <a:gd name="T65" fmla="*/ 31 h 230"/>
                <a:gd name="T66" fmla="*/ 115 w 199"/>
                <a:gd name="T67" fmla="*/ 24 h 230"/>
                <a:gd name="T68" fmla="*/ 116 w 199"/>
                <a:gd name="T69" fmla="*/ 18 h 230"/>
                <a:gd name="T70" fmla="*/ 143 w 199"/>
                <a:gd name="T71" fmla="*/ 20 h 230"/>
                <a:gd name="T72" fmla="*/ 152 w 199"/>
                <a:gd name="T73" fmla="*/ 13 h 230"/>
                <a:gd name="T74" fmla="*/ 153 w 199"/>
                <a:gd name="T75" fmla="*/ 1 h 230"/>
                <a:gd name="T76" fmla="*/ 168 w 199"/>
                <a:gd name="T77" fmla="*/ 3 h 230"/>
                <a:gd name="T78" fmla="*/ 177 w 199"/>
                <a:gd name="T79" fmla="*/ 22 h 230"/>
                <a:gd name="T80" fmla="*/ 199 w 199"/>
                <a:gd name="T81" fmla="*/ 67 h 230"/>
                <a:gd name="T82" fmla="*/ 198 w 199"/>
                <a:gd name="T83" fmla="*/ 72 h 230"/>
                <a:gd name="T84" fmla="*/ 188 w 199"/>
                <a:gd name="T85" fmla="*/ 79 h 230"/>
                <a:gd name="T86" fmla="*/ 197 w 199"/>
                <a:gd name="T87" fmla="*/ 9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9" h="230">
                  <a:moveTo>
                    <a:pt x="197" y="99"/>
                  </a:moveTo>
                  <a:lnTo>
                    <a:pt x="167" y="105"/>
                  </a:lnTo>
                  <a:lnTo>
                    <a:pt x="166" y="106"/>
                  </a:lnTo>
                  <a:lnTo>
                    <a:pt x="165" y="109"/>
                  </a:lnTo>
                  <a:lnTo>
                    <a:pt x="164" y="111"/>
                  </a:lnTo>
                  <a:lnTo>
                    <a:pt x="164" y="115"/>
                  </a:lnTo>
                  <a:lnTo>
                    <a:pt x="164" y="117"/>
                  </a:lnTo>
                  <a:lnTo>
                    <a:pt x="160" y="122"/>
                  </a:lnTo>
                  <a:lnTo>
                    <a:pt x="159" y="123"/>
                  </a:lnTo>
                  <a:lnTo>
                    <a:pt x="159" y="125"/>
                  </a:lnTo>
                  <a:lnTo>
                    <a:pt x="159" y="130"/>
                  </a:lnTo>
                  <a:lnTo>
                    <a:pt x="159" y="131"/>
                  </a:lnTo>
                  <a:lnTo>
                    <a:pt x="159" y="131"/>
                  </a:lnTo>
                  <a:lnTo>
                    <a:pt x="157" y="132"/>
                  </a:lnTo>
                  <a:lnTo>
                    <a:pt x="132" y="133"/>
                  </a:lnTo>
                  <a:lnTo>
                    <a:pt x="128" y="136"/>
                  </a:lnTo>
                  <a:lnTo>
                    <a:pt x="128" y="137"/>
                  </a:lnTo>
                  <a:lnTo>
                    <a:pt x="128" y="139"/>
                  </a:lnTo>
                  <a:lnTo>
                    <a:pt x="128" y="140"/>
                  </a:lnTo>
                  <a:lnTo>
                    <a:pt x="130" y="142"/>
                  </a:lnTo>
                  <a:lnTo>
                    <a:pt x="130" y="144"/>
                  </a:lnTo>
                  <a:lnTo>
                    <a:pt x="130" y="145"/>
                  </a:lnTo>
                  <a:lnTo>
                    <a:pt x="130" y="146"/>
                  </a:lnTo>
                  <a:lnTo>
                    <a:pt x="126" y="149"/>
                  </a:lnTo>
                  <a:lnTo>
                    <a:pt x="119" y="150"/>
                  </a:lnTo>
                  <a:lnTo>
                    <a:pt x="118" y="151"/>
                  </a:lnTo>
                  <a:lnTo>
                    <a:pt x="118" y="151"/>
                  </a:lnTo>
                  <a:lnTo>
                    <a:pt x="118" y="152"/>
                  </a:lnTo>
                  <a:lnTo>
                    <a:pt x="118" y="156"/>
                  </a:lnTo>
                  <a:lnTo>
                    <a:pt x="119" y="157"/>
                  </a:lnTo>
                  <a:lnTo>
                    <a:pt x="126" y="166"/>
                  </a:lnTo>
                  <a:lnTo>
                    <a:pt x="127" y="168"/>
                  </a:lnTo>
                  <a:lnTo>
                    <a:pt x="128" y="182"/>
                  </a:lnTo>
                  <a:lnTo>
                    <a:pt x="132" y="199"/>
                  </a:lnTo>
                  <a:lnTo>
                    <a:pt x="132" y="201"/>
                  </a:lnTo>
                  <a:lnTo>
                    <a:pt x="129" y="210"/>
                  </a:lnTo>
                  <a:lnTo>
                    <a:pt x="127" y="226"/>
                  </a:lnTo>
                  <a:lnTo>
                    <a:pt x="124" y="229"/>
                  </a:lnTo>
                  <a:lnTo>
                    <a:pt x="113" y="230"/>
                  </a:lnTo>
                  <a:lnTo>
                    <a:pt x="113" y="225"/>
                  </a:lnTo>
                  <a:lnTo>
                    <a:pt x="112" y="222"/>
                  </a:lnTo>
                  <a:lnTo>
                    <a:pt x="111" y="220"/>
                  </a:lnTo>
                  <a:lnTo>
                    <a:pt x="105" y="215"/>
                  </a:lnTo>
                  <a:lnTo>
                    <a:pt x="104" y="212"/>
                  </a:lnTo>
                  <a:lnTo>
                    <a:pt x="104" y="208"/>
                  </a:lnTo>
                  <a:lnTo>
                    <a:pt x="104" y="206"/>
                  </a:lnTo>
                  <a:lnTo>
                    <a:pt x="103" y="204"/>
                  </a:lnTo>
                  <a:lnTo>
                    <a:pt x="99" y="201"/>
                  </a:lnTo>
                  <a:lnTo>
                    <a:pt x="75" y="207"/>
                  </a:lnTo>
                  <a:lnTo>
                    <a:pt x="50" y="201"/>
                  </a:lnTo>
                  <a:lnTo>
                    <a:pt x="27" y="181"/>
                  </a:lnTo>
                  <a:lnTo>
                    <a:pt x="27" y="179"/>
                  </a:lnTo>
                  <a:lnTo>
                    <a:pt x="27" y="178"/>
                  </a:lnTo>
                  <a:lnTo>
                    <a:pt x="27" y="176"/>
                  </a:lnTo>
                  <a:lnTo>
                    <a:pt x="28" y="173"/>
                  </a:lnTo>
                  <a:lnTo>
                    <a:pt x="29" y="168"/>
                  </a:lnTo>
                  <a:lnTo>
                    <a:pt x="28" y="162"/>
                  </a:lnTo>
                  <a:lnTo>
                    <a:pt x="28" y="161"/>
                  </a:lnTo>
                  <a:lnTo>
                    <a:pt x="24" y="157"/>
                  </a:lnTo>
                  <a:lnTo>
                    <a:pt x="7" y="157"/>
                  </a:lnTo>
                  <a:lnTo>
                    <a:pt x="0" y="148"/>
                  </a:lnTo>
                  <a:lnTo>
                    <a:pt x="0" y="147"/>
                  </a:lnTo>
                  <a:lnTo>
                    <a:pt x="0" y="145"/>
                  </a:lnTo>
                  <a:lnTo>
                    <a:pt x="4" y="139"/>
                  </a:lnTo>
                  <a:lnTo>
                    <a:pt x="18" y="138"/>
                  </a:lnTo>
                  <a:lnTo>
                    <a:pt x="19" y="137"/>
                  </a:lnTo>
                  <a:lnTo>
                    <a:pt x="21" y="129"/>
                  </a:lnTo>
                  <a:lnTo>
                    <a:pt x="28" y="118"/>
                  </a:lnTo>
                  <a:lnTo>
                    <a:pt x="28" y="114"/>
                  </a:lnTo>
                  <a:lnTo>
                    <a:pt x="28" y="111"/>
                  </a:lnTo>
                  <a:lnTo>
                    <a:pt x="28" y="110"/>
                  </a:lnTo>
                  <a:lnTo>
                    <a:pt x="29" y="109"/>
                  </a:lnTo>
                  <a:lnTo>
                    <a:pt x="33" y="107"/>
                  </a:lnTo>
                  <a:lnTo>
                    <a:pt x="34" y="106"/>
                  </a:lnTo>
                  <a:lnTo>
                    <a:pt x="35" y="97"/>
                  </a:lnTo>
                  <a:lnTo>
                    <a:pt x="38" y="93"/>
                  </a:lnTo>
                  <a:lnTo>
                    <a:pt x="44" y="91"/>
                  </a:lnTo>
                  <a:lnTo>
                    <a:pt x="45" y="90"/>
                  </a:lnTo>
                  <a:lnTo>
                    <a:pt x="45" y="89"/>
                  </a:lnTo>
                  <a:lnTo>
                    <a:pt x="45" y="88"/>
                  </a:lnTo>
                  <a:lnTo>
                    <a:pt x="45" y="87"/>
                  </a:lnTo>
                  <a:lnTo>
                    <a:pt x="44" y="85"/>
                  </a:lnTo>
                  <a:lnTo>
                    <a:pt x="36" y="78"/>
                  </a:lnTo>
                  <a:lnTo>
                    <a:pt x="35" y="77"/>
                  </a:lnTo>
                  <a:lnTo>
                    <a:pt x="35" y="76"/>
                  </a:lnTo>
                  <a:lnTo>
                    <a:pt x="35" y="75"/>
                  </a:lnTo>
                  <a:lnTo>
                    <a:pt x="35" y="74"/>
                  </a:lnTo>
                  <a:lnTo>
                    <a:pt x="37" y="70"/>
                  </a:lnTo>
                  <a:lnTo>
                    <a:pt x="38" y="65"/>
                  </a:lnTo>
                  <a:lnTo>
                    <a:pt x="37" y="63"/>
                  </a:lnTo>
                  <a:lnTo>
                    <a:pt x="35" y="60"/>
                  </a:lnTo>
                  <a:lnTo>
                    <a:pt x="34" y="42"/>
                  </a:lnTo>
                  <a:lnTo>
                    <a:pt x="35" y="39"/>
                  </a:lnTo>
                  <a:lnTo>
                    <a:pt x="44" y="27"/>
                  </a:lnTo>
                  <a:lnTo>
                    <a:pt x="51" y="24"/>
                  </a:lnTo>
                  <a:lnTo>
                    <a:pt x="67" y="21"/>
                  </a:lnTo>
                  <a:lnTo>
                    <a:pt x="114" y="34"/>
                  </a:lnTo>
                  <a:lnTo>
                    <a:pt x="117" y="32"/>
                  </a:lnTo>
                  <a:lnTo>
                    <a:pt x="117" y="31"/>
                  </a:lnTo>
                  <a:lnTo>
                    <a:pt x="117" y="30"/>
                  </a:lnTo>
                  <a:lnTo>
                    <a:pt x="117" y="29"/>
                  </a:lnTo>
                  <a:lnTo>
                    <a:pt x="115" y="24"/>
                  </a:lnTo>
                  <a:lnTo>
                    <a:pt x="115" y="21"/>
                  </a:lnTo>
                  <a:lnTo>
                    <a:pt x="116" y="19"/>
                  </a:lnTo>
                  <a:lnTo>
                    <a:pt x="116" y="18"/>
                  </a:lnTo>
                  <a:lnTo>
                    <a:pt x="122" y="13"/>
                  </a:lnTo>
                  <a:lnTo>
                    <a:pt x="127" y="12"/>
                  </a:lnTo>
                  <a:lnTo>
                    <a:pt x="143" y="20"/>
                  </a:lnTo>
                  <a:lnTo>
                    <a:pt x="146" y="20"/>
                  </a:lnTo>
                  <a:lnTo>
                    <a:pt x="152" y="15"/>
                  </a:lnTo>
                  <a:lnTo>
                    <a:pt x="152" y="13"/>
                  </a:lnTo>
                  <a:lnTo>
                    <a:pt x="153" y="3"/>
                  </a:lnTo>
                  <a:lnTo>
                    <a:pt x="153" y="1"/>
                  </a:lnTo>
                  <a:lnTo>
                    <a:pt x="153" y="1"/>
                  </a:lnTo>
                  <a:lnTo>
                    <a:pt x="153" y="0"/>
                  </a:lnTo>
                  <a:lnTo>
                    <a:pt x="155" y="0"/>
                  </a:lnTo>
                  <a:lnTo>
                    <a:pt x="168" y="3"/>
                  </a:lnTo>
                  <a:lnTo>
                    <a:pt x="171" y="10"/>
                  </a:lnTo>
                  <a:lnTo>
                    <a:pt x="175" y="16"/>
                  </a:lnTo>
                  <a:lnTo>
                    <a:pt x="177" y="22"/>
                  </a:lnTo>
                  <a:lnTo>
                    <a:pt x="183" y="27"/>
                  </a:lnTo>
                  <a:lnTo>
                    <a:pt x="196" y="48"/>
                  </a:lnTo>
                  <a:lnTo>
                    <a:pt x="199" y="67"/>
                  </a:lnTo>
                  <a:lnTo>
                    <a:pt x="199" y="70"/>
                  </a:lnTo>
                  <a:lnTo>
                    <a:pt x="199" y="70"/>
                  </a:lnTo>
                  <a:lnTo>
                    <a:pt x="198" y="72"/>
                  </a:lnTo>
                  <a:lnTo>
                    <a:pt x="190" y="76"/>
                  </a:lnTo>
                  <a:lnTo>
                    <a:pt x="188" y="78"/>
                  </a:lnTo>
                  <a:lnTo>
                    <a:pt x="188" y="79"/>
                  </a:lnTo>
                  <a:lnTo>
                    <a:pt x="188" y="80"/>
                  </a:lnTo>
                  <a:lnTo>
                    <a:pt x="188" y="81"/>
                  </a:lnTo>
                  <a:lnTo>
                    <a:pt x="197" y="99"/>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321" name="Freeform 494"/>
            <p:cNvSpPr>
              <a:spLocks/>
            </p:cNvSpPr>
            <p:nvPr/>
          </p:nvSpPr>
          <p:spPr bwMode="auto">
            <a:xfrm>
              <a:off x="4173538" y="858837"/>
              <a:ext cx="428625" cy="327025"/>
            </a:xfrm>
            <a:custGeom>
              <a:avLst/>
              <a:gdLst>
                <a:gd name="T0" fmla="*/ 133 w 270"/>
                <a:gd name="T1" fmla="*/ 10 h 206"/>
                <a:gd name="T2" fmla="*/ 165 w 270"/>
                <a:gd name="T3" fmla="*/ 10 h 206"/>
                <a:gd name="T4" fmla="*/ 181 w 270"/>
                <a:gd name="T5" fmla="*/ 23 h 206"/>
                <a:gd name="T6" fmla="*/ 196 w 270"/>
                <a:gd name="T7" fmla="*/ 32 h 206"/>
                <a:gd name="T8" fmla="*/ 198 w 270"/>
                <a:gd name="T9" fmla="*/ 28 h 206"/>
                <a:gd name="T10" fmla="*/ 201 w 270"/>
                <a:gd name="T11" fmla="*/ 22 h 206"/>
                <a:gd name="T12" fmla="*/ 222 w 270"/>
                <a:gd name="T13" fmla="*/ 34 h 206"/>
                <a:gd name="T14" fmla="*/ 233 w 270"/>
                <a:gd name="T15" fmla="*/ 46 h 206"/>
                <a:gd name="T16" fmla="*/ 249 w 270"/>
                <a:gd name="T17" fmla="*/ 47 h 206"/>
                <a:gd name="T18" fmla="*/ 254 w 270"/>
                <a:gd name="T19" fmla="*/ 51 h 206"/>
                <a:gd name="T20" fmla="*/ 266 w 270"/>
                <a:gd name="T21" fmla="*/ 75 h 206"/>
                <a:gd name="T22" fmla="*/ 265 w 270"/>
                <a:gd name="T23" fmla="*/ 81 h 206"/>
                <a:gd name="T24" fmla="*/ 260 w 270"/>
                <a:gd name="T25" fmla="*/ 85 h 206"/>
                <a:gd name="T26" fmla="*/ 258 w 270"/>
                <a:gd name="T27" fmla="*/ 102 h 206"/>
                <a:gd name="T28" fmla="*/ 270 w 270"/>
                <a:gd name="T29" fmla="*/ 111 h 206"/>
                <a:gd name="T30" fmla="*/ 261 w 270"/>
                <a:gd name="T31" fmla="*/ 122 h 206"/>
                <a:gd name="T32" fmla="*/ 254 w 270"/>
                <a:gd name="T33" fmla="*/ 136 h 206"/>
                <a:gd name="T34" fmla="*/ 233 w 270"/>
                <a:gd name="T35" fmla="*/ 138 h 206"/>
                <a:gd name="T36" fmla="*/ 225 w 270"/>
                <a:gd name="T37" fmla="*/ 144 h 206"/>
                <a:gd name="T38" fmla="*/ 223 w 270"/>
                <a:gd name="T39" fmla="*/ 155 h 206"/>
                <a:gd name="T40" fmla="*/ 173 w 270"/>
                <a:gd name="T41" fmla="*/ 158 h 206"/>
                <a:gd name="T42" fmla="*/ 150 w 270"/>
                <a:gd name="T43" fmla="*/ 151 h 206"/>
                <a:gd name="T44" fmla="*/ 140 w 270"/>
                <a:gd name="T45" fmla="*/ 159 h 206"/>
                <a:gd name="T46" fmla="*/ 95 w 270"/>
                <a:gd name="T47" fmla="*/ 185 h 206"/>
                <a:gd name="T48" fmla="*/ 61 w 270"/>
                <a:gd name="T49" fmla="*/ 201 h 206"/>
                <a:gd name="T50" fmla="*/ 30 w 270"/>
                <a:gd name="T51" fmla="*/ 198 h 206"/>
                <a:gd name="T52" fmla="*/ 12 w 270"/>
                <a:gd name="T53" fmla="*/ 181 h 206"/>
                <a:gd name="T54" fmla="*/ 1 w 270"/>
                <a:gd name="T55" fmla="*/ 171 h 206"/>
                <a:gd name="T56" fmla="*/ 1 w 270"/>
                <a:gd name="T57" fmla="*/ 165 h 206"/>
                <a:gd name="T58" fmla="*/ 12 w 270"/>
                <a:gd name="T59" fmla="*/ 155 h 206"/>
                <a:gd name="T60" fmla="*/ 20 w 270"/>
                <a:gd name="T61" fmla="*/ 133 h 206"/>
                <a:gd name="T62" fmla="*/ 47 w 270"/>
                <a:gd name="T63" fmla="*/ 127 h 206"/>
                <a:gd name="T64" fmla="*/ 52 w 270"/>
                <a:gd name="T65" fmla="*/ 100 h 206"/>
                <a:gd name="T66" fmla="*/ 46 w 270"/>
                <a:gd name="T67" fmla="*/ 67 h 206"/>
                <a:gd name="T68" fmla="*/ 38 w 270"/>
                <a:gd name="T69" fmla="*/ 53 h 206"/>
                <a:gd name="T70" fmla="*/ 39 w 270"/>
                <a:gd name="T71" fmla="*/ 51 h 206"/>
                <a:gd name="T72" fmla="*/ 50 w 270"/>
                <a:gd name="T73" fmla="*/ 46 h 206"/>
                <a:gd name="T74" fmla="*/ 48 w 270"/>
                <a:gd name="T75" fmla="*/ 41 h 206"/>
                <a:gd name="T76" fmla="*/ 48 w 270"/>
                <a:gd name="T77" fmla="*/ 37 h 206"/>
                <a:gd name="T78" fmla="*/ 79 w 270"/>
                <a:gd name="T79" fmla="*/ 32 h 206"/>
                <a:gd name="T80" fmla="*/ 79 w 270"/>
                <a:gd name="T81" fmla="*/ 26 h 206"/>
                <a:gd name="T82" fmla="*/ 84 w 270"/>
                <a:gd name="T83" fmla="*/ 18 h 206"/>
                <a:gd name="T84" fmla="*/ 85 w 270"/>
                <a:gd name="T85" fmla="*/ 10 h 206"/>
                <a:gd name="T86" fmla="*/ 117 w 270"/>
                <a:gd name="T8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0" h="206">
                  <a:moveTo>
                    <a:pt x="117" y="0"/>
                  </a:moveTo>
                  <a:lnTo>
                    <a:pt x="129" y="9"/>
                  </a:lnTo>
                  <a:lnTo>
                    <a:pt x="133" y="10"/>
                  </a:lnTo>
                  <a:lnTo>
                    <a:pt x="142" y="7"/>
                  </a:lnTo>
                  <a:lnTo>
                    <a:pt x="155" y="12"/>
                  </a:lnTo>
                  <a:lnTo>
                    <a:pt x="165" y="10"/>
                  </a:lnTo>
                  <a:lnTo>
                    <a:pt x="179" y="16"/>
                  </a:lnTo>
                  <a:lnTo>
                    <a:pt x="180" y="17"/>
                  </a:lnTo>
                  <a:lnTo>
                    <a:pt x="181" y="23"/>
                  </a:lnTo>
                  <a:lnTo>
                    <a:pt x="186" y="29"/>
                  </a:lnTo>
                  <a:lnTo>
                    <a:pt x="191" y="33"/>
                  </a:lnTo>
                  <a:lnTo>
                    <a:pt x="196" y="32"/>
                  </a:lnTo>
                  <a:lnTo>
                    <a:pt x="197" y="31"/>
                  </a:lnTo>
                  <a:lnTo>
                    <a:pt x="198" y="30"/>
                  </a:lnTo>
                  <a:lnTo>
                    <a:pt x="198" y="28"/>
                  </a:lnTo>
                  <a:lnTo>
                    <a:pt x="200" y="25"/>
                  </a:lnTo>
                  <a:lnTo>
                    <a:pt x="201" y="23"/>
                  </a:lnTo>
                  <a:lnTo>
                    <a:pt x="201" y="22"/>
                  </a:lnTo>
                  <a:lnTo>
                    <a:pt x="207" y="21"/>
                  </a:lnTo>
                  <a:lnTo>
                    <a:pt x="209" y="22"/>
                  </a:lnTo>
                  <a:lnTo>
                    <a:pt x="222" y="34"/>
                  </a:lnTo>
                  <a:lnTo>
                    <a:pt x="226" y="36"/>
                  </a:lnTo>
                  <a:lnTo>
                    <a:pt x="232" y="42"/>
                  </a:lnTo>
                  <a:lnTo>
                    <a:pt x="233" y="46"/>
                  </a:lnTo>
                  <a:lnTo>
                    <a:pt x="236" y="49"/>
                  </a:lnTo>
                  <a:lnTo>
                    <a:pt x="240" y="50"/>
                  </a:lnTo>
                  <a:lnTo>
                    <a:pt x="249" y="47"/>
                  </a:lnTo>
                  <a:lnTo>
                    <a:pt x="252" y="47"/>
                  </a:lnTo>
                  <a:lnTo>
                    <a:pt x="252" y="48"/>
                  </a:lnTo>
                  <a:lnTo>
                    <a:pt x="254" y="51"/>
                  </a:lnTo>
                  <a:lnTo>
                    <a:pt x="256" y="56"/>
                  </a:lnTo>
                  <a:lnTo>
                    <a:pt x="264" y="68"/>
                  </a:lnTo>
                  <a:lnTo>
                    <a:pt x="266" y="75"/>
                  </a:lnTo>
                  <a:lnTo>
                    <a:pt x="266" y="78"/>
                  </a:lnTo>
                  <a:lnTo>
                    <a:pt x="266" y="80"/>
                  </a:lnTo>
                  <a:lnTo>
                    <a:pt x="265" y="81"/>
                  </a:lnTo>
                  <a:lnTo>
                    <a:pt x="264" y="83"/>
                  </a:lnTo>
                  <a:lnTo>
                    <a:pt x="261" y="84"/>
                  </a:lnTo>
                  <a:lnTo>
                    <a:pt x="260" y="85"/>
                  </a:lnTo>
                  <a:lnTo>
                    <a:pt x="260" y="86"/>
                  </a:lnTo>
                  <a:lnTo>
                    <a:pt x="258" y="100"/>
                  </a:lnTo>
                  <a:lnTo>
                    <a:pt x="258" y="102"/>
                  </a:lnTo>
                  <a:lnTo>
                    <a:pt x="259" y="104"/>
                  </a:lnTo>
                  <a:lnTo>
                    <a:pt x="267" y="107"/>
                  </a:lnTo>
                  <a:lnTo>
                    <a:pt x="270" y="111"/>
                  </a:lnTo>
                  <a:lnTo>
                    <a:pt x="270" y="113"/>
                  </a:lnTo>
                  <a:lnTo>
                    <a:pt x="267" y="117"/>
                  </a:lnTo>
                  <a:lnTo>
                    <a:pt x="261" y="122"/>
                  </a:lnTo>
                  <a:lnTo>
                    <a:pt x="255" y="131"/>
                  </a:lnTo>
                  <a:lnTo>
                    <a:pt x="254" y="132"/>
                  </a:lnTo>
                  <a:lnTo>
                    <a:pt x="254" y="136"/>
                  </a:lnTo>
                  <a:lnTo>
                    <a:pt x="253" y="138"/>
                  </a:lnTo>
                  <a:lnTo>
                    <a:pt x="251" y="140"/>
                  </a:lnTo>
                  <a:lnTo>
                    <a:pt x="233" y="138"/>
                  </a:lnTo>
                  <a:lnTo>
                    <a:pt x="226" y="142"/>
                  </a:lnTo>
                  <a:lnTo>
                    <a:pt x="225" y="143"/>
                  </a:lnTo>
                  <a:lnTo>
                    <a:pt x="225" y="144"/>
                  </a:lnTo>
                  <a:lnTo>
                    <a:pt x="225" y="153"/>
                  </a:lnTo>
                  <a:lnTo>
                    <a:pt x="224" y="155"/>
                  </a:lnTo>
                  <a:lnTo>
                    <a:pt x="223" y="155"/>
                  </a:lnTo>
                  <a:lnTo>
                    <a:pt x="196" y="153"/>
                  </a:lnTo>
                  <a:lnTo>
                    <a:pt x="187" y="158"/>
                  </a:lnTo>
                  <a:lnTo>
                    <a:pt x="173" y="158"/>
                  </a:lnTo>
                  <a:lnTo>
                    <a:pt x="157" y="148"/>
                  </a:lnTo>
                  <a:lnTo>
                    <a:pt x="154" y="148"/>
                  </a:lnTo>
                  <a:lnTo>
                    <a:pt x="150" y="151"/>
                  </a:lnTo>
                  <a:lnTo>
                    <a:pt x="148" y="155"/>
                  </a:lnTo>
                  <a:lnTo>
                    <a:pt x="145" y="159"/>
                  </a:lnTo>
                  <a:lnTo>
                    <a:pt x="140" y="159"/>
                  </a:lnTo>
                  <a:lnTo>
                    <a:pt x="138" y="160"/>
                  </a:lnTo>
                  <a:lnTo>
                    <a:pt x="134" y="170"/>
                  </a:lnTo>
                  <a:lnTo>
                    <a:pt x="95" y="185"/>
                  </a:lnTo>
                  <a:lnTo>
                    <a:pt x="88" y="198"/>
                  </a:lnTo>
                  <a:lnTo>
                    <a:pt x="87" y="199"/>
                  </a:lnTo>
                  <a:lnTo>
                    <a:pt x="61" y="201"/>
                  </a:lnTo>
                  <a:lnTo>
                    <a:pt x="58" y="204"/>
                  </a:lnTo>
                  <a:lnTo>
                    <a:pt x="54" y="206"/>
                  </a:lnTo>
                  <a:lnTo>
                    <a:pt x="30" y="198"/>
                  </a:lnTo>
                  <a:lnTo>
                    <a:pt x="27" y="190"/>
                  </a:lnTo>
                  <a:lnTo>
                    <a:pt x="26" y="188"/>
                  </a:lnTo>
                  <a:lnTo>
                    <a:pt x="12" y="181"/>
                  </a:lnTo>
                  <a:lnTo>
                    <a:pt x="8" y="175"/>
                  </a:lnTo>
                  <a:lnTo>
                    <a:pt x="1" y="172"/>
                  </a:lnTo>
                  <a:lnTo>
                    <a:pt x="1" y="171"/>
                  </a:lnTo>
                  <a:lnTo>
                    <a:pt x="0" y="171"/>
                  </a:lnTo>
                  <a:lnTo>
                    <a:pt x="0" y="170"/>
                  </a:lnTo>
                  <a:lnTo>
                    <a:pt x="1" y="165"/>
                  </a:lnTo>
                  <a:lnTo>
                    <a:pt x="2" y="164"/>
                  </a:lnTo>
                  <a:lnTo>
                    <a:pt x="11" y="157"/>
                  </a:lnTo>
                  <a:lnTo>
                    <a:pt x="12" y="155"/>
                  </a:lnTo>
                  <a:lnTo>
                    <a:pt x="13" y="152"/>
                  </a:lnTo>
                  <a:lnTo>
                    <a:pt x="20" y="134"/>
                  </a:lnTo>
                  <a:lnTo>
                    <a:pt x="20" y="133"/>
                  </a:lnTo>
                  <a:lnTo>
                    <a:pt x="33" y="131"/>
                  </a:lnTo>
                  <a:lnTo>
                    <a:pt x="44" y="130"/>
                  </a:lnTo>
                  <a:lnTo>
                    <a:pt x="47" y="127"/>
                  </a:lnTo>
                  <a:lnTo>
                    <a:pt x="49" y="111"/>
                  </a:lnTo>
                  <a:lnTo>
                    <a:pt x="52" y="102"/>
                  </a:lnTo>
                  <a:lnTo>
                    <a:pt x="52" y="100"/>
                  </a:lnTo>
                  <a:lnTo>
                    <a:pt x="48" y="83"/>
                  </a:lnTo>
                  <a:lnTo>
                    <a:pt x="47" y="69"/>
                  </a:lnTo>
                  <a:lnTo>
                    <a:pt x="46" y="67"/>
                  </a:lnTo>
                  <a:lnTo>
                    <a:pt x="39" y="58"/>
                  </a:lnTo>
                  <a:lnTo>
                    <a:pt x="38" y="57"/>
                  </a:lnTo>
                  <a:lnTo>
                    <a:pt x="38" y="53"/>
                  </a:lnTo>
                  <a:lnTo>
                    <a:pt x="38" y="52"/>
                  </a:lnTo>
                  <a:lnTo>
                    <a:pt x="38" y="52"/>
                  </a:lnTo>
                  <a:lnTo>
                    <a:pt x="39" y="51"/>
                  </a:lnTo>
                  <a:lnTo>
                    <a:pt x="46" y="50"/>
                  </a:lnTo>
                  <a:lnTo>
                    <a:pt x="50" y="47"/>
                  </a:lnTo>
                  <a:lnTo>
                    <a:pt x="50" y="46"/>
                  </a:lnTo>
                  <a:lnTo>
                    <a:pt x="50" y="45"/>
                  </a:lnTo>
                  <a:lnTo>
                    <a:pt x="50" y="43"/>
                  </a:lnTo>
                  <a:lnTo>
                    <a:pt x="48" y="41"/>
                  </a:lnTo>
                  <a:lnTo>
                    <a:pt x="48" y="40"/>
                  </a:lnTo>
                  <a:lnTo>
                    <a:pt x="48" y="38"/>
                  </a:lnTo>
                  <a:lnTo>
                    <a:pt x="48" y="37"/>
                  </a:lnTo>
                  <a:lnTo>
                    <a:pt x="52" y="34"/>
                  </a:lnTo>
                  <a:lnTo>
                    <a:pt x="77" y="33"/>
                  </a:lnTo>
                  <a:lnTo>
                    <a:pt x="79" y="32"/>
                  </a:lnTo>
                  <a:lnTo>
                    <a:pt x="79" y="32"/>
                  </a:lnTo>
                  <a:lnTo>
                    <a:pt x="79" y="31"/>
                  </a:lnTo>
                  <a:lnTo>
                    <a:pt x="79" y="26"/>
                  </a:lnTo>
                  <a:lnTo>
                    <a:pt x="79" y="24"/>
                  </a:lnTo>
                  <a:lnTo>
                    <a:pt x="80" y="23"/>
                  </a:lnTo>
                  <a:lnTo>
                    <a:pt x="84" y="18"/>
                  </a:lnTo>
                  <a:lnTo>
                    <a:pt x="84" y="16"/>
                  </a:lnTo>
                  <a:lnTo>
                    <a:pt x="84" y="12"/>
                  </a:lnTo>
                  <a:lnTo>
                    <a:pt x="85" y="10"/>
                  </a:lnTo>
                  <a:lnTo>
                    <a:pt x="86" y="7"/>
                  </a:lnTo>
                  <a:lnTo>
                    <a:pt x="87" y="6"/>
                  </a:lnTo>
                  <a:lnTo>
                    <a:pt x="117" y="0"/>
                  </a:lnTo>
                  <a:close/>
                </a:path>
              </a:pathLst>
            </a:custGeom>
            <a:solidFill>
              <a:srgbClr val="B6B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322" name="Freeform 495"/>
            <p:cNvSpPr>
              <a:spLocks/>
            </p:cNvSpPr>
            <p:nvPr/>
          </p:nvSpPr>
          <p:spPr bwMode="auto">
            <a:xfrm>
              <a:off x="4173538" y="858837"/>
              <a:ext cx="428625" cy="327025"/>
            </a:xfrm>
            <a:custGeom>
              <a:avLst/>
              <a:gdLst>
                <a:gd name="T0" fmla="*/ 133 w 270"/>
                <a:gd name="T1" fmla="*/ 10 h 206"/>
                <a:gd name="T2" fmla="*/ 165 w 270"/>
                <a:gd name="T3" fmla="*/ 10 h 206"/>
                <a:gd name="T4" fmla="*/ 181 w 270"/>
                <a:gd name="T5" fmla="*/ 23 h 206"/>
                <a:gd name="T6" fmla="*/ 196 w 270"/>
                <a:gd name="T7" fmla="*/ 32 h 206"/>
                <a:gd name="T8" fmla="*/ 198 w 270"/>
                <a:gd name="T9" fmla="*/ 28 h 206"/>
                <a:gd name="T10" fmla="*/ 201 w 270"/>
                <a:gd name="T11" fmla="*/ 22 h 206"/>
                <a:gd name="T12" fmla="*/ 222 w 270"/>
                <a:gd name="T13" fmla="*/ 34 h 206"/>
                <a:gd name="T14" fmla="*/ 233 w 270"/>
                <a:gd name="T15" fmla="*/ 46 h 206"/>
                <a:gd name="T16" fmla="*/ 249 w 270"/>
                <a:gd name="T17" fmla="*/ 47 h 206"/>
                <a:gd name="T18" fmla="*/ 254 w 270"/>
                <a:gd name="T19" fmla="*/ 51 h 206"/>
                <a:gd name="T20" fmla="*/ 266 w 270"/>
                <a:gd name="T21" fmla="*/ 75 h 206"/>
                <a:gd name="T22" fmla="*/ 265 w 270"/>
                <a:gd name="T23" fmla="*/ 81 h 206"/>
                <a:gd name="T24" fmla="*/ 260 w 270"/>
                <a:gd name="T25" fmla="*/ 85 h 206"/>
                <a:gd name="T26" fmla="*/ 258 w 270"/>
                <a:gd name="T27" fmla="*/ 102 h 206"/>
                <a:gd name="T28" fmla="*/ 270 w 270"/>
                <a:gd name="T29" fmla="*/ 111 h 206"/>
                <a:gd name="T30" fmla="*/ 261 w 270"/>
                <a:gd name="T31" fmla="*/ 122 h 206"/>
                <a:gd name="T32" fmla="*/ 254 w 270"/>
                <a:gd name="T33" fmla="*/ 136 h 206"/>
                <a:gd name="T34" fmla="*/ 233 w 270"/>
                <a:gd name="T35" fmla="*/ 138 h 206"/>
                <a:gd name="T36" fmla="*/ 225 w 270"/>
                <a:gd name="T37" fmla="*/ 144 h 206"/>
                <a:gd name="T38" fmla="*/ 223 w 270"/>
                <a:gd name="T39" fmla="*/ 155 h 206"/>
                <a:gd name="T40" fmla="*/ 173 w 270"/>
                <a:gd name="T41" fmla="*/ 158 h 206"/>
                <a:gd name="T42" fmla="*/ 150 w 270"/>
                <a:gd name="T43" fmla="*/ 151 h 206"/>
                <a:gd name="T44" fmla="*/ 140 w 270"/>
                <a:gd name="T45" fmla="*/ 159 h 206"/>
                <a:gd name="T46" fmla="*/ 95 w 270"/>
                <a:gd name="T47" fmla="*/ 185 h 206"/>
                <a:gd name="T48" fmla="*/ 61 w 270"/>
                <a:gd name="T49" fmla="*/ 201 h 206"/>
                <a:gd name="T50" fmla="*/ 30 w 270"/>
                <a:gd name="T51" fmla="*/ 198 h 206"/>
                <a:gd name="T52" fmla="*/ 12 w 270"/>
                <a:gd name="T53" fmla="*/ 181 h 206"/>
                <a:gd name="T54" fmla="*/ 1 w 270"/>
                <a:gd name="T55" fmla="*/ 171 h 206"/>
                <a:gd name="T56" fmla="*/ 1 w 270"/>
                <a:gd name="T57" fmla="*/ 165 h 206"/>
                <a:gd name="T58" fmla="*/ 12 w 270"/>
                <a:gd name="T59" fmla="*/ 155 h 206"/>
                <a:gd name="T60" fmla="*/ 20 w 270"/>
                <a:gd name="T61" fmla="*/ 133 h 206"/>
                <a:gd name="T62" fmla="*/ 47 w 270"/>
                <a:gd name="T63" fmla="*/ 127 h 206"/>
                <a:gd name="T64" fmla="*/ 52 w 270"/>
                <a:gd name="T65" fmla="*/ 100 h 206"/>
                <a:gd name="T66" fmla="*/ 46 w 270"/>
                <a:gd name="T67" fmla="*/ 67 h 206"/>
                <a:gd name="T68" fmla="*/ 38 w 270"/>
                <a:gd name="T69" fmla="*/ 53 h 206"/>
                <a:gd name="T70" fmla="*/ 39 w 270"/>
                <a:gd name="T71" fmla="*/ 51 h 206"/>
                <a:gd name="T72" fmla="*/ 50 w 270"/>
                <a:gd name="T73" fmla="*/ 46 h 206"/>
                <a:gd name="T74" fmla="*/ 48 w 270"/>
                <a:gd name="T75" fmla="*/ 41 h 206"/>
                <a:gd name="T76" fmla="*/ 48 w 270"/>
                <a:gd name="T77" fmla="*/ 37 h 206"/>
                <a:gd name="T78" fmla="*/ 79 w 270"/>
                <a:gd name="T79" fmla="*/ 32 h 206"/>
                <a:gd name="T80" fmla="*/ 79 w 270"/>
                <a:gd name="T81" fmla="*/ 26 h 206"/>
                <a:gd name="T82" fmla="*/ 84 w 270"/>
                <a:gd name="T83" fmla="*/ 18 h 206"/>
                <a:gd name="T84" fmla="*/ 85 w 270"/>
                <a:gd name="T85" fmla="*/ 10 h 206"/>
                <a:gd name="T86" fmla="*/ 117 w 270"/>
                <a:gd name="T8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0" h="206">
                  <a:moveTo>
                    <a:pt x="117" y="0"/>
                  </a:moveTo>
                  <a:lnTo>
                    <a:pt x="129" y="9"/>
                  </a:lnTo>
                  <a:lnTo>
                    <a:pt x="133" y="10"/>
                  </a:lnTo>
                  <a:lnTo>
                    <a:pt x="142" y="7"/>
                  </a:lnTo>
                  <a:lnTo>
                    <a:pt x="155" y="12"/>
                  </a:lnTo>
                  <a:lnTo>
                    <a:pt x="165" y="10"/>
                  </a:lnTo>
                  <a:lnTo>
                    <a:pt x="179" y="16"/>
                  </a:lnTo>
                  <a:lnTo>
                    <a:pt x="180" y="17"/>
                  </a:lnTo>
                  <a:lnTo>
                    <a:pt x="181" y="23"/>
                  </a:lnTo>
                  <a:lnTo>
                    <a:pt x="186" y="29"/>
                  </a:lnTo>
                  <a:lnTo>
                    <a:pt x="191" y="33"/>
                  </a:lnTo>
                  <a:lnTo>
                    <a:pt x="196" y="32"/>
                  </a:lnTo>
                  <a:lnTo>
                    <a:pt x="197" y="31"/>
                  </a:lnTo>
                  <a:lnTo>
                    <a:pt x="198" y="30"/>
                  </a:lnTo>
                  <a:lnTo>
                    <a:pt x="198" y="28"/>
                  </a:lnTo>
                  <a:lnTo>
                    <a:pt x="200" y="25"/>
                  </a:lnTo>
                  <a:lnTo>
                    <a:pt x="201" y="23"/>
                  </a:lnTo>
                  <a:lnTo>
                    <a:pt x="201" y="22"/>
                  </a:lnTo>
                  <a:lnTo>
                    <a:pt x="207" y="21"/>
                  </a:lnTo>
                  <a:lnTo>
                    <a:pt x="209" y="22"/>
                  </a:lnTo>
                  <a:lnTo>
                    <a:pt x="222" y="34"/>
                  </a:lnTo>
                  <a:lnTo>
                    <a:pt x="226" y="36"/>
                  </a:lnTo>
                  <a:lnTo>
                    <a:pt x="232" y="42"/>
                  </a:lnTo>
                  <a:lnTo>
                    <a:pt x="233" y="46"/>
                  </a:lnTo>
                  <a:lnTo>
                    <a:pt x="236" y="49"/>
                  </a:lnTo>
                  <a:lnTo>
                    <a:pt x="240" y="50"/>
                  </a:lnTo>
                  <a:lnTo>
                    <a:pt x="249" y="47"/>
                  </a:lnTo>
                  <a:lnTo>
                    <a:pt x="252" y="47"/>
                  </a:lnTo>
                  <a:lnTo>
                    <a:pt x="252" y="48"/>
                  </a:lnTo>
                  <a:lnTo>
                    <a:pt x="254" y="51"/>
                  </a:lnTo>
                  <a:lnTo>
                    <a:pt x="256" y="56"/>
                  </a:lnTo>
                  <a:lnTo>
                    <a:pt x="264" y="68"/>
                  </a:lnTo>
                  <a:lnTo>
                    <a:pt x="266" y="75"/>
                  </a:lnTo>
                  <a:lnTo>
                    <a:pt x="266" y="78"/>
                  </a:lnTo>
                  <a:lnTo>
                    <a:pt x="266" y="80"/>
                  </a:lnTo>
                  <a:lnTo>
                    <a:pt x="265" y="81"/>
                  </a:lnTo>
                  <a:lnTo>
                    <a:pt x="264" y="83"/>
                  </a:lnTo>
                  <a:lnTo>
                    <a:pt x="261" y="84"/>
                  </a:lnTo>
                  <a:lnTo>
                    <a:pt x="260" y="85"/>
                  </a:lnTo>
                  <a:lnTo>
                    <a:pt x="260" y="86"/>
                  </a:lnTo>
                  <a:lnTo>
                    <a:pt x="258" y="100"/>
                  </a:lnTo>
                  <a:lnTo>
                    <a:pt x="258" y="102"/>
                  </a:lnTo>
                  <a:lnTo>
                    <a:pt x="259" y="104"/>
                  </a:lnTo>
                  <a:lnTo>
                    <a:pt x="267" y="107"/>
                  </a:lnTo>
                  <a:lnTo>
                    <a:pt x="270" y="111"/>
                  </a:lnTo>
                  <a:lnTo>
                    <a:pt x="270" y="113"/>
                  </a:lnTo>
                  <a:lnTo>
                    <a:pt x="267" y="117"/>
                  </a:lnTo>
                  <a:lnTo>
                    <a:pt x="261" y="122"/>
                  </a:lnTo>
                  <a:lnTo>
                    <a:pt x="255" y="131"/>
                  </a:lnTo>
                  <a:lnTo>
                    <a:pt x="254" y="132"/>
                  </a:lnTo>
                  <a:lnTo>
                    <a:pt x="254" y="136"/>
                  </a:lnTo>
                  <a:lnTo>
                    <a:pt x="253" y="138"/>
                  </a:lnTo>
                  <a:lnTo>
                    <a:pt x="251" y="140"/>
                  </a:lnTo>
                  <a:lnTo>
                    <a:pt x="233" y="138"/>
                  </a:lnTo>
                  <a:lnTo>
                    <a:pt x="226" y="142"/>
                  </a:lnTo>
                  <a:lnTo>
                    <a:pt x="225" y="143"/>
                  </a:lnTo>
                  <a:lnTo>
                    <a:pt x="225" y="144"/>
                  </a:lnTo>
                  <a:lnTo>
                    <a:pt x="225" y="153"/>
                  </a:lnTo>
                  <a:lnTo>
                    <a:pt x="224" y="155"/>
                  </a:lnTo>
                  <a:lnTo>
                    <a:pt x="223" y="155"/>
                  </a:lnTo>
                  <a:lnTo>
                    <a:pt x="196" y="153"/>
                  </a:lnTo>
                  <a:lnTo>
                    <a:pt x="187" y="158"/>
                  </a:lnTo>
                  <a:lnTo>
                    <a:pt x="173" y="158"/>
                  </a:lnTo>
                  <a:lnTo>
                    <a:pt x="157" y="148"/>
                  </a:lnTo>
                  <a:lnTo>
                    <a:pt x="154" y="148"/>
                  </a:lnTo>
                  <a:lnTo>
                    <a:pt x="150" y="151"/>
                  </a:lnTo>
                  <a:lnTo>
                    <a:pt x="148" y="155"/>
                  </a:lnTo>
                  <a:lnTo>
                    <a:pt x="145" y="159"/>
                  </a:lnTo>
                  <a:lnTo>
                    <a:pt x="140" y="159"/>
                  </a:lnTo>
                  <a:lnTo>
                    <a:pt x="138" y="160"/>
                  </a:lnTo>
                  <a:lnTo>
                    <a:pt x="134" y="170"/>
                  </a:lnTo>
                  <a:lnTo>
                    <a:pt x="95" y="185"/>
                  </a:lnTo>
                  <a:lnTo>
                    <a:pt x="88" y="198"/>
                  </a:lnTo>
                  <a:lnTo>
                    <a:pt x="87" y="199"/>
                  </a:lnTo>
                  <a:lnTo>
                    <a:pt x="61" y="201"/>
                  </a:lnTo>
                  <a:lnTo>
                    <a:pt x="58" y="204"/>
                  </a:lnTo>
                  <a:lnTo>
                    <a:pt x="54" y="206"/>
                  </a:lnTo>
                  <a:lnTo>
                    <a:pt x="30" y="198"/>
                  </a:lnTo>
                  <a:lnTo>
                    <a:pt x="27" y="190"/>
                  </a:lnTo>
                  <a:lnTo>
                    <a:pt x="26" y="188"/>
                  </a:lnTo>
                  <a:lnTo>
                    <a:pt x="12" y="181"/>
                  </a:lnTo>
                  <a:lnTo>
                    <a:pt x="8" y="175"/>
                  </a:lnTo>
                  <a:lnTo>
                    <a:pt x="1" y="172"/>
                  </a:lnTo>
                  <a:lnTo>
                    <a:pt x="1" y="171"/>
                  </a:lnTo>
                  <a:lnTo>
                    <a:pt x="0" y="171"/>
                  </a:lnTo>
                  <a:lnTo>
                    <a:pt x="0" y="170"/>
                  </a:lnTo>
                  <a:lnTo>
                    <a:pt x="1" y="165"/>
                  </a:lnTo>
                  <a:lnTo>
                    <a:pt x="2" y="164"/>
                  </a:lnTo>
                  <a:lnTo>
                    <a:pt x="11" y="157"/>
                  </a:lnTo>
                  <a:lnTo>
                    <a:pt x="12" y="155"/>
                  </a:lnTo>
                  <a:lnTo>
                    <a:pt x="13" y="152"/>
                  </a:lnTo>
                  <a:lnTo>
                    <a:pt x="20" y="134"/>
                  </a:lnTo>
                  <a:lnTo>
                    <a:pt x="20" y="133"/>
                  </a:lnTo>
                  <a:lnTo>
                    <a:pt x="33" y="131"/>
                  </a:lnTo>
                  <a:lnTo>
                    <a:pt x="44" y="130"/>
                  </a:lnTo>
                  <a:lnTo>
                    <a:pt x="47" y="127"/>
                  </a:lnTo>
                  <a:lnTo>
                    <a:pt x="49" y="111"/>
                  </a:lnTo>
                  <a:lnTo>
                    <a:pt x="52" y="102"/>
                  </a:lnTo>
                  <a:lnTo>
                    <a:pt x="52" y="100"/>
                  </a:lnTo>
                  <a:lnTo>
                    <a:pt x="48" y="83"/>
                  </a:lnTo>
                  <a:lnTo>
                    <a:pt x="47" y="69"/>
                  </a:lnTo>
                  <a:lnTo>
                    <a:pt x="46" y="67"/>
                  </a:lnTo>
                  <a:lnTo>
                    <a:pt x="39" y="58"/>
                  </a:lnTo>
                  <a:lnTo>
                    <a:pt x="38" y="57"/>
                  </a:lnTo>
                  <a:lnTo>
                    <a:pt x="38" y="53"/>
                  </a:lnTo>
                  <a:lnTo>
                    <a:pt x="38" y="52"/>
                  </a:lnTo>
                  <a:lnTo>
                    <a:pt x="38" y="52"/>
                  </a:lnTo>
                  <a:lnTo>
                    <a:pt x="39" y="51"/>
                  </a:lnTo>
                  <a:lnTo>
                    <a:pt x="46" y="50"/>
                  </a:lnTo>
                  <a:lnTo>
                    <a:pt x="50" y="47"/>
                  </a:lnTo>
                  <a:lnTo>
                    <a:pt x="50" y="46"/>
                  </a:lnTo>
                  <a:lnTo>
                    <a:pt x="50" y="45"/>
                  </a:lnTo>
                  <a:lnTo>
                    <a:pt x="50" y="43"/>
                  </a:lnTo>
                  <a:lnTo>
                    <a:pt x="48" y="41"/>
                  </a:lnTo>
                  <a:lnTo>
                    <a:pt x="48" y="40"/>
                  </a:lnTo>
                  <a:lnTo>
                    <a:pt x="48" y="38"/>
                  </a:lnTo>
                  <a:lnTo>
                    <a:pt x="48" y="37"/>
                  </a:lnTo>
                  <a:lnTo>
                    <a:pt x="52" y="34"/>
                  </a:lnTo>
                  <a:lnTo>
                    <a:pt x="77" y="33"/>
                  </a:lnTo>
                  <a:lnTo>
                    <a:pt x="79" y="32"/>
                  </a:lnTo>
                  <a:lnTo>
                    <a:pt x="79" y="32"/>
                  </a:lnTo>
                  <a:lnTo>
                    <a:pt x="79" y="31"/>
                  </a:lnTo>
                  <a:lnTo>
                    <a:pt x="79" y="26"/>
                  </a:lnTo>
                  <a:lnTo>
                    <a:pt x="79" y="24"/>
                  </a:lnTo>
                  <a:lnTo>
                    <a:pt x="80" y="23"/>
                  </a:lnTo>
                  <a:lnTo>
                    <a:pt x="84" y="18"/>
                  </a:lnTo>
                  <a:lnTo>
                    <a:pt x="84" y="16"/>
                  </a:lnTo>
                  <a:lnTo>
                    <a:pt x="84" y="12"/>
                  </a:lnTo>
                  <a:lnTo>
                    <a:pt x="85" y="10"/>
                  </a:lnTo>
                  <a:lnTo>
                    <a:pt x="86" y="7"/>
                  </a:lnTo>
                  <a:lnTo>
                    <a:pt x="87" y="6"/>
                  </a:lnTo>
                  <a:lnTo>
                    <a:pt x="117"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323" name="Freeform 496"/>
            <p:cNvSpPr>
              <a:spLocks/>
            </p:cNvSpPr>
            <p:nvPr/>
          </p:nvSpPr>
          <p:spPr bwMode="auto">
            <a:xfrm>
              <a:off x="4313238" y="517525"/>
              <a:ext cx="350838" cy="422275"/>
            </a:xfrm>
            <a:custGeom>
              <a:avLst/>
              <a:gdLst>
                <a:gd name="T0" fmla="*/ 210 w 221"/>
                <a:gd name="T1" fmla="*/ 87 h 266"/>
                <a:gd name="T2" fmla="*/ 206 w 221"/>
                <a:gd name="T3" fmla="*/ 94 h 266"/>
                <a:gd name="T4" fmla="*/ 206 w 221"/>
                <a:gd name="T5" fmla="*/ 96 h 266"/>
                <a:gd name="T6" fmla="*/ 220 w 221"/>
                <a:gd name="T7" fmla="*/ 107 h 266"/>
                <a:gd name="T8" fmla="*/ 221 w 221"/>
                <a:gd name="T9" fmla="*/ 110 h 266"/>
                <a:gd name="T10" fmla="*/ 217 w 221"/>
                <a:gd name="T11" fmla="*/ 122 h 266"/>
                <a:gd name="T12" fmla="*/ 207 w 221"/>
                <a:gd name="T13" fmla="*/ 128 h 266"/>
                <a:gd name="T14" fmla="*/ 207 w 221"/>
                <a:gd name="T15" fmla="*/ 129 h 266"/>
                <a:gd name="T16" fmla="*/ 211 w 221"/>
                <a:gd name="T17" fmla="*/ 137 h 266"/>
                <a:gd name="T18" fmla="*/ 213 w 221"/>
                <a:gd name="T19" fmla="*/ 182 h 266"/>
                <a:gd name="T20" fmla="*/ 214 w 221"/>
                <a:gd name="T21" fmla="*/ 199 h 266"/>
                <a:gd name="T22" fmla="*/ 197 w 221"/>
                <a:gd name="T23" fmla="*/ 213 h 266"/>
                <a:gd name="T24" fmla="*/ 179 w 221"/>
                <a:gd name="T25" fmla="*/ 240 h 266"/>
                <a:gd name="T26" fmla="*/ 184 w 221"/>
                <a:gd name="T27" fmla="*/ 250 h 266"/>
                <a:gd name="T28" fmla="*/ 184 w 221"/>
                <a:gd name="T29" fmla="*/ 252 h 266"/>
                <a:gd name="T30" fmla="*/ 173 w 221"/>
                <a:gd name="T31" fmla="*/ 263 h 266"/>
                <a:gd name="T32" fmla="*/ 164 w 221"/>
                <a:gd name="T33" fmla="*/ 263 h 266"/>
                <a:gd name="T34" fmla="*/ 161 w 221"/>
                <a:gd name="T35" fmla="*/ 262 h 266"/>
                <a:gd name="T36" fmla="*/ 148 w 221"/>
                <a:gd name="T37" fmla="*/ 264 h 266"/>
                <a:gd name="T38" fmla="*/ 144 w 221"/>
                <a:gd name="T39" fmla="*/ 257 h 266"/>
                <a:gd name="T40" fmla="*/ 134 w 221"/>
                <a:gd name="T41" fmla="*/ 249 h 266"/>
                <a:gd name="T42" fmla="*/ 119 w 221"/>
                <a:gd name="T43" fmla="*/ 236 h 266"/>
                <a:gd name="T44" fmla="*/ 113 w 221"/>
                <a:gd name="T45" fmla="*/ 238 h 266"/>
                <a:gd name="T46" fmla="*/ 110 w 221"/>
                <a:gd name="T47" fmla="*/ 243 h 266"/>
                <a:gd name="T48" fmla="*/ 109 w 221"/>
                <a:gd name="T49" fmla="*/ 246 h 266"/>
                <a:gd name="T50" fmla="*/ 103 w 221"/>
                <a:gd name="T51" fmla="*/ 248 h 266"/>
                <a:gd name="T52" fmla="*/ 93 w 221"/>
                <a:gd name="T53" fmla="*/ 238 h 266"/>
                <a:gd name="T54" fmla="*/ 91 w 221"/>
                <a:gd name="T55" fmla="*/ 231 h 266"/>
                <a:gd name="T56" fmla="*/ 67 w 221"/>
                <a:gd name="T57" fmla="*/ 227 h 266"/>
                <a:gd name="T58" fmla="*/ 45 w 221"/>
                <a:gd name="T59" fmla="*/ 225 h 266"/>
                <a:gd name="T60" fmla="*/ 29 w 221"/>
                <a:gd name="T61" fmla="*/ 215 h 266"/>
                <a:gd name="T62" fmla="*/ 20 w 221"/>
                <a:gd name="T63" fmla="*/ 196 h 266"/>
                <a:gd name="T64" fmla="*/ 20 w 221"/>
                <a:gd name="T65" fmla="*/ 194 h 266"/>
                <a:gd name="T66" fmla="*/ 30 w 221"/>
                <a:gd name="T67" fmla="*/ 188 h 266"/>
                <a:gd name="T68" fmla="*/ 31 w 221"/>
                <a:gd name="T69" fmla="*/ 186 h 266"/>
                <a:gd name="T70" fmla="*/ 28 w 221"/>
                <a:gd name="T71" fmla="*/ 164 h 266"/>
                <a:gd name="T72" fmla="*/ 9 w 221"/>
                <a:gd name="T73" fmla="*/ 138 h 266"/>
                <a:gd name="T74" fmla="*/ 3 w 221"/>
                <a:gd name="T75" fmla="*/ 126 h 266"/>
                <a:gd name="T76" fmla="*/ 10 w 221"/>
                <a:gd name="T77" fmla="*/ 102 h 266"/>
                <a:gd name="T78" fmla="*/ 10 w 221"/>
                <a:gd name="T79" fmla="*/ 97 h 266"/>
                <a:gd name="T80" fmla="*/ 5 w 221"/>
                <a:gd name="T81" fmla="*/ 87 h 266"/>
                <a:gd name="T82" fmla="*/ 5 w 221"/>
                <a:gd name="T83" fmla="*/ 80 h 266"/>
                <a:gd name="T84" fmla="*/ 6 w 221"/>
                <a:gd name="T85" fmla="*/ 77 h 266"/>
                <a:gd name="T86" fmla="*/ 28 w 221"/>
                <a:gd name="T87" fmla="*/ 55 h 266"/>
                <a:gd name="T88" fmla="*/ 34 w 221"/>
                <a:gd name="T89" fmla="*/ 43 h 266"/>
                <a:gd name="T90" fmla="*/ 39 w 221"/>
                <a:gd name="T91" fmla="*/ 26 h 266"/>
                <a:gd name="T92" fmla="*/ 63 w 221"/>
                <a:gd name="T93" fmla="*/ 24 h 266"/>
                <a:gd name="T94" fmla="*/ 69 w 221"/>
                <a:gd name="T95" fmla="*/ 18 h 266"/>
                <a:gd name="T96" fmla="*/ 71 w 221"/>
                <a:gd name="T97" fmla="*/ 4 h 266"/>
                <a:gd name="T98" fmla="*/ 78 w 221"/>
                <a:gd name="T99" fmla="*/ 0 h 266"/>
                <a:gd name="T100" fmla="*/ 80 w 221"/>
                <a:gd name="T101" fmla="*/ 2 h 266"/>
                <a:gd name="T102" fmla="*/ 83 w 221"/>
                <a:gd name="T103" fmla="*/ 9 h 266"/>
                <a:gd name="T104" fmla="*/ 111 w 221"/>
                <a:gd name="T105" fmla="*/ 16 h 266"/>
                <a:gd name="T106" fmla="*/ 117 w 221"/>
                <a:gd name="T107" fmla="*/ 26 h 266"/>
                <a:gd name="T108" fmla="*/ 124 w 221"/>
                <a:gd name="T109" fmla="*/ 24 h 266"/>
                <a:gd name="T110" fmla="*/ 167 w 221"/>
                <a:gd name="T111" fmla="*/ 44 h 266"/>
                <a:gd name="T112" fmla="*/ 178 w 221"/>
                <a:gd name="T113" fmla="*/ 60 h 266"/>
                <a:gd name="T114" fmla="*/ 187 w 221"/>
                <a:gd name="T115" fmla="*/ 58 h 266"/>
                <a:gd name="T116" fmla="*/ 202 w 221"/>
                <a:gd name="T117" fmla="*/ 67 h 266"/>
                <a:gd name="T118" fmla="*/ 214 w 221"/>
                <a:gd name="T119" fmla="*/ 8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1" h="266">
                  <a:moveTo>
                    <a:pt x="214" y="84"/>
                  </a:moveTo>
                  <a:lnTo>
                    <a:pt x="210" y="87"/>
                  </a:lnTo>
                  <a:lnTo>
                    <a:pt x="206" y="93"/>
                  </a:lnTo>
                  <a:lnTo>
                    <a:pt x="206" y="94"/>
                  </a:lnTo>
                  <a:lnTo>
                    <a:pt x="206" y="95"/>
                  </a:lnTo>
                  <a:lnTo>
                    <a:pt x="206" y="96"/>
                  </a:lnTo>
                  <a:lnTo>
                    <a:pt x="207" y="97"/>
                  </a:lnTo>
                  <a:lnTo>
                    <a:pt x="220" y="107"/>
                  </a:lnTo>
                  <a:lnTo>
                    <a:pt x="221" y="108"/>
                  </a:lnTo>
                  <a:lnTo>
                    <a:pt x="221" y="110"/>
                  </a:lnTo>
                  <a:lnTo>
                    <a:pt x="221" y="115"/>
                  </a:lnTo>
                  <a:lnTo>
                    <a:pt x="217" y="122"/>
                  </a:lnTo>
                  <a:lnTo>
                    <a:pt x="208" y="126"/>
                  </a:lnTo>
                  <a:lnTo>
                    <a:pt x="207" y="128"/>
                  </a:lnTo>
                  <a:lnTo>
                    <a:pt x="207" y="128"/>
                  </a:lnTo>
                  <a:lnTo>
                    <a:pt x="207" y="129"/>
                  </a:lnTo>
                  <a:lnTo>
                    <a:pt x="207" y="131"/>
                  </a:lnTo>
                  <a:lnTo>
                    <a:pt x="211" y="137"/>
                  </a:lnTo>
                  <a:lnTo>
                    <a:pt x="212" y="140"/>
                  </a:lnTo>
                  <a:lnTo>
                    <a:pt x="213" y="182"/>
                  </a:lnTo>
                  <a:lnTo>
                    <a:pt x="216" y="189"/>
                  </a:lnTo>
                  <a:lnTo>
                    <a:pt x="214" y="199"/>
                  </a:lnTo>
                  <a:lnTo>
                    <a:pt x="209" y="208"/>
                  </a:lnTo>
                  <a:lnTo>
                    <a:pt x="197" y="213"/>
                  </a:lnTo>
                  <a:lnTo>
                    <a:pt x="179" y="236"/>
                  </a:lnTo>
                  <a:lnTo>
                    <a:pt x="179" y="240"/>
                  </a:lnTo>
                  <a:lnTo>
                    <a:pt x="179" y="243"/>
                  </a:lnTo>
                  <a:lnTo>
                    <a:pt x="184" y="250"/>
                  </a:lnTo>
                  <a:lnTo>
                    <a:pt x="184" y="251"/>
                  </a:lnTo>
                  <a:lnTo>
                    <a:pt x="184" y="252"/>
                  </a:lnTo>
                  <a:lnTo>
                    <a:pt x="184" y="253"/>
                  </a:lnTo>
                  <a:lnTo>
                    <a:pt x="173" y="263"/>
                  </a:lnTo>
                  <a:lnTo>
                    <a:pt x="166" y="266"/>
                  </a:lnTo>
                  <a:lnTo>
                    <a:pt x="164" y="263"/>
                  </a:lnTo>
                  <a:lnTo>
                    <a:pt x="164" y="262"/>
                  </a:lnTo>
                  <a:lnTo>
                    <a:pt x="161" y="262"/>
                  </a:lnTo>
                  <a:lnTo>
                    <a:pt x="152" y="265"/>
                  </a:lnTo>
                  <a:lnTo>
                    <a:pt x="148" y="264"/>
                  </a:lnTo>
                  <a:lnTo>
                    <a:pt x="145" y="261"/>
                  </a:lnTo>
                  <a:lnTo>
                    <a:pt x="144" y="257"/>
                  </a:lnTo>
                  <a:lnTo>
                    <a:pt x="138" y="251"/>
                  </a:lnTo>
                  <a:lnTo>
                    <a:pt x="134" y="249"/>
                  </a:lnTo>
                  <a:lnTo>
                    <a:pt x="121" y="237"/>
                  </a:lnTo>
                  <a:lnTo>
                    <a:pt x="119" y="236"/>
                  </a:lnTo>
                  <a:lnTo>
                    <a:pt x="113" y="237"/>
                  </a:lnTo>
                  <a:lnTo>
                    <a:pt x="113" y="238"/>
                  </a:lnTo>
                  <a:lnTo>
                    <a:pt x="112" y="240"/>
                  </a:lnTo>
                  <a:lnTo>
                    <a:pt x="110" y="243"/>
                  </a:lnTo>
                  <a:lnTo>
                    <a:pt x="110" y="245"/>
                  </a:lnTo>
                  <a:lnTo>
                    <a:pt x="109" y="246"/>
                  </a:lnTo>
                  <a:lnTo>
                    <a:pt x="108" y="247"/>
                  </a:lnTo>
                  <a:lnTo>
                    <a:pt x="103" y="248"/>
                  </a:lnTo>
                  <a:lnTo>
                    <a:pt x="98" y="244"/>
                  </a:lnTo>
                  <a:lnTo>
                    <a:pt x="93" y="238"/>
                  </a:lnTo>
                  <a:lnTo>
                    <a:pt x="92" y="232"/>
                  </a:lnTo>
                  <a:lnTo>
                    <a:pt x="91" y="231"/>
                  </a:lnTo>
                  <a:lnTo>
                    <a:pt x="77" y="225"/>
                  </a:lnTo>
                  <a:lnTo>
                    <a:pt x="67" y="227"/>
                  </a:lnTo>
                  <a:lnTo>
                    <a:pt x="54" y="222"/>
                  </a:lnTo>
                  <a:lnTo>
                    <a:pt x="45" y="225"/>
                  </a:lnTo>
                  <a:lnTo>
                    <a:pt x="41" y="224"/>
                  </a:lnTo>
                  <a:lnTo>
                    <a:pt x="29" y="215"/>
                  </a:lnTo>
                  <a:lnTo>
                    <a:pt x="20" y="197"/>
                  </a:lnTo>
                  <a:lnTo>
                    <a:pt x="20" y="196"/>
                  </a:lnTo>
                  <a:lnTo>
                    <a:pt x="20" y="195"/>
                  </a:lnTo>
                  <a:lnTo>
                    <a:pt x="20" y="194"/>
                  </a:lnTo>
                  <a:lnTo>
                    <a:pt x="22" y="192"/>
                  </a:lnTo>
                  <a:lnTo>
                    <a:pt x="30" y="188"/>
                  </a:lnTo>
                  <a:lnTo>
                    <a:pt x="31" y="186"/>
                  </a:lnTo>
                  <a:lnTo>
                    <a:pt x="31" y="186"/>
                  </a:lnTo>
                  <a:lnTo>
                    <a:pt x="31" y="183"/>
                  </a:lnTo>
                  <a:lnTo>
                    <a:pt x="28" y="164"/>
                  </a:lnTo>
                  <a:lnTo>
                    <a:pt x="15" y="143"/>
                  </a:lnTo>
                  <a:lnTo>
                    <a:pt x="9" y="138"/>
                  </a:lnTo>
                  <a:lnTo>
                    <a:pt x="7" y="132"/>
                  </a:lnTo>
                  <a:lnTo>
                    <a:pt x="3" y="126"/>
                  </a:lnTo>
                  <a:lnTo>
                    <a:pt x="0" y="119"/>
                  </a:lnTo>
                  <a:lnTo>
                    <a:pt x="10" y="102"/>
                  </a:lnTo>
                  <a:lnTo>
                    <a:pt x="10" y="99"/>
                  </a:lnTo>
                  <a:lnTo>
                    <a:pt x="10" y="97"/>
                  </a:lnTo>
                  <a:lnTo>
                    <a:pt x="10" y="95"/>
                  </a:lnTo>
                  <a:lnTo>
                    <a:pt x="5" y="87"/>
                  </a:lnTo>
                  <a:lnTo>
                    <a:pt x="5" y="84"/>
                  </a:lnTo>
                  <a:lnTo>
                    <a:pt x="5" y="80"/>
                  </a:lnTo>
                  <a:lnTo>
                    <a:pt x="5" y="78"/>
                  </a:lnTo>
                  <a:lnTo>
                    <a:pt x="6" y="77"/>
                  </a:lnTo>
                  <a:lnTo>
                    <a:pt x="23" y="66"/>
                  </a:lnTo>
                  <a:lnTo>
                    <a:pt x="28" y="55"/>
                  </a:lnTo>
                  <a:lnTo>
                    <a:pt x="32" y="49"/>
                  </a:lnTo>
                  <a:lnTo>
                    <a:pt x="34" y="43"/>
                  </a:lnTo>
                  <a:lnTo>
                    <a:pt x="35" y="41"/>
                  </a:lnTo>
                  <a:lnTo>
                    <a:pt x="39" y="26"/>
                  </a:lnTo>
                  <a:lnTo>
                    <a:pt x="46" y="22"/>
                  </a:lnTo>
                  <a:lnTo>
                    <a:pt x="63" y="24"/>
                  </a:lnTo>
                  <a:lnTo>
                    <a:pt x="69" y="19"/>
                  </a:lnTo>
                  <a:lnTo>
                    <a:pt x="69" y="18"/>
                  </a:lnTo>
                  <a:lnTo>
                    <a:pt x="70" y="5"/>
                  </a:lnTo>
                  <a:lnTo>
                    <a:pt x="71" y="4"/>
                  </a:lnTo>
                  <a:lnTo>
                    <a:pt x="73" y="1"/>
                  </a:lnTo>
                  <a:lnTo>
                    <a:pt x="78" y="0"/>
                  </a:lnTo>
                  <a:lnTo>
                    <a:pt x="79" y="1"/>
                  </a:lnTo>
                  <a:lnTo>
                    <a:pt x="80" y="2"/>
                  </a:lnTo>
                  <a:lnTo>
                    <a:pt x="82" y="7"/>
                  </a:lnTo>
                  <a:lnTo>
                    <a:pt x="83" y="9"/>
                  </a:lnTo>
                  <a:lnTo>
                    <a:pt x="111" y="13"/>
                  </a:lnTo>
                  <a:lnTo>
                    <a:pt x="111" y="16"/>
                  </a:lnTo>
                  <a:lnTo>
                    <a:pt x="114" y="24"/>
                  </a:lnTo>
                  <a:lnTo>
                    <a:pt x="117" y="26"/>
                  </a:lnTo>
                  <a:lnTo>
                    <a:pt x="120" y="26"/>
                  </a:lnTo>
                  <a:lnTo>
                    <a:pt x="124" y="24"/>
                  </a:lnTo>
                  <a:lnTo>
                    <a:pt x="158" y="36"/>
                  </a:lnTo>
                  <a:lnTo>
                    <a:pt x="167" y="44"/>
                  </a:lnTo>
                  <a:lnTo>
                    <a:pt x="172" y="54"/>
                  </a:lnTo>
                  <a:lnTo>
                    <a:pt x="178" y="60"/>
                  </a:lnTo>
                  <a:lnTo>
                    <a:pt x="183" y="60"/>
                  </a:lnTo>
                  <a:lnTo>
                    <a:pt x="187" y="58"/>
                  </a:lnTo>
                  <a:lnTo>
                    <a:pt x="199" y="64"/>
                  </a:lnTo>
                  <a:lnTo>
                    <a:pt x="202" y="67"/>
                  </a:lnTo>
                  <a:lnTo>
                    <a:pt x="204" y="71"/>
                  </a:lnTo>
                  <a:lnTo>
                    <a:pt x="214" y="84"/>
                  </a:lnTo>
                  <a:close/>
                </a:path>
              </a:pathLst>
            </a:custGeom>
            <a:solidFill>
              <a:srgbClr val="F0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324" name="Freeform 497"/>
            <p:cNvSpPr>
              <a:spLocks/>
            </p:cNvSpPr>
            <p:nvPr/>
          </p:nvSpPr>
          <p:spPr bwMode="auto">
            <a:xfrm>
              <a:off x="4313238" y="517525"/>
              <a:ext cx="350838" cy="422275"/>
            </a:xfrm>
            <a:custGeom>
              <a:avLst/>
              <a:gdLst>
                <a:gd name="T0" fmla="*/ 210 w 221"/>
                <a:gd name="T1" fmla="*/ 87 h 266"/>
                <a:gd name="T2" fmla="*/ 206 w 221"/>
                <a:gd name="T3" fmla="*/ 94 h 266"/>
                <a:gd name="T4" fmla="*/ 206 w 221"/>
                <a:gd name="T5" fmla="*/ 96 h 266"/>
                <a:gd name="T6" fmla="*/ 220 w 221"/>
                <a:gd name="T7" fmla="*/ 107 h 266"/>
                <a:gd name="T8" fmla="*/ 221 w 221"/>
                <a:gd name="T9" fmla="*/ 110 h 266"/>
                <a:gd name="T10" fmla="*/ 217 w 221"/>
                <a:gd name="T11" fmla="*/ 122 h 266"/>
                <a:gd name="T12" fmla="*/ 207 w 221"/>
                <a:gd name="T13" fmla="*/ 128 h 266"/>
                <a:gd name="T14" fmla="*/ 207 w 221"/>
                <a:gd name="T15" fmla="*/ 129 h 266"/>
                <a:gd name="T16" fmla="*/ 211 w 221"/>
                <a:gd name="T17" fmla="*/ 137 h 266"/>
                <a:gd name="T18" fmla="*/ 213 w 221"/>
                <a:gd name="T19" fmla="*/ 182 h 266"/>
                <a:gd name="T20" fmla="*/ 214 w 221"/>
                <a:gd name="T21" fmla="*/ 199 h 266"/>
                <a:gd name="T22" fmla="*/ 197 w 221"/>
                <a:gd name="T23" fmla="*/ 213 h 266"/>
                <a:gd name="T24" fmla="*/ 179 w 221"/>
                <a:gd name="T25" fmla="*/ 240 h 266"/>
                <a:gd name="T26" fmla="*/ 184 w 221"/>
                <a:gd name="T27" fmla="*/ 250 h 266"/>
                <a:gd name="T28" fmla="*/ 184 w 221"/>
                <a:gd name="T29" fmla="*/ 252 h 266"/>
                <a:gd name="T30" fmla="*/ 173 w 221"/>
                <a:gd name="T31" fmla="*/ 263 h 266"/>
                <a:gd name="T32" fmla="*/ 164 w 221"/>
                <a:gd name="T33" fmla="*/ 263 h 266"/>
                <a:gd name="T34" fmla="*/ 161 w 221"/>
                <a:gd name="T35" fmla="*/ 262 h 266"/>
                <a:gd name="T36" fmla="*/ 148 w 221"/>
                <a:gd name="T37" fmla="*/ 264 h 266"/>
                <a:gd name="T38" fmla="*/ 144 w 221"/>
                <a:gd name="T39" fmla="*/ 257 h 266"/>
                <a:gd name="T40" fmla="*/ 134 w 221"/>
                <a:gd name="T41" fmla="*/ 249 h 266"/>
                <a:gd name="T42" fmla="*/ 119 w 221"/>
                <a:gd name="T43" fmla="*/ 236 h 266"/>
                <a:gd name="T44" fmla="*/ 113 w 221"/>
                <a:gd name="T45" fmla="*/ 238 h 266"/>
                <a:gd name="T46" fmla="*/ 110 w 221"/>
                <a:gd name="T47" fmla="*/ 243 h 266"/>
                <a:gd name="T48" fmla="*/ 109 w 221"/>
                <a:gd name="T49" fmla="*/ 246 h 266"/>
                <a:gd name="T50" fmla="*/ 103 w 221"/>
                <a:gd name="T51" fmla="*/ 248 h 266"/>
                <a:gd name="T52" fmla="*/ 93 w 221"/>
                <a:gd name="T53" fmla="*/ 238 h 266"/>
                <a:gd name="T54" fmla="*/ 91 w 221"/>
                <a:gd name="T55" fmla="*/ 231 h 266"/>
                <a:gd name="T56" fmla="*/ 67 w 221"/>
                <a:gd name="T57" fmla="*/ 227 h 266"/>
                <a:gd name="T58" fmla="*/ 45 w 221"/>
                <a:gd name="T59" fmla="*/ 225 h 266"/>
                <a:gd name="T60" fmla="*/ 29 w 221"/>
                <a:gd name="T61" fmla="*/ 215 h 266"/>
                <a:gd name="T62" fmla="*/ 20 w 221"/>
                <a:gd name="T63" fmla="*/ 196 h 266"/>
                <a:gd name="T64" fmla="*/ 20 w 221"/>
                <a:gd name="T65" fmla="*/ 194 h 266"/>
                <a:gd name="T66" fmla="*/ 30 w 221"/>
                <a:gd name="T67" fmla="*/ 188 h 266"/>
                <a:gd name="T68" fmla="*/ 31 w 221"/>
                <a:gd name="T69" fmla="*/ 186 h 266"/>
                <a:gd name="T70" fmla="*/ 28 w 221"/>
                <a:gd name="T71" fmla="*/ 164 h 266"/>
                <a:gd name="T72" fmla="*/ 9 w 221"/>
                <a:gd name="T73" fmla="*/ 138 h 266"/>
                <a:gd name="T74" fmla="*/ 3 w 221"/>
                <a:gd name="T75" fmla="*/ 126 h 266"/>
                <a:gd name="T76" fmla="*/ 10 w 221"/>
                <a:gd name="T77" fmla="*/ 102 h 266"/>
                <a:gd name="T78" fmla="*/ 10 w 221"/>
                <a:gd name="T79" fmla="*/ 97 h 266"/>
                <a:gd name="T80" fmla="*/ 5 w 221"/>
                <a:gd name="T81" fmla="*/ 87 h 266"/>
                <a:gd name="T82" fmla="*/ 5 w 221"/>
                <a:gd name="T83" fmla="*/ 80 h 266"/>
                <a:gd name="T84" fmla="*/ 6 w 221"/>
                <a:gd name="T85" fmla="*/ 77 h 266"/>
                <a:gd name="T86" fmla="*/ 28 w 221"/>
                <a:gd name="T87" fmla="*/ 55 h 266"/>
                <a:gd name="T88" fmla="*/ 34 w 221"/>
                <a:gd name="T89" fmla="*/ 43 h 266"/>
                <a:gd name="T90" fmla="*/ 39 w 221"/>
                <a:gd name="T91" fmla="*/ 26 h 266"/>
                <a:gd name="T92" fmla="*/ 63 w 221"/>
                <a:gd name="T93" fmla="*/ 24 h 266"/>
                <a:gd name="T94" fmla="*/ 69 w 221"/>
                <a:gd name="T95" fmla="*/ 18 h 266"/>
                <a:gd name="T96" fmla="*/ 71 w 221"/>
                <a:gd name="T97" fmla="*/ 4 h 266"/>
                <a:gd name="T98" fmla="*/ 78 w 221"/>
                <a:gd name="T99" fmla="*/ 0 h 266"/>
                <a:gd name="T100" fmla="*/ 80 w 221"/>
                <a:gd name="T101" fmla="*/ 2 h 266"/>
                <a:gd name="T102" fmla="*/ 83 w 221"/>
                <a:gd name="T103" fmla="*/ 9 h 266"/>
                <a:gd name="T104" fmla="*/ 111 w 221"/>
                <a:gd name="T105" fmla="*/ 16 h 266"/>
                <a:gd name="T106" fmla="*/ 117 w 221"/>
                <a:gd name="T107" fmla="*/ 26 h 266"/>
                <a:gd name="T108" fmla="*/ 124 w 221"/>
                <a:gd name="T109" fmla="*/ 24 h 266"/>
                <a:gd name="T110" fmla="*/ 167 w 221"/>
                <a:gd name="T111" fmla="*/ 44 h 266"/>
                <a:gd name="T112" fmla="*/ 178 w 221"/>
                <a:gd name="T113" fmla="*/ 60 h 266"/>
                <a:gd name="T114" fmla="*/ 187 w 221"/>
                <a:gd name="T115" fmla="*/ 58 h 266"/>
                <a:gd name="T116" fmla="*/ 202 w 221"/>
                <a:gd name="T117" fmla="*/ 67 h 266"/>
                <a:gd name="T118" fmla="*/ 214 w 221"/>
                <a:gd name="T119" fmla="*/ 8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1" h="266">
                  <a:moveTo>
                    <a:pt x="214" y="84"/>
                  </a:moveTo>
                  <a:lnTo>
                    <a:pt x="210" y="87"/>
                  </a:lnTo>
                  <a:lnTo>
                    <a:pt x="206" y="93"/>
                  </a:lnTo>
                  <a:lnTo>
                    <a:pt x="206" y="94"/>
                  </a:lnTo>
                  <a:lnTo>
                    <a:pt x="206" y="95"/>
                  </a:lnTo>
                  <a:lnTo>
                    <a:pt x="206" y="96"/>
                  </a:lnTo>
                  <a:lnTo>
                    <a:pt x="207" y="97"/>
                  </a:lnTo>
                  <a:lnTo>
                    <a:pt x="220" y="107"/>
                  </a:lnTo>
                  <a:lnTo>
                    <a:pt x="221" y="108"/>
                  </a:lnTo>
                  <a:lnTo>
                    <a:pt x="221" y="110"/>
                  </a:lnTo>
                  <a:lnTo>
                    <a:pt x="221" y="115"/>
                  </a:lnTo>
                  <a:lnTo>
                    <a:pt x="217" y="122"/>
                  </a:lnTo>
                  <a:lnTo>
                    <a:pt x="208" y="126"/>
                  </a:lnTo>
                  <a:lnTo>
                    <a:pt x="207" y="128"/>
                  </a:lnTo>
                  <a:lnTo>
                    <a:pt x="207" y="128"/>
                  </a:lnTo>
                  <a:lnTo>
                    <a:pt x="207" y="129"/>
                  </a:lnTo>
                  <a:lnTo>
                    <a:pt x="207" y="131"/>
                  </a:lnTo>
                  <a:lnTo>
                    <a:pt x="211" y="137"/>
                  </a:lnTo>
                  <a:lnTo>
                    <a:pt x="212" y="140"/>
                  </a:lnTo>
                  <a:lnTo>
                    <a:pt x="213" y="182"/>
                  </a:lnTo>
                  <a:lnTo>
                    <a:pt x="216" y="189"/>
                  </a:lnTo>
                  <a:lnTo>
                    <a:pt x="214" y="199"/>
                  </a:lnTo>
                  <a:lnTo>
                    <a:pt x="209" y="208"/>
                  </a:lnTo>
                  <a:lnTo>
                    <a:pt x="197" y="213"/>
                  </a:lnTo>
                  <a:lnTo>
                    <a:pt x="179" y="236"/>
                  </a:lnTo>
                  <a:lnTo>
                    <a:pt x="179" y="240"/>
                  </a:lnTo>
                  <a:lnTo>
                    <a:pt x="179" y="243"/>
                  </a:lnTo>
                  <a:lnTo>
                    <a:pt x="184" y="250"/>
                  </a:lnTo>
                  <a:lnTo>
                    <a:pt x="184" y="251"/>
                  </a:lnTo>
                  <a:lnTo>
                    <a:pt x="184" y="252"/>
                  </a:lnTo>
                  <a:lnTo>
                    <a:pt x="184" y="253"/>
                  </a:lnTo>
                  <a:lnTo>
                    <a:pt x="173" y="263"/>
                  </a:lnTo>
                  <a:lnTo>
                    <a:pt x="166" y="266"/>
                  </a:lnTo>
                  <a:lnTo>
                    <a:pt x="164" y="263"/>
                  </a:lnTo>
                  <a:lnTo>
                    <a:pt x="164" y="262"/>
                  </a:lnTo>
                  <a:lnTo>
                    <a:pt x="161" y="262"/>
                  </a:lnTo>
                  <a:lnTo>
                    <a:pt x="152" y="265"/>
                  </a:lnTo>
                  <a:lnTo>
                    <a:pt x="148" y="264"/>
                  </a:lnTo>
                  <a:lnTo>
                    <a:pt x="145" y="261"/>
                  </a:lnTo>
                  <a:lnTo>
                    <a:pt x="144" y="257"/>
                  </a:lnTo>
                  <a:lnTo>
                    <a:pt x="138" y="251"/>
                  </a:lnTo>
                  <a:lnTo>
                    <a:pt x="134" y="249"/>
                  </a:lnTo>
                  <a:lnTo>
                    <a:pt x="121" y="237"/>
                  </a:lnTo>
                  <a:lnTo>
                    <a:pt x="119" y="236"/>
                  </a:lnTo>
                  <a:lnTo>
                    <a:pt x="113" y="237"/>
                  </a:lnTo>
                  <a:lnTo>
                    <a:pt x="113" y="238"/>
                  </a:lnTo>
                  <a:lnTo>
                    <a:pt x="112" y="240"/>
                  </a:lnTo>
                  <a:lnTo>
                    <a:pt x="110" y="243"/>
                  </a:lnTo>
                  <a:lnTo>
                    <a:pt x="110" y="245"/>
                  </a:lnTo>
                  <a:lnTo>
                    <a:pt x="109" y="246"/>
                  </a:lnTo>
                  <a:lnTo>
                    <a:pt x="108" y="247"/>
                  </a:lnTo>
                  <a:lnTo>
                    <a:pt x="103" y="248"/>
                  </a:lnTo>
                  <a:lnTo>
                    <a:pt x="98" y="244"/>
                  </a:lnTo>
                  <a:lnTo>
                    <a:pt x="93" y="238"/>
                  </a:lnTo>
                  <a:lnTo>
                    <a:pt x="92" y="232"/>
                  </a:lnTo>
                  <a:lnTo>
                    <a:pt x="91" y="231"/>
                  </a:lnTo>
                  <a:lnTo>
                    <a:pt x="77" y="225"/>
                  </a:lnTo>
                  <a:lnTo>
                    <a:pt x="67" y="227"/>
                  </a:lnTo>
                  <a:lnTo>
                    <a:pt x="54" y="222"/>
                  </a:lnTo>
                  <a:lnTo>
                    <a:pt x="45" y="225"/>
                  </a:lnTo>
                  <a:lnTo>
                    <a:pt x="41" y="224"/>
                  </a:lnTo>
                  <a:lnTo>
                    <a:pt x="29" y="215"/>
                  </a:lnTo>
                  <a:lnTo>
                    <a:pt x="20" y="197"/>
                  </a:lnTo>
                  <a:lnTo>
                    <a:pt x="20" y="196"/>
                  </a:lnTo>
                  <a:lnTo>
                    <a:pt x="20" y="195"/>
                  </a:lnTo>
                  <a:lnTo>
                    <a:pt x="20" y="194"/>
                  </a:lnTo>
                  <a:lnTo>
                    <a:pt x="22" y="192"/>
                  </a:lnTo>
                  <a:lnTo>
                    <a:pt x="30" y="188"/>
                  </a:lnTo>
                  <a:lnTo>
                    <a:pt x="31" y="186"/>
                  </a:lnTo>
                  <a:lnTo>
                    <a:pt x="31" y="186"/>
                  </a:lnTo>
                  <a:lnTo>
                    <a:pt x="31" y="183"/>
                  </a:lnTo>
                  <a:lnTo>
                    <a:pt x="28" y="164"/>
                  </a:lnTo>
                  <a:lnTo>
                    <a:pt x="15" y="143"/>
                  </a:lnTo>
                  <a:lnTo>
                    <a:pt x="9" y="138"/>
                  </a:lnTo>
                  <a:lnTo>
                    <a:pt x="7" y="132"/>
                  </a:lnTo>
                  <a:lnTo>
                    <a:pt x="3" y="126"/>
                  </a:lnTo>
                  <a:lnTo>
                    <a:pt x="0" y="119"/>
                  </a:lnTo>
                  <a:lnTo>
                    <a:pt x="10" y="102"/>
                  </a:lnTo>
                  <a:lnTo>
                    <a:pt x="10" y="99"/>
                  </a:lnTo>
                  <a:lnTo>
                    <a:pt x="10" y="97"/>
                  </a:lnTo>
                  <a:lnTo>
                    <a:pt x="10" y="95"/>
                  </a:lnTo>
                  <a:lnTo>
                    <a:pt x="5" y="87"/>
                  </a:lnTo>
                  <a:lnTo>
                    <a:pt x="5" y="84"/>
                  </a:lnTo>
                  <a:lnTo>
                    <a:pt x="5" y="80"/>
                  </a:lnTo>
                  <a:lnTo>
                    <a:pt x="5" y="78"/>
                  </a:lnTo>
                  <a:lnTo>
                    <a:pt x="6" y="77"/>
                  </a:lnTo>
                  <a:lnTo>
                    <a:pt x="23" y="66"/>
                  </a:lnTo>
                  <a:lnTo>
                    <a:pt x="28" y="55"/>
                  </a:lnTo>
                  <a:lnTo>
                    <a:pt x="32" y="49"/>
                  </a:lnTo>
                  <a:lnTo>
                    <a:pt x="34" y="43"/>
                  </a:lnTo>
                  <a:lnTo>
                    <a:pt x="35" y="41"/>
                  </a:lnTo>
                  <a:lnTo>
                    <a:pt x="39" y="26"/>
                  </a:lnTo>
                  <a:lnTo>
                    <a:pt x="46" y="22"/>
                  </a:lnTo>
                  <a:lnTo>
                    <a:pt x="63" y="24"/>
                  </a:lnTo>
                  <a:lnTo>
                    <a:pt x="69" y="19"/>
                  </a:lnTo>
                  <a:lnTo>
                    <a:pt x="69" y="18"/>
                  </a:lnTo>
                  <a:lnTo>
                    <a:pt x="70" y="5"/>
                  </a:lnTo>
                  <a:lnTo>
                    <a:pt x="71" y="4"/>
                  </a:lnTo>
                  <a:lnTo>
                    <a:pt x="73" y="1"/>
                  </a:lnTo>
                  <a:lnTo>
                    <a:pt x="78" y="0"/>
                  </a:lnTo>
                  <a:lnTo>
                    <a:pt x="79" y="1"/>
                  </a:lnTo>
                  <a:lnTo>
                    <a:pt x="80" y="2"/>
                  </a:lnTo>
                  <a:lnTo>
                    <a:pt x="82" y="7"/>
                  </a:lnTo>
                  <a:lnTo>
                    <a:pt x="83" y="9"/>
                  </a:lnTo>
                  <a:lnTo>
                    <a:pt x="111" y="13"/>
                  </a:lnTo>
                  <a:lnTo>
                    <a:pt x="111" y="16"/>
                  </a:lnTo>
                  <a:lnTo>
                    <a:pt x="114" y="24"/>
                  </a:lnTo>
                  <a:lnTo>
                    <a:pt x="117" y="26"/>
                  </a:lnTo>
                  <a:lnTo>
                    <a:pt x="120" y="26"/>
                  </a:lnTo>
                  <a:lnTo>
                    <a:pt x="124" y="24"/>
                  </a:lnTo>
                  <a:lnTo>
                    <a:pt x="158" y="36"/>
                  </a:lnTo>
                  <a:lnTo>
                    <a:pt x="167" y="44"/>
                  </a:lnTo>
                  <a:lnTo>
                    <a:pt x="172" y="54"/>
                  </a:lnTo>
                  <a:lnTo>
                    <a:pt x="178" y="60"/>
                  </a:lnTo>
                  <a:lnTo>
                    <a:pt x="183" y="60"/>
                  </a:lnTo>
                  <a:lnTo>
                    <a:pt x="187" y="58"/>
                  </a:lnTo>
                  <a:lnTo>
                    <a:pt x="199" y="64"/>
                  </a:lnTo>
                  <a:lnTo>
                    <a:pt x="202" y="67"/>
                  </a:lnTo>
                  <a:lnTo>
                    <a:pt x="204" y="71"/>
                  </a:lnTo>
                  <a:lnTo>
                    <a:pt x="214" y="84"/>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grpSp>
      <p:grpSp>
        <p:nvGrpSpPr>
          <p:cNvPr id="837" name="Skupina 836"/>
          <p:cNvGrpSpPr/>
          <p:nvPr/>
        </p:nvGrpSpPr>
        <p:grpSpPr>
          <a:xfrm>
            <a:off x="3939707" y="1232340"/>
            <a:ext cx="2328341" cy="2201751"/>
            <a:chOff x="3846513" y="-1904999"/>
            <a:chExt cx="817563" cy="773113"/>
          </a:xfrm>
        </p:grpSpPr>
        <p:sp>
          <p:nvSpPr>
            <p:cNvPr id="377" name="Freeform 550"/>
            <p:cNvSpPr>
              <a:spLocks/>
            </p:cNvSpPr>
            <p:nvPr/>
          </p:nvSpPr>
          <p:spPr bwMode="auto">
            <a:xfrm>
              <a:off x="3846513" y="-1710144"/>
              <a:ext cx="285750" cy="359181"/>
            </a:xfrm>
            <a:custGeom>
              <a:avLst/>
              <a:gdLst>
                <a:gd name="T0" fmla="*/ 170 w 180"/>
                <a:gd name="T1" fmla="*/ 81 h 220"/>
                <a:gd name="T2" fmla="*/ 160 w 180"/>
                <a:gd name="T3" fmla="*/ 96 h 220"/>
                <a:gd name="T4" fmla="*/ 163 w 180"/>
                <a:gd name="T5" fmla="*/ 116 h 220"/>
                <a:gd name="T6" fmla="*/ 163 w 180"/>
                <a:gd name="T7" fmla="*/ 124 h 220"/>
                <a:gd name="T8" fmla="*/ 161 w 180"/>
                <a:gd name="T9" fmla="*/ 129 h 220"/>
                <a:gd name="T10" fmla="*/ 161 w 180"/>
                <a:gd name="T11" fmla="*/ 131 h 220"/>
                <a:gd name="T12" fmla="*/ 170 w 180"/>
                <a:gd name="T13" fmla="*/ 139 h 220"/>
                <a:gd name="T14" fmla="*/ 171 w 180"/>
                <a:gd name="T15" fmla="*/ 142 h 220"/>
                <a:gd name="T16" fmla="*/ 171 w 180"/>
                <a:gd name="T17" fmla="*/ 143 h 220"/>
                <a:gd name="T18" fmla="*/ 164 w 180"/>
                <a:gd name="T19" fmla="*/ 147 h 220"/>
                <a:gd name="T20" fmla="*/ 160 w 180"/>
                <a:gd name="T21" fmla="*/ 160 h 220"/>
                <a:gd name="T22" fmla="*/ 155 w 180"/>
                <a:gd name="T23" fmla="*/ 163 h 220"/>
                <a:gd name="T24" fmla="*/ 154 w 180"/>
                <a:gd name="T25" fmla="*/ 165 h 220"/>
                <a:gd name="T26" fmla="*/ 154 w 180"/>
                <a:gd name="T27" fmla="*/ 172 h 220"/>
                <a:gd name="T28" fmla="*/ 145 w 180"/>
                <a:gd name="T29" fmla="*/ 190 h 220"/>
                <a:gd name="T30" fmla="*/ 130 w 180"/>
                <a:gd name="T31" fmla="*/ 193 h 220"/>
                <a:gd name="T32" fmla="*/ 126 w 180"/>
                <a:gd name="T33" fmla="*/ 201 h 220"/>
                <a:gd name="T34" fmla="*/ 133 w 180"/>
                <a:gd name="T35" fmla="*/ 211 h 220"/>
                <a:gd name="T36" fmla="*/ 86 w 180"/>
                <a:gd name="T37" fmla="*/ 219 h 220"/>
                <a:gd name="T38" fmla="*/ 82 w 180"/>
                <a:gd name="T39" fmla="*/ 209 h 220"/>
                <a:gd name="T40" fmla="*/ 79 w 180"/>
                <a:gd name="T41" fmla="*/ 207 h 220"/>
                <a:gd name="T42" fmla="*/ 68 w 180"/>
                <a:gd name="T43" fmla="*/ 207 h 220"/>
                <a:gd name="T44" fmla="*/ 68 w 180"/>
                <a:gd name="T45" fmla="*/ 205 h 220"/>
                <a:gd name="T46" fmla="*/ 70 w 180"/>
                <a:gd name="T47" fmla="*/ 200 h 220"/>
                <a:gd name="T48" fmla="*/ 70 w 180"/>
                <a:gd name="T49" fmla="*/ 197 h 220"/>
                <a:gd name="T50" fmla="*/ 70 w 180"/>
                <a:gd name="T51" fmla="*/ 195 h 220"/>
                <a:gd name="T52" fmla="*/ 39 w 180"/>
                <a:gd name="T53" fmla="*/ 183 h 220"/>
                <a:gd name="T54" fmla="*/ 26 w 180"/>
                <a:gd name="T55" fmla="*/ 188 h 220"/>
                <a:gd name="T56" fmla="*/ 19 w 180"/>
                <a:gd name="T57" fmla="*/ 174 h 220"/>
                <a:gd name="T58" fmla="*/ 12 w 180"/>
                <a:gd name="T59" fmla="*/ 170 h 220"/>
                <a:gd name="T60" fmla="*/ 5 w 180"/>
                <a:gd name="T61" fmla="*/ 159 h 220"/>
                <a:gd name="T62" fmla="*/ 5 w 180"/>
                <a:gd name="T63" fmla="*/ 156 h 220"/>
                <a:gd name="T64" fmla="*/ 7 w 180"/>
                <a:gd name="T65" fmla="*/ 152 h 220"/>
                <a:gd name="T66" fmla="*/ 7 w 180"/>
                <a:gd name="T67" fmla="*/ 146 h 220"/>
                <a:gd name="T68" fmla="*/ 1 w 180"/>
                <a:gd name="T69" fmla="*/ 132 h 220"/>
                <a:gd name="T70" fmla="*/ 2 w 180"/>
                <a:gd name="T71" fmla="*/ 110 h 220"/>
                <a:gd name="T72" fmla="*/ 7 w 180"/>
                <a:gd name="T73" fmla="*/ 99 h 220"/>
                <a:gd name="T74" fmla="*/ 10 w 180"/>
                <a:gd name="T75" fmla="*/ 85 h 220"/>
                <a:gd name="T76" fmla="*/ 8 w 180"/>
                <a:gd name="T77" fmla="*/ 80 h 220"/>
                <a:gd name="T78" fmla="*/ 8 w 180"/>
                <a:gd name="T79" fmla="*/ 64 h 220"/>
                <a:gd name="T80" fmla="*/ 16 w 180"/>
                <a:gd name="T81" fmla="*/ 59 h 220"/>
                <a:gd name="T82" fmla="*/ 17 w 180"/>
                <a:gd name="T83" fmla="*/ 56 h 220"/>
                <a:gd name="T84" fmla="*/ 14 w 180"/>
                <a:gd name="T85" fmla="*/ 44 h 220"/>
                <a:gd name="T86" fmla="*/ 14 w 180"/>
                <a:gd name="T87" fmla="*/ 27 h 220"/>
                <a:gd name="T88" fmla="*/ 15 w 180"/>
                <a:gd name="T89" fmla="*/ 23 h 220"/>
                <a:gd name="T90" fmla="*/ 28 w 180"/>
                <a:gd name="T91" fmla="*/ 21 h 220"/>
                <a:gd name="T92" fmla="*/ 29 w 180"/>
                <a:gd name="T93" fmla="*/ 20 h 220"/>
                <a:gd name="T94" fmla="*/ 28 w 180"/>
                <a:gd name="T95" fmla="*/ 15 h 220"/>
                <a:gd name="T96" fmla="*/ 25 w 180"/>
                <a:gd name="T97" fmla="*/ 11 h 220"/>
                <a:gd name="T98" fmla="*/ 26 w 180"/>
                <a:gd name="T99" fmla="*/ 8 h 220"/>
                <a:gd name="T100" fmla="*/ 30 w 180"/>
                <a:gd name="T101" fmla="*/ 6 h 220"/>
                <a:gd name="T102" fmla="*/ 84 w 180"/>
                <a:gd name="T103" fmla="*/ 9 h 220"/>
                <a:gd name="T104" fmla="*/ 91 w 180"/>
                <a:gd name="T105" fmla="*/ 11 h 220"/>
                <a:gd name="T106" fmla="*/ 99 w 180"/>
                <a:gd name="T107" fmla="*/ 8 h 220"/>
                <a:gd name="T108" fmla="*/ 117 w 180"/>
                <a:gd name="T109" fmla="*/ 4 h 220"/>
                <a:gd name="T110" fmla="*/ 122 w 180"/>
                <a:gd name="T111" fmla="*/ 14 h 220"/>
                <a:gd name="T112" fmla="*/ 156 w 180"/>
                <a:gd name="T113" fmla="*/ 9 h 220"/>
                <a:gd name="T114" fmla="*/ 180 w 180"/>
                <a:gd name="T115" fmla="*/ 27 h 220"/>
                <a:gd name="T116" fmla="*/ 180 w 180"/>
                <a:gd name="T117" fmla="*/ 29 h 220"/>
                <a:gd name="T118" fmla="*/ 174 w 180"/>
                <a:gd name="T119" fmla="*/ 41 h 220"/>
                <a:gd name="T120" fmla="*/ 172 w 180"/>
                <a:gd name="T121" fmla="*/ 6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 h="220">
                  <a:moveTo>
                    <a:pt x="177" y="78"/>
                  </a:moveTo>
                  <a:lnTo>
                    <a:pt x="170" y="81"/>
                  </a:lnTo>
                  <a:lnTo>
                    <a:pt x="161" y="93"/>
                  </a:lnTo>
                  <a:lnTo>
                    <a:pt x="160" y="96"/>
                  </a:lnTo>
                  <a:lnTo>
                    <a:pt x="161" y="113"/>
                  </a:lnTo>
                  <a:lnTo>
                    <a:pt x="163" y="116"/>
                  </a:lnTo>
                  <a:lnTo>
                    <a:pt x="164" y="119"/>
                  </a:lnTo>
                  <a:lnTo>
                    <a:pt x="163" y="124"/>
                  </a:lnTo>
                  <a:lnTo>
                    <a:pt x="161" y="127"/>
                  </a:lnTo>
                  <a:lnTo>
                    <a:pt x="161" y="129"/>
                  </a:lnTo>
                  <a:lnTo>
                    <a:pt x="161" y="130"/>
                  </a:lnTo>
                  <a:lnTo>
                    <a:pt x="161" y="131"/>
                  </a:lnTo>
                  <a:lnTo>
                    <a:pt x="162" y="131"/>
                  </a:lnTo>
                  <a:lnTo>
                    <a:pt x="170" y="139"/>
                  </a:lnTo>
                  <a:lnTo>
                    <a:pt x="171" y="140"/>
                  </a:lnTo>
                  <a:lnTo>
                    <a:pt x="171" y="142"/>
                  </a:lnTo>
                  <a:lnTo>
                    <a:pt x="171" y="142"/>
                  </a:lnTo>
                  <a:lnTo>
                    <a:pt x="171" y="143"/>
                  </a:lnTo>
                  <a:lnTo>
                    <a:pt x="170" y="145"/>
                  </a:lnTo>
                  <a:lnTo>
                    <a:pt x="164" y="147"/>
                  </a:lnTo>
                  <a:lnTo>
                    <a:pt x="161" y="151"/>
                  </a:lnTo>
                  <a:lnTo>
                    <a:pt x="160" y="160"/>
                  </a:lnTo>
                  <a:lnTo>
                    <a:pt x="159" y="161"/>
                  </a:lnTo>
                  <a:lnTo>
                    <a:pt x="155" y="163"/>
                  </a:lnTo>
                  <a:lnTo>
                    <a:pt x="154" y="164"/>
                  </a:lnTo>
                  <a:lnTo>
                    <a:pt x="154" y="165"/>
                  </a:lnTo>
                  <a:lnTo>
                    <a:pt x="154" y="168"/>
                  </a:lnTo>
                  <a:lnTo>
                    <a:pt x="154" y="172"/>
                  </a:lnTo>
                  <a:lnTo>
                    <a:pt x="147" y="183"/>
                  </a:lnTo>
                  <a:lnTo>
                    <a:pt x="145" y="190"/>
                  </a:lnTo>
                  <a:lnTo>
                    <a:pt x="144" y="191"/>
                  </a:lnTo>
                  <a:lnTo>
                    <a:pt x="130" y="193"/>
                  </a:lnTo>
                  <a:lnTo>
                    <a:pt x="126" y="199"/>
                  </a:lnTo>
                  <a:lnTo>
                    <a:pt x="126" y="201"/>
                  </a:lnTo>
                  <a:lnTo>
                    <a:pt x="126" y="202"/>
                  </a:lnTo>
                  <a:lnTo>
                    <a:pt x="133" y="211"/>
                  </a:lnTo>
                  <a:lnTo>
                    <a:pt x="90" y="220"/>
                  </a:lnTo>
                  <a:lnTo>
                    <a:pt x="86" y="219"/>
                  </a:lnTo>
                  <a:lnTo>
                    <a:pt x="83" y="214"/>
                  </a:lnTo>
                  <a:lnTo>
                    <a:pt x="82" y="209"/>
                  </a:lnTo>
                  <a:lnTo>
                    <a:pt x="81" y="208"/>
                  </a:lnTo>
                  <a:lnTo>
                    <a:pt x="79" y="207"/>
                  </a:lnTo>
                  <a:lnTo>
                    <a:pt x="71" y="208"/>
                  </a:lnTo>
                  <a:lnTo>
                    <a:pt x="68" y="207"/>
                  </a:lnTo>
                  <a:lnTo>
                    <a:pt x="68" y="205"/>
                  </a:lnTo>
                  <a:lnTo>
                    <a:pt x="68" y="205"/>
                  </a:lnTo>
                  <a:lnTo>
                    <a:pt x="68" y="204"/>
                  </a:lnTo>
                  <a:lnTo>
                    <a:pt x="70" y="200"/>
                  </a:lnTo>
                  <a:lnTo>
                    <a:pt x="70" y="198"/>
                  </a:lnTo>
                  <a:lnTo>
                    <a:pt x="70" y="197"/>
                  </a:lnTo>
                  <a:lnTo>
                    <a:pt x="70" y="196"/>
                  </a:lnTo>
                  <a:lnTo>
                    <a:pt x="70" y="195"/>
                  </a:lnTo>
                  <a:lnTo>
                    <a:pt x="67" y="193"/>
                  </a:lnTo>
                  <a:lnTo>
                    <a:pt x="39" y="183"/>
                  </a:lnTo>
                  <a:lnTo>
                    <a:pt x="29" y="188"/>
                  </a:lnTo>
                  <a:lnTo>
                    <a:pt x="26" y="188"/>
                  </a:lnTo>
                  <a:lnTo>
                    <a:pt x="25" y="187"/>
                  </a:lnTo>
                  <a:lnTo>
                    <a:pt x="19" y="174"/>
                  </a:lnTo>
                  <a:lnTo>
                    <a:pt x="13" y="172"/>
                  </a:lnTo>
                  <a:lnTo>
                    <a:pt x="12" y="170"/>
                  </a:lnTo>
                  <a:lnTo>
                    <a:pt x="8" y="165"/>
                  </a:lnTo>
                  <a:lnTo>
                    <a:pt x="5" y="159"/>
                  </a:lnTo>
                  <a:lnTo>
                    <a:pt x="5" y="158"/>
                  </a:lnTo>
                  <a:lnTo>
                    <a:pt x="5" y="156"/>
                  </a:lnTo>
                  <a:lnTo>
                    <a:pt x="7" y="154"/>
                  </a:lnTo>
                  <a:lnTo>
                    <a:pt x="7" y="152"/>
                  </a:lnTo>
                  <a:lnTo>
                    <a:pt x="7" y="149"/>
                  </a:lnTo>
                  <a:lnTo>
                    <a:pt x="7" y="146"/>
                  </a:lnTo>
                  <a:lnTo>
                    <a:pt x="2" y="139"/>
                  </a:lnTo>
                  <a:lnTo>
                    <a:pt x="1" y="132"/>
                  </a:lnTo>
                  <a:lnTo>
                    <a:pt x="0" y="128"/>
                  </a:lnTo>
                  <a:lnTo>
                    <a:pt x="2" y="110"/>
                  </a:lnTo>
                  <a:lnTo>
                    <a:pt x="5" y="101"/>
                  </a:lnTo>
                  <a:lnTo>
                    <a:pt x="7" y="99"/>
                  </a:lnTo>
                  <a:lnTo>
                    <a:pt x="10" y="88"/>
                  </a:lnTo>
                  <a:lnTo>
                    <a:pt x="10" y="85"/>
                  </a:lnTo>
                  <a:lnTo>
                    <a:pt x="8" y="81"/>
                  </a:lnTo>
                  <a:lnTo>
                    <a:pt x="8" y="80"/>
                  </a:lnTo>
                  <a:lnTo>
                    <a:pt x="8" y="65"/>
                  </a:lnTo>
                  <a:lnTo>
                    <a:pt x="8" y="64"/>
                  </a:lnTo>
                  <a:lnTo>
                    <a:pt x="10" y="63"/>
                  </a:lnTo>
                  <a:lnTo>
                    <a:pt x="16" y="59"/>
                  </a:lnTo>
                  <a:lnTo>
                    <a:pt x="16" y="58"/>
                  </a:lnTo>
                  <a:lnTo>
                    <a:pt x="17" y="56"/>
                  </a:lnTo>
                  <a:lnTo>
                    <a:pt x="16" y="50"/>
                  </a:lnTo>
                  <a:lnTo>
                    <a:pt x="14" y="44"/>
                  </a:lnTo>
                  <a:lnTo>
                    <a:pt x="14" y="41"/>
                  </a:lnTo>
                  <a:lnTo>
                    <a:pt x="14" y="27"/>
                  </a:lnTo>
                  <a:lnTo>
                    <a:pt x="14" y="25"/>
                  </a:lnTo>
                  <a:lnTo>
                    <a:pt x="15" y="23"/>
                  </a:lnTo>
                  <a:lnTo>
                    <a:pt x="28" y="22"/>
                  </a:lnTo>
                  <a:lnTo>
                    <a:pt x="28" y="21"/>
                  </a:lnTo>
                  <a:lnTo>
                    <a:pt x="29" y="21"/>
                  </a:lnTo>
                  <a:lnTo>
                    <a:pt x="29" y="20"/>
                  </a:lnTo>
                  <a:lnTo>
                    <a:pt x="28" y="17"/>
                  </a:lnTo>
                  <a:lnTo>
                    <a:pt x="28" y="15"/>
                  </a:lnTo>
                  <a:lnTo>
                    <a:pt x="26" y="13"/>
                  </a:lnTo>
                  <a:lnTo>
                    <a:pt x="25" y="11"/>
                  </a:lnTo>
                  <a:lnTo>
                    <a:pt x="26" y="9"/>
                  </a:lnTo>
                  <a:lnTo>
                    <a:pt x="26" y="8"/>
                  </a:lnTo>
                  <a:lnTo>
                    <a:pt x="27" y="7"/>
                  </a:lnTo>
                  <a:lnTo>
                    <a:pt x="30" y="6"/>
                  </a:lnTo>
                  <a:lnTo>
                    <a:pt x="41" y="10"/>
                  </a:lnTo>
                  <a:lnTo>
                    <a:pt x="84" y="9"/>
                  </a:lnTo>
                  <a:lnTo>
                    <a:pt x="88" y="11"/>
                  </a:lnTo>
                  <a:lnTo>
                    <a:pt x="91" y="11"/>
                  </a:lnTo>
                  <a:lnTo>
                    <a:pt x="93" y="8"/>
                  </a:lnTo>
                  <a:lnTo>
                    <a:pt x="99" y="8"/>
                  </a:lnTo>
                  <a:lnTo>
                    <a:pt x="113" y="0"/>
                  </a:lnTo>
                  <a:lnTo>
                    <a:pt x="117" y="4"/>
                  </a:lnTo>
                  <a:lnTo>
                    <a:pt x="121" y="13"/>
                  </a:lnTo>
                  <a:lnTo>
                    <a:pt x="122" y="14"/>
                  </a:lnTo>
                  <a:lnTo>
                    <a:pt x="124" y="15"/>
                  </a:lnTo>
                  <a:lnTo>
                    <a:pt x="156" y="9"/>
                  </a:lnTo>
                  <a:lnTo>
                    <a:pt x="180" y="26"/>
                  </a:lnTo>
                  <a:lnTo>
                    <a:pt x="180" y="27"/>
                  </a:lnTo>
                  <a:lnTo>
                    <a:pt x="180" y="28"/>
                  </a:lnTo>
                  <a:lnTo>
                    <a:pt x="180" y="29"/>
                  </a:lnTo>
                  <a:lnTo>
                    <a:pt x="180" y="30"/>
                  </a:lnTo>
                  <a:lnTo>
                    <a:pt x="174" y="41"/>
                  </a:lnTo>
                  <a:lnTo>
                    <a:pt x="172" y="64"/>
                  </a:lnTo>
                  <a:lnTo>
                    <a:pt x="172" y="66"/>
                  </a:lnTo>
                  <a:lnTo>
                    <a:pt x="177"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378" name="Freeform 551"/>
            <p:cNvSpPr>
              <a:spLocks/>
            </p:cNvSpPr>
            <p:nvPr/>
          </p:nvSpPr>
          <p:spPr bwMode="auto">
            <a:xfrm>
              <a:off x="3846513" y="-1710144"/>
              <a:ext cx="285750" cy="359181"/>
            </a:xfrm>
            <a:custGeom>
              <a:avLst/>
              <a:gdLst>
                <a:gd name="T0" fmla="*/ 170 w 180"/>
                <a:gd name="T1" fmla="*/ 81 h 220"/>
                <a:gd name="T2" fmla="*/ 160 w 180"/>
                <a:gd name="T3" fmla="*/ 96 h 220"/>
                <a:gd name="T4" fmla="*/ 163 w 180"/>
                <a:gd name="T5" fmla="*/ 116 h 220"/>
                <a:gd name="T6" fmla="*/ 163 w 180"/>
                <a:gd name="T7" fmla="*/ 124 h 220"/>
                <a:gd name="T8" fmla="*/ 161 w 180"/>
                <a:gd name="T9" fmla="*/ 129 h 220"/>
                <a:gd name="T10" fmla="*/ 161 w 180"/>
                <a:gd name="T11" fmla="*/ 131 h 220"/>
                <a:gd name="T12" fmla="*/ 170 w 180"/>
                <a:gd name="T13" fmla="*/ 139 h 220"/>
                <a:gd name="T14" fmla="*/ 171 w 180"/>
                <a:gd name="T15" fmla="*/ 142 h 220"/>
                <a:gd name="T16" fmla="*/ 171 w 180"/>
                <a:gd name="T17" fmla="*/ 143 h 220"/>
                <a:gd name="T18" fmla="*/ 164 w 180"/>
                <a:gd name="T19" fmla="*/ 147 h 220"/>
                <a:gd name="T20" fmla="*/ 160 w 180"/>
                <a:gd name="T21" fmla="*/ 160 h 220"/>
                <a:gd name="T22" fmla="*/ 155 w 180"/>
                <a:gd name="T23" fmla="*/ 163 h 220"/>
                <a:gd name="T24" fmla="*/ 154 w 180"/>
                <a:gd name="T25" fmla="*/ 165 h 220"/>
                <a:gd name="T26" fmla="*/ 154 w 180"/>
                <a:gd name="T27" fmla="*/ 172 h 220"/>
                <a:gd name="T28" fmla="*/ 145 w 180"/>
                <a:gd name="T29" fmla="*/ 190 h 220"/>
                <a:gd name="T30" fmla="*/ 130 w 180"/>
                <a:gd name="T31" fmla="*/ 193 h 220"/>
                <a:gd name="T32" fmla="*/ 126 w 180"/>
                <a:gd name="T33" fmla="*/ 201 h 220"/>
                <a:gd name="T34" fmla="*/ 133 w 180"/>
                <a:gd name="T35" fmla="*/ 211 h 220"/>
                <a:gd name="T36" fmla="*/ 86 w 180"/>
                <a:gd name="T37" fmla="*/ 219 h 220"/>
                <a:gd name="T38" fmla="*/ 82 w 180"/>
                <a:gd name="T39" fmla="*/ 209 h 220"/>
                <a:gd name="T40" fmla="*/ 79 w 180"/>
                <a:gd name="T41" fmla="*/ 207 h 220"/>
                <a:gd name="T42" fmla="*/ 68 w 180"/>
                <a:gd name="T43" fmla="*/ 207 h 220"/>
                <a:gd name="T44" fmla="*/ 68 w 180"/>
                <a:gd name="T45" fmla="*/ 205 h 220"/>
                <a:gd name="T46" fmla="*/ 70 w 180"/>
                <a:gd name="T47" fmla="*/ 200 h 220"/>
                <a:gd name="T48" fmla="*/ 70 w 180"/>
                <a:gd name="T49" fmla="*/ 197 h 220"/>
                <a:gd name="T50" fmla="*/ 70 w 180"/>
                <a:gd name="T51" fmla="*/ 195 h 220"/>
                <a:gd name="T52" fmla="*/ 39 w 180"/>
                <a:gd name="T53" fmla="*/ 183 h 220"/>
                <a:gd name="T54" fmla="*/ 26 w 180"/>
                <a:gd name="T55" fmla="*/ 188 h 220"/>
                <a:gd name="T56" fmla="*/ 19 w 180"/>
                <a:gd name="T57" fmla="*/ 174 h 220"/>
                <a:gd name="T58" fmla="*/ 12 w 180"/>
                <a:gd name="T59" fmla="*/ 170 h 220"/>
                <a:gd name="T60" fmla="*/ 5 w 180"/>
                <a:gd name="T61" fmla="*/ 159 h 220"/>
                <a:gd name="T62" fmla="*/ 5 w 180"/>
                <a:gd name="T63" fmla="*/ 156 h 220"/>
                <a:gd name="T64" fmla="*/ 7 w 180"/>
                <a:gd name="T65" fmla="*/ 152 h 220"/>
                <a:gd name="T66" fmla="*/ 7 w 180"/>
                <a:gd name="T67" fmla="*/ 146 h 220"/>
                <a:gd name="T68" fmla="*/ 1 w 180"/>
                <a:gd name="T69" fmla="*/ 132 h 220"/>
                <a:gd name="T70" fmla="*/ 2 w 180"/>
                <a:gd name="T71" fmla="*/ 110 h 220"/>
                <a:gd name="T72" fmla="*/ 7 w 180"/>
                <a:gd name="T73" fmla="*/ 99 h 220"/>
                <a:gd name="T74" fmla="*/ 10 w 180"/>
                <a:gd name="T75" fmla="*/ 85 h 220"/>
                <a:gd name="T76" fmla="*/ 8 w 180"/>
                <a:gd name="T77" fmla="*/ 80 h 220"/>
                <a:gd name="T78" fmla="*/ 8 w 180"/>
                <a:gd name="T79" fmla="*/ 64 h 220"/>
                <a:gd name="T80" fmla="*/ 16 w 180"/>
                <a:gd name="T81" fmla="*/ 59 h 220"/>
                <a:gd name="T82" fmla="*/ 17 w 180"/>
                <a:gd name="T83" fmla="*/ 56 h 220"/>
                <a:gd name="T84" fmla="*/ 14 w 180"/>
                <a:gd name="T85" fmla="*/ 44 h 220"/>
                <a:gd name="T86" fmla="*/ 14 w 180"/>
                <a:gd name="T87" fmla="*/ 27 h 220"/>
                <a:gd name="T88" fmla="*/ 15 w 180"/>
                <a:gd name="T89" fmla="*/ 23 h 220"/>
                <a:gd name="T90" fmla="*/ 28 w 180"/>
                <a:gd name="T91" fmla="*/ 21 h 220"/>
                <a:gd name="T92" fmla="*/ 29 w 180"/>
                <a:gd name="T93" fmla="*/ 20 h 220"/>
                <a:gd name="T94" fmla="*/ 28 w 180"/>
                <a:gd name="T95" fmla="*/ 15 h 220"/>
                <a:gd name="T96" fmla="*/ 25 w 180"/>
                <a:gd name="T97" fmla="*/ 11 h 220"/>
                <a:gd name="T98" fmla="*/ 26 w 180"/>
                <a:gd name="T99" fmla="*/ 8 h 220"/>
                <a:gd name="T100" fmla="*/ 30 w 180"/>
                <a:gd name="T101" fmla="*/ 6 h 220"/>
                <a:gd name="T102" fmla="*/ 84 w 180"/>
                <a:gd name="T103" fmla="*/ 9 h 220"/>
                <a:gd name="T104" fmla="*/ 91 w 180"/>
                <a:gd name="T105" fmla="*/ 11 h 220"/>
                <a:gd name="T106" fmla="*/ 99 w 180"/>
                <a:gd name="T107" fmla="*/ 8 h 220"/>
                <a:gd name="T108" fmla="*/ 117 w 180"/>
                <a:gd name="T109" fmla="*/ 4 h 220"/>
                <a:gd name="T110" fmla="*/ 122 w 180"/>
                <a:gd name="T111" fmla="*/ 14 h 220"/>
                <a:gd name="T112" fmla="*/ 156 w 180"/>
                <a:gd name="T113" fmla="*/ 9 h 220"/>
                <a:gd name="T114" fmla="*/ 180 w 180"/>
                <a:gd name="T115" fmla="*/ 27 h 220"/>
                <a:gd name="T116" fmla="*/ 180 w 180"/>
                <a:gd name="T117" fmla="*/ 29 h 220"/>
                <a:gd name="T118" fmla="*/ 174 w 180"/>
                <a:gd name="T119" fmla="*/ 41 h 220"/>
                <a:gd name="T120" fmla="*/ 172 w 180"/>
                <a:gd name="T121" fmla="*/ 6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 h="220">
                  <a:moveTo>
                    <a:pt x="177" y="78"/>
                  </a:moveTo>
                  <a:lnTo>
                    <a:pt x="170" y="81"/>
                  </a:lnTo>
                  <a:lnTo>
                    <a:pt x="161" y="93"/>
                  </a:lnTo>
                  <a:lnTo>
                    <a:pt x="160" y="96"/>
                  </a:lnTo>
                  <a:lnTo>
                    <a:pt x="161" y="113"/>
                  </a:lnTo>
                  <a:lnTo>
                    <a:pt x="163" y="116"/>
                  </a:lnTo>
                  <a:lnTo>
                    <a:pt x="164" y="119"/>
                  </a:lnTo>
                  <a:lnTo>
                    <a:pt x="163" y="124"/>
                  </a:lnTo>
                  <a:lnTo>
                    <a:pt x="161" y="127"/>
                  </a:lnTo>
                  <a:lnTo>
                    <a:pt x="161" y="129"/>
                  </a:lnTo>
                  <a:lnTo>
                    <a:pt x="161" y="130"/>
                  </a:lnTo>
                  <a:lnTo>
                    <a:pt x="161" y="131"/>
                  </a:lnTo>
                  <a:lnTo>
                    <a:pt x="162" y="131"/>
                  </a:lnTo>
                  <a:lnTo>
                    <a:pt x="170" y="139"/>
                  </a:lnTo>
                  <a:lnTo>
                    <a:pt x="171" y="140"/>
                  </a:lnTo>
                  <a:lnTo>
                    <a:pt x="171" y="142"/>
                  </a:lnTo>
                  <a:lnTo>
                    <a:pt x="171" y="142"/>
                  </a:lnTo>
                  <a:lnTo>
                    <a:pt x="171" y="143"/>
                  </a:lnTo>
                  <a:lnTo>
                    <a:pt x="170" y="145"/>
                  </a:lnTo>
                  <a:lnTo>
                    <a:pt x="164" y="147"/>
                  </a:lnTo>
                  <a:lnTo>
                    <a:pt x="161" y="151"/>
                  </a:lnTo>
                  <a:lnTo>
                    <a:pt x="160" y="160"/>
                  </a:lnTo>
                  <a:lnTo>
                    <a:pt x="159" y="161"/>
                  </a:lnTo>
                  <a:lnTo>
                    <a:pt x="155" y="163"/>
                  </a:lnTo>
                  <a:lnTo>
                    <a:pt x="154" y="164"/>
                  </a:lnTo>
                  <a:lnTo>
                    <a:pt x="154" y="165"/>
                  </a:lnTo>
                  <a:lnTo>
                    <a:pt x="154" y="168"/>
                  </a:lnTo>
                  <a:lnTo>
                    <a:pt x="154" y="172"/>
                  </a:lnTo>
                  <a:lnTo>
                    <a:pt x="147" y="183"/>
                  </a:lnTo>
                  <a:lnTo>
                    <a:pt x="145" y="190"/>
                  </a:lnTo>
                  <a:lnTo>
                    <a:pt x="144" y="191"/>
                  </a:lnTo>
                  <a:lnTo>
                    <a:pt x="130" y="193"/>
                  </a:lnTo>
                  <a:lnTo>
                    <a:pt x="126" y="199"/>
                  </a:lnTo>
                  <a:lnTo>
                    <a:pt x="126" y="201"/>
                  </a:lnTo>
                  <a:lnTo>
                    <a:pt x="126" y="202"/>
                  </a:lnTo>
                  <a:lnTo>
                    <a:pt x="133" y="211"/>
                  </a:lnTo>
                  <a:lnTo>
                    <a:pt x="90" y="220"/>
                  </a:lnTo>
                  <a:lnTo>
                    <a:pt x="86" y="219"/>
                  </a:lnTo>
                  <a:lnTo>
                    <a:pt x="83" y="214"/>
                  </a:lnTo>
                  <a:lnTo>
                    <a:pt x="82" y="209"/>
                  </a:lnTo>
                  <a:lnTo>
                    <a:pt x="81" y="208"/>
                  </a:lnTo>
                  <a:lnTo>
                    <a:pt x="79" y="207"/>
                  </a:lnTo>
                  <a:lnTo>
                    <a:pt x="71" y="208"/>
                  </a:lnTo>
                  <a:lnTo>
                    <a:pt x="68" y="207"/>
                  </a:lnTo>
                  <a:lnTo>
                    <a:pt x="68" y="205"/>
                  </a:lnTo>
                  <a:lnTo>
                    <a:pt x="68" y="205"/>
                  </a:lnTo>
                  <a:lnTo>
                    <a:pt x="68" y="204"/>
                  </a:lnTo>
                  <a:lnTo>
                    <a:pt x="70" y="200"/>
                  </a:lnTo>
                  <a:lnTo>
                    <a:pt x="70" y="198"/>
                  </a:lnTo>
                  <a:lnTo>
                    <a:pt x="70" y="197"/>
                  </a:lnTo>
                  <a:lnTo>
                    <a:pt x="70" y="196"/>
                  </a:lnTo>
                  <a:lnTo>
                    <a:pt x="70" y="195"/>
                  </a:lnTo>
                  <a:lnTo>
                    <a:pt x="67" y="193"/>
                  </a:lnTo>
                  <a:lnTo>
                    <a:pt x="39" y="183"/>
                  </a:lnTo>
                  <a:lnTo>
                    <a:pt x="29" y="188"/>
                  </a:lnTo>
                  <a:lnTo>
                    <a:pt x="26" y="188"/>
                  </a:lnTo>
                  <a:lnTo>
                    <a:pt x="25" y="187"/>
                  </a:lnTo>
                  <a:lnTo>
                    <a:pt x="19" y="174"/>
                  </a:lnTo>
                  <a:lnTo>
                    <a:pt x="13" y="172"/>
                  </a:lnTo>
                  <a:lnTo>
                    <a:pt x="12" y="170"/>
                  </a:lnTo>
                  <a:lnTo>
                    <a:pt x="8" y="165"/>
                  </a:lnTo>
                  <a:lnTo>
                    <a:pt x="5" y="159"/>
                  </a:lnTo>
                  <a:lnTo>
                    <a:pt x="5" y="158"/>
                  </a:lnTo>
                  <a:lnTo>
                    <a:pt x="5" y="156"/>
                  </a:lnTo>
                  <a:lnTo>
                    <a:pt x="7" y="154"/>
                  </a:lnTo>
                  <a:lnTo>
                    <a:pt x="7" y="152"/>
                  </a:lnTo>
                  <a:lnTo>
                    <a:pt x="7" y="149"/>
                  </a:lnTo>
                  <a:lnTo>
                    <a:pt x="7" y="146"/>
                  </a:lnTo>
                  <a:lnTo>
                    <a:pt x="2" y="139"/>
                  </a:lnTo>
                  <a:lnTo>
                    <a:pt x="1" y="132"/>
                  </a:lnTo>
                  <a:lnTo>
                    <a:pt x="0" y="128"/>
                  </a:lnTo>
                  <a:lnTo>
                    <a:pt x="2" y="110"/>
                  </a:lnTo>
                  <a:lnTo>
                    <a:pt x="5" y="101"/>
                  </a:lnTo>
                  <a:lnTo>
                    <a:pt x="7" y="99"/>
                  </a:lnTo>
                  <a:lnTo>
                    <a:pt x="10" y="88"/>
                  </a:lnTo>
                  <a:lnTo>
                    <a:pt x="10" y="85"/>
                  </a:lnTo>
                  <a:lnTo>
                    <a:pt x="8" y="81"/>
                  </a:lnTo>
                  <a:lnTo>
                    <a:pt x="8" y="80"/>
                  </a:lnTo>
                  <a:lnTo>
                    <a:pt x="8" y="65"/>
                  </a:lnTo>
                  <a:lnTo>
                    <a:pt x="8" y="64"/>
                  </a:lnTo>
                  <a:lnTo>
                    <a:pt x="10" y="63"/>
                  </a:lnTo>
                  <a:lnTo>
                    <a:pt x="16" y="59"/>
                  </a:lnTo>
                  <a:lnTo>
                    <a:pt x="16" y="58"/>
                  </a:lnTo>
                  <a:lnTo>
                    <a:pt x="17" y="56"/>
                  </a:lnTo>
                  <a:lnTo>
                    <a:pt x="16" y="50"/>
                  </a:lnTo>
                  <a:lnTo>
                    <a:pt x="14" y="44"/>
                  </a:lnTo>
                  <a:lnTo>
                    <a:pt x="14" y="41"/>
                  </a:lnTo>
                  <a:lnTo>
                    <a:pt x="14" y="27"/>
                  </a:lnTo>
                  <a:lnTo>
                    <a:pt x="14" y="25"/>
                  </a:lnTo>
                  <a:lnTo>
                    <a:pt x="15" y="23"/>
                  </a:lnTo>
                  <a:lnTo>
                    <a:pt x="28" y="22"/>
                  </a:lnTo>
                  <a:lnTo>
                    <a:pt x="28" y="21"/>
                  </a:lnTo>
                  <a:lnTo>
                    <a:pt x="29" y="21"/>
                  </a:lnTo>
                  <a:lnTo>
                    <a:pt x="29" y="20"/>
                  </a:lnTo>
                  <a:lnTo>
                    <a:pt x="28" y="17"/>
                  </a:lnTo>
                  <a:lnTo>
                    <a:pt x="28" y="15"/>
                  </a:lnTo>
                  <a:lnTo>
                    <a:pt x="26" y="13"/>
                  </a:lnTo>
                  <a:lnTo>
                    <a:pt x="25" y="11"/>
                  </a:lnTo>
                  <a:lnTo>
                    <a:pt x="26" y="9"/>
                  </a:lnTo>
                  <a:lnTo>
                    <a:pt x="26" y="8"/>
                  </a:lnTo>
                  <a:lnTo>
                    <a:pt x="27" y="7"/>
                  </a:lnTo>
                  <a:lnTo>
                    <a:pt x="30" y="6"/>
                  </a:lnTo>
                  <a:lnTo>
                    <a:pt x="41" y="10"/>
                  </a:lnTo>
                  <a:lnTo>
                    <a:pt x="84" y="9"/>
                  </a:lnTo>
                  <a:lnTo>
                    <a:pt x="88" y="11"/>
                  </a:lnTo>
                  <a:lnTo>
                    <a:pt x="91" y="11"/>
                  </a:lnTo>
                  <a:lnTo>
                    <a:pt x="93" y="8"/>
                  </a:lnTo>
                  <a:lnTo>
                    <a:pt x="99" y="8"/>
                  </a:lnTo>
                  <a:lnTo>
                    <a:pt x="113" y="0"/>
                  </a:lnTo>
                  <a:lnTo>
                    <a:pt x="117" y="4"/>
                  </a:lnTo>
                  <a:lnTo>
                    <a:pt x="121" y="13"/>
                  </a:lnTo>
                  <a:lnTo>
                    <a:pt x="122" y="14"/>
                  </a:lnTo>
                  <a:lnTo>
                    <a:pt x="124" y="15"/>
                  </a:lnTo>
                  <a:lnTo>
                    <a:pt x="156" y="9"/>
                  </a:lnTo>
                  <a:lnTo>
                    <a:pt x="180" y="26"/>
                  </a:lnTo>
                  <a:lnTo>
                    <a:pt x="180" y="27"/>
                  </a:lnTo>
                  <a:lnTo>
                    <a:pt x="180" y="28"/>
                  </a:lnTo>
                  <a:lnTo>
                    <a:pt x="180" y="29"/>
                  </a:lnTo>
                  <a:lnTo>
                    <a:pt x="180" y="30"/>
                  </a:lnTo>
                  <a:lnTo>
                    <a:pt x="174" y="41"/>
                  </a:lnTo>
                  <a:lnTo>
                    <a:pt x="172" y="64"/>
                  </a:lnTo>
                  <a:lnTo>
                    <a:pt x="172" y="66"/>
                  </a:lnTo>
                  <a:lnTo>
                    <a:pt x="177" y="78"/>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71" name="Freeform 645"/>
            <p:cNvSpPr>
              <a:spLocks/>
            </p:cNvSpPr>
            <p:nvPr/>
          </p:nvSpPr>
          <p:spPr bwMode="auto">
            <a:xfrm>
              <a:off x="4000500" y="-1904999"/>
              <a:ext cx="374650" cy="344488"/>
            </a:xfrm>
            <a:custGeom>
              <a:avLst/>
              <a:gdLst>
                <a:gd name="T0" fmla="*/ 232 w 236"/>
                <a:gd name="T1" fmla="*/ 102 h 211"/>
                <a:gd name="T2" fmla="*/ 229 w 236"/>
                <a:gd name="T3" fmla="*/ 110 h 211"/>
                <a:gd name="T4" fmla="*/ 220 w 236"/>
                <a:gd name="T5" fmla="*/ 127 h 211"/>
                <a:gd name="T6" fmla="*/ 202 w 236"/>
                <a:gd name="T7" fmla="*/ 139 h 211"/>
                <a:gd name="T8" fmla="*/ 202 w 236"/>
                <a:gd name="T9" fmla="*/ 145 h 211"/>
                <a:gd name="T10" fmla="*/ 207 w 236"/>
                <a:gd name="T11" fmla="*/ 156 h 211"/>
                <a:gd name="T12" fmla="*/ 207 w 236"/>
                <a:gd name="T13" fmla="*/ 160 h 211"/>
                <a:gd name="T14" fmla="*/ 197 w 236"/>
                <a:gd name="T15" fmla="*/ 180 h 211"/>
                <a:gd name="T16" fmla="*/ 182 w 236"/>
                <a:gd name="T17" fmla="*/ 177 h 211"/>
                <a:gd name="T18" fmla="*/ 182 w 236"/>
                <a:gd name="T19" fmla="*/ 178 h 211"/>
                <a:gd name="T20" fmla="*/ 181 w 236"/>
                <a:gd name="T21" fmla="*/ 190 h 211"/>
                <a:gd name="T22" fmla="*/ 175 w 236"/>
                <a:gd name="T23" fmla="*/ 197 h 211"/>
                <a:gd name="T24" fmla="*/ 156 w 236"/>
                <a:gd name="T25" fmla="*/ 189 h 211"/>
                <a:gd name="T26" fmla="*/ 145 w 236"/>
                <a:gd name="T27" fmla="*/ 195 h 211"/>
                <a:gd name="T28" fmla="*/ 144 w 236"/>
                <a:gd name="T29" fmla="*/ 198 h 211"/>
                <a:gd name="T30" fmla="*/ 146 w 236"/>
                <a:gd name="T31" fmla="*/ 206 h 211"/>
                <a:gd name="T32" fmla="*/ 146 w 236"/>
                <a:gd name="T33" fmla="*/ 208 h 211"/>
                <a:gd name="T34" fmla="*/ 143 w 236"/>
                <a:gd name="T35" fmla="*/ 211 h 211"/>
                <a:gd name="T36" fmla="*/ 80 w 236"/>
                <a:gd name="T37" fmla="*/ 201 h 211"/>
                <a:gd name="T38" fmla="*/ 75 w 236"/>
                <a:gd name="T39" fmla="*/ 187 h 211"/>
                <a:gd name="T40" fmla="*/ 83 w 236"/>
                <a:gd name="T41" fmla="*/ 153 h 211"/>
                <a:gd name="T42" fmla="*/ 83 w 236"/>
                <a:gd name="T43" fmla="*/ 151 h 211"/>
                <a:gd name="T44" fmla="*/ 83 w 236"/>
                <a:gd name="T45" fmla="*/ 149 h 211"/>
                <a:gd name="T46" fmla="*/ 27 w 236"/>
                <a:gd name="T47" fmla="*/ 138 h 211"/>
                <a:gd name="T48" fmla="*/ 24 w 236"/>
                <a:gd name="T49" fmla="*/ 136 h 211"/>
                <a:gd name="T50" fmla="*/ 16 w 236"/>
                <a:gd name="T51" fmla="*/ 123 h 211"/>
                <a:gd name="T52" fmla="*/ 21 w 236"/>
                <a:gd name="T53" fmla="*/ 110 h 211"/>
                <a:gd name="T54" fmla="*/ 20 w 236"/>
                <a:gd name="T55" fmla="*/ 104 h 211"/>
                <a:gd name="T56" fmla="*/ 4 w 236"/>
                <a:gd name="T57" fmla="*/ 95 h 211"/>
                <a:gd name="T58" fmla="*/ 0 w 236"/>
                <a:gd name="T59" fmla="*/ 91 h 211"/>
                <a:gd name="T60" fmla="*/ 1 w 236"/>
                <a:gd name="T61" fmla="*/ 78 h 211"/>
                <a:gd name="T62" fmla="*/ 12 w 236"/>
                <a:gd name="T63" fmla="*/ 66 h 211"/>
                <a:gd name="T64" fmla="*/ 15 w 236"/>
                <a:gd name="T65" fmla="*/ 50 h 211"/>
                <a:gd name="T66" fmla="*/ 62 w 236"/>
                <a:gd name="T67" fmla="*/ 38 h 211"/>
                <a:gd name="T68" fmla="*/ 82 w 236"/>
                <a:gd name="T69" fmla="*/ 31 h 211"/>
                <a:gd name="T70" fmla="*/ 85 w 236"/>
                <a:gd name="T71" fmla="*/ 26 h 211"/>
                <a:gd name="T72" fmla="*/ 87 w 236"/>
                <a:gd name="T73" fmla="*/ 4 h 211"/>
                <a:gd name="T74" fmla="*/ 88 w 236"/>
                <a:gd name="T75" fmla="*/ 3 h 211"/>
                <a:gd name="T76" fmla="*/ 99 w 236"/>
                <a:gd name="T77" fmla="*/ 4 h 211"/>
                <a:gd name="T78" fmla="*/ 108 w 236"/>
                <a:gd name="T79" fmla="*/ 0 h 211"/>
                <a:gd name="T80" fmla="*/ 152 w 236"/>
                <a:gd name="T81" fmla="*/ 28 h 211"/>
                <a:gd name="T82" fmla="*/ 201 w 236"/>
                <a:gd name="T83" fmla="*/ 56 h 211"/>
                <a:gd name="T84" fmla="*/ 202 w 236"/>
                <a:gd name="T85" fmla="*/ 59 h 211"/>
                <a:gd name="T86" fmla="*/ 229 w 236"/>
                <a:gd name="T87" fmla="*/ 67 h 211"/>
                <a:gd name="T88" fmla="*/ 230 w 236"/>
                <a:gd name="T89" fmla="*/ 69 h 211"/>
                <a:gd name="T90" fmla="*/ 230 w 236"/>
                <a:gd name="T91" fmla="*/ 81 h 211"/>
                <a:gd name="T92" fmla="*/ 236 w 236"/>
                <a:gd name="T93" fmla="*/ 8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6" h="211">
                  <a:moveTo>
                    <a:pt x="236" y="87"/>
                  </a:moveTo>
                  <a:lnTo>
                    <a:pt x="232" y="102"/>
                  </a:lnTo>
                  <a:lnTo>
                    <a:pt x="231" y="104"/>
                  </a:lnTo>
                  <a:lnTo>
                    <a:pt x="229" y="110"/>
                  </a:lnTo>
                  <a:lnTo>
                    <a:pt x="225" y="115"/>
                  </a:lnTo>
                  <a:lnTo>
                    <a:pt x="220" y="127"/>
                  </a:lnTo>
                  <a:lnTo>
                    <a:pt x="203" y="138"/>
                  </a:lnTo>
                  <a:lnTo>
                    <a:pt x="202" y="139"/>
                  </a:lnTo>
                  <a:lnTo>
                    <a:pt x="202" y="140"/>
                  </a:lnTo>
                  <a:lnTo>
                    <a:pt x="202" y="145"/>
                  </a:lnTo>
                  <a:lnTo>
                    <a:pt x="202" y="148"/>
                  </a:lnTo>
                  <a:lnTo>
                    <a:pt x="207" y="156"/>
                  </a:lnTo>
                  <a:lnTo>
                    <a:pt x="207" y="158"/>
                  </a:lnTo>
                  <a:lnTo>
                    <a:pt x="207" y="160"/>
                  </a:lnTo>
                  <a:lnTo>
                    <a:pt x="207" y="163"/>
                  </a:lnTo>
                  <a:lnTo>
                    <a:pt x="197" y="180"/>
                  </a:lnTo>
                  <a:lnTo>
                    <a:pt x="184" y="177"/>
                  </a:lnTo>
                  <a:lnTo>
                    <a:pt x="182" y="177"/>
                  </a:lnTo>
                  <a:lnTo>
                    <a:pt x="182" y="178"/>
                  </a:lnTo>
                  <a:lnTo>
                    <a:pt x="182" y="178"/>
                  </a:lnTo>
                  <a:lnTo>
                    <a:pt x="182" y="180"/>
                  </a:lnTo>
                  <a:lnTo>
                    <a:pt x="181" y="190"/>
                  </a:lnTo>
                  <a:lnTo>
                    <a:pt x="181" y="191"/>
                  </a:lnTo>
                  <a:lnTo>
                    <a:pt x="175" y="197"/>
                  </a:lnTo>
                  <a:lnTo>
                    <a:pt x="172" y="197"/>
                  </a:lnTo>
                  <a:lnTo>
                    <a:pt x="156" y="189"/>
                  </a:lnTo>
                  <a:lnTo>
                    <a:pt x="151" y="190"/>
                  </a:lnTo>
                  <a:lnTo>
                    <a:pt x="145" y="195"/>
                  </a:lnTo>
                  <a:lnTo>
                    <a:pt x="145" y="196"/>
                  </a:lnTo>
                  <a:lnTo>
                    <a:pt x="144" y="198"/>
                  </a:lnTo>
                  <a:lnTo>
                    <a:pt x="144" y="201"/>
                  </a:lnTo>
                  <a:lnTo>
                    <a:pt x="146" y="206"/>
                  </a:lnTo>
                  <a:lnTo>
                    <a:pt x="146" y="207"/>
                  </a:lnTo>
                  <a:lnTo>
                    <a:pt x="146" y="208"/>
                  </a:lnTo>
                  <a:lnTo>
                    <a:pt x="146" y="209"/>
                  </a:lnTo>
                  <a:lnTo>
                    <a:pt x="143" y="211"/>
                  </a:lnTo>
                  <a:lnTo>
                    <a:pt x="96" y="198"/>
                  </a:lnTo>
                  <a:lnTo>
                    <a:pt x="80" y="201"/>
                  </a:lnTo>
                  <a:lnTo>
                    <a:pt x="75" y="189"/>
                  </a:lnTo>
                  <a:lnTo>
                    <a:pt x="75" y="187"/>
                  </a:lnTo>
                  <a:lnTo>
                    <a:pt x="77" y="164"/>
                  </a:lnTo>
                  <a:lnTo>
                    <a:pt x="83" y="153"/>
                  </a:lnTo>
                  <a:lnTo>
                    <a:pt x="83" y="152"/>
                  </a:lnTo>
                  <a:lnTo>
                    <a:pt x="83" y="151"/>
                  </a:lnTo>
                  <a:lnTo>
                    <a:pt x="83" y="150"/>
                  </a:lnTo>
                  <a:lnTo>
                    <a:pt x="83" y="149"/>
                  </a:lnTo>
                  <a:lnTo>
                    <a:pt x="59" y="132"/>
                  </a:lnTo>
                  <a:lnTo>
                    <a:pt x="27" y="138"/>
                  </a:lnTo>
                  <a:lnTo>
                    <a:pt x="25" y="137"/>
                  </a:lnTo>
                  <a:lnTo>
                    <a:pt x="24" y="136"/>
                  </a:lnTo>
                  <a:lnTo>
                    <a:pt x="20" y="127"/>
                  </a:lnTo>
                  <a:lnTo>
                    <a:pt x="16" y="123"/>
                  </a:lnTo>
                  <a:lnTo>
                    <a:pt x="20" y="114"/>
                  </a:lnTo>
                  <a:lnTo>
                    <a:pt x="21" y="110"/>
                  </a:lnTo>
                  <a:lnTo>
                    <a:pt x="20" y="105"/>
                  </a:lnTo>
                  <a:lnTo>
                    <a:pt x="20" y="104"/>
                  </a:lnTo>
                  <a:lnTo>
                    <a:pt x="19" y="103"/>
                  </a:lnTo>
                  <a:lnTo>
                    <a:pt x="4" y="95"/>
                  </a:lnTo>
                  <a:lnTo>
                    <a:pt x="2" y="92"/>
                  </a:lnTo>
                  <a:lnTo>
                    <a:pt x="0" y="91"/>
                  </a:lnTo>
                  <a:lnTo>
                    <a:pt x="0" y="80"/>
                  </a:lnTo>
                  <a:lnTo>
                    <a:pt x="1" y="78"/>
                  </a:lnTo>
                  <a:lnTo>
                    <a:pt x="11" y="68"/>
                  </a:lnTo>
                  <a:lnTo>
                    <a:pt x="12" y="66"/>
                  </a:lnTo>
                  <a:lnTo>
                    <a:pt x="12" y="57"/>
                  </a:lnTo>
                  <a:lnTo>
                    <a:pt x="15" y="50"/>
                  </a:lnTo>
                  <a:lnTo>
                    <a:pt x="16" y="50"/>
                  </a:lnTo>
                  <a:lnTo>
                    <a:pt x="62" y="38"/>
                  </a:lnTo>
                  <a:lnTo>
                    <a:pt x="67" y="32"/>
                  </a:lnTo>
                  <a:lnTo>
                    <a:pt x="82" y="31"/>
                  </a:lnTo>
                  <a:lnTo>
                    <a:pt x="83" y="29"/>
                  </a:lnTo>
                  <a:lnTo>
                    <a:pt x="85" y="26"/>
                  </a:lnTo>
                  <a:lnTo>
                    <a:pt x="84" y="17"/>
                  </a:lnTo>
                  <a:lnTo>
                    <a:pt x="87" y="4"/>
                  </a:lnTo>
                  <a:lnTo>
                    <a:pt x="87" y="3"/>
                  </a:lnTo>
                  <a:lnTo>
                    <a:pt x="88" y="3"/>
                  </a:lnTo>
                  <a:lnTo>
                    <a:pt x="97" y="5"/>
                  </a:lnTo>
                  <a:lnTo>
                    <a:pt x="99" y="4"/>
                  </a:lnTo>
                  <a:lnTo>
                    <a:pt x="102" y="0"/>
                  </a:lnTo>
                  <a:lnTo>
                    <a:pt x="108" y="0"/>
                  </a:lnTo>
                  <a:lnTo>
                    <a:pt x="137" y="30"/>
                  </a:lnTo>
                  <a:lnTo>
                    <a:pt x="152" y="28"/>
                  </a:lnTo>
                  <a:lnTo>
                    <a:pt x="197" y="51"/>
                  </a:lnTo>
                  <a:lnTo>
                    <a:pt x="201" y="56"/>
                  </a:lnTo>
                  <a:lnTo>
                    <a:pt x="202" y="59"/>
                  </a:lnTo>
                  <a:lnTo>
                    <a:pt x="202" y="59"/>
                  </a:lnTo>
                  <a:lnTo>
                    <a:pt x="228" y="66"/>
                  </a:lnTo>
                  <a:lnTo>
                    <a:pt x="229" y="67"/>
                  </a:lnTo>
                  <a:lnTo>
                    <a:pt x="230" y="67"/>
                  </a:lnTo>
                  <a:lnTo>
                    <a:pt x="230" y="69"/>
                  </a:lnTo>
                  <a:lnTo>
                    <a:pt x="230" y="80"/>
                  </a:lnTo>
                  <a:lnTo>
                    <a:pt x="230" y="81"/>
                  </a:lnTo>
                  <a:lnTo>
                    <a:pt x="231" y="83"/>
                  </a:lnTo>
                  <a:lnTo>
                    <a:pt x="236" y="87"/>
                  </a:lnTo>
                  <a:close/>
                </a:path>
              </a:pathLst>
            </a:custGeom>
            <a:solidFill>
              <a:srgbClr val="FDF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72" name="Freeform 646"/>
            <p:cNvSpPr>
              <a:spLocks/>
            </p:cNvSpPr>
            <p:nvPr/>
          </p:nvSpPr>
          <p:spPr bwMode="auto">
            <a:xfrm>
              <a:off x="4000500" y="-1904999"/>
              <a:ext cx="374650" cy="344488"/>
            </a:xfrm>
            <a:custGeom>
              <a:avLst/>
              <a:gdLst>
                <a:gd name="T0" fmla="*/ 232 w 236"/>
                <a:gd name="T1" fmla="*/ 102 h 211"/>
                <a:gd name="T2" fmla="*/ 229 w 236"/>
                <a:gd name="T3" fmla="*/ 110 h 211"/>
                <a:gd name="T4" fmla="*/ 220 w 236"/>
                <a:gd name="T5" fmla="*/ 127 h 211"/>
                <a:gd name="T6" fmla="*/ 202 w 236"/>
                <a:gd name="T7" fmla="*/ 139 h 211"/>
                <a:gd name="T8" fmla="*/ 202 w 236"/>
                <a:gd name="T9" fmla="*/ 145 h 211"/>
                <a:gd name="T10" fmla="*/ 207 w 236"/>
                <a:gd name="T11" fmla="*/ 156 h 211"/>
                <a:gd name="T12" fmla="*/ 207 w 236"/>
                <a:gd name="T13" fmla="*/ 160 h 211"/>
                <a:gd name="T14" fmla="*/ 197 w 236"/>
                <a:gd name="T15" fmla="*/ 180 h 211"/>
                <a:gd name="T16" fmla="*/ 182 w 236"/>
                <a:gd name="T17" fmla="*/ 177 h 211"/>
                <a:gd name="T18" fmla="*/ 182 w 236"/>
                <a:gd name="T19" fmla="*/ 178 h 211"/>
                <a:gd name="T20" fmla="*/ 181 w 236"/>
                <a:gd name="T21" fmla="*/ 190 h 211"/>
                <a:gd name="T22" fmla="*/ 175 w 236"/>
                <a:gd name="T23" fmla="*/ 197 h 211"/>
                <a:gd name="T24" fmla="*/ 156 w 236"/>
                <a:gd name="T25" fmla="*/ 189 h 211"/>
                <a:gd name="T26" fmla="*/ 145 w 236"/>
                <a:gd name="T27" fmla="*/ 195 h 211"/>
                <a:gd name="T28" fmla="*/ 144 w 236"/>
                <a:gd name="T29" fmla="*/ 198 h 211"/>
                <a:gd name="T30" fmla="*/ 146 w 236"/>
                <a:gd name="T31" fmla="*/ 206 h 211"/>
                <a:gd name="T32" fmla="*/ 146 w 236"/>
                <a:gd name="T33" fmla="*/ 208 h 211"/>
                <a:gd name="T34" fmla="*/ 143 w 236"/>
                <a:gd name="T35" fmla="*/ 211 h 211"/>
                <a:gd name="T36" fmla="*/ 80 w 236"/>
                <a:gd name="T37" fmla="*/ 201 h 211"/>
                <a:gd name="T38" fmla="*/ 75 w 236"/>
                <a:gd name="T39" fmla="*/ 187 h 211"/>
                <a:gd name="T40" fmla="*/ 83 w 236"/>
                <a:gd name="T41" fmla="*/ 153 h 211"/>
                <a:gd name="T42" fmla="*/ 83 w 236"/>
                <a:gd name="T43" fmla="*/ 151 h 211"/>
                <a:gd name="T44" fmla="*/ 83 w 236"/>
                <a:gd name="T45" fmla="*/ 149 h 211"/>
                <a:gd name="T46" fmla="*/ 27 w 236"/>
                <a:gd name="T47" fmla="*/ 138 h 211"/>
                <a:gd name="T48" fmla="*/ 24 w 236"/>
                <a:gd name="T49" fmla="*/ 136 h 211"/>
                <a:gd name="T50" fmla="*/ 16 w 236"/>
                <a:gd name="T51" fmla="*/ 123 h 211"/>
                <a:gd name="T52" fmla="*/ 21 w 236"/>
                <a:gd name="T53" fmla="*/ 110 h 211"/>
                <a:gd name="T54" fmla="*/ 20 w 236"/>
                <a:gd name="T55" fmla="*/ 104 h 211"/>
                <a:gd name="T56" fmla="*/ 4 w 236"/>
                <a:gd name="T57" fmla="*/ 95 h 211"/>
                <a:gd name="T58" fmla="*/ 0 w 236"/>
                <a:gd name="T59" fmla="*/ 91 h 211"/>
                <a:gd name="T60" fmla="*/ 1 w 236"/>
                <a:gd name="T61" fmla="*/ 78 h 211"/>
                <a:gd name="T62" fmla="*/ 12 w 236"/>
                <a:gd name="T63" fmla="*/ 66 h 211"/>
                <a:gd name="T64" fmla="*/ 15 w 236"/>
                <a:gd name="T65" fmla="*/ 50 h 211"/>
                <a:gd name="T66" fmla="*/ 62 w 236"/>
                <a:gd name="T67" fmla="*/ 38 h 211"/>
                <a:gd name="T68" fmla="*/ 82 w 236"/>
                <a:gd name="T69" fmla="*/ 31 h 211"/>
                <a:gd name="T70" fmla="*/ 85 w 236"/>
                <a:gd name="T71" fmla="*/ 26 h 211"/>
                <a:gd name="T72" fmla="*/ 87 w 236"/>
                <a:gd name="T73" fmla="*/ 4 h 211"/>
                <a:gd name="T74" fmla="*/ 88 w 236"/>
                <a:gd name="T75" fmla="*/ 3 h 211"/>
                <a:gd name="T76" fmla="*/ 99 w 236"/>
                <a:gd name="T77" fmla="*/ 4 h 211"/>
                <a:gd name="T78" fmla="*/ 108 w 236"/>
                <a:gd name="T79" fmla="*/ 0 h 211"/>
                <a:gd name="T80" fmla="*/ 152 w 236"/>
                <a:gd name="T81" fmla="*/ 28 h 211"/>
                <a:gd name="T82" fmla="*/ 201 w 236"/>
                <a:gd name="T83" fmla="*/ 56 h 211"/>
                <a:gd name="T84" fmla="*/ 202 w 236"/>
                <a:gd name="T85" fmla="*/ 59 h 211"/>
                <a:gd name="T86" fmla="*/ 229 w 236"/>
                <a:gd name="T87" fmla="*/ 67 h 211"/>
                <a:gd name="T88" fmla="*/ 230 w 236"/>
                <a:gd name="T89" fmla="*/ 69 h 211"/>
                <a:gd name="T90" fmla="*/ 230 w 236"/>
                <a:gd name="T91" fmla="*/ 81 h 211"/>
                <a:gd name="T92" fmla="*/ 236 w 236"/>
                <a:gd name="T93" fmla="*/ 8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6" h="211">
                  <a:moveTo>
                    <a:pt x="236" y="87"/>
                  </a:moveTo>
                  <a:lnTo>
                    <a:pt x="232" y="102"/>
                  </a:lnTo>
                  <a:lnTo>
                    <a:pt x="231" y="104"/>
                  </a:lnTo>
                  <a:lnTo>
                    <a:pt x="229" y="110"/>
                  </a:lnTo>
                  <a:lnTo>
                    <a:pt x="225" y="115"/>
                  </a:lnTo>
                  <a:lnTo>
                    <a:pt x="220" y="127"/>
                  </a:lnTo>
                  <a:lnTo>
                    <a:pt x="203" y="138"/>
                  </a:lnTo>
                  <a:lnTo>
                    <a:pt x="202" y="139"/>
                  </a:lnTo>
                  <a:lnTo>
                    <a:pt x="202" y="140"/>
                  </a:lnTo>
                  <a:lnTo>
                    <a:pt x="202" y="145"/>
                  </a:lnTo>
                  <a:lnTo>
                    <a:pt x="202" y="148"/>
                  </a:lnTo>
                  <a:lnTo>
                    <a:pt x="207" y="156"/>
                  </a:lnTo>
                  <a:lnTo>
                    <a:pt x="207" y="158"/>
                  </a:lnTo>
                  <a:lnTo>
                    <a:pt x="207" y="160"/>
                  </a:lnTo>
                  <a:lnTo>
                    <a:pt x="207" y="163"/>
                  </a:lnTo>
                  <a:lnTo>
                    <a:pt x="197" y="180"/>
                  </a:lnTo>
                  <a:lnTo>
                    <a:pt x="184" y="177"/>
                  </a:lnTo>
                  <a:lnTo>
                    <a:pt x="182" y="177"/>
                  </a:lnTo>
                  <a:lnTo>
                    <a:pt x="182" y="178"/>
                  </a:lnTo>
                  <a:lnTo>
                    <a:pt x="182" y="178"/>
                  </a:lnTo>
                  <a:lnTo>
                    <a:pt x="182" y="180"/>
                  </a:lnTo>
                  <a:lnTo>
                    <a:pt x="181" y="190"/>
                  </a:lnTo>
                  <a:lnTo>
                    <a:pt x="181" y="191"/>
                  </a:lnTo>
                  <a:lnTo>
                    <a:pt x="175" y="197"/>
                  </a:lnTo>
                  <a:lnTo>
                    <a:pt x="172" y="197"/>
                  </a:lnTo>
                  <a:lnTo>
                    <a:pt x="156" y="189"/>
                  </a:lnTo>
                  <a:lnTo>
                    <a:pt x="151" y="190"/>
                  </a:lnTo>
                  <a:lnTo>
                    <a:pt x="145" y="195"/>
                  </a:lnTo>
                  <a:lnTo>
                    <a:pt x="145" y="196"/>
                  </a:lnTo>
                  <a:lnTo>
                    <a:pt x="144" y="198"/>
                  </a:lnTo>
                  <a:lnTo>
                    <a:pt x="144" y="201"/>
                  </a:lnTo>
                  <a:lnTo>
                    <a:pt x="146" y="206"/>
                  </a:lnTo>
                  <a:lnTo>
                    <a:pt x="146" y="207"/>
                  </a:lnTo>
                  <a:lnTo>
                    <a:pt x="146" y="208"/>
                  </a:lnTo>
                  <a:lnTo>
                    <a:pt x="146" y="209"/>
                  </a:lnTo>
                  <a:lnTo>
                    <a:pt x="143" y="211"/>
                  </a:lnTo>
                  <a:lnTo>
                    <a:pt x="96" y="198"/>
                  </a:lnTo>
                  <a:lnTo>
                    <a:pt x="80" y="201"/>
                  </a:lnTo>
                  <a:lnTo>
                    <a:pt x="75" y="189"/>
                  </a:lnTo>
                  <a:lnTo>
                    <a:pt x="75" y="187"/>
                  </a:lnTo>
                  <a:lnTo>
                    <a:pt x="77" y="164"/>
                  </a:lnTo>
                  <a:lnTo>
                    <a:pt x="83" y="153"/>
                  </a:lnTo>
                  <a:lnTo>
                    <a:pt x="83" y="152"/>
                  </a:lnTo>
                  <a:lnTo>
                    <a:pt x="83" y="151"/>
                  </a:lnTo>
                  <a:lnTo>
                    <a:pt x="83" y="150"/>
                  </a:lnTo>
                  <a:lnTo>
                    <a:pt x="83" y="149"/>
                  </a:lnTo>
                  <a:lnTo>
                    <a:pt x="59" y="132"/>
                  </a:lnTo>
                  <a:lnTo>
                    <a:pt x="27" y="138"/>
                  </a:lnTo>
                  <a:lnTo>
                    <a:pt x="25" y="137"/>
                  </a:lnTo>
                  <a:lnTo>
                    <a:pt x="24" y="136"/>
                  </a:lnTo>
                  <a:lnTo>
                    <a:pt x="20" y="127"/>
                  </a:lnTo>
                  <a:lnTo>
                    <a:pt x="16" y="123"/>
                  </a:lnTo>
                  <a:lnTo>
                    <a:pt x="20" y="114"/>
                  </a:lnTo>
                  <a:lnTo>
                    <a:pt x="21" y="110"/>
                  </a:lnTo>
                  <a:lnTo>
                    <a:pt x="20" y="105"/>
                  </a:lnTo>
                  <a:lnTo>
                    <a:pt x="20" y="104"/>
                  </a:lnTo>
                  <a:lnTo>
                    <a:pt x="19" y="103"/>
                  </a:lnTo>
                  <a:lnTo>
                    <a:pt x="4" y="95"/>
                  </a:lnTo>
                  <a:lnTo>
                    <a:pt x="2" y="92"/>
                  </a:lnTo>
                  <a:lnTo>
                    <a:pt x="0" y="91"/>
                  </a:lnTo>
                  <a:lnTo>
                    <a:pt x="0" y="80"/>
                  </a:lnTo>
                  <a:lnTo>
                    <a:pt x="1" y="78"/>
                  </a:lnTo>
                  <a:lnTo>
                    <a:pt x="11" y="68"/>
                  </a:lnTo>
                  <a:lnTo>
                    <a:pt x="12" y="66"/>
                  </a:lnTo>
                  <a:lnTo>
                    <a:pt x="12" y="57"/>
                  </a:lnTo>
                  <a:lnTo>
                    <a:pt x="15" y="50"/>
                  </a:lnTo>
                  <a:lnTo>
                    <a:pt x="16" y="50"/>
                  </a:lnTo>
                  <a:lnTo>
                    <a:pt x="62" y="38"/>
                  </a:lnTo>
                  <a:lnTo>
                    <a:pt x="67" y="32"/>
                  </a:lnTo>
                  <a:lnTo>
                    <a:pt x="82" y="31"/>
                  </a:lnTo>
                  <a:lnTo>
                    <a:pt x="83" y="29"/>
                  </a:lnTo>
                  <a:lnTo>
                    <a:pt x="85" y="26"/>
                  </a:lnTo>
                  <a:lnTo>
                    <a:pt x="84" y="17"/>
                  </a:lnTo>
                  <a:lnTo>
                    <a:pt x="87" y="4"/>
                  </a:lnTo>
                  <a:lnTo>
                    <a:pt x="87" y="3"/>
                  </a:lnTo>
                  <a:lnTo>
                    <a:pt x="88" y="3"/>
                  </a:lnTo>
                  <a:lnTo>
                    <a:pt x="97" y="5"/>
                  </a:lnTo>
                  <a:lnTo>
                    <a:pt x="99" y="4"/>
                  </a:lnTo>
                  <a:lnTo>
                    <a:pt x="102" y="0"/>
                  </a:lnTo>
                  <a:lnTo>
                    <a:pt x="108" y="0"/>
                  </a:lnTo>
                  <a:lnTo>
                    <a:pt x="137" y="30"/>
                  </a:lnTo>
                  <a:lnTo>
                    <a:pt x="152" y="28"/>
                  </a:lnTo>
                  <a:lnTo>
                    <a:pt x="197" y="51"/>
                  </a:lnTo>
                  <a:lnTo>
                    <a:pt x="201" y="56"/>
                  </a:lnTo>
                  <a:lnTo>
                    <a:pt x="202" y="59"/>
                  </a:lnTo>
                  <a:lnTo>
                    <a:pt x="202" y="59"/>
                  </a:lnTo>
                  <a:lnTo>
                    <a:pt x="228" y="66"/>
                  </a:lnTo>
                  <a:lnTo>
                    <a:pt x="229" y="67"/>
                  </a:lnTo>
                  <a:lnTo>
                    <a:pt x="230" y="67"/>
                  </a:lnTo>
                  <a:lnTo>
                    <a:pt x="230" y="69"/>
                  </a:lnTo>
                  <a:lnTo>
                    <a:pt x="230" y="80"/>
                  </a:lnTo>
                  <a:lnTo>
                    <a:pt x="230" y="81"/>
                  </a:lnTo>
                  <a:lnTo>
                    <a:pt x="231" y="83"/>
                  </a:lnTo>
                  <a:lnTo>
                    <a:pt x="236" y="87"/>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73" name="Freeform 647"/>
            <p:cNvSpPr>
              <a:spLocks/>
            </p:cNvSpPr>
            <p:nvPr/>
          </p:nvSpPr>
          <p:spPr bwMode="auto">
            <a:xfrm>
              <a:off x="4046538" y="-1624869"/>
              <a:ext cx="315913" cy="375508"/>
            </a:xfrm>
            <a:custGeom>
              <a:avLst/>
              <a:gdLst>
                <a:gd name="T0" fmla="*/ 166 w 199"/>
                <a:gd name="T1" fmla="*/ 106 h 230"/>
                <a:gd name="T2" fmla="*/ 164 w 199"/>
                <a:gd name="T3" fmla="*/ 114 h 230"/>
                <a:gd name="T4" fmla="*/ 159 w 199"/>
                <a:gd name="T5" fmla="*/ 123 h 230"/>
                <a:gd name="T6" fmla="*/ 159 w 199"/>
                <a:gd name="T7" fmla="*/ 131 h 230"/>
                <a:gd name="T8" fmla="*/ 132 w 199"/>
                <a:gd name="T9" fmla="*/ 133 h 230"/>
                <a:gd name="T10" fmla="*/ 128 w 199"/>
                <a:gd name="T11" fmla="*/ 138 h 230"/>
                <a:gd name="T12" fmla="*/ 130 w 199"/>
                <a:gd name="T13" fmla="*/ 143 h 230"/>
                <a:gd name="T14" fmla="*/ 126 w 199"/>
                <a:gd name="T15" fmla="*/ 149 h 230"/>
                <a:gd name="T16" fmla="*/ 118 w 199"/>
                <a:gd name="T17" fmla="*/ 151 h 230"/>
                <a:gd name="T18" fmla="*/ 119 w 199"/>
                <a:gd name="T19" fmla="*/ 157 h 230"/>
                <a:gd name="T20" fmla="*/ 128 w 199"/>
                <a:gd name="T21" fmla="*/ 181 h 230"/>
                <a:gd name="T22" fmla="*/ 129 w 199"/>
                <a:gd name="T23" fmla="*/ 209 h 230"/>
                <a:gd name="T24" fmla="*/ 113 w 199"/>
                <a:gd name="T25" fmla="*/ 230 h 230"/>
                <a:gd name="T26" fmla="*/ 111 w 199"/>
                <a:gd name="T27" fmla="*/ 220 h 230"/>
                <a:gd name="T28" fmla="*/ 104 w 199"/>
                <a:gd name="T29" fmla="*/ 207 h 230"/>
                <a:gd name="T30" fmla="*/ 99 w 199"/>
                <a:gd name="T31" fmla="*/ 201 h 230"/>
                <a:gd name="T32" fmla="*/ 27 w 199"/>
                <a:gd name="T33" fmla="*/ 180 h 230"/>
                <a:gd name="T34" fmla="*/ 27 w 199"/>
                <a:gd name="T35" fmla="*/ 176 h 230"/>
                <a:gd name="T36" fmla="*/ 28 w 199"/>
                <a:gd name="T37" fmla="*/ 162 h 230"/>
                <a:gd name="T38" fmla="*/ 7 w 199"/>
                <a:gd name="T39" fmla="*/ 157 h 230"/>
                <a:gd name="T40" fmla="*/ 0 w 199"/>
                <a:gd name="T41" fmla="*/ 145 h 230"/>
                <a:gd name="T42" fmla="*/ 19 w 199"/>
                <a:gd name="T43" fmla="*/ 136 h 230"/>
                <a:gd name="T44" fmla="*/ 28 w 199"/>
                <a:gd name="T45" fmla="*/ 114 h 230"/>
                <a:gd name="T46" fmla="*/ 29 w 199"/>
                <a:gd name="T47" fmla="*/ 109 h 230"/>
                <a:gd name="T48" fmla="*/ 35 w 199"/>
                <a:gd name="T49" fmla="*/ 97 h 230"/>
                <a:gd name="T50" fmla="*/ 45 w 199"/>
                <a:gd name="T51" fmla="*/ 89 h 230"/>
                <a:gd name="T52" fmla="*/ 45 w 199"/>
                <a:gd name="T53" fmla="*/ 86 h 230"/>
                <a:gd name="T54" fmla="*/ 35 w 199"/>
                <a:gd name="T55" fmla="*/ 77 h 230"/>
                <a:gd name="T56" fmla="*/ 35 w 199"/>
                <a:gd name="T57" fmla="*/ 73 h 230"/>
                <a:gd name="T58" fmla="*/ 37 w 199"/>
                <a:gd name="T59" fmla="*/ 62 h 230"/>
                <a:gd name="T60" fmla="*/ 35 w 199"/>
                <a:gd name="T61" fmla="*/ 39 h 230"/>
                <a:gd name="T62" fmla="*/ 67 w 199"/>
                <a:gd name="T63" fmla="*/ 21 h 230"/>
                <a:gd name="T64" fmla="*/ 117 w 199"/>
                <a:gd name="T65" fmla="*/ 31 h 230"/>
                <a:gd name="T66" fmla="*/ 115 w 199"/>
                <a:gd name="T67" fmla="*/ 24 h 230"/>
                <a:gd name="T68" fmla="*/ 116 w 199"/>
                <a:gd name="T69" fmla="*/ 18 h 230"/>
                <a:gd name="T70" fmla="*/ 143 w 199"/>
                <a:gd name="T71" fmla="*/ 20 h 230"/>
                <a:gd name="T72" fmla="*/ 152 w 199"/>
                <a:gd name="T73" fmla="*/ 13 h 230"/>
                <a:gd name="T74" fmla="*/ 153 w 199"/>
                <a:gd name="T75" fmla="*/ 1 h 230"/>
                <a:gd name="T76" fmla="*/ 168 w 199"/>
                <a:gd name="T77" fmla="*/ 3 h 230"/>
                <a:gd name="T78" fmla="*/ 177 w 199"/>
                <a:gd name="T79" fmla="*/ 22 h 230"/>
                <a:gd name="T80" fmla="*/ 199 w 199"/>
                <a:gd name="T81" fmla="*/ 67 h 230"/>
                <a:gd name="T82" fmla="*/ 198 w 199"/>
                <a:gd name="T83" fmla="*/ 71 h 230"/>
                <a:gd name="T84" fmla="*/ 188 w 199"/>
                <a:gd name="T85" fmla="*/ 79 h 230"/>
                <a:gd name="T86" fmla="*/ 197 w 199"/>
                <a:gd name="T87" fmla="*/ 98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9" h="230">
                  <a:moveTo>
                    <a:pt x="197" y="98"/>
                  </a:moveTo>
                  <a:lnTo>
                    <a:pt x="167" y="104"/>
                  </a:lnTo>
                  <a:lnTo>
                    <a:pt x="166" y="106"/>
                  </a:lnTo>
                  <a:lnTo>
                    <a:pt x="165" y="109"/>
                  </a:lnTo>
                  <a:lnTo>
                    <a:pt x="164" y="111"/>
                  </a:lnTo>
                  <a:lnTo>
                    <a:pt x="164" y="114"/>
                  </a:lnTo>
                  <a:lnTo>
                    <a:pt x="164" y="116"/>
                  </a:lnTo>
                  <a:lnTo>
                    <a:pt x="160" y="121"/>
                  </a:lnTo>
                  <a:lnTo>
                    <a:pt x="159" y="123"/>
                  </a:lnTo>
                  <a:lnTo>
                    <a:pt x="159" y="125"/>
                  </a:lnTo>
                  <a:lnTo>
                    <a:pt x="159" y="130"/>
                  </a:lnTo>
                  <a:lnTo>
                    <a:pt x="159" y="131"/>
                  </a:lnTo>
                  <a:lnTo>
                    <a:pt x="159" y="131"/>
                  </a:lnTo>
                  <a:lnTo>
                    <a:pt x="157" y="132"/>
                  </a:lnTo>
                  <a:lnTo>
                    <a:pt x="132" y="133"/>
                  </a:lnTo>
                  <a:lnTo>
                    <a:pt x="128" y="136"/>
                  </a:lnTo>
                  <a:lnTo>
                    <a:pt x="128" y="137"/>
                  </a:lnTo>
                  <a:lnTo>
                    <a:pt x="128" y="138"/>
                  </a:lnTo>
                  <a:lnTo>
                    <a:pt x="128" y="140"/>
                  </a:lnTo>
                  <a:lnTo>
                    <a:pt x="130" y="142"/>
                  </a:lnTo>
                  <a:lnTo>
                    <a:pt x="130" y="143"/>
                  </a:lnTo>
                  <a:lnTo>
                    <a:pt x="130" y="145"/>
                  </a:lnTo>
                  <a:lnTo>
                    <a:pt x="130" y="146"/>
                  </a:lnTo>
                  <a:lnTo>
                    <a:pt x="126" y="149"/>
                  </a:lnTo>
                  <a:lnTo>
                    <a:pt x="119" y="150"/>
                  </a:lnTo>
                  <a:lnTo>
                    <a:pt x="118" y="150"/>
                  </a:lnTo>
                  <a:lnTo>
                    <a:pt x="118" y="151"/>
                  </a:lnTo>
                  <a:lnTo>
                    <a:pt x="118" y="152"/>
                  </a:lnTo>
                  <a:lnTo>
                    <a:pt x="118" y="155"/>
                  </a:lnTo>
                  <a:lnTo>
                    <a:pt x="119" y="157"/>
                  </a:lnTo>
                  <a:lnTo>
                    <a:pt x="126" y="166"/>
                  </a:lnTo>
                  <a:lnTo>
                    <a:pt x="127" y="168"/>
                  </a:lnTo>
                  <a:lnTo>
                    <a:pt x="128" y="181"/>
                  </a:lnTo>
                  <a:lnTo>
                    <a:pt x="132" y="198"/>
                  </a:lnTo>
                  <a:lnTo>
                    <a:pt x="132" y="200"/>
                  </a:lnTo>
                  <a:lnTo>
                    <a:pt x="129" y="209"/>
                  </a:lnTo>
                  <a:lnTo>
                    <a:pt x="127" y="225"/>
                  </a:lnTo>
                  <a:lnTo>
                    <a:pt x="124" y="229"/>
                  </a:lnTo>
                  <a:lnTo>
                    <a:pt x="113" y="230"/>
                  </a:lnTo>
                  <a:lnTo>
                    <a:pt x="113" y="225"/>
                  </a:lnTo>
                  <a:lnTo>
                    <a:pt x="112" y="222"/>
                  </a:lnTo>
                  <a:lnTo>
                    <a:pt x="111" y="220"/>
                  </a:lnTo>
                  <a:lnTo>
                    <a:pt x="105" y="214"/>
                  </a:lnTo>
                  <a:lnTo>
                    <a:pt x="104" y="211"/>
                  </a:lnTo>
                  <a:lnTo>
                    <a:pt x="104" y="207"/>
                  </a:lnTo>
                  <a:lnTo>
                    <a:pt x="104" y="205"/>
                  </a:lnTo>
                  <a:lnTo>
                    <a:pt x="103" y="204"/>
                  </a:lnTo>
                  <a:lnTo>
                    <a:pt x="99" y="201"/>
                  </a:lnTo>
                  <a:lnTo>
                    <a:pt x="75" y="207"/>
                  </a:lnTo>
                  <a:lnTo>
                    <a:pt x="50" y="201"/>
                  </a:lnTo>
                  <a:lnTo>
                    <a:pt x="27" y="180"/>
                  </a:lnTo>
                  <a:lnTo>
                    <a:pt x="27" y="179"/>
                  </a:lnTo>
                  <a:lnTo>
                    <a:pt x="27" y="178"/>
                  </a:lnTo>
                  <a:lnTo>
                    <a:pt x="27" y="176"/>
                  </a:lnTo>
                  <a:lnTo>
                    <a:pt x="28" y="173"/>
                  </a:lnTo>
                  <a:lnTo>
                    <a:pt x="29" y="168"/>
                  </a:lnTo>
                  <a:lnTo>
                    <a:pt x="28" y="162"/>
                  </a:lnTo>
                  <a:lnTo>
                    <a:pt x="28" y="161"/>
                  </a:lnTo>
                  <a:lnTo>
                    <a:pt x="24" y="157"/>
                  </a:lnTo>
                  <a:lnTo>
                    <a:pt x="7" y="157"/>
                  </a:lnTo>
                  <a:lnTo>
                    <a:pt x="0" y="148"/>
                  </a:lnTo>
                  <a:lnTo>
                    <a:pt x="0" y="147"/>
                  </a:lnTo>
                  <a:lnTo>
                    <a:pt x="0" y="145"/>
                  </a:lnTo>
                  <a:lnTo>
                    <a:pt x="4" y="139"/>
                  </a:lnTo>
                  <a:lnTo>
                    <a:pt x="18" y="137"/>
                  </a:lnTo>
                  <a:lnTo>
                    <a:pt x="19" y="136"/>
                  </a:lnTo>
                  <a:lnTo>
                    <a:pt x="21" y="129"/>
                  </a:lnTo>
                  <a:lnTo>
                    <a:pt x="28" y="118"/>
                  </a:lnTo>
                  <a:lnTo>
                    <a:pt x="28" y="114"/>
                  </a:lnTo>
                  <a:lnTo>
                    <a:pt x="28" y="111"/>
                  </a:lnTo>
                  <a:lnTo>
                    <a:pt x="28" y="110"/>
                  </a:lnTo>
                  <a:lnTo>
                    <a:pt x="29" y="109"/>
                  </a:lnTo>
                  <a:lnTo>
                    <a:pt x="33" y="107"/>
                  </a:lnTo>
                  <a:lnTo>
                    <a:pt x="34" y="106"/>
                  </a:lnTo>
                  <a:lnTo>
                    <a:pt x="35" y="97"/>
                  </a:lnTo>
                  <a:lnTo>
                    <a:pt x="38" y="93"/>
                  </a:lnTo>
                  <a:lnTo>
                    <a:pt x="44" y="91"/>
                  </a:lnTo>
                  <a:lnTo>
                    <a:pt x="45" y="89"/>
                  </a:lnTo>
                  <a:lnTo>
                    <a:pt x="45" y="88"/>
                  </a:lnTo>
                  <a:lnTo>
                    <a:pt x="45" y="88"/>
                  </a:lnTo>
                  <a:lnTo>
                    <a:pt x="45" y="86"/>
                  </a:lnTo>
                  <a:lnTo>
                    <a:pt x="44" y="85"/>
                  </a:lnTo>
                  <a:lnTo>
                    <a:pt x="36" y="77"/>
                  </a:lnTo>
                  <a:lnTo>
                    <a:pt x="35" y="77"/>
                  </a:lnTo>
                  <a:lnTo>
                    <a:pt x="35" y="76"/>
                  </a:lnTo>
                  <a:lnTo>
                    <a:pt x="35" y="75"/>
                  </a:lnTo>
                  <a:lnTo>
                    <a:pt x="35" y="73"/>
                  </a:lnTo>
                  <a:lnTo>
                    <a:pt x="37" y="70"/>
                  </a:lnTo>
                  <a:lnTo>
                    <a:pt x="38" y="65"/>
                  </a:lnTo>
                  <a:lnTo>
                    <a:pt x="37" y="62"/>
                  </a:lnTo>
                  <a:lnTo>
                    <a:pt x="35" y="59"/>
                  </a:lnTo>
                  <a:lnTo>
                    <a:pt x="34" y="42"/>
                  </a:lnTo>
                  <a:lnTo>
                    <a:pt x="35" y="39"/>
                  </a:lnTo>
                  <a:lnTo>
                    <a:pt x="44" y="27"/>
                  </a:lnTo>
                  <a:lnTo>
                    <a:pt x="51" y="24"/>
                  </a:lnTo>
                  <a:lnTo>
                    <a:pt x="67" y="21"/>
                  </a:lnTo>
                  <a:lnTo>
                    <a:pt x="114" y="34"/>
                  </a:lnTo>
                  <a:lnTo>
                    <a:pt x="117" y="32"/>
                  </a:lnTo>
                  <a:lnTo>
                    <a:pt x="117" y="31"/>
                  </a:lnTo>
                  <a:lnTo>
                    <a:pt x="117" y="30"/>
                  </a:lnTo>
                  <a:lnTo>
                    <a:pt x="117" y="29"/>
                  </a:lnTo>
                  <a:lnTo>
                    <a:pt x="115" y="24"/>
                  </a:lnTo>
                  <a:lnTo>
                    <a:pt x="115" y="21"/>
                  </a:lnTo>
                  <a:lnTo>
                    <a:pt x="116" y="19"/>
                  </a:lnTo>
                  <a:lnTo>
                    <a:pt x="116" y="18"/>
                  </a:lnTo>
                  <a:lnTo>
                    <a:pt x="122" y="13"/>
                  </a:lnTo>
                  <a:lnTo>
                    <a:pt x="127" y="12"/>
                  </a:lnTo>
                  <a:lnTo>
                    <a:pt x="143" y="20"/>
                  </a:lnTo>
                  <a:lnTo>
                    <a:pt x="146" y="20"/>
                  </a:lnTo>
                  <a:lnTo>
                    <a:pt x="152" y="14"/>
                  </a:lnTo>
                  <a:lnTo>
                    <a:pt x="152" y="13"/>
                  </a:lnTo>
                  <a:lnTo>
                    <a:pt x="153" y="3"/>
                  </a:lnTo>
                  <a:lnTo>
                    <a:pt x="153" y="1"/>
                  </a:lnTo>
                  <a:lnTo>
                    <a:pt x="153" y="1"/>
                  </a:lnTo>
                  <a:lnTo>
                    <a:pt x="153" y="0"/>
                  </a:lnTo>
                  <a:lnTo>
                    <a:pt x="155" y="0"/>
                  </a:lnTo>
                  <a:lnTo>
                    <a:pt x="168" y="3"/>
                  </a:lnTo>
                  <a:lnTo>
                    <a:pt x="171" y="10"/>
                  </a:lnTo>
                  <a:lnTo>
                    <a:pt x="175" y="16"/>
                  </a:lnTo>
                  <a:lnTo>
                    <a:pt x="177" y="22"/>
                  </a:lnTo>
                  <a:lnTo>
                    <a:pt x="183" y="27"/>
                  </a:lnTo>
                  <a:lnTo>
                    <a:pt x="196" y="48"/>
                  </a:lnTo>
                  <a:lnTo>
                    <a:pt x="199" y="67"/>
                  </a:lnTo>
                  <a:lnTo>
                    <a:pt x="199" y="70"/>
                  </a:lnTo>
                  <a:lnTo>
                    <a:pt x="199" y="70"/>
                  </a:lnTo>
                  <a:lnTo>
                    <a:pt x="198" y="71"/>
                  </a:lnTo>
                  <a:lnTo>
                    <a:pt x="190" y="76"/>
                  </a:lnTo>
                  <a:lnTo>
                    <a:pt x="188" y="78"/>
                  </a:lnTo>
                  <a:lnTo>
                    <a:pt x="188" y="79"/>
                  </a:lnTo>
                  <a:lnTo>
                    <a:pt x="188" y="80"/>
                  </a:lnTo>
                  <a:lnTo>
                    <a:pt x="188" y="80"/>
                  </a:lnTo>
                  <a:lnTo>
                    <a:pt x="197" y="98"/>
                  </a:lnTo>
                  <a:close/>
                </a:path>
              </a:pathLst>
            </a:custGeom>
            <a:solidFill>
              <a:srgbClr val="FDF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74" name="Freeform 648"/>
            <p:cNvSpPr>
              <a:spLocks/>
            </p:cNvSpPr>
            <p:nvPr/>
          </p:nvSpPr>
          <p:spPr bwMode="auto">
            <a:xfrm>
              <a:off x="4046538" y="-1624869"/>
              <a:ext cx="315913" cy="375508"/>
            </a:xfrm>
            <a:custGeom>
              <a:avLst/>
              <a:gdLst>
                <a:gd name="T0" fmla="*/ 166 w 199"/>
                <a:gd name="T1" fmla="*/ 106 h 230"/>
                <a:gd name="T2" fmla="*/ 164 w 199"/>
                <a:gd name="T3" fmla="*/ 114 h 230"/>
                <a:gd name="T4" fmla="*/ 159 w 199"/>
                <a:gd name="T5" fmla="*/ 123 h 230"/>
                <a:gd name="T6" fmla="*/ 159 w 199"/>
                <a:gd name="T7" fmla="*/ 131 h 230"/>
                <a:gd name="T8" fmla="*/ 132 w 199"/>
                <a:gd name="T9" fmla="*/ 133 h 230"/>
                <a:gd name="T10" fmla="*/ 128 w 199"/>
                <a:gd name="T11" fmla="*/ 138 h 230"/>
                <a:gd name="T12" fmla="*/ 130 w 199"/>
                <a:gd name="T13" fmla="*/ 143 h 230"/>
                <a:gd name="T14" fmla="*/ 126 w 199"/>
                <a:gd name="T15" fmla="*/ 149 h 230"/>
                <a:gd name="T16" fmla="*/ 118 w 199"/>
                <a:gd name="T17" fmla="*/ 151 h 230"/>
                <a:gd name="T18" fmla="*/ 119 w 199"/>
                <a:gd name="T19" fmla="*/ 157 h 230"/>
                <a:gd name="T20" fmla="*/ 128 w 199"/>
                <a:gd name="T21" fmla="*/ 181 h 230"/>
                <a:gd name="T22" fmla="*/ 129 w 199"/>
                <a:gd name="T23" fmla="*/ 209 h 230"/>
                <a:gd name="T24" fmla="*/ 113 w 199"/>
                <a:gd name="T25" fmla="*/ 230 h 230"/>
                <a:gd name="T26" fmla="*/ 111 w 199"/>
                <a:gd name="T27" fmla="*/ 220 h 230"/>
                <a:gd name="T28" fmla="*/ 104 w 199"/>
                <a:gd name="T29" fmla="*/ 207 h 230"/>
                <a:gd name="T30" fmla="*/ 99 w 199"/>
                <a:gd name="T31" fmla="*/ 201 h 230"/>
                <a:gd name="T32" fmla="*/ 27 w 199"/>
                <a:gd name="T33" fmla="*/ 180 h 230"/>
                <a:gd name="T34" fmla="*/ 27 w 199"/>
                <a:gd name="T35" fmla="*/ 176 h 230"/>
                <a:gd name="T36" fmla="*/ 28 w 199"/>
                <a:gd name="T37" fmla="*/ 162 h 230"/>
                <a:gd name="T38" fmla="*/ 7 w 199"/>
                <a:gd name="T39" fmla="*/ 157 h 230"/>
                <a:gd name="T40" fmla="*/ 0 w 199"/>
                <a:gd name="T41" fmla="*/ 145 h 230"/>
                <a:gd name="T42" fmla="*/ 19 w 199"/>
                <a:gd name="T43" fmla="*/ 136 h 230"/>
                <a:gd name="T44" fmla="*/ 28 w 199"/>
                <a:gd name="T45" fmla="*/ 114 h 230"/>
                <a:gd name="T46" fmla="*/ 29 w 199"/>
                <a:gd name="T47" fmla="*/ 109 h 230"/>
                <a:gd name="T48" fmla="*/ 35 w 199"/>
                <a:gd name="T49" fmla="*/ 97 h 230"/>
                <a:gd name="T50" fmla="*/ 45 w 199"/>
                <a:gd name="T51" fmla="*/ 89 h 230"/>
                <a:gd name="T52" fmla="*/ 45 w 199"/>
                <a:gd name="T53" fmla="*/ 86 h 230"/>
                <a:gd name="T54" fmla="*/ 35 w 199"/>
                <a:gd name="T55" fmla="*/ 77 h 230"/>
                <a:gd name="T56" fmla="*/ 35 w 199"/>
                <a:gd name="T57" fmla="*/ 73 h 230"/>
                <a:gd name="T58" fmla="*/ 37 w 199"/>
                <a:gd name="T59" fmla="*/ 62 h 230"/>
                <a:gd name="T60" fmla="*/ 35 w 199"/>
                <a:gd name="T61" fmla="*/ 39 h 230"/>
                <a:gd name="T62" fmla="*/ 67 w 199"/>
                <a:gd name="T63" fmla="*/ 21 h 230"/>
                <a:gd name="T64" fmla="*/ 117 w 199"/>
                <a:gd name="T65" fmla="*/ 31 h 230"/>
                <a:gd name="T66" fmla="*/ 115 w 199"/>
                <a:gd name="T67" fmla="*/ 24 h 230"/>
                <a:gd name="T68" fmla="*/ 116 w 199"/>
                <a:gd name="T69" fmla="*/ 18 h 230"/>
                <a:gd name="T70" fmla="*/ 143 w 199"/>
                <a:gd name="T71" fmla="*/ 20 h 230"/>
                <a:gd name="T72" fmla="*/ 152 w 199"/>
                <a:gd name="T73" fmla="*/ 13 h 230"/>
                <a:gd name="T74" fmla="*/ 153 w 199"/>
                <a:gd name="T75" fmla="*/ 1 h 230"/>
                <a:gd name="T76" fmla="*/ 168 w 199"/>
                <a:gd name="T77" fmla="*/ 3 h 230"/>
                <a:gd name="T78" fmla="*/ 177 w 199"/>
                <a:gd name="T79" fmla="*/ 22 h 230"/>
                <a:gd name="T80" fmla="*/ 199 w 199"/>
                <a:gd name="T81" fmla="*/ 67 h 230"/>
                <a:gd name="T82" fmla="*/ 198 w 199"/>
                <a:gd name="T83" fmla="*/ 71 h 230"/>
                <a:gd name="T84" fmla="*/ 188 w 199"/>
                <a:gd name="T85" fmla="*/ 79 h 230"/>
                <a:gd name="T86" fmla="*/ 197 w 199"/>
                <a:gd name="T87" fmla="*/ 98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9" h="230">
                  <a:moveTo>
                    <a:pt x="197" y="98"/>
                  </a:moveTo>
                  <a:lnTo>
                    <a:pt x="167" y="104"/>
                  </a:lnTo>
                  <a:lnTo>
                    <a:pt x="166" y="106"/>
                  </a:lnTo>
                  <a:lnTo>
                    <a:pt x="165" y="109"/>
                  </a:lnTo>
                  <a:lnTo>
                    <a:pt x="164" y="111"/>
                  </a:lnTo>
                  <a:lnTo>
                    <a:pt x="164" y="114"/>
                  </a:lnTo>
                  <a:lnTo>
                    <a:pt x="164" y="116"/>
                  </a:lnTo>
                  <a:lnTo>
                    <a:pt x="160" y="121"/>
                  </a:lnTo>
                  <a:lnTo>
                    <a:pt x="159" y="123"/>
                  </a:lnTo>
                  <a:lnTo>
                    <a:pt x="159" y="125"/>
                  </a:lnTo>
                  <a:lnTo>
                    <a:pt x="159" y="130"/>
                  </a:lnTo>
                  <a:lnTo>
                    <a:pt x="159" y="131"/>
                  </a:lnTo>
                  <a:lnTo>
                    <a:pt x="159" y="131"/>
                  </a:lnTo>
                  <a:lnTo>
                    <a:pt x="157" y="132"/>
                  </a:lnTo>
                  <a:lnTo>
                    <a:pt x="132" y="133"/>
                  </a:lnTo>
                  <a:lnTo>
                    <a:pt x="128" y="136"/>
                  </a:lnTo>
                  <a:lnTo>
                    <a:pt x="128" y="137"/>
                  </a:lnTo>
                  <a:lnTo>
                    <a:pt x="128" y="138"/>
                  </a:lnTo>
                  <a:lnTo>
                    <a:pt x="128" y="140"/>
                  </a:lnTo>
                  <a:lnTo>
                    <a:pt x="130" y="142"/>
                  </a:lnTo>
                  <a:lnTo>
                    <a:pt x="130" y="143"/>
                  </a:lnTo>
                  <a:lnTo>
                    <a:pt x="130" y="145"/>
                  </a:lnTo>
                  <a:lnTo>
                    <a:pt x="130" y="146"/>
                  </a:lnTo>
                  <a:lnTo>
                    <a:pt x="126" y="149"/>
                  </a:lnTo>
                  <a:lnTo>
                    <a:pt x="119" y="150"/>
                  </a:lnTo>
                  <a:lnTo>
                    <a:pt x="118" y="150"/>
                  </a:lnTo>
                  <a:lnTo>
                    <a:pt x="118" y="151"/>
                  </a:lnTo>
                  <a:lnTo>
                    <a:pt x="118" y="152"/>
                  </a:lnTo>
                  <a:lnTo>
                    <a:pt x="118" y="155"/>
                  </a:lnTo>
                  <a:lnTo>
                    <a:pt x="119" y="157"/>
                  </a:lnTo>
                  <a:lnTo>
                    <a:pt x="126" y="166"/>
                  </a:lnTo>
                  <a:lnTo>
                    <a:pt x="127" y="168"/>
                  </a:lnTo>
                  <a:lnTo>
                    <a:pt x="128" y="181"/>
                  </a:lnTo>
                  <a:lnTo>
                    <a:pt x="132" y="198"/>
                  </a:lnTo>
                  <a:lnTo>
                    <a:pt x="132" y="200"/>
                  </a:lnTo>
                  <a:lnTo>
                    <a:pt x="129" y="209"/>
                  </a:lnTo>
                  <a:lnTo>
                    <a:pt x="127" y="225"/>
                  </a:lnTo>
                  <a:lnTo>
                    <a:pt x="124" y="229"/>
                  </a:lnTo>
                  <a:lnTo>
                    <a:pt x="113" y="230"/>
                  </a:lnTo>
                  <a:lnTo>
                    <a:pt x="113" y="225"/>
                  </a:lnTo>
                  <a:lnTo>
                    <a:pt x="112" y="222"/>
                  </a:lnTo>
                  <a:lnTo>
                    <a:pt x="111" y="220"/>
                  </a:lnTo>
                  <a:lnTo>
                    <a:pt x="105" y="214"/>
                  </a:lnTo>
                  <a:lnTo>
                    <a:pt x="104" y="211"/>
                  </a:lnTo>
                  <a:lnTo>
                    <a:pt x="104" y="207"/>
                  </a:lnTo>
                  <a:lnTo>
                    <a:pt x="104" y="205"/>
                  </a:lnTo>
                  <a:lnTo>
                    <a:pt x="103" y="204"/>
                  </a:lnTo>
                  <a:lnTo>
                    <a:pt x="99" y="201"/>
                  </a:lnTo>
                  <a:lnTo>
                    <a:pt x="75" y="207"/>
                  </a:lnTo>
                  <a:lnTo>
                    <a:pt x="50" y="201"/>
                  </a:lnTo>
                  <a:lnTo>
                    <a:pt x="27" y="180"/>
                  </a:lnTo>
                  <a:lnTo>
                    <a:pt x="27" y="179"/>
                  </a:lnTo>
                  <a:lnTo>
                    <a:pt x="27" y="178"/>
                  </a:lnTo>
                  <a:lnTo>
                    <a:pt x="27" y="176"/>
                  </a:lnTo>
                  <a:lnTo>
                    <a:pt x="28" y="173"/>
                  </a:lnTo>
                  <a:lnTo>
                    <a:pt x="29" y="168"/>
                  </a:lnTo>
                  <a:lnTo>
                    <a:pt x="28" y="162"/>
                  </a:lnTo>
                  <a:lnTo>
                    <a:pt x="28" y="161"/>
                  </a:lnTo>
                  <a:lnTo>
                    <a:pt x="24" y="157"/>
                  </a:lnTo>
                  <a:lnTo>
                    <a:pt x="7" y="157"/>
                  </a:lnTo>
                  <a:lnTo>
                    <a:pt x="0" y="148"/>
                  </a:lnTo>
                  <a:lnTo>
                    <a:pt x="0" y="147"/>
                  </a:lnTo>
                  <a:lnTo>
                    <a:pt x="0" y="145"/>
                  </a:lnTo>
                  <a:lnTo>
                    <a:pt x="4" y="139"/>
                  </a:lnTo>
                  <a:lnTo>
                    <a:pt x="18" y="137"/>
                  </a:lnTo>
                  <a:lnTo>
                    <a:pt x="19" y="136"/>
                  </a:lnTo>
                  <a:lnTo>
                    <a:pt x="21" y="129"/>
                  </a:lnTo>
                  <a:lnTo>
                    <a:pt x="28" y="118"/>
                  </a:lnTo>
                  <a:lnTo>
                    <a:pt x="28" y="114"/>
                  </a:lnTo>
                  <a:lnTo>
                    <a:pt x="28" y="111"/>
                  </a:lnTo>
                  <a:lnTo>
                    <a:pt x="28" y="110"/>
                  </a:lnTo>
                  <a:lnTo>
                    <a:pt x="29" y="109"/>
                  </a:lnTo>
                  <a:lnTo>
                    <a:pt x="33" y="107"/>
                  </a:lnTo>
                  <a:lnTo>
                    <a:pt x="34" y="106"/>
                  </a:lnTo>
                  <a:lnTo>
                    <a:pt x="35" y="97"/>
                  </a:lnTo>
                  <a:lnTo>
                    <a:pt x="38" y="93"/>
                  </a:lnTo>
                  <a:lnTo>
                    <a:pt x="44" y="91"/>
                  </a:lnTo>
                  <a:lnTo>
                    <a:pt x="45" y="89"/>
                  </a:lnTo>
                  <a:lnTo>
                    <a:pt x="45" y="88"/>
                  </a:lnTo>
                  <a:lnTo>
                    <a:pt x="45" y="88"/>
                  </a:lnTo>
                  <a:lnTo>
                    <a:pt x="45" y="86"/>
                  </a:lnTo>
                  <a:lnTo>
                    <a:pt x="44" y="85"/>
                  </a:lnTo>
                  <a:lnTo>
                    <a:pt x="36" y="77"/>
                  </a:lnTo>
                  <a:lnTo>
                    <a:pt x="35" y="77"/>
                  </a:lnTo>
                  <a:lnTo>
                    <a:pt x="35" y="76"/>
                  </a:lnTo>
                  <a:lnTo>
                    <a:pt x="35" y="75"/>
                  </a:lnTo>
                  <a:lnTo>
                    <a:pt x="35" y="73"/>
                  </a:lnTo>
                  <a:lnTo>
                    <a:pt x="37" y="70"/>
                  </a:lnTo>
                  <a:lnTo>
                    <a:pt x="38" y="65"/>
                  </a:lnTo>
                  <a:lnTo>
                    <a:pt x="37" y="62"/>
                  </a:lnTo>
                  <a:lnTo>
                    <a:pt x="35" y="59"/>
                  </a:lnTo>
                  <a:lnTo>
                    <a:pt x="34" y="42"/>
                  </a:lnTo>
                  <a:lnTo>
                    <a:pt x="35" y="39"/>
                  </a:lnTo>
                  <a:lnTo>
                    <a:pt x="44" y="27"/>
                  </a:lnTo>
                  <a:lnTo>
                    <a:pt x="51" y="24"/>
                  </a:lnTo>
                  <a:lnTo>
                    <a:pt x="67" y="21"/>
                  </a:lnTo>
                  <a:lnTo>
                    <a:pt x="114" y="34"/>
                  </a:lnTo>
                  <a:lnTo>
                    <a:pt x="117" y="32"/>
                  </a:lnTo>
                  <a:lnTo>
                    <a:pt x="117" y="31"/>
                  </a:lnTo>
                  <a:lnTo>
                    <a:pt x="117" y="30"/>
                  </a:lnTo>
                  <a:lnTo>
                    <a:pt x="117" y="29"/>
                  </a:lnTo>
                  <a:lnTo>
                    <a:pt x="115" y="24"/>
                  </a:lnTo>
                  <a:lnTo>
                    <a:pt x="115" y="21"/>
                  </a:lnTo>
                  <a:lnTo>
                    <a:pt x="116" y="19"/>
                  </a:lnTo>
                  <a:lnTo>
                    <a:pt x="116" y="18"/>
                  </a:lnTo>
                  <a:lnTo>
                    <a:pt x="122" y="13"/>
                  </a:lnTo>
                  <a:lnTo>
                    <a:pt x="127" y="12"/>
                  </a:lnTo>
                  <a:lnTo>
                    <a:pt x="143" y="20"/>
                  </a:lnTo>
                  <a:lnTo>
                    <a:pt x="146" y="20"/>
                  </a:lnTo>
                  <a:lnTo>
                    <a:pt x="152" y="14"/>
                  </a:lnTo>
                  <a:lnTo>
                    <a:pt x="152" y="13"/>
                  </a:lnTo>
                  <a:lnTo>
                    <a:pt x="153" y="3"/>
                  </a:lnTo>
                  <a:lnTo>
                    <a:pt x="153" y="1"/>
                  </a:lnTo>
                  <a:lnTo>
                    <a:pt x="153" y="1"/>
                  </a:lnTo>
                  <a:lnTo>
                    <a:pt x="153" y="0"/>
                  </a:lnTo>
                  <a:lnTo>
                    <a:pt x="155" y="0"/>
                  </a:lnTo>
                  <a:lnTo>
                    <a:pt x="168" y="3"/>
                  </a:lnTo>
                  <a:lnTo>
                    <a:pt x="171" y="10"/>
                  </a:lnTo>
                  <a:lnTo>
                    <a:pt x="175" y="16"/>
                  </a:lnTo>
                  <a:lnTo>
                    <a:pt x="177" y="22"/>
                  </a:lnTo>
                  <a:lnTo>
                    <a:pt x="183" y="27"/>
                  </a:lnTo>
                  <a:lnTo>
                    <a:pt x="196" y="48"/>
                  </a:lnTo>
                  <a:lnTo>
                    <a:pt x="199" y="67"/>
                  </a:lnTo>
                  <a:lnTo>
                    <a:pt x="199" y="70"/>
                  </a:lnTo>
                  <a:lnTo>
                    <a:pt x="199" y="70"/>
                  </a:lnTo>
                  <a:lnTo>
                    <a:pt x="198" y="71"/>
                  </a:lnTo>
                  <a:lnTo>
                    <a:pt x="190" y="76"/>
                  </a:lnTo>
                  <a:lnTo>
                    <a:pt x="188" y="78"/>
                  </a:lnTo>
                  <a:lnTo>
                    <a:pt x="188" y="79"/>
                  </a:lnTo>
                  <a:lnTo>
                    <a:pt x="188" y="80"/>
                  </a:lnTo>
                  <a:lnTo>
                    <a:pt x="188" y="80"/>
                  </a:lnTo>
                  <a:lnTo>
                    <a:pt x="197" y="98"/>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75" name="Freeform 649"/>
            <p:cNvSpPr>
              <a:spLocks/>
            </p:cNvSpPr>
            <p:nvPr/>
          </p:nvSpPr>
          <p:spPr bwMode="auto">
            <a:xfrm>
              <a:off x="4173538" y="-1468210"/>
              <a:ext cx="428625" cy="336324"/>
            </a:xfrm>
            <a:custGeom>
              <a:avLst/>
              <a:gdLst>
                <a:gd name="T0" fmla="*/ 133 w 270"/>
                <a:gd name="T1" fmla="*/ 11 h 206"/>
                <a:gd name="T2" fmla="*/ 165 w 270"/>
                <a:gd name="T3" fmla="*/ 11 h 206"/>
                <a:gd name="T4" fmla="*/ 181 w 270"/>
                <a:gd name="T5" fmla="*/ 23 h 206"/>
                <a:gd name="T6" fmla="*/ 196 w 270"/>
                <a:gd name="T7" fmla="*/ 33 h 206"/>
                <a:gd name="T8" fmla="*/ 198 w 270"/>
                <a:gd name="T9" fmla="*/ 28 h 206"/>
                <a:gd name="T10" fmla="*/ 201 w 270"/>
                <a:gd name="T11" fmla="*/ 23 h 206"/>
                <a:gd name="T12" fmla="*/ 222 w 270"/>
                <a:gd name="T13" fmla="*/ 35 h 206"/>
                <a:gd name="T14" fmla="*/ 233 w 270"/>
                <a:gd name="T15" fmla="*/ 47 h 206"/>
                <a:gd name="T16" fmla="*/ 249 w 270"/>
                <a:gd name="T17" fmla="*/ 47 h 206"/>
                <a:gd name="T18" fmla="*/ 254 w 270"/>
                <a:gd name="T19" fmla="*/ 51 h 206"/>
                <a:gd name="T20" fmla="*/ 266 w 270"/>
                <a:gd name="T21" fmla="*/ 76 h 206"/>
                <a:gd name="T22" fmla="*/ 265 w 270"/>
                <a:gd name="T23" fmla="*/ 82 h 206"/>
                <a:gd name="T24" fmla="*/ 260 w 270"/>
                <a:gd name="T25" fmla="*/ 86 h 206"/>
                <a:gd name="T26" fmla="*/ 258 w 270"/>
                <a:gd name="T27" fmla="*/ 103 h 206"/>
                <a:gd name="T28" fmla="*/ 270 w 270"/>
                <a:gd name="T29" fmla="*/ 112 h 206"/>
                <a:gd name="T30" fmla="*/ 261 w 270"/>
                <a:gd name="T31" fmla="*/ 123 h 206"/>
                <a:gd name="T32" fmla="*/ 254 w 270"/>
                <a:gd name="T33" fmla="*/ 137 h 206"/>
                <a:gd name="T34" fmla="*/ 233 w 270"/>
                <a:gd name="T35" fmla="*/ 139 h 206"/>
                <a:gd name="T36" fmla="*/ 225 w 270"/>
                <a:gd name="T37" fmla="*/ 145 h 206"/>
                <a:gd name="T38" fmla="*/ 223 w 270"/>
                <a:gd name="T39" fmla="*/ 156 h 206"/>
                <a:gd name="T40" fmla="*/ 173 w 270"/>
                <a:gd name="T41" fmla="*/ 158 h 206"/>
                <a:gd name="T42" fmla="*/ 150 w 270"/>
                <a:gd name="T43" fmla="*/ 152 h 206"/>
                <a:gd name="T44" fmla="*/ 140 w 270"/>
                <a:gd name="T45" fmla="*/ 160 h 206"/>
                <a:gd name="T46" fmla="*/ 95 w 270"/>
                <a:gd name="T47" fmla="*/ 186 h 206"/>
                <a:gd name="T48" fmla="*/ 61 w 270"/>
                <a:gd name="T49" fmla="*/ 202 h 206"/>
                <a:gd name="T50" fmla="*/ 30 w 270"/>
                <a:gd name="T51" fmla="*/ 199 h 206"/>
                <a:gd name="T52" fmla="*/ 12 w 270"/>
                <a:gd name="T53" fmla="*/ 182 h 206"/>
                <a:gd name="T54" fmla="*/ 1 w 270"/>
                <a:gd name="T55" fmla="*/ 172 h 206"/>
                <a:gd name="T56" fmla="*/ 1 w 270"/>
                <a:gd name="T57" fmla="*/ 166 h 206"/>
                <a:gd name="T58" fmla="*/ 12 w 270"/>
                <a:gd name="T59" fmla="*/ 156 h 206"/>
                <a:gd name="T60" fmla="*/ 20 w 270"/>
                <a:gd name="T61" fmla="*/ 134 h 206"/>
                <a:gd name="T62" fmla="*/ 47 w 270"/>
                <a:gd name="T63" fmla="*/ 127 h 206"/>
                <a:gd name="T64" fmla="*/ 52 w 270"/>
                <a:gd name="T65" fmla="*/ 100 h 206"/>
                <a:gd name="T66" fmla="*/ 46 w 270"/>
                <a:gd name="T67" fmla="*/ 68 h 206"/>
                <a:gd name="T68" fmla="*/ 38 w 270"/>
                <a:gd name="T69" fmla="*/ 54 h 206"/>
                <a:gd name="T70" fmla="*/ 39 w 270"/>
                <a:gd name="T71" fmla="*/ 52 h 206"/>
                <a:gd name="T72" fmla="*/ 50 w 270"/>
                <a:gd name="T73" fmla="*/ 47 h 206"/>
                <a:gd name="T74" fmla="*/ 48 w 270"/>
                <a:gd name="T75" fmla="*/ 42 h 206"/>
                <a:gd name="T76" fmla="*/ 48 w 270"/>
                <a:gd name="T77" fmla="*/ 38 h 206"/>
                <a:gd name="T78" fmla="*/ 79 w 270"/>
                <a:gd name="T79" fmla="*/ 33 h 206"/>
                <a:gd name="T80" fmla="*/ 79 w 270"/>
                <a:gd name="T81" fmla="*/ 27 h 206"/>
                <a:gd name="T82" fmla="*/ 84 w 270"/>
                <a:gd name="T83" fmla="*/ 18 h 206"/>
                <a:gd name="T84" fmla="*/ 85 w 270"/>
                <a:gd name="T85" fmla="*/ 11 h 206"/>
                <a:gd name="T86" fmla="*/ 117 w 270"/>
                <a:gd name="T8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0" h="206">
                  <a:moveTo>
                    <a:pt x="117" y="0"/>
                  </a:moveTo>
                  <a:lnTo>
                    <a:pt x="129" y="10"/>
                  </a:lnTo>
                  <a:lnTo>
                    <a:pt x="133" y="11"/>
                  </a:lnTo>
                  <a:lnTo>
                    <a:pt x="142" y="8"/>
                  </a:lnTo>
                  <a:lnTo>
                    <a:pt x="155" y="13"/>
                  </a:lnTo>
                  <a:lnTo>
                    <a:pt x="165" y="11"/>
                  </a:lnTo>
                  <a:lnTo>
                    <a:pt x="179" y="17"/>
                  </a:lnTo>
                  <a:lnTo>
                    <a:pt x="180" y="18"/>
                  </a:lnTo>
                  <a:lnTo>
                    <a:pt x="181" y="23"/>
                  </a:lnTo>
                  <a:lnTo>
                    <a:pt x="186" y="30"/>
                  </a:lnTo>
                  <a:lnTo>
                    <a:pt x="191" y="33"/>
                  </a:lnTo>
                  <a:lnTo>
                    <a:pt x="196" y="33"/>
                  </a:lnTo>
                  <a:lnTo>
                    <a:pt x="197" y="32"/>
                  </a:lnTo>
                  <a:lnTo>
                    <a:pt x="198" y="31"/>
                  </a:lnTo>
                  <a:lnTo>
                    <a:pt x="198" y="28"/>
                  </a:lnTo>
                  <a:lnTo>
                    <a:pt x="200" y="26"/>
                  </a:lnTo>
                  <a:lnTo>
                    <a:pt x="201" y="24"/>
                  </a:lnTo>
                  <a:lnTo>
                    <a:pt x="201" y="23"/>
                  </a:lnTo>
                  <a:lnTo>
                    <a:pt x="207" y="22"/>
                  </a:lnTo>
                  <a:lnTo>
                    <a:pt x="209" y="23"/>
                  </a:lnTo>
                  <a:lnTo>
                    <a:pt x="222" y="35"/>
                  </a:lnTo>
                  <a:lnTo>
                    <a:pt x="226" y="37"/>
                  </a:lnTo>
                  <a:lnTo>
                    <a:pt x="232" y="42"/>
                  </a:lnTo>
                  <a:lnTo>
                    <a:pt x="233" y="47"/>
                  </a:lnTo>
                  <a:lnTo>
                    <a:pt x="236" y="50"/>
                  </a:lnTo>
                  <a:lnTo>
                    <a:pt x="240" y="51"/>
                  </a:lnTo>
                  <a:lnTo>
                    <a:pt x="249" y="47"/>
                  </a:lnTo>
                  <a:lnTo>
                    <a:pt x="252" y="48"/>
                  </a:lnTo>
                  <a:lnTo>
                    <a:pt x="252" y="48"/>
                  </a:lnTo>
                  <a:lnTo>
                    <a:pt x="254" y="51"/>
                  </a:lnTo>
                  <a:lnTo>
                    <a:pt x="256" y="56"/>
                  </a:lnTo>
                  <a:lnTo>
                    <a:pt x="264" y="68"/>
                  </a:lnTo>
                  <a:lnTo>
                    <a:pt x="266" y="76"/>
                  </a:lnTo>
                  <a:lnTo>
                    <a:pt x="266" y="79"/>
                  </a:lnTo>
                  <a:lnTo>
                    <a:pt x="266" y="81"/>
                  </a:lnTo>
                  <a:lnTo>
                    <a:pt x="265" y="82"/>
                  </a:lnTo>
                  <a:lnTo>
                    <a:pt x="264" y="83"/>
                  </a:lnTo>
                  <a:lnTo>
                    <a:pt x="261" y="85"/>
                  </a:lnTo>
                  <a:lnTo>
                    <a:pt x="260" y="86"/>
                  </a:lnTo>
                  <a:lnTo>
                    <a:pt x="260" y="87"/>
                  </a:lnTo>
                  <a:lnTo>
                    <a:pt x="258" y="101"/>
                  </a:lnTo>
                  <a:lnTo>
                    <a:pt x="258" y="103"/>
                  </a:lnTo>
                  <a:lnTo>
                    <a:pt x="259" y="105"/>
                  </a:lnTo>
                  <a:lnTo>
                    <a:pt x="267" y="108"/>
                  </a:lnTo>
                  <a:lnTo>
                    <a:pt x="270" y="112"/>
                  </a:lnTo>
                  <a:lnTo>
                    <a:pt x="270" y="113"/>
                  </a:lnTo>
                  <a:lnTo>
                    <a:pt x="267" y="118"/>
                  </a:lnTo>
                  <a:lnTo>
                    <a:pt x="261" y="123"/>
                  </a:lnTo>
                  <a:lnTo>
                    <a:pt x="255" y="131"/>
                  </a:lnTo>
                  <a:lnTo>
                    <a:pt x="254" y="133"/>
                  </a:lnTo>
                  <a:lnTo>
                    <a:pt x="254" y="137"/>
                  </a:lnTo>
                  <a:lnTo>
                    <a:pt x="253" y="139"/>
                  </a:lnTo>
                  <a:lnTo>
                    <a:pt x="251" y="141"/>
                  </a:lnTo>
                  <a:lnTo>
                    <a:pt x="233" y="139"/>
                  </a:lnTo>
                  <a:lnTo>
                    <a:pt x="226" y="143"/>
                  </a:lnTo>
                  <a:lnTo>
                    <a:pt x="225" y="143"/>
                  </a:lnTo>
                  <a:lnTo>
                    <a:pt x="225" y="145"/>
                  </a:lnTo>
                  <a:lnTo>
                    <a:pt x="225" y="154"/>
                  </a:lnTo>
                  <a:lnTo>
                    <a:pt x="224" y="155"/>
                  </a:lnTo>
                  <a:lnTo>
                    <a:pt x="223" y="156"/>
                  </a:lnTo>
                  <a:lnTo>
                    <a:pt x="196" y="154"/>
                  </a:lnTo>
                  <a:lnTo>
                    <a:pt x="187" y="159"/>
                  </a:lnTo>
                  <a:lnTo>
                    <a:pt x="173" y="158"/>
                  </a:lnTo>
                  <a:lnTo>
                    <a:pt x="157" y="149"/>
                  </a:lnTo>
                  <a:lnTo>
                    <a:pt x="154" y="149"/>
                  </a:lnTo>
                  <a:lnTo>
                    <a:pt x="150" y="152"/>
                  </a:lnTo>
                  <a:lnTo>
                    <a:pt x="148" y="156"/>
                  </a:lnTo>
                  <a:lnTo>
                    <a:pt x="145" y="159"/>
                  </a:lnTo>
                  <a:lnTo>
                    <a:pt x="140" y="160"/>
                  </a:lnTo>
                  <a:lnTo>
                    <a:pt x="138" y="161"/>
                  </a:lnTo>
                  <a:lnTo>
                    <a:pt x="134" y="170"/>
                  </a:lnTo>
                  <a:lnTo>
                    <a:pt x="95" y="186"/>
                  </a:lnTo>
                  <a:lnTo>
                    <a:pt x="88" y="199"/>
                  </a:lnTo>
                  <a:lnTo>
                    <a:pt x="87" y="200"/>
                  </a:lnTo>
                  <a:lnTo>
                    <a:pt x="61" y="202"/>
                  </a:lnTo>
                  <a:lnTo>
                    <a:pt x="58" y="205"/>
                  </a:lnTo>
                  <a:lnTo>
                    <a:pt x="54" y="206"/>
                  </a:lnTo>
                  <a:lnTo>
                    <a:pt x="30" y="199"/>
                  </a:lnTo>
                  <a:lnTo>
                    <a:pt x="27" y="190"/>
                  </a:lnTo>
                  <a:lnTo>
                    <a:pt x="26" y="189"/>
                  </a:lnTo>
                  <a:lnTo>
                    <a:pt x="12" y="182"/>
                  </a:lnTo>
                  <a:lnTo>
                    <a:pt x="8" y="176"/>
                  </a:lnTo>
                  <a:lnTo>
                    <a:pt x="1" y="173"/>
                  </a:lnTo>
                  <a:lnTo>
                    <a:pt x="1" y="172"/>
                  </a:lnTo>
                  <a:lnTo>
                    <a:pt x="0" y="172"/>
                  </a:lnTo>
                  <a:lnTo>
                    <a:pt x="0" y="170"/>
                  </a:lnTo>
                  <a:lnTo>
                    <a:pt x="1" y="166"/>
                  </a:lnTo>
                  <a:lnTo>
                    <a:pt x="2" y="164"/>
                  </a:lnTo>
                  <a:lnTo>
                    <a:pt x="11" y="158"/>
                  </a:lnTo>
                  <a:lnTo>
                    <a:pt x="12" y="156"/>
                  </a:lnTo>
                  <a:lnTo>
                    <a:pt x="13" y="153"/>
                  </a:lnTo>
                  <a:lnTo>
                    <a:pt x="20" y="135"/>
                  </a:lnTo>
                  <a:lnTo>
                    <a:pt x="20" y="134"/>
                  </a:lnTo>
                  <a:lnTo>
                    <a:pt x="33" y="132"/>
                  </a:lnTo>
                  <a:lnTo>
                    <a:pt x="44" y="131"/>
                  </a:lnTo>
                  <a:lnTo>
                    <a:pt x="47" y="127"/>
                  </a:lnTo>
                  <a:lnTo>
                    <a:pt x="49" y="111"/>
                  </a:lnTo>
                  <a:lnTo>
                    <a:pt x="52" y="102"/>
                  </a:lnTo>
                  <a:lnTo>
                    <a:pt x="52" y="100"/>
                  </a:lnTo>
                  <a:lnTo>
                    <a:pt x="48" y="83"/>
                  </a:lnTo>
                  <a:lnTo>
                    <a:pt x="47" y="70"/>
                  </a:lnTo>
                  <a:lnTo>
                    <a:pt x="46" y="68"/>
                  </a:lnTo>
                  <a:lnTo>
                    <a:pt x="39" y="59"/>
                  </a:lnTo>
                  <a:lnTo>
                    <a:pt x="38" y="57"/>
                  </a:lnTo>
                  <a:lnTo>
                    <a:pt x="38" y="54"/>
                  </a:lnTo>
                  <a:lnTo>
                    <a:pt x="38" y="53"/>
                  </a:lnTo>
                  <a:lnTo>
                    <a:pt x="38" y="52"/>
                  </a:lnTo>
                  <a:lnTo>
                    <a:pt x="39" y="52"/>
                  </a:lnTo>
                  <a:lnTo>
                    <a:pt x="46" y="51"/>
                  </a:lnTo>
                  <a:lnTo>
                    <a:pt x="50" y="48"/>
                  </a:lnTo>
                  <a:lnTo>
                    <a:pt x="50" y="47"/>
                  </a:lnTo>
                  <a:lnTo>
                    <a:pt x="50" y="45"/>
                  </a:lnTo>
                  <a:lnTo>
                    <a:pt x="50" y="44"/>
                  </a:lnTo>
                  <a:lnTo>
                    <a:pt x="48" y="42"/>
                  </a:lnTo>
                  <a:lnTo>
                    <a:pt x="48" y="40"/>
                  </a:lnTo>
                  <a:lnTo>
                    <a:pt x="48" y="39"/>
                  </a:lnTo>
                  <a:lnTo>
                    <a:pt x="48" y="38"/>
                  </a:lnTo>
                  <a:lnTo>
                    <a:pt x="52" y="35"/>
                  </a:lnTo>
                  <a:lnTo>
                    <a:pt x="77" y="34"/>
                  </a:lnTo>
                  <a:lnTo>
                    <a:pt x="79" y="33"/>
                  </a:lnTo>
                  <a:lnTo>
                    <a:pt x="79" y="33"/>
                  </a:lnTo>
                  <a:lnTo>
                    <a:pt x="79" y="32"/>
                  </a:lnTo>
                  <a:lnTo>
                    <a:pt x="79" y="27"/>
                  </a:lnTo>
                  <a:lnTo>
                    <a:pt x="79" y="25"/>
                  </a:lnTo>
                  <a:lnTo>
                    <a:pt x="80" y="23"/>
                  </a:lnTo>
                  <a:lnTo>
                    <a:pt x="84" y="18"/>
                  </a:lnTo>
                  <a:lnTo>
                    <a:pt x="84" y="16"/>
                  </a:lnTo>
                  <a:lnTo>
                    <a:pt x="84" y="13"/>
                  </a:lnTo>
                  <a:lnTo>
                    <a:pt x="85" y="11"/>
                  </a:lnTo>
                  <a:lnTo>
                    <a:pt x="86" y="8"/>
                  </a:lnTo>
                  <a:lnTo>
                    <a:pt x="87" y="6"/>
                  </a:lnTo>
                  <a:lnTo>
                    <a:pt x="117" y="0"/>
                  </a:lnTo>
                  <a:close/>
                </a:path>
              </a:pathLst>
            </a:custGeom>
            <a:solidFill>
              <a:srgbClr val="C4C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76" name="Freeform 650"/>
            <p:cNvSpPr>
              <a:spLocks/>
            </p:cNvSpPr>
            <p:nvPr/>
          </p:nvSpPr>
          <p:spPr bwMode="auto">
            <a:xfrm>
              <a:off x="4173538" y="-1468210"/>
              <a:ext cx="428625" cy="336324"/>
            </a:xfrm>
            <a:custGeom>
              <a:avLst/>
              <a:gdLst>
                <a:gd name="T0" fmla="*/ 133 w 270"/>
                <a:gd name="T1" fmla="*/ 11 h 206"/>
                <a:gd name="T2" fmla="*/ 165 w 270"/>
                <a:gd name="T3" fmla="*/ 11 h 206"/>
                <a:gd name="T4" fmla="*/ 181 w 270"/>
                <a:gd name="T5" fmla="*/ 23 h 206"/>
                <a:gd name="T6" fmla="*/ 196 w 270"/>
                <a:gd name="T7" fmla="*/ 33 h 206"/>
                <a:gd name="T8" fmla="*/ 198 w 270"/>
                <a:gd name="T9" fmla="*/ 28 h 206"/>
                <a:gd name="T10" fmla="*/ 201 w 270"/>
                <a:gd name="T11" fmla="*/ 23 h 206"/>
                <a:gd name="T12" fmla="*/ 222 w 270"/>
                <a:gd name="T13" fmla="*/ 35 h 206"/>
                <a:gd name="T14" fmla="*/ 233 w 270"/>
                <a:gd name="T15" fmla="*/ 47 h 206"/>
                <a:gd name="T16" fmla="*/ 249 w 270"/>
                <a:gd name="T17" fmla="*/ 47 h 206"/>
                <a:gd name="T18" fmla="*/ 254 w 270"/>
                <a:gd name="T19" fmla="*/ 51 h 206"/>
                <a:gd name="T20" fmla="*/ 266 w 270"/>
                <a:gd name="T21" fmla="*/ 76 h 206"/>
                <a:gd name="T22" fmla="*/ 265 w 270"/>
                <a:gd name="T23" fmla="*/ 82 h 206"/>
                <a:gd name="T24" fmla="*/ 260 w 270"/>
                <a:gd name="T25" fmla="*/ 86 h 206"/>
                <a:gd name="T26" fmla="*/ 258 w 270"/>
                <a:gd name="T27" fmla="*/ 103 h 206"/>
                <a:gd name="T28" fmla="*/ 270 w 270"/>
                <a:gd name="T29" fmla="*/ 112 h 206"/>
                <a:gd name="T30" fmla="*/ 261 w 270"/>
                <a:gd name="T31" fmla="*/ 123 h 206"/>
                <a:gd name="T32" fmla="*/ 254 w 270"/>
                <a:gd name="T33" fmla="*/ 137 h 206"/>
                <a:gd name="T34" fmla="*/ 233 w 270"/>
                <a:gd name="T35" fmla="*/ 139 h 206"/>
                <a:gd name="T36" fmla="*/ 225 w 270"/>
                <a:gd name="T37" fmla="*/ 145 h 206"/>
                <a:gd name="T38" fmla="*/ 223 w 270"/>
                <a:gd name="T39" fmla="*/ 156 h 206"/>
                <a:gd name="T40" fmla="*/ 173 w 270"/>
                <a:gd name="T41" fmla="*/ 158 h 206"/>
                <a:gd name="T42" fmla="*/ 150 w 270"/>
                <a:gd name="T43" fmla="*/ 152 h 206"/>
                <a:gd name="T44" fmla="*/ 140 w 270"/>
                <a:gd name="T45" fmla="*/ 160 h 206"/>
                <a:gd name="T46" fmla="*/ 95 w 270"/>
                <a:gd name="T47" fmla="*/ 186 h 206"/>
                <a:gd name="T48" fmla="*/ 61 w 270"/>
                <a:gd name="T49" fmla="*/ 202 h 206"/>
                <a:gd name="T50" fmla="*/ 30 w 270"/>
                <a:gd name="T51" fmla="*/ 199 h 206"/>
                <a:gd name="T52" fmla="*/ 12 w 270"/>
                <a:gd name="T53" fmla="*/ 182 h 206"/>
                <a:gd name="T54" fmla="*/ 1 w 270"/>
                <a:gd name="T55" fmla="*/ 172 h 206"/>
                <a:gd name="T56" fmla="*/ 1 w 270"/>
                <a:gd name="T57" fmla="*/ 166 h 206"/>
                <a:gd name="T58" fmla="*/ 12 w 270"/>
                <a:gd name="T59" fmla="*/ 156 h 206"/>
                <a:gd name="T60" fmla="*/ 20 w 270"/>
                <a:gd name="T61" fmla="*/ 134 h 206"/>
                <a:gd name="T62" fmla="*/ 47 w 270"/>
                <a:gd name="T63" fmla="*/ 127 h 206"/>
                <a:gd name="T64" fmla="*/ 52 w 270"/>
                <a:gd name="T65" fmla="*/ 100 h 206"/>
                <a:gd name="T66" fmla="*/ 46 w 270"/>
                <a:gd name="T67" fmla="*/ 68 h 206"/>
                <a:gd name="T68" fmla="*/ 38 w 270"/>
                <a:gd name="T69" fmla="*/ 54 h 206"/>
                <a:gd name="T70" fmla="*/ 39 w 270"/>
                <a:gd name="T71" fmla="*/ 52 h 206"/>
                <a:gd name="T72" fmla="*/ 50 w 270"/>
                <a:gd name="T73" fmla="*/ 47 h 206"/>
                <a:gd name="T74" fmla="*/ 48 w 270"/>
                <a:gd name="T75" fmla="*/ 42 h 206"/>
                <a:gd name="T76" fmla="*/ 48 w 270"/>
                <a:gd name="T77" fmla="*/ 38 h 206"/>
                <a:gd name="T78" fmla="*/ 79 w 270"/>
                <a:gd name="T79" fmla="*/ 33 h 206"/>
                <a:gd name="T80" fmla="*/ 79 w 270"/>
                <a:gd name="T81" fmla="*/ 27 h 206"/>
                <a:gd name="T82" fmla="*/ 84 w 270"/>
                <a:gd name="T83" fmla="*/ 18 h 206"/>
                <a:gd name="T84" fmla="*/ 85 w 270"/>
                <a:gd name="T85" fmla="*/ 11 h 206"/>
                <a:gd name="T86" fmla="*/ 117 w 270"/>
                <a:gd name="T8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0" h="206">
                  <a:moveTo>
                    <a:pt x="117" y="0"/>
                  </a:moveTo>
                  <a:lnTo>
                    <a:pt x="129" y="10"/>
                  </a:lnTo>
                  <a:lnTo>
                    <a:pt x="133" y="11"/>
                  </a:lnTo>
                  <a:lnTo>
                    <a:pt x="142" y="8"/>
                  </a:lnTo>
                  <a:lnTo>
                    <a:pt x="155" y="13"/>
                  </a:lnTo>
                  <a:lnTo>
                    <a:pt x="165" y="11"/>
                  </a:lnTo>
                  <a:lnTo>
                    <a:pt x="179" y="17"/>
                  </a:lnTo>
                  <a:lnTo>
                    <a:pt x="180" y="18"/>
                  </a:lnTo>
                  <a:lnTo>
                    <a:pt x="181" y="23"/>
                  </a:lnTo>
                  <a:lnTo>
                    <a:pt x="186" y="30"/>
                  </a:lnTo>
                  <a:lnTo>
                    <a:pt x="191" y="33"/>
                  </a:lnTo>
                  <a:lnTo>
                    <a:pt x="196" y="33"/>
                  </a:lnTo>
                  <a:lnTo>
                    <a:pt x="197" y="32"/>
                  </a:lnTo>
                  <a:lnTo>
                    <a:pt x="198" y="31"/>
                  </a:lnTo>
                  <a:lnTo>
                    <a:pt x="198" y="28"/>
                  </a:lnTo>
                  <a:lnTo>
                    <a:pt x="200" y="26"/>
                  </a:lnTo>
                  <a:lnTo>
                    <a:pt x="201" y="24"/>
                  </a:lnTo>
                  <a:lnTo>
                    <a:pt x="201" y="23"/>
                  </a:lnTo>
                  <a:lnTo>
                    <a:pt x="207" y="22"/>
                  </a:lnTo>
                  <a:lnTo>
                    <a:pt x="209" y="23"/>
                  </a:lnTo>
                  <a:lnTo>
                    <a:pt x="222" y="35"/>
                  </a:lnTo>
                  <a:lnTo>
                    <a:pt x="226" y="37"/>
                  </a:lnTo>
                  <a:lnTo>
                    <a:pt x="232" y="42"/>
                  </a:lnTo>
                  <a:lnTo>
                    <a:pt x="233" y="47"/>
                  </a:lnTo>
                  <a:lnTo>
                    <a:pt x="236" y="50"/>
                  </a:lnTo>
                  <a:lnTo>
                    <a:pt x="240" y="51"/>
                  </a:lnTo>
                  <a:lnTo>
                    <a:pt x="249" y="47"/>
                  </a:lnTo>
                  <a:lnTo>
                    <a:pt x="252" y="48"/>
                  </a:lnTo>
                  <a:lnTo>
                    <a:pt x="252" y="48"/>
                  </a:lnTo>
                  <a:lnTo>
                    <a:pt x="254" y="51"/>
                  </a:lnTo>
                  <a:lnTo>
                    <a:pt x="256" y="56"/>
                  </a:lnTo>
                  <a:lnTo>
                    <a:pt x="264" y="68"/>
                  </a:lnTo>
                  <a:lnTo>
                    <a:pt x="266" y="76"/>
                  </a:lnTo>
                  <a:lnTo>
                    <a:pt x="266" y="79"/>
                  </a:lnTo>
                  <a:lnTo>
                    <a:pt x="266" y="81"/>
                  </a:lnTo>
                  <a:lnTo>
                    <a:pt x="265" y="82"/>
                  </a:lnTo>
                  <a:lnTo>
                    <a:pt x="264" y="83"/>
                  </a:lnTo>
                  <a:lnTo>
                    <a:pt x="261" y="85"/>
                  </a:lnTo>
                  <a:lnTo>
                    <a:pt x="260" y="86"/>
                  </a:lnTo>
                  <a:lnTo>
                    <a:pt x="260" y="87"/>
                  </a:lnTo>
                  <a:lnTo>
                    <a:pt x="258" y="101"/>
                  </a:lnTo>
                  <a:lnTo>
                    <a:pt x="258" y="103"/>
                  </a:lnTo>
                  <a:lnTo>
                    <a:pt x="259" y="105"/>
                  </a:lnTo>
                  <a:lnTo>
                    <a:pt x="267" y="108"/>
                  </a:lnTo>
                  <a:lnTo>
                    <a:pt x="270" y="112"/>
                  </a:lnTo>
                  <a:lnTo>
                    <a:pt x="270" y="113"/>
                  </a:lnTo>
                  <a:lnTo>
                    <a:pt x="267" y="118"/>
                  </a:lnTo>
                  <a:lnTo>
                    <a:pt x="261" y="123"/>
                  </a:lnTo>
                  <a:lnTo>
                    <a:pt x="255" y="131"/>
                  </a:lnTo>
                  <a:lnTo>
                    <a:pt x="254" y="133"/>
                  </a:lnTo>
                  <a:lnTo>
                    <a:pt x="254" y="137"/>
                  </a:lnTo>
                  <a:lnTo>
                    <a:pt x="253" y="139"/>
                  </a:lnTo>
                  <a:lnTo>
                    <a:pt x="251" y="141"/>
                  </a:lnTo>
                  <a:lnTo>
                    <a:pt x="233" y="139"/>
                  </a:lnTo>
                  <a:lnTo>
                    <a:pt x="226" y="143"/>
                  </a:lnTo>
                  <a:lnTo>
                    <a:pt x="225" y="143"/>
                  </a:lnTo>
                  <a:lnTo>
                    <a:pt x="225" y="145"/>
                  </a:lnTo>
                  <a:lnTo>
                    <a:pt x="225" y="154"/>
                  </a:lnTo>
                  <a:lnTo>
                    <a:pt x="224" y="155"/>
                  </a:lnTo>
                  <a:lnTo>
                    <a:pt x="223" y="156"/>
                  </a:lnTo>
                  <a:lnTo>
                    <a:pt x="196" y="154"/>
                  </a:lnTo>
                  <a:lnTo>
                    <a:pt x="187" y="159"/>
                  </a:lnTo>
                  <a:lnTo>
                    <a:pt x="173" y="158"/>
                  </a:lnTo>
                  <a:lnTo>
                    <a:pt x="157" y="149"/>
                  </a:lnTo>
                  <a:lnTo>
                    <a:pt x="154" y="149"/>
                  </a:lnTo>
                  <a:lnTo>
                    <a:pt x="150" y="152"/>
                  </a:lnTo>
                  <a:lnTo>
                    <a:pt x="148" y="156"/>
                  </a:lnTo>
                  <a:lnTo>
                    <a:pt x="145" y="159"/>
                  </a:lnTo>
                  <a:lnTo>
                    <a:pt x="140" y="160"/>
                  </a:lnTo>
                  <a:lnTo>
                    <a:pt x="138" y="161"/>
                  </a:lnTo>
                  <a:lnTo>
                    <a:pt x="134" y="170"/>
                  </a:lnTo>
                  <a:lnTo>
                    <a:pt x="95" y="186"/>
                  </a:lnTo>
                  <a:lnTo>
                    <a:pt x="88" y="199"/>
                  </a:lnTo>
                  <a:lnTo>
                    <a:pt x="87" y="200"/>
                  </a:lnTo>
                  <a:lnTo>
                    <a:pt x="61" y="202"/>
                  </a:lnTo>
                  <a:lnTo>
                    <a:pt x="58" y="205"/>
                  </a:lnTo>
                  <a:lnTo>
                    <a:pt x="54" y="206"/>
                  </a:lnTo>
                  <a:lnTo>
                    <a:pt x="30" y="199"/>
                  </a:lnTo>
                  <a:lnTo>
                    <a:pt x="27" y="190"/>
                  </a:lnTo>
                  <a:lnTo>
                    <a:pt x="26" y="189"/>
                  </a:lnTo>
                  <a:lnTo>
                    <a:pt x="12" y="182"/>
                  </a:lnTo>
                  <a:lnTo>
                    <a:pt x="8" y="176"/>
                  </a:lnTo>
                  <a:lnTo>
                    <a:pt x="1" y="173"/>
                  </a:lnTo>
                  <a:lnTo>
                    <a:pt x="1" y="172"/>
                  </a:lnTo>
                  <a:lnTo>
                    <a:pt x="0" y="172"/>
                  </a:lnTo>
                  <a:lnTo>
                    <a:pt x="0" y="170"/>
                  </a:lnTo>
                  <a:lnTo>
                    <a:pt x="1" y="166"/>
                  </a:lnTo>
                  <a:lnTo>
                    <a:pt x="2" y="164"/>
                  </a:lnTo>
                  <a:lnTo>
                    <a:pt x="11" y="158"/>
                  </a:lnTo>
                  <a:lnTo>
                    <a:pt x="12" y="156"/>
                  </a:lnTo>
                  <a:lnTo>
                    <a:pt x="13" y="153"/>
                  </a:lnTo>
                  <a:lnTo>
                    <a:pt x="20" y="135"/>
                  </a:lnTo>
                  <a:lnTo>
                    <a:pt x="20" y="134"/>
                  </a:lnTo>
                  <a:lnTo>
                    <a:pt x="33" y="132"/>
                  </a:lnTo>
                  <a:lnTo>
                    <a:pt x="44" y="131"/>
                  </a:lnTo>
                  <a:lnTo>
                    <a:pt x="47" y="127"/>
                  </a:lnTo>
                  <a:lnTo>
                    <a:pt x="49" y="111"/>
                  </a:lnTo>
                  <a:lnTo>
                    <a:pt x="52" y="102"/>
                  </a:lnTo>
                  <a:lnTo>
                    <a:pt x="52" y="100"/>
                  </a:lnTo>
                  <a:lnTo>
                    <a:pt x="48" y="83"/>
                  </a:lnTo>
                  <a:lnTo>
                    <a:pt x="47" y="70"/>
                  </a:lnTo>
                  <a:lnTo>
                    <a:pt x="46" y="68"/>
                  </a:lnTo>
                  <a:lnTo>
                    <a:pt x="39" y="59"/>
                  </a:lnTo>
                  <a:lnTo>
                    <a:pt x="38" y="57"/>
                  </a:lnTo>
                  <a:lnTo>
                    <a:pt x="38" y="54"/>
                  </a:lnTo>
                  <a:lnTo>
                    <a:pt x="38" y="53"/>
                  </a:lnTo>
                  <a:lnTo>
                    <a:pt x="38" y="52"/>
                  </a:lnTo>
                  <a:lnTo>
                    <a:pt x="39" y="52"/>
                  </a:lnTo>
                  <a:lnTo>
                    <a:pt x="46" y="51"/>
                  </a:lnTo>
                  <a:lnTo>
                    <a:pt x="50" y="48"/>
                  </a:lnTo>
                  <a:lnTo>
                    <a:pt x="50" y="47"/>
                  </a:lnTo>
                  <a:lnTo>
                    <a:pt x="50" y="45"/>
                  </a:lnTo>
                  <a:lnTo>
                    <a:pt x="50" y="44"/>
                  </a:lnTo>
                  <a:lnTo>
                    <a:pt x="48" y="42"/>
                  </a:lnTo>
                  <a:lnTo>
                    <a:pt x="48" y="40"/>
                  </a:lnTo>
                  <a:lnTo>
                    <a:pt x="48" y="39"/>
                  </a:lnTo>
                  <a:lnTo>
                    <a:pt x="48" y="38"/>
                  </a:lnTo>
                  <a:lnTo>
                    <a:pt x="52" y="35"/>
                  </a:lnTo>
                  <a:lnTo>
                    <a:pt x="77" y="34"/>
                  </a:lnTo>
                  <a:lnTo>
                    <a:pt x="79" y="33"/>
                  </a:lnTo>
                  <a:lnTo>
                    <a:pt x="79" y="33"/>
                  </a:lnTo>
                  <a:lnTo>
                    <a:pt x="79" y="32"/>
                  </a:lnTo>
                  <a:lnTo>
                    <a:pt x="79" y="27"/>
                  </a:lnTo>
                  <a:lnTo>
                    <a:pt x="79" y="25"/>
                  </a:lnTo>
                  <a:lnTo>
                    <a:pt x="80" y="23"/>
                  </a:lnTo>
                  <a:lnTo>
                    <a:pt x="84" y="18"/>
                  </a:lnTo>
                  <a:lnTo>
                    <a:pt x="84" y="16"/>
                  </a:lnTo>
                  <a:lnTo>
                    <a:pt x="84" y="13"/>
                  </a:lnTo>
                  <a:lnTo>
                    <a:pt x="85" y="11"/>
                  </a:lnTo>
                  <a:lnTo>
                    <a:pt x="86" y="8"/>
                  </a:lnTo>
                  <a:lnTo>
                    <a:pt x="87" y="6"/>
                  </a:lnTo>
                  <a:lnTo>
                    <a:pt x="117"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77" name="Freeform 651"/>
            <p:cNvSpPr>
              <a:spLocks/>
            </p:cNvSpPr>
            <p:nvPr/>
          </p:nvSpPr>
          <p:spPr bwMode="auto">
            <a:xfrm>
              <a:off x="4313238" y="-1810600"/>
              <a:ext cx="350838" cy="432651"/>
            </a:xfrm>
            <a:custGeom>
              <a:avLst/>
              <a:gdLst>
                <a:gd name="T0" fmla="*/ 210 w 221"/>
                <a:gd name="T1" fmla="*/ 87 h 265"/>
                <a:gd name="T2" fmla="*/ 206 w 221"/>
                <a:gd name="T3" fmla="*/ 94 h 265"/>
                <a:gd name="T4" fmla="*/ 206 w 221"/>
                <a:gd name="T5" fmla="*/ 96 h 265"/>
                <a:gd name="T6" fmla="*/ 220 w 221"/>
                <a:gd name="T7" fmla="*/ 106 h 265"/>
                <a:gd name="T8" fmla="*/ 221 w 221"/>
                <a:gd name="T9" fmla="*/ 110 h 265"/>
                <a:gd name="T10" fmla="*/ 217 w 221"/>
                <a:gd name="T11" fmla="*/ 122 h 265"/>
                <a:gd name="T12" fmla="*/ 207 w 221"/>
                <a:gd name="T13" fmla="*/ 127 h 265"/>
                <a:gd name="T14" fmla="*/ 207 w 221"/>
                <a:gd name="T15" fmla="*/ 129 h 265"/>
                <a:gd name="T16" fmla="*/ 211 w 221"/>
                <a:gd name="T17" fmla="*/ 137 h 265"/>
                <a:gd name="T18" fmla="*/ 213 w 221"/>
                <a:gd name="T19" fmla="*/ 181 h 265"/>
                <a:gd name="T20" fmla="*/ 214 w 221"/>
                <a:gd name="T21" fmla="*/ 199 h 265"/>
                <a:gd name="T22" fmla="*/ 197 w 221"/>
                <a:gd name="T23" fmla="*/ 213 h 265"/>
                <a:gd name="T24" fmla="*/ 179 w 221"/>
                <a:gd name="T25" fmla="*/ 240 h 265"/>
                <a:gd name="T26" fmla="*/ 184 w 221"/>
                <a:gd name="T27" fmla="*/ 249 h 265"/>
                <a:gd name="T28" fmla="*/ 184 w 221"/>
                <a:gd name="T29" fmla="*/ 252 h 265"/>
                <a:gd name="T30" fmla="*/ 173 w 221"/>
                <a:gd name="T31" fmla="*/ 263 h 265"/>
                <a:gd name="T32" fmla="*/ 164 w 221"/>
                <a:gd name="T33" fmla="*/ 262 h 265"/>
                <a:gd name="T34" fmla="*/ 161 w 221"/>
                <a:gd name="T35" fmla="*/ 261 h 265"/>
                <a:gd name="T36" fmla="*/ 148 w 221"/>
                <a:gd name="T37" fmla="*/ 264 h 265"/>
                <a:gd name="T38" fmla="*/ 144 w 221"/>
                <a:gd name="T39" fmla="*/ 256 h 265"/>
                <a:gd name="T40" fmla="*/ 134 w 221"/>
                <a:gd name="T41" fmla="*/ 249 h 265"/>
                <a:gd name="T42" fmla="*/ 119 w 221"/>
                <a:gd name="T43" fmla="*/ 236 h 265"/>
                <a:gd name="T44" fmla="*/ 113 w 221"/>
                <a:gd name="T45" fmla="*/ 238 h 265"/>
                <a:gd name="T46" fmla="*/ 110 w 221"/>
                <a:gd name="T47" fmla="*/ 242 h 265"/>
                <a:gd name="T48" fmla="*/ 109 w 221"/>
                <a:gd name="T49" fmla="*/ 246 h 265"/>
                <a:gd name="T50" fmla="*/ 103 w 221"/>
                <a:gd name="T51" fmla="*/ 247 h 265"/>
                <a:gd name="T52" fmla="*/ 93 w 221"/>
                <a:gd name="T53" fmla="*/ 237 h 265"/>
                <a:gd name="T54" fmla="*/ 91 w 221"/>
                <a:gd name="T55" fmla="*/ 231 h 265"/>
                <a:gd name="T56" fmla="*/ 67 w 221"/>
                <a:gd name="T57" fmla="*/ 227 h 265"/>
                <a:gd name="T58" fmla="*/ 45 w 221"/>
                <a:gd name="T59" fmla="*/ 225 h 265"/>
                <a:gd name="T60" fmla="*/ 29 w 221"/>
                <a:gd name="T61" fmla="*/ 214 h 265"/>
                <a:gd name="T62" fmla="*/ 20 w 221"/>
                <a:gd name="T63" fmla="*/ 196 h 265"/>
                <a:gd name="T64" fmla="*/ 20 w 221"/>
                <a:gd name="T65" fmla="*/ 194 h 265"/>
                <a:gd name="T66" fmla="*/ 30 w 221"/>
                <a:gd name="T67" fmla="*/ 187 h 265"/>
                <a:gd name="T68" fmla="*/ 31 w 221"/>
                <a:gd name="T69" fmla="*/ 186 h 265"/>
                <a:gd name="T70" fmla="*/ 28 w 221"/>
                <a:gd name="T71" fmla="*/ 164 h 265"/>
                <a:gd name="T72" fmla="*/ 9 w 221"/>
                <a:gd name="T73" fmla="*/ 138 h 265"/>
                <a:gd name="T74" fmla="*/ 3 w 221"/>
                <a:gd name="T75" fmla="*/ 126 h 265"/>
                <a:gd name="T76" fmla="*/ 10 w 221"/>
                <a:gd name="T77" fmla="*/ 102 h 265"/>
                <a:gd name="T78" fmla="*/ 10 w 221"/>
                <a:gd name="T79" fmla="*/ 97 h 265"/>
                <a:gd name="T80" fmla="*/ 5 w 221"/>
                <a:gd name="T81" fmla="*/ 87 h 265"/>
                <a:gd name="T82" fmla="*/ 5 w 221"/>
                <a:gd name="T83" fmla="*/ 79 h 265"/>
                <a:gd name="T84" fmla="*/ 6 w 221"/>
                <a:gd name="T85" fmla="*/ 77 h 265"/>
                <a:gd name="T86" fmla="*/ 28 w 221"/>
                <a:gd name="T87" fmla="*/ 54 h 265"/>
                <a:gd name="T88" fmla="*/ 34 w 221"/>
                <a:gd name="T89" fmla="*/ 43 h 265"/>
                <a:gd name="T90" fmla="*/ 39 w 221"/>
                <a:gd name="T91" fmla="*/ 26 h 265"/>
                <a:gd name="T92" fmla="*/ 63 w 221"/>
                <a:gd name="T93" fmla="*/ 23 h 265"/>
                <a:gd name="T94" fmla="*/ 69 w 221"/>
                <a:gd name="T95" fmla="*/ 18 h 265"/>
                <a:gd name="T96" fmla="*/ 71 w 221"/>
                <a:gd name="T97" fmla="*/ 4 h 265"/>
                <a:gd name="T98" fmla="*/ 78 w 221"/>
                <a:gd name="T99" fmla="*/ 0 h 265"/>
                <a:gd name="T100" fmla="*/ 80 w 221"/>
                <a:gd name="T101" fmla="*/ 2 h 265"/>
                <a:gd name="T102" fmla="*/ 83 w 221"/>
                <a:gd name="T103" fmla="*/ 8 h 265"/>
                <a:gd name="T104" fmla="*/ 111 w 221"/>
                <a:gd name="T105" fmla="*/ 16 h 265"/>
                <a:gd name="T106" fmla="*/ 117 w 221"/>
                <a:gd name="T107" fmla="*/ 26 h 265"/>
                <a:gd name="T108" fmla="*/ 124 w 221"/>
                <a:gd name="T109" fmla="*/ 24 h 265"/>
                <a:gd name="T110" fmla="*/ 167 w 221"/>
                <a:gd name="T111" fmla="*/ 44 h 265"/>
                <a:gd name="T112" fmla="*/ 178 w 221"/>
                <a:gd name="T113" fmla="*/ 60 h 265"/>
                <a:gd name="T114" fmla="*/ 187 w 221"/>
                <a:gd name="T115" fmla="*/ 58 h 265"/>
                <a:gd name="T116" fmla="*/ 202 w 221"/>
                <a:gd name="T117" fmla="*/ 67 h 265"/>
                <a:gd name="T118" fmla="*/ 214 w 221"/>
                <a:gd name="T119" fmla="*/ 8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1" h="265">
                  <a:moveTo>
                    <a:pt x="214" y="84"/>
                  </a:moveTo>
                  <a:lnTo>
                    <a:pt x="210" y="87"/>
                  </a:lnTo>
                  <a:lnTo>
                    <a:pt x="206" y="93"/>
                  </a:lnTo>
                  <a:lnTo>
                    <a:pt x="206" y="94"/>
                  </a:lnTo>
                  <a:lnTo>
                    <a:pt x="206" y="95"/>
                  </a:lnTo>
                  <a:lnTo>
                    <a:pt x="206" y="96"/>
                  </a:lnTo>
                  <a:lnTo>
                    <a:pt x="207" y="97"/>
                  </a:lnTo>
                  <a:lnTo>
                    <a:pt x="220" y="106"/>
                  </a:lnTo>
                  <a:lnTo>
                    <a:pt x="221" y="108"/>
                  </a:lnTo>
                  <a:lnTo>
                    <a:pt x="221" y="110"/>
                  </a:lnTo>
                  <a:lnTo>
                    <a:pt x="221" y="115"/>
                  </a:lnTo>
                  <a:lnTo>
                    <a:pt x="217" y="122"/>
                  </a:lnTo>
                  <a:lnTo>
                    <a:pt x="208" y="126"/>
                  </a:lnTo>
                  <a:lnTo>
                    <a:pt x="207" y="127"/>
                  </a:lnTo>
                  <a:lnTo>
                    <a:pt x="207" y="128"/>
                  </a:lnTo>
                  <a:lnTo>
                    <a:pt x="207" y="129"/>
                  </a:lnTo>
                  <a:lnTo>
                    <a:pt x="207" y="130"/>
                  </a:lnTo>
                  <a:lnTo>
                    <a:pt x="211" y="137"/>
                  </a:lnTo>
                  <a:lnTo>
                    <a:pt x="212" y="140"/>
                  </a:lnTo>
                  <a:lnTo>
                    <a:pt x="213" y="181"/>
                  </a:lnTo>
                  <a:lnTo>
                    <a:pt x="216" y="189"/>
                  </a:lnTo>
                  <a:lnTo>
                    <a:pt x="214" y="199"/>
                  </a:lnTo>
                  <a:lnTo>
                    <a:pt x="209" y="208"/>
                  </a:lnTo>
                  <a:lnTo>
                    <a:pt x="197" y="213"/>
                  </a:lnTo>
                  <a:lnTo>
                    <a:pt x="179" y="236"/>
                  </a:lnTo>
                  <a:lnTo>
                    <a:pt x="179" y="240"/>
                  </a:lnTo>
                  <a:lnTo>
                    <a:pt x="179" y="242"/>
                  </a:lnTo>
                  <a:lnTo>
                    <a:pt x="184" y="249"/>
                  </a:lnTo>
                  <a:lnTo>
                    <a:pt x="184" y="251"/>
                  </a:lnTo>
                  <a:lnTo>
                    <a:pt x="184" y="252"/>
                  </a:lnTo>
                  <a:lnTo>
                    <a:pt x="184" y="253"/>
                  </a:lnTo>
                  <a:lnTo>
                    <a:pt x="173" y="263"/>
                  </a:lnTo>
                  <a:lnTo>
                    <a:pt x="166" y="265"/>
                  </a:lnTo>
                  <a:lnTo>
                    <a:pt x="164" y="262"/>
                  </a:lnTo>
                  <a:lnTo>
                    <a:pt x="164" y="262"/>
                  </a:lnTo>
                  <a:lnTo>
                    <a:pt x="161" y="261"/>
                  </a:lnTo>
                  <a:lnTo>
                    <a:pt x="152" y="265"/>
                  </a:lnTo>
                  <a:lnTo>
                    <a:pt x="148" y="264"/>
                  </a:lnTo>
                  <a:lnTo>
                    <a:pt x="145" y="261"/>
                  </a:lnTo>
                  <a:lnTo>
                    <a:pt x="144" y="256"/>
                  </a:lnTo>
                  <a:lnTo>
                    <a:pt x="138" y="251"/>
                  </a:lnTo>
                  <a:lnTo>
                    <a:pt x="134" y="249"/>
                  </a:lnTo>
                  <a:lnTo>
                    <a:pt x="121" y="237"/>
                  </a:lnTo>
                  <a:lnTo>
                    <a:pt x="119" y="236"/>
                  </a:lnTo>
                  <a:lnTo>
                    <a:pt x="113" y="237"/>
                  </a:lnTo>
                  <a:lnTo>
                    <a:pt x="113" y="238"/>
                  </a:lnTo>
                  <a:lnTo>
                    <a:pt x="112" y="240"/>
                  </a:lnTo>
                  <a:lnTo>
                    <a:pt x="110" y="242"/>
                  </a:lnTo>
                  <a:lnTo>
                    <a:pt x="110" y="245"/>
                  </a:lnTo>
                  <a:lnTo>
                    <a:pt x="109" y="246"/>
                  </a:lnTo>
                  <a:lnTo>
                    <a:pt x="108" y="247"/>
                  </a:lnTo>
                  <a:lnTo>
                    <a:pt x="103" y="247"/>
                  </a:lnTo>
                  <a:lnTo>
                    <a:pt x="98" y="244"/>
                  </a:lnTo>
                  <a:lnTo>
                    <a:pt x="93" y="237"/>
                  </a:lnTo>
                  <a:lnTo>
                    <a:pt x="92" y="232"/>
                  </a:lnTo>
                  <a:lnTo>
                    <a:pt x="91" y="231"/>
                  </a:lnTo>
                  <a:lnTo>
                    <a:pt x="77" y="225"/>
                  </a:lnTo>
                  <a:lnTo>
                    <a:pt x="67" y="227"/>
                  </a:lnTo>
                  <a:lnTo>
                    <a:pt x="54" y="222"/>
                  </a:lnTo>
                  <a:lnTo>
                    <a:pt x="45" y="225"/>
                  </a:lnTo>
                  <a:lnTo>
                    <a:pt x="41" y="224"/>
                  </a:lnTo>
                  <a:lnTo>
                    <a:pt x="29" y="214"/>
                  </a:lnTo>
                  <a:lnTo>
                    <a:pt x="20" y="196"/>
                  </a:lnTo>
                  <a:lnTo>
                    <a:pt x="20" y="196"/>
                  </a:lnTo>
                  <a:lnTo>
                    <a:pt x="20" y="195"/>
                  </a:lnTo>
                  <a:lnTo>
                    <a:pt x="20" y="194"/>
                  </a:lnTo>
                  <a:lnTo>
                    <a:pt x="22" y="192"/>
                  </a:lnTo>
                  <a:lnTo>
                    <a:pt x="30" y="187"/>
                  </a:lnTo>
                  <a:lnTo>
                    <a:pt x="31" y="186"/>
                  </a:lnTo>
                  <a:lnTo>
                    <a:pt x="31" y="186"/>
                  </a:lnTo>
                  <a:lnTo>
                    <a:pt x="31" y="183"/>
                  </a:lnTo>
                  <a:lnTo>
                    <a:pt x="28" y="164"/>
                  </a:lnTo>
                  <a:lnTo>
                    <a:pt x="15" y="143"/>
                  </a:lnTo>
                  <a:lnTo>
                    <a:pt x="9" y="138"/>
                  </a:lnTo>
                  <a:lnTo>
                    <a:pt x="7" y="132"/>
                  </a:lnTo>
                  <a:lnTo>
                    <a:pt x="3" y="126"/>
                  </a:lnTo>
                  <a:lnTo>
                    <a:pt x="0" y="119"/>
                  </a:lnTo>
                  <a:lnTo>
                    <a:pt x="10" y="102"/>
                  </a:lnTo>
                  <a:lnTo>
                    <a:pt x="10" y="99"/>
                  </a:lnTo>
                  <a:lnTo>
                    <a:pt x="10" y="97"/>
                  </a:lnTo>
                  <a:lnTo>
                    <a:pt x="10" y="95"/>
                  </a:lnTo>
                  <a:lnTo>
                    <a:pt x="5" y="87"/>
                  </a:lnTo>
                  <a:lnTo>
                    <a:pt x="5" y="84"/>
                  </a:lnTo>
                  <a:lnTo>
                    <a:pt x="5" y="79"/>
                  </a:lnTo>
                  <a:lnTo>
                    <a:pt x="5" y="78"/>
                  </a:lnTo>
                  <a:lnTo>
                    <a:pt x="6" y="77"/>
                  </a:lnTo>
                  <a:lnTo>
                    <a:pt x="23" y="66"/>
                  </a:lnTo>
                  <a:lnTo>
                    <a:pt x="28" y="54"/>
                  </a:lnTo>
                  <a:lnTo>
                    <a:pt x="32" y="49"/>
                  </a:lnTo>
                  <a:lnTo>
                    <a:pt x="34" y="43"/>
                  </a:lnTo>
                  <a:lnTo>
                    <a:pt x="35" y="41"/>
                  </a:lnTo>
                  <a:lnTo>
                    <a:pt x="39" y="26"/>
                  </a:lnTo>
                  <a:lnTo>
                    <a:pt x="46" y="22"/>
                  </a:lnTo>
                  <a:lnTo>
                    <a:pt x="63" y="23"/>
                  </a:lnTo>
                  <a:lnTo>
                    <a:pt x="69" y="19"/>
                  </a:lnTo>
                  <a:lnTo>
                    <a:pt x="69" y="18"/>
                  </a:lnTo>
                  <a:lnTo>
                    <a:pt x="70" y="5"/>
                  </a:lnTo>
                  <a:lnTo>
                    <a:pt x="71" y="4"/>
                  </a:lnTo>
                  <a:lnTo>
                    <a:pt x="73" y="1"/>
                  </a:lnTo>
                  <a:lnTo>
                    <a:pt x="78" y="0"/>
                  </a:lnTo>
                  <a:lnTo>
                    <a:pt x="79" y="1"/>
                  </a:lnTo>
                  <a:lnTo>
                    <a:pt x="80" y="2"/>
                  </a:lnTo>
                  <a:lnTo>
                    <a:pt x="82" y="7"/>
                  </a:lnTo>
                  <a:lnTo>
                    <a:pt x="83" y="8"/>
                  </a:lnTo>
                  <a:lnTo>
                    <a:pt x="111" y="13"/>
                  </a:lnTo>
                  <a:lnTo>
                    <a:pt x="111" y="16"/>
                  </a:lnTo>
                  <a:lnTo>
                    <a:pt x="114" y="23"/>
                  </a:lnTo>
                  <a:lnTo>
                    <a:pt x="117" y="26"/>
                  </a:lnTo>
                  <a:lnTo>
                    <a:pt x="120" y="26"/>
                  </a:lnTo>
                  <a:lnTo>
                    <a:pt x="124" y="24"/>
                  </a:lnTo>
                  <a:lnTo>
                    <a:pt x="158" y="35"/>
                  </a:lnTo>
                  <a:lnTo>
                    <a:pt x="167" y="44"/>
                  </a:lnTo>
                  <a:lnTo>
                    <a:pt x="172" y="54"/>
                  </a:lnTo>
                  <a:lnTo>
                    <a:pt x="178" y="60"/>
                  </a:lnTo>
                  <a:lnTo>
                    <a:pt x="183" y="60"/>
                  </a:lnTo>
                  <a:lnTo>
                    <a:pt x="187" y="58"/>
                  </a:lnTo>
                  <a:lnTo>
                    <a:pt x="199" y="64"/>
                  </a:lnTo>
                  <a:lnTo>
                    <a:pt x="202" y="67"/>
                  </a:lnTo>
                  <a:lnTo>
                    <a:pt x="204" y="70"/>
                  </a:lnTo>
                  <a:lnTo>
                    <a:pt x="214" y="84"/>
                  </a:lnTo>
                  <a:close/>
                </a:path>
              </a:pathLst>
            </a:custGeom>
            <a:solidFill>
              <a:srgbClr val="FDF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78" name="Freeform 652"/>
            <p:cNvSpPr>
              <a:spLocks/>
            </p:cNvSpPr>
            <p:nvPr/>
          </p:nvSpPr>
          <p:spPr bwMode="auto">
            <a:xfrm>
              <a:off x="4313238" y="-1810600"/>
              <a:ext cx="350838" cy="432651"/>
            </a:xfrm>
            <a:custGeom>
              <a:avLst/>
              <a:gdLst>
                <a:gd name="T0" fmla="*/ 210 w 221"/>
                <a:gd name="T1" fmla="*/ 87 h 265"/>
                <a:gd name="T2" fmla="*/ 206 w 221"/>
                <a:gd name="T3" fmla="*/ 94 h 265"/>
                <a:gd name="T4" fmla="*/ 206 w 221"/>
                <a:gd name="T5" fmla="*/ 96 h 265"/>
                <a:gd name="T6" fmla="*/ 220 w 221"/>
                <a:gd name="T7" fmla="*/ 106 h 265"/>
                <a:gd name="T8" fmla="*/ 221 w 221"/>
                <a:gd name="T9" fmla="*/ 110 h 265"/>
                <a:gd name="T10" fmla="*/ 217 w 221"/>
                <a:gd name="T11" fmla="*/ 122 h 265"/>
                <a:gd name="T12" fmla="*/ 207 w 221"/>
                <a:gd name="T13" fmla="*/ 127 h 265"/>
                <a:gd name="T14" fmla="*/ 207 w 221"/>
                <a:gd name="T15" fmla="*/ 129 h 265"/>
                <a:gd name="T16" fmla="*/ 211 w 221"/>
                <a:gd name="T17" fmla="*/ 137 h 265"/>
                <a:gd name="T18" fmla="*/ 213 w 221"/>
                <a:gd name="T19" fmla="*/ 181 h 265"/>
                <a:gd name="T20" fmla="*/ 214 w 221"/>
                <a:gd name="T21" fmla="*/ 199 h 265"/>
                <a:gd name="T22" fmla="*/ 197 w 221"/>
                <a:gd name="T23" fmla="*/ 213 h 265"/>
                <a:gd name="T24" fmla="*/ 179 w 221"/>
                <a:gd name="T25" fmla="*/ 240 h 265"/>
                <a:gd name="T26" fmla="*/ 184 w 221"/>
                <a:gd name="T27" fmla="*/ 249 h 265"/>
                <a:gd name="T28" fmla="*/ 184 w 221"/>
                <a:gd name="T29" fmla="*/ 252 h 265"/>
                <a:gd name="T30" fmla="*/ 173 w 221"/>
                <a:gd name="T31" fmla="*/ 263 h 265"/>
                <a:gd name="T32" fmla="*/ 164 w 221"/>
                <a:gd name="T33" fmla="*/ 262 h 265"/>
                <a:gd name="T34" fmla="*/ 161 w 221"/>
                <a:gd name="T35" fmla="*/ 261 h 265"/>
                <a:gd name="T36" fmla="*/ 148 w 221"/>
                <a:gd name="T37" fmla="*/ 264 h 265"/>
                <a:gd name="T38" fmla="*/ 144 w 221"/>
                <a:gd name="T39" fmla="*/ 256 h 265"/>
                <a:gd name="T40" fmla="*/ 134 w 221"/>
                <a:gd name="T41" fmla="*/ 249 h 265"/>
                <a:gd name="T42" fmla="*/ 119 w 221"/>
                <a:gd name="T43" fmla="*/ 236 h 265"/>
                <a:gd name="T44" fmla="*/ 113 w 221"/>
                <a:gd name="T45" fmla="*/ 238 h 265"/>
                <a:gd name="T46" fmla="*/ 110 w 221"/>
                <a:gd name="T47" fmla="*/ 242 h 265"/>
                <a:gd name="T48" fmla="*/ 109 w 221"/>
                <a:gd name="T49" fmla="*/ 246 h 265"/>
                <a:gd name="T50" fmla="*/ 103 w 221"/>
                <a:gd name="T51" fmla="*/ 247 h 265"/>
                <a:gd name="T52" fmla="*/ 93 w 221"/>
                <a:gd name="T53" fmla="*/ 237 h 265"/>
                <a:gd name="T54" fmla="*/ 91 w 221"/>
                <a:gd name="T55" fmla="*/ 231 h 265"/>
                <a:gd name="T56" fmla="*/ 67 w 221"/>
                <a:gd name="T57" fmla="*/ 227 h 265"/>
                <a:gd name="T58" fmla="*/ 45 w 221"/>
                <a:gd name="T59" fmla="*/ 225 h 265"/>
                <a:gd name="T60" fmla="*/ 29 w 221"/>
                <a:gd name="T61" fmla="*/ 214 h 265"/>
                <a:gd name="T62" fmla="*/ 20 w 221"/>
                <a:gd name="T63" fmla="*/ 196 h 265"/>
                <a:gd name="T64" fmla="*/ 20 w 221"/>
                <a:gd name="T65" fmla="*/ 194 h 265"/>
                <a:gd name="T66" fmla="*/ 30 w 221"/>
                <a:gd name="T67" fmla="*/ 187 h 265"/>
                <a:gd name="T68" fmla="*/ 31 w 221"/>
                <a:gd name="T69" fmla="*/ 186 h 265"/>
                <a:gd name="T70" fmla="*/ 28 w 221"/>
                <a:gd name="T71" fmla="*/ 164 h 265"/>
                <a:gd name="T72" fmla="*/ 9 w 221"/>
                <a:gd name="T73" fmla="*/ 138 h 265"/>
                <a:gd name="T74" fmla="*/ 3 w 221"/>
                <a:gd name="T75" fmla="*/ 126 h 265"/>
                <a:gd name="T76" fmla="*/ 10 w 221"/>
                <a:gd name="T77" fmla="*/ 102 h 265"/>
                <a:gd name="T78" fmla="*/ 10 w 221"/>
                <a:gd name="T79" fmla="*/ 97 h 265"/>
                <a:gd name="T80" fmla="*/ 5 w 221"/>
                <a:gd name="T81" fmla="*/ 87 h 265"/>
                <a:gd name="T82" fmla="*/ 5 w 221"/>
                <a:gd name="T83" fmla="*/ 79 h 265"/>
                <a:gd name="T84" fmla="*/ 6 w 221"/>
                <a:gd name="T85" fmla="*/ 77 h 265"/>
                <a:gd name="T86" fmla="*/ 28 w 221"/>
                <a:gd name="T87" fmla="*/ 54 h 265"/>
                <a:gd name="T88" fmla="*/ 34 w 221"/>
                <a:gd name="T89" fmla="*/ 43 h 265"/>
                <a:gd name="T90" fmla="*/ 39 w 221"/>
                <a:gd name="T91" fmla="*/ 26 h 265"/>
                <a:gd name="T92" fmla="*/ 63 w 221"/>
                <a:gd name="T93" fmla="*/ 23 h 265"/>
                <a:gd name="T94" fmla="*/ 69 w 221"/>
                <a:gd name="T95" fmla="*/ 18 h 265"/>
                <a:gd name="T96" fmla="*/ 71 w 221"/>
                <a:gd name="T97" fmla="*/ 4 h 265"/>
                <a:gd name="T98" fmla="*/ 78 w 221"/>
                <a:gd name="T99" fmla="*/ 0 h 265"/>
                <a:gd name="T100" fmla="*/ 80 w 221"/>
                <a:gd name="T101" fmla="*/ 2 h 265"/>
                <a:gd name="T102" fmla="*/ 83 w 221"/>
                <a:gd name="T103" fmla="*/ 8 h 265"/>
                <a:gd name="T104" fmla="*/ 111 w 221"/>
                <a:gd name="T105" fmla="*/ 16 h 265"/>
                <a:gd name="T106" fmla="*/ 117 w 221"/>
                <a:gd name="T107" fmla="*/ 26 h 265"/>
                <a:gd name="T108" fmla="*/ 124 w 221"/>
                <a:gd name="T109" fmla="*/ 24 h 265"/>
                <a:gd name="T110" fmla="*/ 167 w 221"/>
                <a:gd name="T111" fmla="*/ 44 h 265"/>
                <a:gd name="T112" fmla="*/ 178 w 221"/>
                <a:gd name="T113" fmla="*/ 60 h 265"/>
                <a:gd name="T114" fmla="*/ 187 w 221"/>
                <a:gd name="T115" fmla="*/ 58 h 265"/>
                <a:gd name="T116" fmla="*/ 202 w 221"/>
                <a:gd name="T117" fmla="*/ 67 h 265"/>
                <a:gd name="T118" fmla="*/ 214 w 221"/>
                <a:gd name="T119" fmla="*/ 8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1" h="265">
                  <a:moveTo>
                    <a:pt x="214" y="84"/>
                  </a:moveTo>
                  <a:lnTo>
                    <a:pt x="210" y="87"/>
                  </a:lnTo>
                  <a:lnTo>
                    <a:pt x="206" y="93"/>
                  </a:lnTo>
                  <a:lnTo>
                    <a:pt x="206" y="94"/>
                  </a:lnTo>
                  <a:lnTo>
                    <a:pt x="206" y="95"/>
                  </a:lnTo>
                  <a:lnTo>
                    <a:pt x="206" y="96"/>
                  </a:lnTo>
                  <a:lnTo>
                    <a:pt x="207" y="97"/>
                  </a:lnTo>
                  <a:lnTo>
                    <a:pt x="220" y="106"/>
                  </a:lnTo>
                  <a:lnTo>
                    <a:pt x="221" y="108"/>
                  </a:lnTo>
                  <a:lnTo>
                    <a:pt x="221" y="110"/>
                  </a:lnTo>
                  <a:lnTo>
                    <a:pt x="221" y="115"/>
                  </a:lnTo>
                  <a:lnTo>
                    <a:pt x="217" y="122"/>
                  </a:lnTo>
                  <a:lnTo>
                    <a:pt x="208" y="126"/>
                  </a:lnTo>
                  <a:lnTo>
                    <a:pt x="207" y="127"/>
                  </a:lnTo>
                  <a:lnTo>
                    <a:pt x="207" y="128"/>
                  </a:lnTo>
                  <a:lnTo>
                    <a:pt x="207" y="129"/>
                  </a:lnTo>
                  <a:lnTo>
                    <a:pt x="207" y="130"/>
                  </a:lnTo>
                  <a:lnTo>
                    <a:pt x="211" y="137"/>
                  </a:lnTo>
                  <a:lnTo>
                    <a:pt x="212" y="140"/>
                  </a:lnTo>
                  <a:lnTo>
                    <a:pt x="213" y="181"/>
                  </a:lnTo>
                  <a:lnTo>
                    <a:pt x="216" y="189"/>
                  </a:lnTo>
                  <a:lnTo>
                    <a:pt x="214" y="199"/>
                  </a:lnTo>
                  <a:lnTo>
                    <a:pt x="209" y="208"/>
                  </a:lnTo>
                  <a:lnTo>
                    <a:pt x="197" y="213"/>
                  </a:lnTo>
                  <a:lnTo>
                    <a:pt x="179" y="236"/>
                  </a:lnTo>
                  <a:lnTo>
                    <a:pt x="179" y="240"/>
                  </a:lnTo>
                  <a:lnTo>
                    <a:pt x="179" y="242"/>
                  </a:lnTo>
                  <a:lnTo>
                    <a:pt x="184" y="249"/>
                  </a:lnTo>
                  <a:lnTo>
                    <a:pt x="184" y="251"/>
                  </a:lnTo>
                  <a:lnTo>
                    <a:pt x="184" y="252"/>
                  </a:lnTo>
                  <a:lnTo>
                    <a:pt x="184" y="253"/>
                  </a:lnTo>
                  <a:lnTo>
                    <a:pt x="173" y="263"/>
                  </a:lnTo>
                  <a:lnTo>
                    <a:pt x="166" y="265"/>
                  </a:lnTo>
                  <a:lnTo>
                    <a:pt x="164" y="262"/>
                  </a:lnTo>
                  <a:lnTo>
                    <a:pt x="164" y="262"/>
                  </a:lnTo>
                  <a:lnTo>
                    <a:pt x="161" y="261"/>
                  </a:lnTo>
                  <a:lnTo>
                    <a:pt x="152" y="265"/>
                  </a:lnTo>
                  <a:lnTo>
                    <a:pt x="148" y="264"/>
                  </a:lnTo>
                  <a:lnTo>
                    <a:pt x="145" y="261"/>
                  </a:lnTo>
                  <a:lnTo>
                    <a:pt x="144" y="256"/>
                  </a:lnTo>
                  <a:lnTo>
                    <a:pt x="138" y="251"/>
                  </a:lnTo>
                  <a:lnTo>
                    <a:pt x="134" y="249"/>
                  </a:lnTo>
                  <a:lnTo>
                    <a:pt x="121" y="237"/>
                  </a:lnTo>
                  <a:lnTo>
                    <a:pt x="119" y="236"/>
                  </a:lnTo>
                  <a:lnTo>
                    <a:pt x="113" y="237"/>
                  </a:lnTo>
                  <a:lnTo>
                    <a:pt x="113" y="238"/>
                  </a:lnTo>
                  <a:lnTo>
                    <a:pt x="112" y="240"/>
                  </a:lnTo>
                  <a:lnTo>
                    <a:pt x="110" y="242"/>
                  </a:lnTo>
                  <a:lnTo>
                    <a:pt x="110" y="245"/>
                  </a:lnTo>
                  <a:lnTo>
                    <a:pt x="109" y="246"/>
                  </a:lnTo>
                  <a:lnTo>
                    <a:pt x="108" y="247"/>
                  </a:lnTo>
                  <a:lnTo>
                    <a:pt x="103" y="247"/>
                  </a:lnTo>
                  <a:lnTo>
                    <a:pt x="98" y="244"/>
                  </a:lnTo>
                  <a:lnTo>
                    <a:pt x="93" y="237"/>
                  </a:lnTo>
                  <a:lnTo>
                    <a:pt x="92" y="232"/>
                  </a:lnTo>
                  <a:lnTo>
                    <a:pt x="91" y="231"/>
                  </a:lnTo>
                  <a:lnTo>
                    <a:pt x="77" y="225"/>
                  </a:lnTo>
                  <a:lnTo>
                    <a:pt x="67" y="227"/>
                  </a:lnTo>
                  <a:lnTo>
                    <a:pt x="54" y="222"/>
                  </a:lnTo>
                  <a:lnTo>
                    <a:pt x="45" y="225"/>
                  </a:lnTo>
                  <a:lnTo>
                    <a:pt x="41" y="224"/>
                  </a:lnTo>
                  <a:lnTo>
                    <a:pt x="29" y="214"/>
                  </a:lnTo>
                  <a:lnTo>
                    <a:pt x="20" y="196"/>
                  </a:lnTo>
                  <a:lnTo>
                    <a:pt x="20" y="196"/>
                  </a:lnTo>
                  <a:lnTo>
                    <a:pt x="20" y="195"/>
                  </a:lnTo>
                  <a:lnTo>
                    <a:pt x="20" y="194"/>
                  </a:lnTo>
                  <a:lnTo>
                    <a:pt x="22" y="192"/>
                  </a:lnTo>
                  <a:lnTo>
                    <a:pt x="30" y="187"/>
                  </a:lnTo>
                  <a:lnTo>
                    <a:pt x="31" y="186"/>
                  </a:lnTo>
                  <a:lnTo>
                    <a:pt x="31" y="186"/>
                  </a:lnTo>
                  <a:lnTo>
                    <a:pt x="31" y="183"/>
                  </a:lnTo>
                  <a:lnTo>
                    <a:pt x="28" y="164"/>
                  </a:lnTo>
                  <a:lnTo>
                    <a:pt x="15" y="143"/>
                  </a:lnTo>
                  <a:lnTo>
                    <a:pt x="9" y="138"/>
                  </a:lnTo>
                  <a:lnTo>
                    <a:pt x="7" y="132"/>
                  </a:lnTo>
                  <a:lnTo>
                    <a:pt x="3" y="126"/>
                  </a:lnTo>
                  <a:lnTo>
                    <a:pt x="0" y="119"/>
                  </a:lnTo>
                  <a:lnTo>
                    <a:pt x="10" y="102"/>
                  </a:lnTo>
                  <a:lnTo>
                    <a:pt x="10" y="99"/>
                  </a:lnTo>
                  <a:lnTo>
                    <a:pt x="10" y="97"/>
                  </a:lnTo>
                  <a:lnTo>
                    <a:pt x="10" y="95"/>
                  </a:lnTo>
                  <a:lnTo>
                    <a:pt x="5" y="87"/>
                  </a:lnTo>
                  <a:lnTo>
                    <a:pt x="5" y="84"/>
                  </a:lnTo>
                  <a:lnTo>
                    <a:pt x="5" y="79"/>
                  </a:lnTo>
                  <a:lnTo>
                    <a:pt x="5" y="78"/>
                  </a:lnTo>
                  <a:lnTo>
                    <a:pt x="6" y="77"/>
                  </a:lnTo>
                  <a:lnTo>
                    <a:pt x="23" y="66"/>
                  </a:lnTo>
                  <a:lnTo>
                    <a:pt x="28" y="54"/>
                  </a:lnTo>
                  <a:lnTo>
                    <a:pt x="32" y="49"/>
                  </a:lnTo>
                  <a:lnTo>
                    <a:pt x="34" y="43"/>
                  </a:lnTo>
                  <a:lnTo>
                    <a:pt x="35" y="41"/>
                  </a:lnTo>
                  <a:lnTo>
                    <a:pt x="39" y="26"/>
                  </a:lnTo>
                  <a:lnTo>
                    <a:pt x="46" y="22"/>
                  </a:lnTo>
                  <a:lnTo>
                    <a:pt x="63" y="23"/>
                  </a:lnTo>
                  <a:lnTo>
                    <a:pt x="69" y="19"/>
                  </a:lnTo>
                  <a:lnTo>
                    <a:pt x="69" y="18"/>
                  </a:lnTo>
                  <a:lnTo>
                    <a:pt x="70" y="5"/>
                  </a:lnTo>
                  <a:lnTo>
                    <a:pt x="71" y="4"/>
                  </a:lnTo>
                  <a:lnTo>
                    <a:pt x="73" y="1"/>
                  </a:lnTo>
                  <a:lnTo>
                    <a:pt x="78" y="0"/>
                  </a:lnTo>
                  <a:lnTo>
                    <a:pt x="79" y="1"/>
                  </a:lnTo>
                  <a:lnTo>
                    <a:pt x="80" y="2"/>
                  </a:lnTo>
                  <a:lnTo>
                    <a:pt x="82" y="7"/>
                  </a:lnTo>
                  <a:lnTo>
                    <a:pt x="83" y="8"/>
                  </a:lnTo>
                  <a:lnTo>
                    <a:pt x="111" y="13"/>
                  </a:lnTo>
                  <a:lnTo>
                    <a:pt x="111" y="16"/>
                  </a:lnTo>
                  <a:lnTo>
                    <a:pt x="114" y="23"/>
                  </a:lnTo>
                  <a:lnTo>
                    <a:pt x="117" y="26"/>
                  </a:lnTo>
                  <a:lnTo>
                    <a:pt x="120" y="26"/>
                  </a:lnTo>
                  <a:lnTo>
                    <a:pt x="124" y="24"/>
                  </a:lnTo>
                  <a:lnTo>
                    <a:pt x="158" y="35"/>
                  </a:lnTo>
                  <a:lnTo>
                    <a:pt x="167" y="44"/>
                  </a:lnTo>
                  <a:lnTo>
                    <a:pt x="172" y="54"/>
                  </a:lnTo>
                  <a:lnTo>
                    <a:pt x="178" y="60"/>
                  </a:lnTo>
                  <a:lnTo>
                    <a:pt x="183" y="60"/>
                  </a:lnTo>
                  <a:lnTo>
                    <a:pt x="187" y="58"/>
                  </a:lnTo>
                  <a:lnTo>
                    <a:pt x="199" y="64"/>
                  </a:lnTo>
                  <a:lnTo>
                    <a:pt x="202" y="67"/>
                  </a:lnTo>
                  <a:lnTo>
                    <a:pt x="204" y="70"/>
                  </a:lnTo>
                  <a:lnTo>
                    <a:pt x="214" y="84"/>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grpSp>
      <p:grpSp>
        <p:nvGrpSpPr>
          <p:cNvPr id="839" name="Skupina 838"/>
          <p:cNvGrpSpPr/>
          <p:nvPr/>
        </p:nvGrpSpPr>
        <p:grpSpPr>
          <a:xfrm>
            <a:off x="369532" y="1253643"/>
            <a:ext cx="2328341" cy="2179144"/>
            <a:chOff x="3846513" y="-4213225"/>
            <a:chExt cx="817563" cy="765175"/>
          </a:xfrm>
        </p:grpSpPr>
        <p:sp>
          <p:nvSpPr>
            <p:cNvPr id="93" name="Freeform 667"/>
            <p:cNvSpPr>
              <a:spLocks/>
            </p:cNvSpPr>
            <p:nvPr/>
          </p:nvSpPr>
          <p:spPr bwMode="auto">
            <a:xfrm>
              <a:off x="4313238" y="-4114800"/>
              <a:ext cx="350838" cy="420688"/>
            </a:xfrm>
            <a:custGeom>
              <a:avLst/>
              <a:gdLst>
                <a:gd name="T0" fmla="*/ 210 w 221"/>
                <a:gd name="T1" fmla="*/ 86 h 265"/>
                <a:gd name="T2" fmla="*/ 206 w 221"/>
                <a:gd name="T3" fmla="*/ 94 h 265"/>
                <a:gd name="T4" fmla="*/ 206 w 221"/>
                <a:gd name="T5" fmla="*/ 96 h 265"/>
                <a:gd name="T6" fmla="*/ 220 w 221"/>
                <a:gd name="T7" fmla="*/ 106 h 265"/>
                <a:gd name="T8" fmla="*/ 221 w 221"/>
                <a:gd name="T9" fmla="*/ 110 h 265"/>
                <a:gd name="T10" fmla="*/ 217 w 221"/>
                <a:gd name="T11" fmla="*/ 122 h 265"/>
                <a:gd name="T12" fmla="*/ 207 w 221"/>
                <a:gd name="T13" fmla="*/ 127 h 265"/>
                <a:gd name="T14" fmla="*/ 207 w 221"/>
                <a:gd name="T15" fmla="*/ 129 h 265"/>
                <a:gd name="T16" fmla="*/ 211 w 221"/>
                <a:gd name="T17" fmla="*/ 137 h 265"/>
                <a:gd name="T18" fmla="*/ 213 w 221"/>
                <a:gd name="T19" fmla="*/ 181 h 265"/>
                <a:gd name="T20" fmla="*/ 214 w 221"/>
                <a:gd name="T21" fmla="*/ 199 h 265"/>
                <a:gd name="T22" fmla="*/ 197 w 221"/>
                <a:gd name="T23" fmla="*/ 212 h 265"/>
                <a:gd name="T24" fmla="*/ 179 w 221"/>
                <a:gd name="T25" fmla="*/ 239 h 265"/>
                <a:gd name="T26" fmla="*/ 184 w 221"/>
                <a:gd name="T27" fmla="*/ 249 h 265"/>
                <a:gd name="T28" fmla="*/ 184 w 221"/>
                <a:gd name="T29" fmla="*/ 252 h 265"/>
                <a:gd name="T30" fmla="*/ 173 w 221"/>
                <a:gd name="T31" fmla="*/ 263 h 265"/>
                <a:gd name="T32" fmla="*/ 164 w 221"/>
                <a:gd name="T33" fmla="*/ 262 h 265"/>
                <a:gd name="T34" fmla="*/ 161 w 221"/>
                <a:gd name="T35" fmla="*/ 261 h 265"/>
                <a:gd name="T36" fmla="*/ 148 w 221"/>
                <a:gd name="T37" fmla="*/ 263 h 265"/>
                <a:gd name="T38" fmla="*/ 144 w 221"/>
                <a:gd name="T39" fmla="*/ 256 h 265"/>
                <a:gd name="T40" fmla="*/ 134 w 221"/>
                <a:gd name="T41" fmla="*/ 249 h 265"/>
                <a:gd name="T42" fmla="*/ 119 w 221"/>
                <a:gd name="T43" fmla="*/ 235 h 265"/>
                <a:gd name="T44" fmla="*/ 113 w 221"/>
                <a:gd name="T45" fmla="*/ 238 h 265"/>
                <a:gd name="T46" fmla="*/ 110 w 221"/>
                <a:gd name="T47" fmla="*/ 242 h 265"/>
                <a:gd name="T48" fmla="*/ 109 w 221"/>
                <a:gd name="T49" fmla="*/ 246 h 265"/>
                <a:gd name="T50" fmla="*/ 103 w 221"/>
                <a:gd name="T51" fmla="*/ 247 h 265"/>
                <a:gd name="T52" fmla="*/ 93 w 221"/>
                <a:gd name="T53" fmla="*/ 237 h 265"/>
                <a:gd name="T54" fmla="*/ 91 w 221"/>
                <a:gd name="T55" fmla="*/ 231 h 265"/>
                <a:gd name="T56" fmla="*/ 67 w 221"/>
                <a:gd name="T57" fmla="*/ 227 h 265"/>
                <a:gd name="T58" fmla="*/ 45 w 221"/>
                <a:gd name="T59" fmla="*/ 224 h 265"/>
                <a:gd name="T60" fmla="*/ 29 w 221"/>
                <a:gd name="T61" fmla="*/ 214 h 265"/>
                <a:gd name="T62" fmla="*/ 20 w 221"/>
                <a:gd name="T63" fmla="*/ 196 h 265"/>
                <a:gd name="T64" fmla="*/ 20 w 221"/>
                <a:gd name="T65" fmla="*/ 194 h 265"/>
                <a:gd name="T66" fmla="*/ 30 w 221"/>
                <a:gd name="T67" fmla="*/ 187 h 265"/>
                <a:gd name="T68" fmla="*/ 31 w 221"/>
                <a:gd name="T69" fmla="*/ 185 h 265"/>
                <a:gd name="T70" fmla="*/ 28 w 221"/>
                <a:gd name="T71" fmla="*/ 164 h 265"/>
                <a:gd name="T72" fmla="*/ 9 w 221"/>
                <a:gd name="T73" fmla="*/ 137 h 265"/>
                <a:gd name="T74" fmla="*/ 3 w 221"/>
                <a:gd name="T75" fmla="*/ 126 h 265"/>
                <a:gd name="T76" fmla="*/ 10 w 221"/>
                <a:gd name="T77" fmla="*/ 101 h 265"/>
                <a:gd name="T78" fmla="*/ 10 w 221"/>
                <a:gd name="T79" fmla="*/ 97 h 265"/>
                <a:gd name="T80" fmla="*/ 5 w 221"/>
                <a:gd name="T81" fmla="*/ 86 h 265"/>
                <a:gd name="T82" fmla="*/ 5 w 221"/>
                <a:gd name="T83" fmla="*/ 79 h 265"/>
                <a:gd name="T84" fmla="*/ 6 w 221"/>
                <a:gd name="T85" fmla="*/ 77 h 265"/>
                <a:gd name="T86" fmla="*/ 28 w 221"/>
                <a:gd name="T87" fmla="*/ 54 h 265"/>
                <a:gd name="T88" fmla="*/ 34 w 221"/>
                <a:gd name="T89" fmla="*/ 43 h 265"/>
                <a:gd name="T90" fmla="*/ 39 w 221"/>
                <a:gd name="T91" fmla="*/ 26 h 265"/>
                <a:gd name="T92" fmla="*/ 63 w 221"/>
                <a:gd name="T93" fmla="*/ 23 h 265"/>
                <a:gd name="T94" fmla="*/ 69 w 221"/>
                <a:gd name="T95" fmla="*/ 18 h 265"/>
                <a:gd name="T96" fmla="*/ 71 w 221"/>
                <a:gd name="T97" fmla="*/ 3 h 265"/>
                <a:gd name="T98" fmla="*/ 78 w 221"/>
                <a:gd name="T99" fmla="*/ 0 h 265"/>
                <a:gd name="T100" fmla="*/ 80 w 221"/>
                <a:gd name="T101" fmla="*/ 2 h 265"/>
                <a:gd name="T102" fmla="*/ 83 w 221"/>
                <a:gd name="T103" fmla="*/ 8 h 265"/>
                <a:gd name="T104" fmla="*/ 111 w 221"/>
                <a:gd name="T105" fmla="*/ 16 h 265"/>
                <a:gd name="T106" fmla="*/ 117 w 221"/>
                <a:gd name="T107" fmla="*/ 26 h 265"/>
                <a:gd name="T108" fmla="*/ 124 w 221"/>
                <a:gd name="T109" fmla="*/ 24 h 265"/>
                <a:gd name="T110" fmla="*/ 167 w 221"/>
                <a:gd name="T111" fmla="*/ 44 h 265"/>
                <a:gd name="T112" fmla="*/ 178 w 221"/>
                <a:gd name="T113" fmla="*/ 59 h 265"/>
                <a:gd name="T114" fmla="*/ 187 w 221"/>
                <a:gd name="T115" fmla="*/ 58 h 265"/>
                <a:gd name="T116" fmla="*/ 202 w 221"/>
                <a:gd name="T117" fmla="*/ 66 h 265"/>
                <a:gd name="T118" fmla="*/ 214 w 221"/>
                <a:gd name="T119" fmla="*/ 8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1" h="265">
                  <a:moveTo>
                    <a:pt x="214" y="83"/>
                  </a:moveTo>
                  <a:lnTo>
                    <a:pt x="210" y="86"/>
                  </a:lnTo>
                  <a:lnTo>
                    <a:pt x="206" y="92"/>
                  </a:lnTo>
                  <a:lnTo>
                    <a:pt x="206" y="94"/>
                  </a:lnTo>
                  <a:lnTo>
                    <a:pt x="206" y="95"/>
                  </a:lnTo>
                  <a:lnTo>
                    <a:pt x="206" y="96"/>
                  </a:lnTo>
                  <a:lnTo>
                    <a:pt x="207" y="97"/>
                  </a:lnTo>
                  <a:lnTo>
                    <a:pt x="220" y="106"/>
                  </a:lnTo>
                  <a:lnTo>
                    <a:pt x="221" y="107"/>
                  </a:lnTo>
                  <a:lnTo>
                    <a:pt x="221" y="110"/>
                  </a:lnTo>
                  <a:lnTo>
                    <a:pt x="221" y="115"/>
                  </a:lnTo>
                  <a:lnTo>
                    <a:pt x="217" y="122"/>
                  </a:lnTo>
                  <a:lnTo>
                    <a:pt x="208" y="126"/>
                  </a:lnTo>
                  <a:lnTo>
                    <a:pt x="207" y="127"/>
                  </a:lnTo>
                  <a:lnTo>
                    <a:pt x="207" y="128"/>
                  </a:lnTo>
                  <a:lnTo>
                    <a:pt x="207" y="129"/>
                  </a:lnTo>
                  <a:lnTo>
                    <a:pt x="207" y="130"/>
                  </a:lnTo>
                  <a:lnTo>
                    <a:pt x="211" y="137"/>
                  </a:lnTo>
                  <a:lnTo>
                    <a:pt x="212" y="140"/>
                  </a:lnTo>
                  <a:lnTo>
                    <a:pt x="213" y="181"/>
                  </a:lnTo>
                  <a:lnTo>
                    <a:pt x="216" y="188"/>
                  </a:lnTo>
                  <a:lnTo>
                    <a:pt x="214" y="199"/>
                  </a:lnTo>
                  <a:lnTo>
                    <a:pt x="209" y="208"/>
                  </a:lnTo>
                  <a:lnTo>
                    <a:pt x="197" y="212"/>
                  </a:lnTo>
                  <a:lnTo>
                    <a:pt x="179" y="236"/>
                  </a:lnTo>
                  <a:lnTo>
                    <a:pt x="179" y="239"/>
                  </a:lnTo>
                  <a:lnTo>
                    <a:pt x="179" y="242"/>
                  </a:lnTo>
                  <a:lnTo>
                    <a:pt x="184" y="249"/>
                  </a:lnTo>
                  <a:lnTo>
                    <a:pt x="184" y="251"/>
                  </a:lnTo>
                  <a:lnTo>
                    <a:pt x="184" y="252"/>
                  </a:lnTo>
                  <a:lnTo>
                    <a:pt x="184" y="253"/>
                  </a:lnTo>
                  <a:lnTo>
                    <a:pt x="173" y="263"/>
                  </a:lnTo>
                  <a:lnTo>
                    <a:pt x="166" y="265"/>
                  </a:lnTo>
                  <a:lnTo>
                    <a:pt x="164" y="262"/>
                  </a:lnTo>
                  <a:lnTo>
                    <a:pt x="164" y="262"/>
                  </a:lnTo>
                  <a:lnTo>
                    <a:pt x="161" y="261"/>
                  </a:lnTo>
                  <a:lnTo>
                    <a:pt x="152" y="265"/>
                  </a:lnTo>
                  <a:lnTo>
                    <a:pt x="148" y="263"/>
                  </a:lnTo>
                  <a:lnTo>
                    <a:pt x="145" y="260"/>
                  </a:lnTo>
                  <a:lnTo>
                    <a:pt x="144" y="256"/>
                  </a:lnTo>
                  <a:lnTo>
                    <a:pt x="138" y="250"/>
                  </a:lnTo>
                  <a:lnTo>
                    <a:pt x="134" y="249"/>
                  </a:lnTo>
                  <a:lnTo>
                    <a:pt x="121" y="236"/>
                  </a:lnTo>
                  <a:lnTo>
                    <a:pt x="119" y="235"/>
                  </a:lnTo>
                  <a:lnTo>
                    <a:pt x="113" y="236"/>
                  </a:lnTo>
                  <a:lnTo>
                    <a:pt x="113" y="238"/>
                  </a:lnTo>
                  <a:lnTo>
                    <a:pt x="112" y="240"/>
                  </a:lnTo>
                  <a:lnTo>
                    <a:pt x="110" y="242"/>
                  </a:lnTo>
                  <a:lnTo>
                    <a:pt x="110" y="245"/>
                  </a:lnTo>
                  <a:lnTo>
                    <a:pt x="109" y="246"/>
                  </a:lnTo>
                  <a:lnTo>
                    <a:pt x="108" y="247"/>
                  </a:lnTo>
                  <a:lnTo>
                    <a:pt x="103" y="247"/>
                  </a:lnTo>
                  <a:lnTo>
                    <a:pt x="98" y="244"/>
                  </a:lnTo>
                  <a:lnTo>
                    <a:pt x="93" y="237"/>
                  </a:lnTo>
                  <a:lnTo>
                    <a:pt x="92" y="232"/>
                  </a:lnTo>
                  <a:lnTo>
                    <a:pt x="91" y="231"/>
                  </a:lnTo>
                  <a:lnTo>
                    <a:pt x="77" y="225"/>
                  </a:lnTo>
                  <a:lnTo>
                    <a:pt x="67" y="227"/>
                  </a:lnTo>
                  <a:lnTo>
                    <a:pt x="54" y="221"/>
                  </a:lnTo>
                  <a:lnTo>
                    <a:pt x="45" y="224"/>
                  </a:lnTo>
                  <a:lnTo>
                    <a:pt x="41" y="224"/>
                  </a:lnTo>
                  <a:lnTo>
                    <a:pt x="29" y="214"/>
                  </a:lnTo>
                  <a:lnTo>
                    <a:pt x="20" y="196"/>
                  </a:lnTo>
                  <a:lnTo>
                    <a:pt x="20" y="196"/>
                  </a:lnTo>
                  <a:lnTo>
                    <a:pt x="20" y="194"/>
                  </a:lnTo>
                  <a:lnTo>
                    <a:pt x="20" y="194"/>
                  </a:lnTo>
                  <a:lnTo>
                    <a:pt x="22" y="192"/>
                  </a:lnTo>
                  <a:lnTo>
                    <a:pt x="30" y="187"/>
                  </a:lnTo>
                  <a:lnTo>
                    <a:pt x="31" y="186"/>
                  </a:lnTo>
                  <a:lnTo>
                    <a:pt x="31" y="185"/>
                  </a:lnTo>
                  <a:lnTo>
                    <a:pt x="31" y="183"/>
                  </a:lnTo>
                  <a:lnTo>
                    <a:pt x="28" y="164"/>
                  </a:lnTo>
                  <a:lnTo>
                    <a:pt x="15" y="143"/>
                  </a:lnTo>
                  <a:lnTo>
                    <a:pt x="9" y="137"/>
                  </a:lnTo>
                  <a:lnTo>
                    <a:pt x="7" y="132"/>
                  </a:lnTo>
                  <a:lnTo>
                    <a:pt x="3" y="126"/>
                  </a:lnTo>
                  <a:lnTo>
                    <a:pt x="0" y="119"/>
                  </a:lnTo>
                  <a:lnTo>
                    <a:pt x="10" y="101"/>
                  </a:lnTo>
                  <a:lnTo>
                    <a:pt x="10" y="99"/>
                  </a:lnTo>
                  <a:lnTo>
                    <a:pt x="10" y="97"/>
                  </a:lnTo>
                  <a:lnTo>
                    <a:pt x="10" y="94"/>
                  </a:lnTo>
                  <a:lnTo>
                    <a:pt x="5" y="86"/>
                  </a:lnTo>
                  <a:lnTo>
                    <a:pt x="5" y="84"/>
                  </a:lnTo>
                  <a:lnTo>
                    <a:pt x="5" y="79"/>
                  </a:lnTo>
                  <a:lnTo>
                    <a:pt x="5" y="78"/>
                  </a:lnTo>
                  <a:lnTo>
                    <a:pt x="6" y="77"/>
                  </a:lnTo>
                  <a:lnTo>
                    <a:pt x="23" y="65"/>
                  </a:lnTo>
                  <a:lnTo>
                    <a:pt x="28" y="54"/>
                  </a:lnTo>
                  <a:lnTo>
                    <a:pt x="32" y="48"/>
                  </a:lnTo>
                  <a:lnTo>
                    <a:pt x="34" y="43"/>
                  </a:lnTo>
                  <a:lnTo>
                    <a:pt x="35" y="40"/>
                  </a:lnTo>
                  <a:lnTo>
                    <a:pt x="39" y="26"/>
                  </a:lnTo>
                  <a:lnTo>
                    <a:pt x="46" y="21"/>
                  </a:lnTo>
                  <a:lnTo>
                    <a:pt x="63" y="23"/>
                  </a:lnTo>
                  <a:lnTo>
                    <a:pt x="69" y="19"/>
                  </a:lnTo>
                  <a:lnTo>
                    <a:pt x="69" y="18"/>
                  </a:lnTo>
                  <a:lnTo>
                    <a:pt x="70" y="5"/>
                  </a:lnTo>
                  <a:lnTo>
                    <a:pt x="71" y="3"/>
                  </a:lnTo>
                  <a:lnTo>
                    <a:pt x="73" y="1"/>
                  </a:lnTo>
                  <a:lnTo>
                    <a:pt x="78" y="0"/>
                  </a:lnTo>
                  <a:lnTo>
                    <a:pt x="79" y="0"/>
                  </a:lnTo>
                  <a:lnTo>
                    <a:pt x="80" y="2"/>
                  </a:lnTo>
                  <a:lnTo>
                    <a:pt x="82" y="7"/>
                  </a:lnTo>
                  <a:lnTo>
                    <a:pt x="83" y="8"/>
                  </a:lnTo>
                  <a:lnTo>
                    <a:pt x="111" y="12"/>
                  </a:lnTo>
                  <a:lnTo>
                    <a:pt x="111" y="16"/>
                  </a:lnTo>
                  <a:lnTo>
                    <a:pt x="114" y="23"/>
                  </a:lnTo>
                  <a:lnTo>
                    <a:pt x="117" y="26"/>
                  </a:lnTo>
                  <a:lnTo>
                    <a:pt x="120" y="26"/>
                  </a:lnTo>
                  <a:lnTo>
                    <a:pt x="124" y="24"/>
                  </a:lnTo>
                  <a:lnTo>
                    <a:pt x="158" y="35"/>
                  </a:lnTo>
                  <a:lnTo>
                    <a:pt x="167" y="44"/>
                  </a:lnTo>
                  <a:lnTo>
                    <a:pt x="172" y="54"/>
                  </a:lnTo>
                  <a:lnTo>
                    <a:pt x="178" y="59"/>
                  </a:lnTo>
                  <a:lnTo>
                    <a:pt x="183" y="60"/>
                  </a:lnTo>
                  <a:lnTo>
                    <a:pt x="187" y="58"/>
                  </a:lnTo>
                  <a:lnTo>
                    <a:pt x="199" y="63"/>
                  </a:lnTo>
                  <a:lnTo>
                    <a:pt x="202" y="66"/>
                  </a:lnTo>
                  <a:lnTo>
                    <a:pt x="204" y="70"/>
                  </a:lnTo>
                  <a:lnTo>
                    <a:pt x="214"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94" name="Freeform 668"/>
            <p:cNvSpPr>
              <a:spLocks/>
            </p:cNvSpPr>
            <p:nvPr/>
          </p:nvSpPr>
          <p:spPr bwMode="auto">
            <a:xfrm>
              <a:off x="4313238" y="-4114800"/>
              <a:ext cx="350838" cy="420688"/>
            </a:xfrm>
            <a:custGeom>
              <a:avLst/>
              <a:gdLst>
                <a:gd name="T0" fmla="*/ 210 w 221"/>
                <a:gd name="T1" fmla="*/ 86 h 265"/>
                <a:gd name="T2" fmla="*/ 206 w 221"/>
                <a:gd name="T3" fmla="*/ 94 h 265"/>
                <a:gd name="T4" fmla="*/ 206 w 221"/>
                <a:gd name="T5" fmla="*/ 96 h 265"/>
                <a:gd name="T6" fmla="*/ 220 w 221"/>
                <a:gd name="T7" fmla="*/ 106 h 265"/>
                <a:gd name="T8" fmla="*/ 221 w 221"/>
                <a:gd name="T9" fmla="*/ 110 h 265"/>
                <a:gd name="T10" fmla="*/ 217 w 221"/>
                <a:gd name="T11" fmla="*/ 122 h 265"/>
                <a:gd name="T12" fmla="*/ 207 w 221"/>
                <a:gd name="T13" fmla="*/ 127 h 265"/>
                <a:gd name="T14" fmla="*/ 207 w 221"/>
                <a:gd name="T15" fmla="*/ 129 h 265"/>
                <a:gd name="T16" fmla="*/ 211 w 221"/>
                <a:gd name="T17" fmla="*/ 137 h 265"/>
                <a:gd name="T18" fmla="*/ 213 w 221"/>
                <a:gd name="T19" fmla="*/ 181 h 265"/>
                <a:gd name="T20" fmla="*/ 214 w 221"/>
                <a:gd name="T21" fmla="*/ 199 h 265"/>
                <a:gd name="T22" fmla="*/ 197 w 221"/>
                <a:gd name="T23" fmla="*/ 212 h 265"/>
                <a:gd name="T24" fmla="*/ 179 w 221"/>
                <a:gd name="T25" fmla="*/ 239 h 265"/>
                <a:gd name="T26" fmla="*/ 184 w 221"/>
                <a:gd name="T27" fmla="*/ 249 h 265"/>
                <a:gd name="T28" fmla="*/ 184 w 221"/>
                <a:gd name="T29" fmla="*/ 252 h 265"/>
                <a:gd name="T30" fmla="*/ 173 w 221"/>
                <a:gd name="T31" fmla="*/ 263 h 265"/>
                <a:gd name="T32" fmla="*/ 164 w 221"/>
                <a:gd name="T33" fmla="*/ 262 h 265"/>
                <a:gd name="T34" fmla="*/ 161 w 221"/>
                <a:gd name="T35" fmla="*/ 261 h 265"/>
                <a:gd name="T36" fmla="*/ 148 w 221"/>
                <a:gd name="T37" fmla="*/ 263 h 265"/>
                <a:gd name="T38" fmla="*/ 144 w 221"/>
                <a:gd name="T39" fmla="*/ 256 h 265"/>
                <a:gd name="T40" fmla="*/ 134 w 221"/>
                <a:gd name="T41" fmla="*/ 249 h 265"/>
                <a:gd name="T42" fmla="*/ 119 w 221"/>
                <a:gd name="T43" fmla="*/ 235 h 265"/>
                <a:gd name="T44" fmla="*/ 113 w 221"/>
                <a:gd name="T45" fmla="*/ 238 h 265"/>
                <a:gd name="T46" fmla="*/ 110 w 221"/>
                <a:gd name="T47" fmla="*/ 242 h 265"/>
                <a:gd name="T48" fmla="*/ 109 w 221"/>
                <a:gd name="T49" fmla="*/ 246 h 265"/>
                <a:gd name="T50" fmla="*/ 103 w 221"/>
                <a:gd name="T51" fmla="*/ 247 h 265"/>
                <a:gd name="T52" fmla="*/ 93 w 221"/>
                <a:gd name="T53" fmla="*/ 237 h 265"/>
                <a:gd name="T54" fmla="*/ 91 w 221"/>
                <a:gd name="T55" fmla="*/ 231 h 265"/>
                <a:gd name="T56" fmla="*/ 67 w 221"/>
                <a:gd name="T57" fmla="*/ 227 h 265"/>
                <a:gd name="T58" fmla="*/ 45 w 221"/>
                <a:gd name="T59" fmla="*/ 224 h 265"/>
                <a:gd name="T60" fmla="*/ 29 w 221"/>
                <a:gd name="T61" fmla="*/ 214 h 265"/>
                <a:gd name="T62" fmla="*/ 20 w 221"/>
                <a:gd name="T63" fmla="*/ 196 h 265"/>
                <a:gd name="T64" fmla="*/ 20 w 221"/>
                <a:gd name="T65" fmla="*/ 194 h 265"/>
                <a:gd name="T66" fmla="*/ 30 w 221"/>
                <a:gd name="T67" fmla="*/ 187 h 265"/>
                <a:gd name="T68" fmla="*/ 31 w 221"/>
                <a:gd name="T69" fmla="*/ 185 h 265"/>
                <a:gd name="T70" fmla="*/ 28 w 221"/>
                <a:gd name="T71" fmla="*/ 164 h 265"/>
                <a:gd name="T72" fmla="*/ 9 w 221"/>
                <a:gd name="T73" fmla="*/ 137 h 265"/>
                <a:gd name="T74" fmla="*/ 3 w 221"/>
                <a:gd name="T75" fmla="*/ 126 h 265"/>
                <a:gd name="T76" fmla="*/ 10 w 221"/>
                <a:gd name="T77" fmla="*/ 101 h 265"/>
                <a:gd name="T78" fmla="*/ 10 w 221"/>
                <a:gd name="T79" fmla="*/ 97 h 265"/>
                <a:gd name="T80" fmla="*/ 5 w 221"/>
                <a:gd name="T81" fmla="*/ 86 h 265"/>
                <a:gd name="T82" fmla="*/ 5 w 221"/>
                <a:gd name="T83" fmla="*/ 79 h 265"/>
                <a:gd name="T84" fmla="*/ 6 w 221"/>
                <a:gd name="T85" fmla="*/ 77 h 265"/>
                <a:gd name="T86" fmla="*/ 28 w 221"/>
                <a:gd name="T87" fmla="*/ 54 h 265"/>
                <a:gd name="T88" fmla="*/ 34 w 221"/>
                <a:gd name="T89" fmla="*/ 43 h 265"/>
                <a:gd name="T90" fmla="*/ 39 w 221"/>
                <a:gd name="T91" fmla="*/ 26 h 265"/>
                <a:gd name="T92" fmla="*/ 63 w 221"/>
                <a:gd name="T93" fmla="*/ 23 h 265"/>
                <a:gd name="T94" fmla="*/ 69 w 221"/>
                <a:gd name="T95" fmla="*/ 18 h 265"/>
                <a:gd name="T96" fmla="*/ 71 w 221"/>
                <a:gd name="T97" fmla="*/ 3 h 265"/>
                <a:gd name="T98" fmla="*/ 78 w 221"/>
                <a:gd name="T99" fmla="*/ 0 h 265"/>
                <a:gd name="T100" fmla="*/ 80 w 221"/>
                <a:gd name="T101" fmla="*/ 2 h 265"/>
                <a:gd name="T102" fmla="*/ 83 w 221"/>
                <a:gd name="T103" fmla="*/ 8 h 265"/>
                <a:gd name="T104" fmla="*/ 111 w 221"/>
                <a:gd name="T105" fmla="*/ 16 h 265"/>
                <a:gd name="T106" fmla="*/ 117 w 221"/>
                <a:gd name="T107" fmla="*/ 26 h 265"/>
                <a:gd name="T108" fmla="*/ 124 w 221"/>
                <a:gd name="T109" fmla="*/ 24 h 265"/>
                <a:gd name="T110" fmla="*/ 167 w 221"/>
                <a:gd name="T111" fmla="*/ 44 h 265"/>
                <a:gd name="T112" fmla="*/ 178 w 221"/>
                <a:gd name="T113" fmla="*/ 59 h 265"/>
                <a:gd name="T114" fmla="*/ 187 w 221"/>
                <a:gd name="T115" fmla="*/ 58 h 265"/>
                <a:gd name="T116" fmla="*/ 202 w 221"/>
                <a:gd name="T117" fmla="*/ 66 h 265"/>
                <a:gd name="T118" fmla="*/ 214 w 221"/>
                <a:gd name="T119" fmla="*/ 8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1" h="265">
                  <a:moveTo>
                    <a:pt x="214" y="83"/>
                  </a:moveTo>
                  <a:lnTo>
                    <a:pt x="210" y="86"/>
                  </a:lnTo>
                  <a:lnTo>
                    <a:pt x="206" y="92"/>
                  </a:lnTo>
                  <a:lnTo>
                    <a:pt x="206" y="94"/>
                  </a:lnTo>
                  <a:lnTo>
                    <a:pt x="206" y="95"/>
                  </a:lnTo>
                  <a:lnTo>
                    <a:pt x="206" y="96"/>
                  </a:lnTo>
                  <a:lnTo>
                    <a:pt x="207" y="97"/>
                  </a:lnTo>
                  <a:lnTo>
                    <a:pt x="220" y="106"/>
                  </a:lnTo>
                  <a:lnTo>
                    <a:pt x="221" y="107"/>
                  </a:lnTo>
                  <a:lnTo>
                    <a:pt x="221" y="110"/>
                  </a:lnTo>
                  <a:lnTo>
                    <a:pt x="221" y="115"/>
                  </a:lnTo>
                  <a:lnTo>
                    <a:pt x="217" y="122"/>
                  </a:lnTo>
                  <a:lnTo>
                    <a:pt x="208" y="126"/>
                  </a:lnTo>
                  <a:lnTo>
                    <a:pt x="207" y="127"/>
                  </a:lnTo>
                  <a:lnTo>
                    <a:pt x="207" y="128"/>
                  </a:lnTo>
                  <a:lnTo>
                    <a:pt x="207" y="129"/>
                  </a:lnTo>
                  <a:lnTo>
                    <a:pt x="207" y="130"/>
                  </a:lnTo>
                  <a:lnTo>
                    <a:pt x="211" y="137"/>
                  </a:lnTo>
                  <a:lnTo>
                    <a:pt x="212" y="140"/>
                  </a:lnTo>
                  <a:lnTo>
                    <a:pt x="213" y="181"/>
                  </a:lnTo>
                  <a:lnTo>
                    <a:pt x="216" y="188"/>
                  </a:lnTo>
                  <a:lnTo>
                    <a:pt x="214" y="199"/>
                  </a:lnTo>
                  <a:lnTo>
                    <a:pt x="209" y="208"/>
                  </a:lnTo>
                  <a:lnTo>
                    <a:pt x="197" y="212"/>
                  </a:lnTo>
                  <a:lnTo>
                    <a:pt x="179" y="236"/>
                  </a:lnTo>
                  <a:lnTo>
                    <a:pt x="179" y="239"/>
                  </a:lnTo>
                  <a:lnTo>
                    <a:pt x="179" y="242"/>
                  </a:lnTo>
                  <a:lnTo>
                    <a:pt x="184" y="249"/>
                  </a:lnTo>
                  <a:lnTo>
                    <a:pt x="184" y="251"/>
                  </a:lnTo>
                  <a:lnTo>
                    <a:pt x="184" y="252"/>
                  </a:lnTo>
                  <a:lnTo>
                    <a:pt x="184" y="253"/>
                  </a:lnTo>
                  <a:lnTo>
                    <a:pt x="173" y="263"/>
                  </a:lnTo>
                  <a:lnTo>
                    <a:pt x="166" y="265"/>
                  </a:lnTo>
                  <a:lnTo>
                    <a:pt x="164" y="262"/>
                  </a:lnTo>
                  <a:lnTo>
                    <a:pt x="164" y="262"/>
                  </a:lnTo>
                  <a:lnTo>
                    <a:pt x="161" y="261"/>
                  </a:lnTo>
                  <a:lnTo>
                    <a:pt x="152" y="265"/>
                  </a:lnTo>
                  <a:lnTo>
                    <a:pt x="148" y="263"/>
                  </a:lnTo>
                  <a:lnTo>
                    <a:pt x="145" y="260"/>
                  </a:lnTo>
                  <a:lnTo>
                    <a:pt x="144" y="256"/>
                  </a:lnTo>
                  <a:lnTo>
                    <a:pt x="138" y="250"/>
                  </a:lnTo>
                  <a:lnTo>
                    <a:pt x="134" y="249"/>
                  </a:lnTo>
                  <a:lnTo>
                    <a:pt x="121" y="236"/>
                  </a:lnTo>
                  <a:lnTo>
                    <a:pt x="119" y="235"/>
                  </a:lnTo>
                  <a:lnTo>
                    <a:pt x="113" y="236"/>
                  </a:lnTo>
                  <a:lnTo>
                    <a:pt x="113" y="238"/>
                  </a:lnTo>
                  <a:lnTo>
                    <a:pt x="112" y="240"/>
                  </a:lnTo>
                  <a:lnTo>
                    <a:pt x="110" y="242"/>
                  </a:lnTo>
                  <a:lnTo>
                    <a:pt x="110" y="245"/>
                  </a:lnTo>
                  <a:lnTo>
                    <a:pt x="109" y="246"/>
                  </a:lnTo>
                  <a:lnTo>
                    <a:pt x="108" y="247"/>
                  </a:lnTo>
                  <a:lnTo>
                    <a:pt x="103" y="247"/>
                  </a:lnTo>
                  <a:lnTo>
                    <a:pt x="98" y="244"/>
                  </a:lnTo>
                  <a:lnTo>
                    <a:pt x="93" y="237"/>
                  </a:lnTo>
                  <a:lnTo>
                    <a:pt x="92" y="232"/>
                  </a:lnTo>
                  <a:lnTo>
                    <a:pt x="91" y="231"/>
                  </a:lnTo>
                  <a:lnTo>
                    <a:pt x="77" y="225"/>
                  </a:lnTo>
                  <a:lnTo>
                    <a:pt x="67" y="227"/>
                  </a:lnTo>
                  <a:lnTo>
                    <a:pt x="54" y="221"/>
                  </a:lnTo>
                  <a:lnTo>
                    <a:pt x="45" y="224"/>
                  </a:lnTo>
                  <a:lnTo>
                    <a:pt x="41" y="224"/>
                  </a:lnTo>
                  <a:lnTo>
                    <a:pt x="29" y="214"/>
                  </a:lnTo>
                  <a:lnTo>
                    <a:pt x="20" y="196"/>
                  </a:lnTo>
                  <a:lnTo>
                    <a:pt x="20" y="196"/>
                  </a:lnTo>
                  <a:lnTo>
                    <a:pt x="20" y="194"/>
                  </a:lnTo>
                  <a:lnTo>
                    <a:pt x="20" y="194"/>
                  </a:lnTo>
                  <a:lnTo>
                    <a:pt x="22" y="192"/>
                  </a:lnTo>
                  <a:lnTo>
                    <a:pt x="30" y="187"/>
                  </a:lnTo>
                  <a:lnTo>
                    <a:pt x="31" y="186"/>
                  </a:lnTo>
                  <a:lnTo>
                    <a:pt x="31" y="185"/>
                  </a:lnTo>
                  <a:lnTo>
                    <a:pt x="31" y="183"/>
                  </a:lnTo>
                  <a:lnTo>
                    <a:pt x="28" y="164"/>
                  </a:lnTo>
                  <a:lnTo>
                    <a:pt x="15" y="143"/>
                  </a:lnTo>
                  <a:lnTo>
                    <a:pt x="9" y="137"/>
                  </a:lnTo>
                  <a:lnTo>
                    <a:pt x="7" y="132"/>
                  </a:lnTo>
                  <a:lnTo>
                    <a:pt x="3" y="126"/>
                  </a:lnTo>
                  <a:lnTo>
                    <a:pt x="0" y="119"/>
                  </a:lnTo>
                  <a:lnTo>
                    <a:pt x="10" y="101"/>
                  </a:lnTo>
                  <a:lnTo>
                    <a:pt x="10" y="99"/>
                  </a:lnTo>
                  <a:lnTo>
                    <a:pt x="10" y="97"/>
                  </a:lnTo>
                  <a:lnTo>
                    <a:pt x="10" y="94"/>
                  </a:lnTo>
                  <a:lnTo>
                    <a:pt x="5" y="86"/>
                  </a:lnTo>
                  <a:lnTo>
                    <a:pt x="5" y="84"/>
                  </a:lnTo>
                  <a:lnTo>
                    <a:pt x="5" y="79"/>
                  </a:lnTo>
                  <a:lnTo>
                    <a:pt x="5" y="78"/>
                  </a:lnTo>
                  <a:lnTo>
                    <a:pt x="6" y="77"/>
                  </a:lnTo>
                  <a:lnTo>
                    <a:pt x="23" y="65"/>
                  </a:lnTo>
                  <a:lnTo>
                    <a:pt x="28" y="54"/>
                  </a:lnTo>
                  <a:lnTo>
                    <a:pt x="32" y="48"/>
                  </a:lnTo>
                  <a:lnTo>
                    <a:pt x="34" y="43"/>
                  </a:lnTo>
                  <a:lnTo>
                    <a:pt x="35" y="40"/>
                  </a:lnTo>
                  <a:lnTo>
                    <a:pt x="39" y="26"/>
                  </a:lnTo>
                  <a:lnTo>
                    <a:pt x="46" y="21"/>
                  </a:lnTo>
                  <a:lnTo>
                    <a:pt x="63" y="23"/>
                  </a:lnTo>
                  <a:lnTo>
                    <a:pt x="69" y="19"/>
                  </a:lnTo>
                  <a:lnTo>
                    <a:pt x="69" y="18"/>
                  </a:lnTo>
                  <a:lnTo>
                    <a:pt x="70" y="5"/>
                  </a:lnTo>
                  <a:lnTo>
                    <a:pt x="71" y="3"/>
                  </a:lnTo>
                  <a:lnTo>
                    <a:pt x="73" y="1"/>
                  </a:lnTo>
                  <a:lnTo>
                    <a:pt x="78" y="0"/>
                  </a:lnTo>
                  <a:lnTo>
                    <a:pt x="79" y="0"/>
                  </a:lnTo>
                  <a:lnTo>
                    <a:pt x="80" y="2"/>
                  </a:lnTo>
                  <a:lnTo>
                    <a:pt x="82" y="7"/>
                  </a:lnTo>
                  <a:lnTo>
                    <a:pt x="83" y="8"/>
                  </a:lnTo>
                  <a:lnTo>
                    <a:pt x="111" y="12"/>
                  </a:lnTo>
                  <a:lnTo>
                    <a:pt x="111" y="16"/>
                  </a:lnTo>
                  <a:lnTo>
                    <a:pt x="114" y="23"/>
                  </a:lnTo>
                  <a:lnTo>
                    <a:pt x="117" y="26"/>
                  </a:lnTo>
                  <a:lnTo>
                    <a:pt x="120" y="26"/>
                  </a:lnTo>
                  <a:lnTo>
                    <a:pt x="124" y="24"/>
                  </a:lnTo>
                  <a:lnTo>
                    <a:pt x="158" y="35"/>
                  </a:lnTo>
                  <a:lnTo>
                    <a:pt x="167" y="44"/>
                  </a:lnTo>
                  <a:lnTo>
                    <a:pt x="172" y="54"/>
                  </a:lnTo>
                  <a:lnTo>
                    <a:pt x="178" y="59"/>
                  </a:lnTo>
                  <a:lnTo>
                    <a:pt x="183" y="60"/>
                  </a:lnTo>
                  <a:lnTo>
                    <a:pt x="187" y="58"/>
                  </a:lnTo>
                  <a:lnTo>
                    <a:pt x="199" y="63"/>
                  </a:lnTo>
                  <a:lnTo>
                    <a:pt x="202" y="66"/>
                  </a:lnTo>
                  <a:lnTo>
                    <a:pt x="204" y="70"/>
                  </a:lnTo>
                  <a:lnTo>
                    <a:pt x="214" y="83"/>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99" name="Freeform 673"/>
            <p:cNvSpPr>
              <a:spLocks/>
            </p:cNvSpPr>
            <p:nvPr/>
          </p:nvSpPr>
          <p:spPr bwMode="auto">
            <a:xfrm>
              <a:off x="4000500" y="-4213225"/>
              <a:ext cx="374650" cy="336550"/>
            </a:xfrm>
            <a:custGeom>
              <a:avLst/>
              <a:gdLst>
                <a:gd name="T0" fmla="*/ 232 w 236"/>
                <a:gd name="T1" fmla="*/ 102 h 212"/>
                <a:gd name="T2" fmla="*/ 229 w 236"/>
                <a:gd name="T3" fmla="*/ 110 h 212"/>
                <a:gd name="T4" fmla="*/ 220 w 236"/>
                <a:gd name="T5" fmla="*/ 127 h 212"/>
                <a:gd name="T6" fmla="*/ 202 w 236"/>
                <a:gd name="T7" fmla="*/ 140 h 212"/>
                <a:gd name="T8" fmla="*/ 202 w 236"/>
                <a:gd name="T9" fmla="*/ 146 h 212"/>
                <a:gd name="T10" fmla="*/ 207 w 236"/>
                <a:gd name="T11" fmla="*/ 156 h 212"/>
                <a:gd name="T12" fmla="*/ 207 w 236"/>
                <a:gd name="T13" fmla="*/ 161 h 212"/>
                <a:gd name="T14" fmla="*/ 197 w 236"/>
                <a:gd name="T15" fmla="*/ 181 h 212"/>
                <a:gd name="T16" fmla="*/ 182 w 236"/>
                <a:gd name="T17" fmla="*/ 178 h 212"/>
                <a:gd name="T18" fmla="*/ 182 w 236"/>
                <a:gd name="T19" fmla="*/ 179 h 212"/>
                <a:gd name="T20" fmla="*/ 181 w 236"/>
                <a:gd name="T21" fmla="*/ 190 h 212"/>
                <a:gd name="T22" fmla="*/ 175 w 236"/>
                <a:gd name="T23" fmla="*/ 198 h 212"/>
                <a:gd name="T24" fmla="*/ 156 w 236"/>
                <a:gd name="T25" fmla="*/ 190 h 212"/>
                <a:gd name="T26" fmla="*/ 145 w 236"/>
                <a:gd name="T27" fmla="*/ 196 h 212"/>
                <a:gd name="T28" fmla="*/ 144 w 236"/>
                <a:gd name="T29" fmla="*/ 199 h 212"/>
                <a:gd name="T30" fmla="*/ 146 w 236"/>
                <a:gd name="T31" fmla="*/ 207 h 212"/>
                <a:gd name="T32" fmla="*/ 146 w 236"/>
                <a:gd name="T33" fmla="*/ 208 h 212"/>
                <a:gd name="T34" fmla="*/ 143 w 236"/>
                <a:gd name="T35" fmla="*/ 212 h 212"/>
                <a:gd name="T36" fmla="*/ 80 w 236"/>
                <a:gd name="T37" fmla="*/ 202 h 212"/>
                <a:gd name="T38" fmla="*/ 75 w 236"/>
                <a:gd name="T39" fmla="*/ 188 h 212"/>
                <a:gd name="T40" fmla="*/ 83 w 236"/>
                <a:gd name="T41" fmla="*/ 154 h 212"/>
                <a:gd name="T42" fmla="*/ 83 w 236"/>
                <a:gd name="T43" fmla="*/ 151 h 212"/>
                <a:gd name="T44" fmla="*/ 83 w 236"/>
                <a:gd name="T45" fmla="*/ 150 h 212"/>
                <a:gd name="T46" fmla="*/ 27 w 236"/>
                <a:gd name="T47" fmla="*/ 139 h 212"/>
                <a:gd name="T48" fmla="*/ 24 w 236"/>
                <a:gd name="T49" fmla="*/ 136 h 212"/>
                <a:gd name="T50" fmla="*/ 16 w 236"/>
                <a:gd name="T51" fmla="*/ 124 h 212"/>
                <a:gd name="T52" fmla="*/ 21 w 236"/>
                <a:gd name="T53" fmla="*/ 111 h 212"/>
                <a:gd name="T54" fmla="*/ 20 w 236"/>
                <a:gd name="T55" fmla="*/ 105 h 212"/>
                <a:gd name="T56" fmla="*/ 4 w 236"/>
                <a:gd name="T57" fmla="*/ 96 h 212"/>
                <a:gd name="T58" fmla="*/ 0 w 236"/>
                <a:gd name="T59" fmla="*/ 92 h 212"/>
                <a:gd name="T60" fmla="*/ 1 w 236"/>
                <a:gd name="T61" fmla="*/ 79 h 212"/>
                <a:gd name="T62" fmla="*/ 12 w 236"/>
                <a:gd name="T63" fmla="*/ 66 h 212"/>
                <a:gd name="T64" fmla="*/ 15 w 236"/>
                <a:gd name="T65" fmla="*/ 51 h 212"/>
                <a:gd name="T66" fmla="*/ 62 w 236"/>
                <a:gd name="T67" fmla="*/ 39 h 212"/>
                <a:gd name="T68" fmla="*/ 82 w 236"/>
                <a:gd name="T69" fmla="*/ 32 h 212"/>
                <a:gd name="T70" fmla="*/ 85 w 236"/>
                <a:gd name="T71" fmla="*/ 27 h 212"/>
                <a:gd name="T72" fmla="*/ 87 w 236"/>
                <a:gd name="T73" fmla="*/ 5 h 212"/>
                <a:gd name="T74" fmla="*/ 88 w 236"/>
                <a:gd name="T75" fmla="*/ 3 h 212"/>
                <a:gd name="T76" fmla="*/ 99 w 236"/>
                <a:gd name="T77" fmla="*/ 5 h 212"/>
                <a:gd name="T78" fmla="*/ 108 w 236"/>
                <a:gd name="T79" fmla="*/ 0 h 212"/>
                <a:gd name="T80" fmla="*/ 152 w 236"/>
                <a:gd name="T81" fmla="*/ 29 h 212"/>
                <a:gd name="T82" fmla="*/ 201 w 236"/>
                <a:gd name="T83" fmla="*/ 56 h 212"/>
                <a:gd name="T84" fmla="*/ 202 w 236"/>
                <a:gd name="T85" fmla="*/ 60 h 212"/>
                <a:gd name="T86" fmla="*/ 229 w 236"/>
                <a:gd name="T87" fmla="*/ 67 h 212"/>
                <a:gd name="T88" fmla="*/ 230 w 236"/>
                <a:gd name="T89" fmla="*/ 70 h 212"/>
                <a:gd name="T90" fmla="*/ 230 w 236"/>
                <a:gd name="T91" fmla="*/ 82 h 212"/>
                <a:gd name="T92" fmla="*/ 236 w 236"/>
                <a:gd name="T93" fmla="*/ 8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6" h="212">
                  <a:moveTo>
                    <a:pt x="236" y="88"/>
                  </a:moveTo>
                  <a:lnTo>
                    <a:pt x="232" y="102"/>
                  </a:lnTo>
                  <a:lnTo>
                    <a:pt x="231" y="105"/>
                  </a:lnTo>
                  <a:lnTo>
                    <a:pt x="229" y="110"/>
                  </a:lnTo>
                  <a:lnTo>
                    <a:pt x="225" y="116"/>
                  </a:lnTo>
                  <a:lnTo>
                    <a:pt x="220" y="127"/>
                  </a:lnTo>
                  <a:lnTo>
                    <a:pt x="203" y="139"/>
                  </a:lnTo>
                  <a:lnTo>
                    <a:pt x="202" y="140"/>
                  </a:lnTo>
                  <a:lnTo>
                    <a:pt x="202" y="141"/>
                  </a:lnTo>
                  <a:lnTo>
                    <a:pt x="202" y="146"/>
                  </a:lnTo>
                  <a:lnTo>
                    <a:pt x="202" y="148"/>
                  </a:lnTo>
                  <a:lnTo>
                    <a:pt x="207" y="156"/>
                  </a:lnTo>
                  <a:lnTo>
                    <a:pt x="207" y="159"/>
                  </a:lnTo>
                  <a:lnTo>
                    <a:pt x="207" y="161"/>
                  </a:lnTo>
                  <a:lnTo>
                    <a:pt x="207" y="163"/>
                  </a:lnTo>
                  <a:lnTo>
                    <a:pt x="197" y="181"/>
                  </a:lnTo>
                  <a:lnTo>
                    <a:pt x="184" y="177"/>
                  </a:lnTo>
                  <a:lnTo>
                    <a:pt x="182" y="178"/>
                  </a:lnTo>
                  <a:lnTo>
                    <a:pt x="182" y="178"/>
                  </a:lnTo>
                  <a:lnTo>
                    <a:pt x="182" y="179"/>
                  </a:lnTo>
                  <a:lnTo>
                    <a:pt x="182" y="180"/>
                  </a:lnTo>
                  <a:lnTo>
                    <a:pt x="181" y="190"/>
                  </a:lnTo>
                  <a:lnTo>
                    <a:pt x="181" y="192"/>
                  </a:lnTo>
                  <a:lnTo>
                    <a:pt x="175" y="198"/>
                  </a:lnTo>
                  <a:lnTo>
                    <a:pt x="172" y="198"/>
                  </a:lnTo>
                  <a:lnTo>
                    <a:pt x="156" y="190"/>
                  </a:lnTo>
                  <a:lnTo>
                    <a:pt x="151" y="190"/>
                  </a:lnTo>
                  <a:lnTo>
                    <a:pt x="145" y="196"/>
                  </a:lnTo>
                  <a:lnTo>
                    <a:pt x="145" y="197"/>
                  </a:lnTo>
                  <a:lnTo>
                    <a:pt x="144" y="199"/>
                  </a:lnTo>
                  <a:lnTo>
                    <a:pt x="144" y="201"/>
                  </a:lnTo>
                  <a:lnTo>
                    <a:pt x="146" y="207"/>
                  </a:lnTo>
                  <a:lnTo>
                    <a:pt x="146" y="208"/>
                  </a:lnTo>
                  <a:lnTo>
                    <a:pt x="146" y="208"/>
                  </a:lnTo>
                  <a:lnTo>
                    <a:pt x="146" y="210"/>
                  </a:lnTo>
                  <a:lnTo>
                    <a:pt x="143" y="212"/>
                  </a:lnTo>
                  <a:lnTo>
                    <a:pt x="96" y="199"/>
                  </a:lnTo>
                  <a:lnTo>
                    <a:pt x="80" y="202"/>
                  </a:lnTo>
                  <a:lnTo>
                    <a:pt x="75" y="189"/>
                  </a:lnTo>
                  <a:lnTo>
                    <a:pt x="75" y="188"/>
                  </a:lnTo>
                  <a:lnTo>
                    <a:pt x="77" y="165"/>
                  </a:lnTo>
                  <a:lnTo>
                    <a:pt x="83" y="154"/>
                  </a:lnTo>
                  <a:lnTo>
                    <a:pt x="83" y="153"/>
                  </a:lnTo>
                  <a:lnTo>
                    <a:pt x="83" y="151"/>
                  </a:lnTo>
                  <a:lnTo>
                    <a:pt x="83" y="151"/>
                  </a:lnTo>
                  <a:lnTo>
                    <a:pt x="83" y="150"/>
                  </a:lnTo>
                  <a:lnTo>
                    <a:pt x="59" y="133"/>
                  </a:lnTo>
                  <a:lnTo>
                    <a:pt x="27" y="139"/>
                  </a:lnTo>
                  <a:lnTo>
                    <a:pt x="25" y="138"/>
                  </a:lnTo>
                  <a:lnTo>
                    <a:pt x="24" y="136"/>
                  </a:lnTo>
                  <a:lnTo>
                    <a:pt x="20" y="128"/>
                  </a:lnTo>
                  <a:lnTo>
                    <a:pt x="16" y="124"/>
                  </a:lnTo>
                  <a:lnTo>
                    <a:pt x="20" y="115"/>
                  </a:lnTo>
                  <a:lnTo>
                    <a:pt x="21" y="111"/>
                  </a:lnTo>
                  <a:lnTo>
                    <a:pt x="20" y="106"/>
                  </a:lnTo>
                  <a:lnTo>
                    <a:pt x="20" y="105"/>
                  </a:lnTo>
                  <a:lnTo>
                    <a:pt x="19" y="104"/>
                  </a:lnTo>
                  <a:lnTo>
                    <a:pt x="4" y="96"/>
                  </a:lnTo>
                  <a:lnTo>
                    <a:pt x="2" y="93"/>
                  </a:lnTo>
                  <a:lnTo>
                    <a:pt x="0" y="92"/>
                  </a:lnTo>
                  <a:lnTo>
                    <a:pt x="0" y="80"/>
                  </a:lnTo>
                  <a:lnTo>
                    <a:pt x="1" y="79"/>
                  </a:lnTo>
                  <a:lnTo>
                    <a:pt x="11" y="68"/>
                  </a:lnTo>
                  <a:lnTo>
                    <a:pt x="12" y="66"/>
                  </a:lnTo>
                  <a:lnTo>
                    <a:pt x="12" y="58"/>
                  </a:lnTo>
                  <a:lnTo>
                    <a:pt x="15" y="51"/>
                  </a:lnTo>
                  <a:lnTo>
                    <a:pt x="16" y="50"/>
                  </a:lnTo>
                  <a:lnTo>
                    <a:pt x="62" y="39"/>
                  </a:lnTo>
                  <a:lnTo>
                    <a:pt x="67" y="33"/>
                  </a:lnTo>
                  <a:lnTo>
                    <a:pt x="82" y="32"/>
                  </a:lnTo>
                  <a:lnTo>
                    <a:pt x="83" y="30"/>
                  </a:lnTo>
                  <a:lnTo>
                    <a:pt x="85" y="27"/>
                  </a:lnTo>
                  <a:lnTo>
                    <a:pt x="84" y="17"/>
                  </a:lnTo>
                  <a:lnTo>
                    <a:pt x="87" y="5"/>
                  </a:lnTo>
                  <a:lnTo>
                    <a:pt x="87" y="4"/>
                  </a:lnTo>
                  <a:lnTo>
                    <a:pt x="88" y="3"/>
                  </a:lnTo>
                  <a:lnTo>
                    <a:pt x="97" y="5"/>
                  </a:lnTo>
                  <a:lnTo>
                    <a:pt x="99" y="5"/>
                  </a:lnTo>
                  <a:lnTo>
                    <a:pt x="102" y="1"/>
                  </a:lnTo>
                  <a:lnTo>
                    <a:pt x="108" y="0"/>
                  </a:lnTo>
                  <a:lnTo>
                    <a:pt x="137" y="31"/>
                  </a:lnTo>
                  <a:lnTo>
                    <a:pt x="152" y="29"/>
                  </a:lnTo>
                  <a:lnTo>
                    <a:pt x="197" y="51"/>
                  </a:lnTo>
                  <a:lnTo>
                    <a:pt x="201" y="56"/>
                  </a:lnTo>
                  <a:lnTo>
                    <a:pt x="202" y="59"/>
                  </a:lnTo>
                  <a:lnTo>
                    <a:pt x="202" y="60"/>
                  </a:lnTo>
                  <a:lnTo>
                    <a:pt x="228" y="67"/>
                  </a:lnTo>
                  <a:lnTo>
                    <a:pt x="229" y="67"/>
                  </a:lnTo>
                  <a:lnTo>
                    <a:pt x="230" y="68"/>
                  </a:lnTo>
                  <a:lnTo>
                    <a:pt x="230" y="70"/>
                  </a:lnTo>
                  <a:lnTo>
                    <a:pt x="230" y="81"/>
                  </a:lnTo>
                  <a:lnTo>
                    <a:pt x="230" y="82"/>
                  </a:lnTo>
                  <a:lnTo>
                    <a:pt x="231" y="83"/>
                  </a:lnTo>
                  <a:lnTo>
                    <a:pt x="236"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100" name="Freeform 674"/>
            <p:cNvSpPr>
              <a:spLocks/>
            </p:cNvSpPr>
            <p:nvPr/>
          </p:nvSpPr>
          <p:spPr bwMode="auto">
            <a:xfrm>
              <a:off x="4000500" y="-4213225"/>
              <a:ext cx="374650" cy="336550"/>
            </a:xfrm>
            <a:custGeom>
              <a:avLst/>
              <a:gdLst>
                <a:gd name="T0" fmla="*/ 232 w 236"/>
                <a:gd name="T1" fmla="*/ 102 h 212"/>
                <a:gd name="T2" fmla="*/ 229 w 236"/>
                <a:gd name="T3" fmla="*/ 110 h 212"/>
                <a:gd name="T4" fmla="*/ 220 w 236"/>
                <a:gd name="T5" fmla="*/ 127 h 212"/>
                <a:gd name="T6" fmla="*/ 202 w 236"/>
                <a:gd name="T7" fmla="*/ 140 h 212"/>
                <a:gd name="T8" fmla="*/ 202 w 236"/>
                <a:gd name="T9" fmla="*/ 146 h 212"/>
                <a:gd name="T10" fmla="*/ 207 w 236"/>
                <a:gd name="T11" fmla="*/ 156 h 212"/>
                <a:gd name="T12" fmla="*/ 207 w 236"/>
                <a:gd name="T13" fmla="*/ 161 h 212"/>
                <a:gd name="T14" fmla="*/ 197 w 236"/>
                <a:gd name="T15" fmla="*/ 181 h 212"/>
                <a:gd name="T16" fmla="*/ 182 w 236"/>
                <a:gd name="T17" fmla="*/ 178 h 212"/>
                <a:gd name="T18" fmla="*/ 182 w 236"/>
                <a:gd name="T19" fmla="*/ 179 h 212"/>
                <a:gd name="T20" fmla="*/ 181 w 236"/>
                <a:gd name="T21" fmla="*/ 190 h 212"/>
                <a:gd name="T22" fmla="*/ 175 w 236"/>
                <a:gd name="T23" fmla="*/ 198 h 212"/>
                <a:gd name="T24" fmla="*/ 156 w 236"/>
                <a:gd name="T25" fmla="*/ 190 h 212"/>
                <a:gd name="T26" fmla="*/ 145 w 236"/>
                <a:gd name="T27" fmla="*/ 196 h 212"/>
                <a:gd name="T28" fmla="*/ 144 w 236"/>
                <a:gd name="T29" fmla="*/ 199 h 212"/>
                <a:gd name="T30" fmla="*/ 146 w 236"/>
                <a:gd name="T31" fmla="*/ 207 h 212"/>
                <a:gd name="T32" fmla="*/ 146 w 236"/>
                <a:gd name="T33" fmla="*/ 208 h 212"/>
                <a:gd name="T34" fmla="*/ 143 w 236"/>
                <a:gd name="T35" fmla="*/ 212 h 212"/>
                <a:gd name="T36" fmla="*/ 80 w 236"/>
                <a:gd name="T37" fmla="*/ 202 h 212"/>
                <a:gd name="T38" fmla="*/ 75 w 236"/>
                <a:gd name="T39" fmla="*/ 188 h 212"/>
                <a:gd name="T40" fmla="*/ 83 w 236"/>
                <a:gd name="T41" fmla="*/ 154 h 212"/>
                <a:gd name="T42" fmla="*/ 83 w 236"/>
                <a:gd name="T43" fmla="*/ 151 h 212"/>
                <a:gd name="T44" fmla="*/ 83 w 236"/>
                <a:gd name="T45" fmla="*/ 150 h 212"/>
                <a:gd name="T46" fmla="*/ 27 w 236"/>
                <a:gd name="T47" fmla="*/ 139 h 212"/>
                <a:gd name="T48" fmla="*/ 24 w 236"/>
                <a:gd name="T49" fmla="*/ 136 h 212"/>
                <a:gd name="T50" fmla="*/ 16 w 236"/>
                <a:gd name="T51" fmla="*/ 124 h 212"/>
                <a:gd name="T52" fmla="*/ 21 w 236"/>
                <a:gd name="T53" fmla="*/ 111 h 212"/>
                <a:gd name="T54" fmla="*/ 20 w 236"/>
                <a:gd name="T55" fmla="*/ 105 h 212"/>
                <a:gd name="T56" fmla="*/ 4 w 236"/>
                <a:gd name="T57" fmla="*/ 96 h 212"/>
                <a:gd name="T58" fmla="*/ 0 w 236"/>
                <a:gd name="T59" fmla="*/ 92 h 212"/>
                <a:gd name="T60" fmla="*/ 1 w 236"/>
                <a:gd name="T61" fmla="*/ 79 h 212"/>
                <a:gd name="T62" fmla="*/ 12 w 236"/>
                <a:gd name="T63" fmla="*/ 66 h 212"/>
                <a:gd name="T64" fmla="*/ 15 w 236"/>
                <a:gd name="T65" fmla="*/ 51 h 212"/>
                <a:gd name="T66" fmla="*/ 62 w 236"/>
                <a:gd name="T67" fmla="*/ 39 h 212"/>
                <a:gd name="T68" fmla="*/ 82 w 236"/>
                <a:gd name="T69" fmla="*/ 32 h 212"/>
                <a:gd name="T70" fmla="*/ 85 w 236"/>
                <a:gd name="T71" fmla="*/ 27 h 212"/>
                <a:gd name="T72" fmla="*/ 87 w 236"/>
                <a:gd name="T73" fmla="*/ 5 h 212"/>
                <a:gd name="T74" fmla="*/ 88 w 236"/>
                <a:gd name="T75" fmla="*/ 3 h 212"/>
                <a:gd name="T76" fmla="*/ 99 w 236"/>
                <a:gd name="T77" fmla="*/ 5 h 212"/>
                <a:gd name="T78" fmla="*/ 108 w 236"/>
                <a:gd name="T79" fmla="*/ 0 h 212"/>
                <a:gd name="T80" fmla="*/ 152 w 236"/>
                <a:gd name="T81" fmla="*/ 29 h 212"/>
                <a:gd name="T82" fmla="*/ 201 w 236"/>
                <a:gd name="T83" fmla="*/ 56 h 212"/>
                <a:gd name="T84" fmla="*/ 202 w 236"/>
                <a:gd name="T85" fmla="*/ 60 h 212"/>
                <a:gd name="T86" fmla="*/ 229 w 236"/>
                <a:gd name="T87" fmla="*/ 67 h 212"/>
                <a:gd name="T88" fmla="*/ 230 w 236"/>
                <a:gd name="T89" fmla="*/ 70 h 212"/>
                <a:gd name="T90" fmla="*/ 230 w 236"/>
                <a:gd name="T91" fmla="*/ 82 h 212"/>
                <a:gd name="T92" fmla="*/ 236 w 236"/>
                <a:gd name="T93" fmla="*/ 8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6" h="212">
                  <a:moveTo>
                    <a:pt x="236" y="88"/>
                  </a:moveTo>
                  <a:lnTo>
                    <a:pt x="232" y="102"/>
                  </a:lnTo>
                  <a:lnTo>
                    <a:pt x="231" y="105"/>
                  </a:lnTo>
                  <a:lnTo>
                    <a:pt x="229" y="110"/>
                  </a:lnTo>
                  <a:lnTo>
                    <a:pt x="225" y="116"/>
                  </a:lnTo>
                  <a:lnTo>
                    <a:pt x="220" y="127"/>
                  </a:lnTo>
                  <a:lnTo>
                    <a:pt x="203" y="139"/>
                  </a:lnTo>
                  <a:lnTo>
                    <a:pt x="202" y="140"/>
                  </a:lnTo>
                  <a:lnTo>
                    <a:pt x="202" y="141"/>
                  </a:lnTo>
                  <a:lnTo>
                    <a:pt x="202" y="146"/>
                  </a:lnTo>
                  <a:lnTo>
                    <a:pt x="202" y="148"/>
                  </a:lnTo>
                  <a:lnTo>
                    <a:pt x="207" y="156"/>
                  </a:lnTo>
                  <a:lnTo>
                    <a:pt x="207" y="159"/>
                  </a:lnTo>
                  <a:lnTo>
                    <a:pt x="207" y="161"/>
                  </a:lnTo>
                  <a:lnTo>
                    <a:pt x="207" y="163"/>
                  </a:lnTo>
                  <a:lnTo>
                    <a:pt x="197" y="181"/>
                  </a:lnTo>
                  <a:lnTo>
                    <a:pt x="184" y="177"/>
                  </a:lnTo>
                  <a:lnTo>
                    <a:pt x="182" y="178"/>
                  </a:lnTo>
                  <a:lnTo>
                    <a:pt x="182" y="178"/>
                  </a:lnTo>
                  <a:lnTo>
                    <a:pt x="182" y="179"/>
                  </a:lnTo>
                  <a:lnTo>
                    <a:pt x="182" y="180"/>
                  </a:lnTo>
                  <a:lnTo>
                    <a:pt x="181" y="190"/>
                  </a:lnTo>
                  <a:lnTo>
                    <a:pt x="181" y="192"/>
                  </a:lnTo>
                  <a:lnTo>
                    <a:pt x="175" y="198"/>
                  </a:lnTo>
                  <a:lnTo>
                    <a:pt x="172" y="198"/>
                  </a:lnTo>
                  <a:lnTo>
                    <a:pt x="156" y="190"/>
                  </a:lnTo>
                  <a:lnTo>
                    <a:pt x="151" y="190"/>
                  </a:lnTo>
                  <a:lnTo>
                    <a:pt x="145" y="196"/>
                  </a:lnTo>
                  <a:lnTo>
                    <a:pt x="145" y="197"/>
                  </a:lnTo>
                  <a:lnTo>
                    <a:pt x="144" y="199"/>
                  </a:lnTo>
                  <a:lnTo>
                    <a:pt x="144" y="201"/>
                  </a:lnTo>
                  <a:lnTo>
                    <a:pt x="146" y="207"/>
                  </a:lnTo>
                  <a:lnTo>
                    <a:pt x="146" y="208"/>
                  </a:lnTo>
                  <a:lnTo>
                    <a:pt x="146" y="208"/>
                  </a:lnTo>
                  <a:lnTo>
                    <a:pt x="146" y="210"/>
                  </a:lnTo>
                  <a:lnTo>
                    <a:pt x="143" y="212"/>
                  </a:lnTo>
                  <a:lnTo>
                    <a:pt x="96" y="199"/>
                  </a:lnTo>
                  <a:lnTo>
                    <a:pt x="80" y="202"/>
                  </a:lnTo>
                  <a:lnTo>
                    <a:pt x="75" y="189"/>
                  </a:lnTo>
                  <a:lnTo>
                    <a:pt x="75" y="188"/>
                  </a:lnTo>
                  <a:lnTo>
                    <a:pt x="77" y="165"/>
                  </a:lnTo>
                  <a:lnTo>
                    <a:pt x="83" y="154"/>
                  </a:lnTo>
                  <a:lnTo>
                    <a:pt x="83" y="153"/>
                  </a:lnTo>
                  <a:lnTo>
                    <a:pt x="83" y="151"/>
                  </a:lnTo>
                  <a:lnTo>
                    <a:pt x="83" y="151"/>
                  </a:lnTo>
                  <a:lnTo>
                    <a:pt x="83" y="150"/>
                  </a:lnTo>
                  <a:lnTo>
                    <a:pt x="59" y="133"/>
                  </a:lnTo>
                  <a:lnTo>
                    <a:pt x="27" y="139"/>
                  </a:lnTo>
                  <a:lnTo>
                    <a:pt x="25" y="138"/>
                  </a:lnTo>
                  <a:lnTo>
                    <a:pt x="24" y="136"/>
                  </a:lnTo>
                  <a:lnTo>
                    <a:pt x="20" y="128"/>
                  </a:lnTo>
                  <a:lnTo>
                    <a:pt x="16" y="124"/>
                  </a:lnTo>
                  <a:lnTo>
                    <a:pt x="20" y="115"/>
                  </a:lnTo>
                  <a:lnTo>
                    <a:pt x="21" y="111"/>
                  </a:lnTo>
                  <a:lnTo>
                    <a:pt x="20" y="106"/>
                  </a:lnTo>
                  <a:lnTo>
                    <a:pt x="20" y="105"/>
                  </a:lnTo>
                  <a:lnTo>
                    <a:pt x="19" y="104"/>
                  </a:lnTo>
                  <a:lnTo>
                    <a:pt x="4" y="96"/>
                  </a:lnTo>
                  <a:lnTo>
                    <a:pt x="2" y="93"/>
                  </a:lnTo>
                  <a:lnTo>
                    <a:pt x="0" y="92"/>
                  </a:lnTo>
                  <a:lnTo>
                    <a:pt x="0" y="80"/>
                  </a:lnTo>
                  <a:lnTo>
                    <a:pt x="1" y="79"/>
                  </a:lnTo>
                  <a:lnTo>
                    <a:pt x="11" y="68"/>
                  </a:lnTo>
                  <a:lnTo>
                    <a:pt x="12" y="66"/>
                  </a:lnTo>
                  <a:lnTo>
                    <a:pt x="12" y="58"/>
                  </a:lnTo>
                  <a:lnTo>
                    <a:pt x="15" y="51"/>
                  </a:lnTo>
                  <a:lnTo>
                    <a:pt x="16" y="50"/>
                  </a:lnTo>
                  <a:lnTo>
                    <a:pt x="62" y="39"/>
                  </a:lnTo>
                  <a:lnTo>
                    <a:pt x="67" y="33"/>
                  </a:lnTo>
                  <a:lnTo>
                    <a:pt x="82" y="32"/>
                  </a:lnTo>
                  <a:lnTo>
                    <a:pt x="83" y="30"/>
                  </a:lnTo>
                  <a:lnTo>
                    <a:pt x="85" y="27"/>
                  </a:lnTo>
                  <a:lnTo>
                    <a:pt x="84" y="17"/>
                  </a:lnTo>
                  <a:lnTo>
                    <a:pt x="87" y="5"/>
                  </a:lnTo>
                  <a:lnTo>
                    <a:pt x="87" y="4"/>
                  </a:lnTo>
                  <a:lnTo>
                    <a:pt x="88" y="3"/>
                  </a:lnTo>
                  <a:lnTo>
                    <a:pt x="97" y="5"/>
                  </a:lnTo>
                  <a:lnTo>
                    <a:pt x="99" y="5"/>
                  </a:lnTo>
                  <a:lnTo>
                    <a:pt x="102" y="1"/>
                  </a:lnTo>
                  <a:lnTo>
                    <a:pt x="108" y="0"/>
                  </a:lnTo>
                  <a:lnTo>
                    <a:pt x="137" y="31"/>
                  </a:lnTo>
                  <a:lnTo>
                    <a:pt x="152" y="29"/>
                  </a:lnTo>
                  <a:lnTo>
                    <a:pt x="197" y="51"/>
                  </a:lnTo>
                  <a:lnTo>
                    <a:pt x="201" y="56"/>
                  </a:lnTo>
                  <a:lnTo>
                    <a:pt x="202" y="59"/>
                  </a:lnTo>
                  <a:lnTo>
                    <a:pt x="202" y="60"/>
                  </a:lnTo>
                  <a:lnTo>
                    <a:pt x="228" y="67"/>
                  </a:lnTo>
                  <a:lnTo>
                    <a:pt x="229" y="67"/>
                  </a:lnTo>
                  <a:lnTo>
                    <a:pt x="230" y="68"/>
                  </a:lnTo>
                  <a:lnTo>
                    <a:pt x="230" y="70"/>
                  </a:lnTo>
                  <a:lnTo>
                    <a:pt x="230" y="81"/>
                  </a:lnTo>
                  <a:lnTo>
                    <a:pt x="230" y="82"/>
                  </a:lnTo>
                  <a:lnTo>
                    <a:pt x="231" y="83"/>
                  </a:lnTo>
                  <a:lnTo>
                    <a:pt x="236" y="88"/>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135" name="Freeform 709"/>
            <p:cNvSpPr>
              <a:spLocks/>
            </p:cNvSpPr>
            <p:nvPr/>
          </p:nvSpPr>
          <p:spPr bwMode="auto">
            <a:xfrm>
              <a:off x="3846513" y="-4016375"/>
              <a:ext cx="285750" cy="349250"/>
            </a:xfrm>
            <a:custGeom>
              <a:avLst/>
              <a:gdLst>
                <a:gd name="T0" fmla="*/ 170 w 180"/>
                <a:gd name="T1" fmla="*/ 81 h 220"/>
                <a:gd name="T2" fmla="*/ 160 w 180"/>
                <a:gd name="T3" fmla="*/ 96 h 220"/>
                <a:gd name="T4" fmla="*/ 163 w 180"/>
                <a:gd name="T5" fmla="*/ 116 h 220"/>
                <a:gd name="T6" fmla="*/ 163 w 180"/>
                <a:gd name="T7" fmla="*/ 123 h 220"/>
                <a:gd name="T8" fmla="*/ 161 w 180"/>
                <a:gd name="T9" fmla="*/ 128 h 220"/>
                <a:gd name="T10" fmla="*/ 161 w 180"/>
                <a:gd name="T11" fmla="*/ 130 h 220"/>
                <a:gd name="T12" fmla="*/ 170 w 180"/>
                <a:gd name="T13" fmla="*/ 138 h 220"/>
                <a:gd name="T14" fmla="*/ 171 w 180"/>
                <a:gd name="T15" fmla="*/ 141 h 220"/>
                <a:gd name="T16" fmla="*/ 171 w 180"/>
                <a:gd name="T17" fmla="*/ 143 h 220"/>
                <a:gd name="T18" fmla="*/ 164 w 180"/>
                <a:gd name="T19" fmla="*/ 147 h 220"/>
                <a:gd name="T20" fmla="*/ 160 w 180"/>
                <a:gd name="T21" fmla="*/ 159 h 220"/>
                <a:gd name="T22" fmla="*/ 155 w 180"/>
                <a:gd name="T23" fmla="*/ 163 h 220"/>
                <a:gd name="T24" fmla="*/ 154 w 180"/>
                <a:gd name="T25" fmla="*/ 165 h 220"/>
                <a:gd name="T26" fmla="*/ 154 w 180"/>
                <a:gd name="T27" fmla="*/ 171 h 220"/>
                <a:gd name="T28" fmla="*/ 145 w 180"/>
                <a:gd name="T29" fmla="*/ 190 h 220"/>
                <a:gd name="T30" fmla="*/ 130 w 180"/>
                <a:gd name="T31" fmla="*/ 193 h 220"/>
                <a:gd name="T32" fmla="*/ 126 w 180"/>
                <a:gd name="T33" fmla="*/ 201 h 220"/>
                <a:gd name="T34" fmla="*/ 133 w 180"/>
                <a:gd name="T35" fmla="*/ 210 h 220"/>
                <a:gd name="T36" fmla="*/ 86 w 180"/>
                <a:gd name="T37" fmla="*/ 219 h 220"/>
                <a:gd name="T38" fmla="*/ 82 w 180"/>
                <a:gd name="T39" fmla="*/ 209 h 220"/>
                <a:gd name="T40" fmla="*/ 79 w 180"/>
                <a:gd name="T41" fmla="*/ 206 h 220"/>
                <a:gd name="T42" fmla="*/ 68 w 180"/>
                <a:gd name="T43" fmla="*/ 206 h 220"/>
                <a:gd name="T44" fmla="*/ 68 w 180"/>
                <a:gd name="T45" fmla="*/ 204 h 220"/>
                <a:gd name="T46" fmla="*/ 70 w 180"/>
                <a:gd name="T47" fmla="*/ 200 h 220"/>
                <a:gd name="T48" fmla="*/ 70 w 180"/>
                <a:gd name="T49" fmla="*/ 197 h 220"/>
                <a:gd name="T50" fmla="*/ 70 w 180"/>
                <a:gd name="T51" fmla="*/ 195 h 220"/>
                <a:gd name="T52" fmla="*/ 39 w 180"/>
                <a:gd name="T53" fmla="*/ 183 h 220"/>
                <a:gd name="T54" fmla="*/ 26 w 180"/>
                <a:gd name="T55" fmla="*/ 188 h 220"/>
                <a:gd name="T56" fmla="*/ 19 w 180"/>
                <a:gd name="T57" fmla="*/ 174 h 220"/>
                <a:gd name="T58" fmla="*/ 12 w 180"/>
                <a:gd name="T59" fmla="*/ 170 h 220"/>
                <a:gd name="T60" fmla="*/ 5 w 180"/>
                <a:gd name="T61" fmla="*/ 159 h 220"/>
                <a:gd name="T62" fmla="*/ 5 w 180"/>
                <a:gd name="T63" fmla="*/ 155 h 220"/>
                <a:gd name="T64" fmla="*/ 7 w 180"/>
                <a:gd name="T65" fmla="*/ 151 h 220"/>
                <a:gd name="T66" fmla="*/ 7 w 180"/>
                <a:gd name="T67" fmla="*/ 146 h 220"/>
                <a:gd name="T68" fmla="*/ 1 w 180"/>
                <a:gd name="T69" fmla="*/ 132 h 220"/>
                <a:gd name="T70" fmla="*/ 2 w 180"/>
                <a:gd name="T71" fmla="*/ 109 h 220"/>
                <a:gd name="T72" fmla="*/ 7 w 180"/>
                <a:gd name="T73" fmla="*/ 99 h 220"/>
                <a:gd name="T74" fmla="*/ 10 w 180"/>
                <a:gd name="T75" fmla="*/ 84 h 220"/>
                <a:gd name="T76" fmla="*/ 8 w 180"/>
                <a:gd name="T77" fmla="*/ 80 h 220"/>
                <a:gd name="T78" fmla="*/ 8 w 180"/>
                <a:gd name="T79" fmla="*/ 64 h 220"/>
                <a:gd name="T80" fmla="*/ 16 w 180"/>
                <a:gd name="T81" fmla="*/ 59 h 220"/>
                <a:gd name="T82" fmla="*/ 17 w 180"/>
                <a:gd name="T83" fmla="*/ 56 h 220"/>
                <a:gd name="T84" fmla="*/ 14 w 180"/>
                <a:gd name="T85" fmla="*/ 44 h 220"/>
                <a:gd name="T86" fmla="*/ 14 w 180"/>
                <a:gd name="T87" fmla="*/ 27 h 220"/>
                <a:gd name="T88" fmla="*/ 15 w 180"/>
                <a:gd name="T89" fmla="*/ 23 h 220"/>
                <a:gd name="T90" fmla="*/ 28 w 180"/>
                <a:gd name="T91" fmla="*/ 21 h 220"/>
                <a:gd name="T92" fmla="*/ 29 w 180"/>
                <a:gd name="T93" fmla="*/ 20 h 220"/>
                <a:gd name="T94" fmla="*/ 28 w 180"/>
                <a:gd name="T95" fmla="*/ 15 h 220"/>
                <a:gd name="T96" fmla="*/ 25 w 180"/>
                <a:gd name="T97" fmla="*/ 10 h 220"/>
                <a:gd name="T98" fmla="*/ 26 w 180"/>
                <a:gd name="T99" fmla="*/ 7 h 220"/>
                <a:gd name="T100" fmla="*/ 30 w 180"/>
                <a:gd name="T101" fmla="*/ 6 h 220"/>
                <a:gd name="T102" fmla="*/ 84 w 180"/>
                <a:gd name="T103" fmla="*/ 9 h 220"/>
                <a:gd name="T104" fmla="*/ 91 w 180"/>
                <a:gd name="T105" fmla="*/ 10 h 220"/>
                <a:gd name="T106" fmla="*/ 99 w 180"/>
                <a:gd name="T107" fmla="*/ 7 h 220"/>
                <a:gd name="T108" fmla="*/ 117 w 180"/>
                <a:gd name="T109" fmla="*/ 4 h 220"/>
                <a:gd name="T110" fmla="*/ 122 w 180"/>
                <a:gd name="T111" fmla="*/ 14 h 220"/>
                <a:gd name="T112" fmla="*/ 156 w 180"/>
                <a:gd name="T113" fmla="*/ 9 h 220"/>
                <a:gd name="T114" fmla="*/ 180 w 180"/>
                <a:gd name="T115" fmla="*/ 27 h 220"/>
                <a:gd name="T116" fmla="*/ 180 w 180"/>
                <a:gd name="T117" fmla="*/ 29 h 220"/>
                <a:gd name="T118" fmla="*/ 174 w 180"/>
                <a:gd name="T119" fmla="*/ 41 h 220"/>
                <a:gd name="T120" fmla="*/ 172 w 180"/>
                <a:gd name="T121" fmla="*/ 6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 h="220">
                  <a:moveTo>
                    <a:pt x="177" y="78"/>
                  </a:moveTo>
                  <a:lnTo>
                    <a:pt x="170" y="81"/>
                  </a:lnTo>
                  <a:lnTo>
                    <a:pt x="161" y="93"/>
                  </a:lnTo>
                  <a:lnTo>
                    <a:pt x="160" y="96"/>
                  </a:lnTo>
                  <a:lnTo>
                    <a:pt x="161" y="113"/>
                  </a:lnTo>
                  <a:lnTo>
                    <a:pt x="163" y="116"/>
                  </a:lnTo>
                  <a:lnTo>
                    <a:pt x="164" y="119"/>
                  </a:lnTo>
                  <a:lnTo>
                    <a:pt x="163" y="123"/>
                  </a:lnTo>
                  <a:lnTo>
                    <a:pt x="161" y="127"/>
                  </a:lnTo>
                  <a:lnTo>
                    <a:pt x="161" y="128"/>
                  </a:lnTo>
                  <a:lnTo>
                    <a:pt x="161" y="130"/>
                  </a:lnTo>
                  <a:lnTo>
                    <a:pt x="161" y="130"/>
                  </a:lnTo>
                  <a:lnTo>
                    <a:pt x="162" y="131"/>
                  </a:lnTo>
                  <a:lnTo>
                    <a:pt x="170" y="138"/>
                  </a:lnTo>
                  <a:lnTo>
                    <a:pt x="171" y="140"/>
                  </a:lnTo>
                  <a:lnTo>
                    <a:pt x="171" y="141"/>
                  </a:lnTo>
                  <a:lnTo>
                    <a:pt x="171" y="142"/>
                  </a:lnTo>
                  <a:lnTo>
                    <a:pt x="171" y="143"/>
                  </a:lnTo>
                  <a:lnTo>
                    <a:pt x="170" y="144"/>
                  </a:lnTo>
                  <a:lnTo>
                    <a:pt x="164" y="147"/>
                  </a:lnTo>
                  <a:lnTo>
                    <a:pt x="161" y="150"/>
                  </a:lnTo>
                  <a:lnTo>
                    <a:pt x="160" y="159"/>
                  </a:lnTo>
                  <a:lnTo>
                    <a:pt x="159" y="161"/>
                  </a:lnTo>
                  <a:lnTo>
                    <a:pt x="155" y="163"/>
                  </a:lnTo>
                  <a:lnTo>
                    <a:pt x="154" y="164"/>
                  </a:lnTo>
                  <a:lnTo>
                    <a:pt x="154" y="165"/>
                  </a:lnTo>
                  <a:lnTo>
                    <a:pt x="154" y="168"/>
                  </a:lnTo>
                  <a:lnTo>
                    <a:pt x="154" y="171"/>
                  </a:lnTo>
                  <a:lnTo>
                    <a:pt x="147" y="183"/>
                  </a:lnTo>
                  <a:lnTo>
                    <a:pt x="145" y="190"/>
                  </a:lnTo>
                  <a:lnTo>
                    <a:pt x="144" y="191"/>
                  </a:lnTo>
                  <a:lnTo>
                    <a:pt x="130" y="193"/>
                  </a:lnTo>
                  <a:lnTo>
                    <a:pt x="126" y="199"/>
                  </a:lnTo>
                  <a:lnTo>
                    <a:pt x="126" y="201"/>
                  </a:lnTo>
                  <a:lnTo>
                    <a:pt x="126" y="202"/>
                  </a:lnTo>
                  <a:lnTo>
                    <a:pt x="133" y="210"/>
                  </a:lnTo>
                  <a:lnTo>
                    <a:pt x="90" y="220"/>
                  </a:lnTo>
                  <a:lnTo>
                    <a:pt x="86" y="219"/>
                  </a:lnTo>
                  <a:lnTo>
                    <a:pt x="83" y="213"/>
                  </a:lnTo>
                  <a:lnTo>
                    <a:pt x="82" y="209"/>
                  </a:lnTo>
                  <a:lnTo>
                    <a:pt x="81" y="207"/>
                  </a:lnTo>
                  <a:lnTo>
                    <a:pt x="79" y="206"/>
                  </a:lnTo>
                  <a:lnTo>
                    <a:pt x="71" y="208"/>
                  </a:lnTo>
                  <a:lnTo>
                    <a:pt x="68" y="206"/>
                  </a:lnTo>
                  <a:lnTo>
                    <a:pt x="68" y="205"/>
                  </a:lnTo>
                  <a:lnTo>
                    <a:pt x="68" y="204"/>
                  </a:lnTo>
                  <a:lnTo>
                    <a:pt x="68" y="204"/>
                  </a:lnTo>
                  <a:lnTo>
                    <a:pt x="70" y="200"/>
                  </a:lnTo>
                  <a:lnTo>
                    <a:pt x="70" y="198"/>
                  </a:lnTo>
                  <a:lnTo>
                    <a:pt x="70" y="197"/>
                  </a:lnTo>
                  <a:lnTo>
                    <a:pt x="70" y="196"/>
                  </a:lnTo>
                  <a:lnTo>
                    <a:pt x="70" y="195"/>
                  </a:lnTo>
                  <a:lnTo>
                    <a:pt x="67" y="192"/>
                  </a:lnTo>
                  <a:lnTo>
                    <a:pt x="39" y="183"/>
                  </a:lnTo>
                  <a:lnTo>
                    <a:pt x="29" y="188"/>
                  </a:lnTo>
                  <a:lnTo>
                    <a:pt x="26" y="188"/>
                  </a:lnTo>
                  <a:lnTo>
                    <a:pt x="25" y="187"/>
                  </a:lnTo>
                  <a:lnTo>
                    <a:pt x="19" y="174"/>
                  </a:lnTo>
                  <a:lnTo>
                    <a:pt x="13" y="171"/>
                  </a:lnTo>
                  <a:lnTo>
                    <a:pt x="12" y="170"/>
                  </a:lnTo>
                  <a:lnTo>
                    <a:pt x="8" y="165"/>
                  </a:lnTo>
                  <a:lnTo>
                    <a:pt x="5" y="159"/>
                  </a:lnTo>
                  <a:lnTo>
                    <a:pt x="5" y="157"/>
                  </a:lnTo>
                  <a:lnTo>
                    <a:pt x="5" y="155"/>
                  </a:lnTo>
                  <a:lnTo>
                    <a:pt x="7" y="153"/>
                  </a:lnTo>
                  <a:lnTo>
                    <a:pt x="7" y="151"/>
                  </a:lnTo>
                  <a:lnTo>
                    <a:pt x="7" y="149"/>
                  </a:lnTo>
                  <a:lnTo>
                    <a:pt x="7" y="146"/>
                  </a:lnTo>
                  <a:lnTo>
                    <a:pt x="2" y="139"/>
                  </a:lnTo>
                  <a:lnTo>
                    <a:pt x="1" y="132"/>
                  </a:lnTo>
                  <a:lnTo>
                    <a:pt x="0" y="127"/>
                  </a:lnTo>
                  <a:lnTo>
                    <a:pt x="2" y="109"/>
                  </a:lnTo>
                  <a:lnTo>
                    <a:pt x="5" y="101"/>
                  </a:lnTo>
                  <a:lnTo>
                    <a:pt x="7" y="99"/>
                  </a:lnTo>
                  <a:lnTo>
                    <a:pt x="10" y="87"/>
                  </a:lnTo>
                  <a:lnTo>
                    <a:pt x="10" y="84"/>
                  </a:lnTo>
                  <a:lnTo>
                    <a:pt x="8" y="81"/>
                  </a:lnTo>
                  <a:lnTo>
                    <a:pt x="8" y="80"/>
                  </a:lnTo>
                  <a:lnTo>
                    <a:pt x="8" y="65"/>
                  </a:lnTo>
                  <a:lnTo>
                    <a:pt x="8" y="64"/>
                  </a:lnTo>
                  <a:lnTo>
                    <a:pt x="10" y="63"/>
                  </a:lnTo>
                  <a:lnTo>
                    <a:pt x="16" y="59"/>
                  </a:lnTo>
                  <a:lnTo>
                    <a:pt x="16" y="57"/>
                  </a:lnTo>
                  <a:lnTo>
                    <a:pt x="17" y="56"/>
                  </a:lnTo>
                  <a:lnTo>
                    <a:pt x="16" y="50"/>
                  </a:lnTo>
                  <a:lnTo>
                    <a:pt x="14" y="44"/>
                  </a:lnTo>
                  <a:lnTo>
                    <a:pt x="14" y="41"/>
                  </a:lnTo>
                  <a:lnTo>
                    <a:pt x="14" y="27"/>
                  </a:lnTo>
                  <a:lnTo>
                    <a:pt x="14" y="24"/>
                  </a:lnTo>
                  <a:lnTo>
                    <a:pt x="15" y="23"/>
                  </a:lnTo>
                  <a:lnTo>
                    <a:pt x="28" y="22"/>
                  </a:lnTo>
                  <a:lnTo>
                    <a:pt x="28" y="21"/>
                  </a:lnTo>
                  <a:lnTo>
                    <a:pt x="29" y="21"/>
                  </a:lnTo>
                  <a:lnTo>
                    <a:pt x="29" y="20"/>
                  </a:lnTo>
                  <a:lnTo>
                    <a:pt x="28" y="17"/>
                  </a:lnTo>
                  <a:lnTo>
                    <a:pt x="28" y="15"/>
                  </a:lnTo>
                  <a:lnTo>
                    <a:pt x="26" y="12"/>
                  </a:lnTo>
                  <a:lnTo>
                    <a:pt x="25" y="10"/>
                  </a:lnTo>
                  <a:lnTo>
                    <a:pt x="26" y="9"/>
                  </a:lnTo>
                  <a:lnTo>
                    <a:pt x="26" y="7"/>
                  </a:lnTo>
                  <a:lnTo>
                    <a:pt x="27" y="6"/>
                  </a:lnTo>
                  <a:lnTo>
                    <a:pt x="30" y="6"/>
                  </a:lnTo>
                  <a:lnTo>
                    <a:pt x="41" y="10"/>
                  </a:lnTo>
                  <a:lnTo>
                    <a:pt x="84" y="9"/>
                  </a:lnTo>
                  <a:lnTo>
                    <a:pt x="88" y="10"/>
                  </a:lnTo>
                  <a:lnTo>
                    <a:pt x="91" y="10"/>
                  </a:lnTo>
                  <a:lnTo>
                    <a:pt x="93" y="8"/>
                  </a:lnTo>
                  <a:lnTo>
                    <a:pt x="99" y="7"/>
                  </a:lnTo>
                  <a:lnTo>
                    <a:pt x="113" y="0"/>
                  </a:lnTo>
                  <a:lnTo>
                    <a:pt x="117" y="4"/>
                  </a:lnTo>
                  <a:lnTo>
                    <a:pt x="121" y="12"/>
                  </a:lnTo>
                  <a:lnTo>
                    <a:pt x="122" y="14"/>
                  </a:lnTo>
                  <a:lnTo>
                    <a:pt x="124" y="15"/>
                  </a:lnTo>
                  <a:lnTo>
                    <a:pt x="156" y="9"/>
                  </a:lnTo>
                  <a:lnTo>
                    <a:pt x="180" y="26"/>
                  </a:lnTo>
                  <a:lnTo>
                    <a:pt x="180" y="27"/>
                  </a:lnTo>
                  <a:lnTo>
                    <a:pt x="180" y="27"/>
                  </a:lnTo>
                  <a:lnTo>
                    <a:pt x="180" y="29"/>
                  </a:lnTo>
                  <a:lnTo>
                    <a:pt x="180" y="30"/>
                  </a:lnTo>
                  <a:lnTo>
                    <a:pt x="174" y="41"/>
                  </a:lnTo>
                  <a:lnTo>
                    <a:pt x="172" y="64"/>
                  </a:lnTo>
                  <a:lnTo>
                    <a:pt x="172" y="65"/>
                  </a:lnTo>
                  <a:lnTo>
                    <a:pt x="177"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136" name="Freeform 710"/>
            <p:cNvSpPr>
              <a:spLocks/>
            </p:cNvSpPr>
            <p:nvPr/>
          </p:nvSpPr>
          <p:spPr bwMode="auto">
            <a:xfrm>
              <a:off x="3846513" y="-4016375"/>
              <a:ext cx="285750" cy="349250"/>
            </a:xfrm>
            <a:custGeom>
              <a:avLst/>
              <a:gdLst>
                <a:gd name="T0" fmla="*/ 170 w 180"/>
                <a:gd name="T1" fmla="*/ 81 h 220"/>
                <a:gd name="T2" fmla="*/ 160 w 180"/>
                <a:gd name="T3" fmla="*/ 96 h 220"/>
                <a:gd name="T4" fmla="*/ 163 w 180"/>
                <a:gd name="T5" fmla="*/ 116 h 220"/>
                <a:gd name="T6" fmla="*/ 163 w 180"/>
                <a:gd name="T7" fmla="*/ 123 h 220"/>
                <a:gd name="T8" fmla="*/ 161 w 180"/>
                <a:gd name="T9" fmla="*/ 128 h 220"/>
                <a:gd name="T10" fmla="*/ 161 w 180"/>
                <a:gd name="T11" fmla="*/ 130 h 220"/>
                <a:gd name="T12" fmla="*/ 170 w 180"/>
                <a:gd name="T13" fmla="*/ 138 h 220"/>
                <a:gd name="T14" fmla="*/ 171 w 180"/>
                <a:gd name="T15" fmla="*/ 141 h 220"/>
                <a:gd name="T16" fmla="*/ 171 w 180"/>
                <a:gd name="T17" fmla="*/ 143 h 220"/>
                <a:gd name="T18" fmla="*/ 164 w 180"/>
                <a:gd name="T19" fmla="*/ 147 h 220"/>
                <a:gd name="T20" fmla="*/ 160 w 180"/>
                <a:gd name="T21" fmla="*/ 159 h 220"/>
                <a:gd name="T22" fmla="*/ 155 w 180"/>
                <a:gd name="T23" fmla="*/ 163 h 220"/>
                <a:gd name="T24" fmla="*/ 154 w 180"/>
                <a:gd name="T25" fmla="*/ 165 h 220"/>
                <a:gd name="T26" fmla="*/ 154 w 180"/>
                <a:gd name="T27" fmla="*/ 171 h 220"/>
                <a:gd name="T28" fmla="*/ 145 w 180"/>
                <a:gd name="T29" fmla="*/ 190 h 220"/>
                <a:gd name="T30" fmla="*/ 130 w 180"/>
                <a:gd name="T31" fmla="*/ 193 h 220"/>
                <a:gd name="T32" fmla="*/ 126 w 180"/>
                <a:gd name="T33" fmla="*/ 201 h 220"/>
                <a:gd name="T34" fmla="*/ 133 w 180"/>
                <a:gd name="T35" fmla="*/ 210 h 220"/>
                <a:gd name="T36" fmla="*/ 86 w 180"/>
                <a:gd name="T37" fmla="*/ 219 h 220"/>
                <a:gd name="T38" fmla="*/ 82 w 180"/>
                <a:gd name="T39" fmla="*/ 209 h 220"/>
                <a:gd name="T40" fmla="*/ 79 w 180"/>
                <a:gd name="T41" fmla="*/ 206 h 220"/>
                <a:gd name="T42" fmla="*/ 68 w 180"/>
                <a:gd name="T43" fmla="*/ 206 h 220"/>
                <a:gd name="T44" fmla="*/ 68 w 180"/>
                <a:gd name="T45" fmla="*/ 204 h 220"/>
                <a:gd name="T46" fmla="*/ 70 w 180"/>
                <a:gd name="T47" fmla="*/ 200 h 220"/>
                <a:gd name="T48" fmla="*/ 70 w 180"/>
                <a:gd name="T49" fmla="*/ 197 h 220"/>
                <a:gd name="T50" fmla="*/ 70 w 180"/>
                <a:gd name="T51" fmla="*/ 195 h 220"/>
                <a:gd name="T52" fmla="*/ 39 w 180"/>
                <a:gd name="T53" fmla="*/ 183 h 220"/>
                <a:gd name="T54" fmla="*/ 26 w 180"/>
                <a:gd name="T55" fmla="*/ 188 h 220"/>
                <a:gd name="T56" fmla="*/ 19 w 180"/>
                <a:gd name="T57" fmla="*/ 174 h 220"/>
                <a:gd name="T58" fmla="*/ 12 w 180"/>
                <a:gd name="T59" fmla="*/ 170 h 220"/>
                <a:gd name="T60" fmla="*/ 5 w 180"/>
                <a:gd name="T61" fmla="*/ 159 h 220"/>
                <a:gd name="T62" fmla="*/ 5 w 180"/>
                <a:gd name="T63" fmla="*/ 155 h 220"/>
                <a:gd name="T64" fmla="*/ 7 w 180"/>
                <a:gd name="T65" fmla="*/ 151 h 220"/>
                <a:gd name="T66" fmla="*/ 7 w 180"/>
                <a:gd name="T67" fmla="*/ 146 h 220"/>
                <a:gd name="T68" fmla="*/ 1 w 180"/>
                <a:gd name="T69" fmla="*/ 132 h 220"/>
                <a:gd name="T70" fmla="*/ 2 w 180"/>
                <a:gd name="T71" fmla="*/ 109 h 220"/>
                <a:gd name="T72" fmla="*/ 7 w 180"/>
                <a:gd name="T73" fmla="*/ 99 h 220"/>
                <a:gd name="T74" fmla="*/ 10 w 180"/>
                <a:gd name="T75" fmla="*/ 84 h 220"/>
                <a:gd name="T76" fmla="*/ 8 w 180"/>
                <a:gd name="T77" fmla="*/ 80 h 220"/>
                <a:gd name="T78" fmla="*/ 8 w 180"/>
                <a:gd name="T79" fmla="*/ 64 h 220"/>
                <a:gd name="T80" fmla="*/ 16 w 180"/>
                <a:gd name="T81" fmla="*/ 59 h 220"/>
                <a:gd name="T82" fmla="*/ 17 w 180"/>
                <a:gd name="T83" fmla="*/ 56 h 220"/>
                <a:gd name="T84" fmla="*/ 14 w 180"/>
                <a:gd name="T85" fmla="*/ 44 h 220"/>
                <a:gd name="T86" fmla="*/ 14 w 180"/>
                <a:gd name="T87" fmla="*/ 27 h 220"/>
                <a:gd name="T88" fmla="*/ 15 w 180"/>
                <a:gd name="T89" fmla="*/ 23 h 220"/>
                <a:gd name="T90" fmla="*/ 28 w 180"/>
                <a:gd name="T91" fmla="*/ 21 h 220"/>
                <a:gd name="T92" fmla="*/ 29 w 180"/>
                <a:gd name="T93" fmla="*/ 20 h 220"/>
                <a:gd name="T94" fmla="*/ 28 w 180"/>
                <a:gd name="T95" fmla="*/ 15 h 220"/>
                <a:gd name="T96" fmla="*/ 25 w 180"/>
                <a:gd name="T97" fmla="*/ 10 h 220"/>
                <a:gd name="T98" fmla="*/ 26 w 180"/>
                <a:gd name="T99" fmla="*/ 7 h 220"/>
                <a:gd name="T100" fmla="*/ 30 w 180"/>
                <a:gd name="T101" fmla="*/ 6 h 220"/>
                <a:gd name="T102" fmla="*/ 84 w 180"/>
                <a:gd name="T103" fmla="*/ 9 h 220"/>
                <a:gd name="T104" fmla="*/ 91 w 180"/>
                <a:gd name="T105" fmla="*/ 10 h 220"/>
                <a:gd name="T106" fmla="*/ 99 w 180"/>
                <a:gd name="T107" fmla="*/ 7 h 220"/>
                <a:gd name="T108" fmla="*/ 117 w 180"/>
                <a:gd name="T109" fmla="*/ 4 h 220"/>
                <a:gd name="T110" fmla="*/ 122 w 180"/>
                <a:gd name="T111" fmla="*/ 14 h 220"/>
                <a:gd name="T112" fmla="*/ 156 w 180"/>
                <a:gd name="T113" fmla="*/ 9 h 220"/>
                <a:gd name="T114" fmla="*/ 180 w 180"/>
                <a:gd name="T115" fmla="*/ 27 h 220"/>
                <a:gd name="T116" fmla="*/ 180 w 180"/>
                <a:gd name="T117" fmla="*/ 29 h 220"/>
                <a:gd name="T118" fmla="*/ 174 w 180"/>
                <a:gd name="T119" fmla="*/ 41 h 220"/>
                <a:gd name="T120" fmla="*/ 172 w 180"/>
                <a:gd name="T121" fmla="*/ 6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 h="220">
                  <a:moveTo>
                    <a:pt x="177" y="78"/>
                  </a:moveTo>
                  <a:lnTo>
                    <a:pt x="170" y="81"/>
                  </a:lnTo>
                  <a:lnTo>
                    <a:pt x="161" y="93"/>
                  </a:lnTo>
                  <a:lnTo>
                    <a:pt x="160" y="96"/>
                  </a:lnTo>
                  <a:lnTo>
                    <a:pt x="161" y="113"/>
                  </a:lnTo>
                  <a:lnTo>
                    <a:pt x="163" y="116"/>
                  </a:lnTo>
                  <a:lnTo>
                    <a:pt x="164" y="119"/>
                  </a:lnTo>
                  <a:lnTo>
                    <a:pt x="163" y="123"/>
                  </a:lnTo>
                  <a:lnTo>
                    <a:pt x="161" y="127"/>
                  </a:lnTo>
                  <a:lnTo>
                    <a:pt x="161" y="128"/>
                  </a:lnTo>
                  <a:lnTo>
                    <a:pt x="161" y="130"/>
                  </a:lnTo>
                  <a:lnTo>
                    <a:pt x="161" y="130"/>
                  </a:lnTo>
                  <a:lnTo>
                    <a:pt x="162" y="131"/>
                  </a:lnTo>
                  <a:lnTo>
                    <a:pt x="170" y="138"/>
                  </a:lnTo>
                  <a:lnTo>
                    <a:pt x="171" y="140"/>
                  </a:lnTo>
                  <a:lnTo>
                    <a:pt x="171" y="141"/>
                  </a:lnTo>
                  <a:lnTo>
                    <a:pt x="171" y="142"/>
                  </a:lnTo>
                  <a:lnTo>
                    <a:pt x="171" y="143"/>
                  </a:lnTo>
                  <a:lnTo>
                    <a:pt x="170" y="144"/>
                  </a:lnTo>
                  <a:lnTo>
                    <a:pt x="164" y="147"/>
                  </a:lnTo>
                  <a:lnTo>
                    <a:pt x="161" y="150"/>
                  </a:lnTo>
                  <a:lnTo>
                    <a:pt x="160" y="159"/>
                  </a:lnTo>
                  <a:lnTo>
                    <a:pt x="159" y="161"/>
                  </a:lnTo>
                  <a:lnTo>
                    <a:pt x="155" y="163"/>
                  </a:lnTo>
                  <a:lnTo>
                    <a:pt x="154" y="164"/>
                  </a:lnTo>
                  <a:lnTo>
                    <a:pt x="154" y="165"/>
                  </a:lnTo>
                  <a:lnTo>
                    <a:pt x="154" y="168"/>
                  </a:lnTo>
                  <a:lnTo>
                    <a:pt x="154" y="171"/>
                  </a:lnTo>
                  <a:lnTo>
                    <a:pt x="147" y="183"/>
                  </a:lnTo>
                  <a:lnTo>
                    <a:pt x="145" y="190"/>
                  </a:lnTo>
                  <a:lnTo>
                    <a:pt x="144" y="191"/>
                  </a:lnTo>
                  <a:lnTo>
                    <a:pt x="130" y="193"/>
                  </a:lnTo>
                  <a:lnTo>
                    <a:pt x="126" y="199"/>
                  </a:lnTo>
                  <a:lnTo>
                    <a:pt x="126" y="201"/>
                  </a:lnTo>
                  <a:lnTo>
                    <a:pt x="126" y="202"/>
                  </a:lnTo>
                  <a:lnTo>
                    <a:pt x="133" y="210"/>
                  </a:lnTo>
                  <a:lnTo>
                    <a:pt x="90" y="220"/>
                  </a:lnTo>
                  <a:lnTo>
                    <a:pt x="86" y="219"/>
                  </a:lnTo>
                  <a:lnTo>
                    <a:pt x="83" y="213"/>
                  </a:lnTo>
                  <a:lnTo>
                    <a:pt x="82" y="209"/>
                  </a:lnTo>
                  <a:lnTo>
                    <a:pt x="81" y="207"/>
                  </a:lnTo>
                  <a:lnTo>
                    <a:pt x="79" y="206"/>
                  </a:lnTo>
                  <a:lnTo>
                    <a:pt x="71" y="208"/>
                  </a:lnTo>
                  <a:lnTo>
                    <a:pt x="68" y="206"/>
                  </a:lnTo>
                  <a:lnTo>
                    <a:pt x="68" y="205"/>
                  </a:lnTo>
                  <a:lnTo>
                    <a:pt x="68" y="204"/>
                  </a:lnTo>
                  <a:lnTo>
                    <a:pt x="68" y="204"/>
                  </a:lnTo>
                  <a:lnTo>
                    <a:pt x="70" y="200"/>
                  </a:lnTo>
                  <a:lnTo>
                    <a:pt x="70" y="198"/>
                  </a:lnTo>
                  <a:lnTo>
                    <a:pt x="70" y="197"/>
                  </a:lnTo>
                  <a:lnTo>
                    <a:pt x="70" y="196"/>
                  </a:lnTo>
                  <a:lnTo>
                    <a:pt x="70" y="195"/>
                  </a:lnTo>
                  <a:lnTo>
                    <a:pt x="67" y="192"/>
                  </a:lnTo>
                  <a:lnTo>
                    <a:pt x="39" y="183"/>
                  </a:lnTo>
                  <a:lnTo>
                    <a:pt x="29" y="188"/>
                  </a:lnTo>
                  <a:lnTo>
                    <a:pt x="26" y="188"/>
                  </a:lnTo>
                  <a:lnTo>
                    <a:pt x="25" y="187"/>
                  </a:lnTo>
                  <a:lnTo>
                    <a:pt x="19" y="174"/>
                  </a:lnTo>
                  <a:lnTo>
                    <a:pt x="13" y="171"/>
                  </a:lnTo>
                  <a:lnTo>
                    <a:pt x="12" y="170"/>
                  </a:lnTo>
                  <a:lnTo>
                    <a:pt x="8" y="165"/>
                  </a:lnTo>
                  <a:lnTo>
                    <a:pt x="5" y="159"/>
                  </a:lnTo>
                  <a:lnTo>
                    <a:pt x="5" y="157"/>
                  </a:lnTo>
                  <a:lnTo>
                    <a:pt x="5" y="155"/>
                  </a:lnTo>
                  <a:lnTo>
                    <a:pt x="7" y="153"/>
                  </a:lnTo>
                  <a:lnTo>
                    <a:pt x="7" y="151"/>
                  </a:lnTo>
                  <a:lnTo>
                    <a:pt x="7" y="149"/>
                  </a:lnTo>
                  <a:lnTo>
                    <a:pt x="7" y="146"/>
                  </a:lnTo>
                  <a:lnTo>
                    <a:pt x="2" y="139"/>
                  </a:lnTo>
                  <a:lnTo>
                    <a:pt x="1" y="132"/>
                  </a:lnTo>
                  <a:lnTo>
                    <a:pt x="0" y="127"/>
                  </a:lnTo>
                  <a:lnTo>
                    <a:pt x="2" y="109"/>
                  </a:lnTo>
                  <a:lnTo>
                    <a:pt x="5" y="101"/>
                  </a:lnTo>
                  <a:lnTo>
                    <a:pt x="7" y="99"/>
                  </a:lnTo>
                  <a:lnTo>
                    <a:pt x="10" y="87"/>
                  </a:lnTo>
                  <a:lnTo>
                    <a:pt x="10" y="84"/>
                  </a:lnTo>
                  <a:lnTo>
                    <a:pt x="8" y="81"/>
                  </a:lnTo>
                  <a:lnTo>
                    <a:pt x="8" y="80"/>
                  </a:lnTo>
                  <a:lnTo>
                    <a:pt x="8" y="65"/>
                  </a:lnTo>
                  <a:lnTo>
                    <a:pt x="8" y="64"/>
                  </a:lnTo>
                  <a:lnTo>
                    <a:pt x="10" y="63"/>
                  </a:lnTo>
                  <a:lnTo>
                    <a:pt x="16" y="59"/>
                  </a:lnTo>
                  <a:lnTo>
                    <a:pt x="16" y="57"/>
                  </a:lnTo>
                  <a:lnTo>
                    <a:pt x="17" y="56"/>
                  </a:lnTo>
                  <a:lnTo>
                    <a:pt x="16" y="50"/>
                  </a:lnTo>
                  <a:lnTo>
                    <a:pt x="14" y="44"/>
                  </a:lnTo>
                  <a:lnTo>
                    <a:pt x="14" y="41"/>
                  </a:lnTo>
                  <a:lnTo>
                    <a:pt x="14" y="27"/>
                  </a:lnTo>
                  <a:lnTo>
                    <a:pt x="14" y="24"/>
                  </a:lnTo>
                  <a:lnTo>
                    <a:pt x="15" y="23"/>
                  </a:lnTo>
                  <a:lnTo>
                    <a:pt x="28" y="22"/>
                  </a:lnTo>
                  <a:lnTo>
                    <a:pt x="28" y="21"/>
                  </a:lnTo>
                  <a:lnTo>
                    <a:pt x="29" y="21"/>
                  </a:lnTo>
                  <a:lnTo>
                    <a:pt x="29" y="20"/>
                  </a:lnTo>
                  <a:lnTo>
                    <a:pt x="28" y="17"/>
                  </a:lnTo>
                  <a:lnTo>
                    <a:pt x="28" y="15"/>
                  </a:lnTo>
                  <a:lnTo>
                    <a:pt x="26" y="12"/>
                  </a:lnTo>
                  <a:lnTo>
                    <a:pt x="25" y="10"/>
                  </a:lnTo>
                  <a:lnTo>
                    <a:pt x="26" y="9"/>
                  </a:lnTo>
                  <a:lnTo>
                    <a:pt x="26" y="7"/>
                  </a:lnTo>
                  <a:lnTo>
                    <a:pt x="27" y="6"/>
                  </a:lnTo>
                  <a:lnTo>
                    <a:pt x="30" y="6"/>
                  </a:lnTo>
                  <a:lnTo>
                    <a:pt x="41" y="10"/>
                  </a:lnTo>
                  <a:lnTo>
                    <a:pt x="84" y="9"/>
                  </a:lnTo>
                  <a:lnTo>
                    <a:pt x="88" y="10"/>
                  </a:lnTo>
                  <a:lnTo>
                    <a:pt x="91" y="10"/>
                  </a:lnTo>
                  <a:lnTo>
                    <a:pt x="93" y="8"/>
                  </a:lnTo>
                  <a:lnTo>
                    <a:pt x="99" y="7"/>
                  </a:lnTo>
                  <a:lnTo>
                    <a:pt x="113" y="0"/>
                  </a:lnTo>
                  <a:lnTo>
                    <a:pt x="117" y="4"/>
                  </a:lnTo>
                  <a:lnTo>
                    <a:pt x="121" y="12"/>
                  </a:lnTo>
                  <a:lnTo>
                    <a:pt x="122" y="14"/>
                  </a:lnTo>
                  <a:lnTo>
                    <a:pt x="124" y="15"/>
                  </a:lnTo>
                  <a:lnTo>
                    <a:pt x="156" y="9"/>
                  </a:lnTo>
                  <a:lnTo>
                    <a:pt x="180" y="26"/>
                  </a:lnTo>
                  <a:lnTo>
                    <a:pt x="180" y="27"/>
                  </a:lnTo>
                  <a:lnTo>
                    <a:pt x="180" y="27"/>
                  </a:lnTo>
                  <a:lnTo>
                    <a:pt x="180" y="29"/>
                  </a:lnTo>
                  <a:lnTo>
                    <a:pt x="180" y="30"/>
                  </a:lnTo>
                  <a:lnTo>
                    <a:pt x="174" y="41"/>
                  </a:lnTo>
                  <a:lnTo>
                    <a:pt x="172" y="64"/>
                  </a:lnTo>
                  <a:lnTo>
                    <a:pt x="172" y="65"/>
                  </a:lnTo>
                  <a:lnTo>
                    <a:pt x="177" y="78"/>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229" name="Freeform 803"/>
            <p:cNvSpPr>
              <a:spLocks/>
            </p:cNvSpPr>
            <p:nvPr/>
          </p:nvSpPr>
          <p:spPr bwMode="auto">
            <a:xfrm>
              <a:off x="4046538" y="-3932237"/>
              <a:ext cx="315913" cy="365125"/>
            </a:xfrm>
            <a:custGeom>
              <a:avLst/>
              <a:gdLst>
                <a:gd name="T0" fmla="*/ 166 w 199"/>
                <a:gd name="T1" fmla="*/ 107 h 230"/>
                <a:gd name="T2" fmla="*/ 164 w 199"/>
                <a:gd name="T3" fmla="*/ 115 h 230"/>
                <a:gd name="T4" fmla="*/ 159 w 199"/>
                <a:gd name="T5" fmla="*/ 124 h 230"/>
                <a:gd name="T6" fmla="*/ 159 w 199"/>
                <a:gd name="T7" fmla="*/ 131 h 230"/>
                <a:gd name="T8" fmla="*/ 132 w 199"/>
                <a:gd name="T9" fmla="*/ 133 h 230"/>
                <a:gd name="T10" fmla="*/ 128 w 199"/>
                <a:gd name="T11" fmla="*/ 139 h 230"/>
                <a:gd name="T12" fmla="*/ 130 w 199"/>
                <a:gd name="T13" fmla="*/ 144 h 230"/>
                <a:gd name="T14" fmla="*/ 126 w 199"/>
                <a:gd name="T15" fmla="*/ 150 h 230"/>
                <a:gd name="T16" fmla="*/ 118 w 199"/>
                <a:gd name="T17" fmla="*/ 152 h 230"/>
                <a:gd name="T18" fmla="*/ 119 w 199"/>
                <a:gd name="T19" fmla="*/ 157 h 230"/>
                <a:gd name="T20" fmla="*/ 128 w 199"/>
                <a:gd name="T21" fmla="*/ 182 h 230"/>
                <a:gd name="T22" fmla="*/ 129 w 199"/>
                <a:gd name="T23" fmla="*/ 210 h 230"/>
                <a:gd name="T24" fmla="*/ 113 w 199"/>
                <a:gd name="T25" fmla="*/ 230 h 230"/>
                <a:gd name="T26" fmla="*/ 111 w 199"/>
                <a:gd name="T27" fmla="*/ 221 h 230"/>
                <a:gd name="T28" fmla="*/ 104 w 199"/>
                <a:gd name="T29" fmla="*/ 208 h 230"/>
                <a:gd name="T30" fmla="*/ 99 w 199"/>
                <a:gd name="T31" fmla="*/ 202 h 230"/>
                <a:gd name="T32" fmla="*/ 27 w 199"/>
                <a:gd name="T33" fmla="*/ 181 h 230"/>
                <a:gd name="T34" fmla="*/ 27 w 199"/>
                <a:gd name="T35" fmla="*/ 177 h 230"/>
                <a:gd name="T36" fmla="*/ 28 w 199"/>
                <a:gd name="T37" fmla="*/ 163 h 230"/>
                <a:gd name="T38" fmla="*/ 7 w 199"/>
                <a:gd name="T39" fmla="*/ 157 h 230"/>
                <a:gd name="T40" fmla="*/ 0 w 199"/>
                <a:gd name="T41" fmla="*/ 146 h 230"/>
                <a:gd name="T42" fmla="*/ 19 w 199"/>
                <a:gd name="T43" fmla="*/ 137 h 230"/>
                <a:gd name="T44" fmla="*/ 28 w 199"/>
                <a:gd name="T45" fmla="*/ 115 h 230"/>
                <a:gd name="T46" fmla="*/ 29 w 199"/>
                <a:gd name="T47" fmla="*/ 110 h 230"/>
                <a:gd name="T48" fmla="*/ 35 w 199"/>
                <a:gd name="T49" fmla="*/ 97 h 230"/>
                <a:gd name="T50" fmla="*/ 45 w 199"/>
                <a:gd name="T51" fmla="*/ 90 h 230"/>
                <a:gd name="T52" fmla="*/ 45 w 199"/>
                <a:gd name="T53" fmla="*/ 87 h 230"/>
                <a:gd name="T54" fmla="*/ 35 w 199"/>
                <a:gd name="T55" fmla="*/ 77 h 230"/>
                <a:gd name="T56" fmla="*/ 35 w 199"/>
                <a:gd name="T57" fmla="*/ 74 h 230"/>
                <a:gd name="T58" fmla="*/ 37 w 199"/>
                <a:gd name="T59" fmla="*/ 63 h 230"/>
                <a:gd name="T60" fmla="*/ 35 w 199"/>
                <a:gd name="T61" fmla="*/ 40 h 230"/>
                <a:gd name="T62" fmla="*/ 67 w 199"/>
                <a:gd name="T63" fmla="*/ 22 h 230"/>
                <a:gd name="T64" fmla="*/ 117 w 199"/>
                <a:gd name="T65" fmla="*/ 31 h 230"/>
                <a:gd name="T66" fmla="*/ 115 w 199"/>
                <a:gd name="T67" fmla="*/ 24 h 230"/>
                <a:gd name="T68" fmla="*/ 116 w 199"/>
                <a:gd name="T69" fmla="*/ 19 h 230"/>
                <a:gd name="T70" fmla="*/ 143 w 199"/>
                <a:gd name="T71" fmla="*/ 21 h 230"/>
                <a:gd name="T72" fmla="*/ 152 w 199"/>
                <a:gd name="T73" fmla="*/ 13 h 230"/>
                <a:gd name="T74" fmla="*/ 153 w 199"/>
                <a:gd name="T75" fmla="*/ 1 h 230"/>
                <a:gd name="T76" fmla="*/ 168 w 199"/>
                <a:gd name="T77" fmla="*/ 4 h 230"/>
                <a:gd name="T78" fmla="*/ 177 w 199"/>
                <a:gd name="T79" fmla="*/ 22 h 230"/>
                <a:gd name="T80" fmla="*/ 199 w 199"/>
                <a:gd name="T81" fmla="*/ 68 h 230"/>
                <a:gd name="T82" fmla="*/ 198 w 199"/>
                <a:gd name="T83" fmla="*/ 72 h 230"/>
                <a:gd name="T84" fmla="*/ 188 w 199"/>
                <a:gd name="T85" fmla="*/ 79 h 230"/>
                <a:gd name="T86" fmla="*/ 197 w 199"/>
                <a:gd name="T87" fmla="*/ 9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9" h="230">
                  <a:moveTo>
                    <a:pt x="197" y="99"/>
                  </a:moveTo>
                  <a:lnTo>
                    <a:pt x="167" y="105"/>
                  </a:lnTo>
                  <a:lnTo>
                    <a:pt x="166" y="107"/>
                  </a:lnTo>
                  <a:lnTo>
                    <a:pt x="165" y="109"/>
                  </a:lnTo>
                  <a:lnTo>
                    <a:pt x="164" y="111"/>
                  </a:lnTo>
                  <a:lnTo>
                    <a:pt x="164" y="115"/>
                  </a:lnTo>
                  <a:lnTo>
                    <a:pt x="164" y="117"/>
                  </a:lnTo>
                  <a:lnTo>
                    <a:pt x="160" y="122"/>
                  </a:lnTo>
                  <a:lnTo>
                    <a:pt x="159" y="124"/>
                  </a:lnTo>
                  <a:lnTo>
                    <a:pt x="159" y="126"/>
                  </a:lnTo>
                  <a:lnTo>
                    <a:pt x="159" y="130"/>
                  </a:lnTo>
                  <a:lnTo>
                    <a:pt x="159" y="131"/>
                  </a:lnTo>
                  <a:lnTo>
                    <a:pt x="159" y="132"/>
                  </a:lnTo>
                  <a:lnTo>
                    <a:pt x="157" y="133"/>
                  </a:lnTo>
                  <a:lnTo>
                    <a:pt x="132" y="133"/>
                  </a:lnTo>
                  <a:lnTo>
                    <a:pt x="128" y="136"/>
                  </a:lnTo>
                  <a:lnTo>
                    <a:pt x="128" y="138"/>
                  </a:lnTo>
                  <a:lnTo>
                    <a:pt x="128" y="139"/>
                  </a:lnTo>
                  <a:lnTo>
                    <a:pt x="128" y="140"/>
                  </a:lnTo>
                  <a:lnTo>
                    <a:pt x="130" y="143"/>
                  </a:lnTo>
                  <a:lnTo>
                    <a:pt x="130" y="144"/>
                  </a:lnTo>
                  <a:lnTo>
                    <a:pt x="130" y="145"/>
                  </a:lnTo>
                  <a:lnTo>
                    <a:pt x="130" y="147"/>
                  </a:lnTo>
                  <a:lnTo>
                    <a:pt x="126" y="150"/>
                  </a:lnTo>
                  <a:lnTo>
                    <a:pt x="119" y="151"/>
                  </a:lnTo>
                  <a:lnTo>
                    <a:pt x="118" y="151"/>
                  </a:lnTo>
                  <a:lnTo>
                    <a:pt x="118" y="152"/>
                  </a:lnTo>
                  <a:lnTo>
                    <a:pt x="118" y="153"/>
                  </a:lnTo>
                  <a:lnTo>
                    <a:pt x="118" y="156"/>
                  </a:lnTo>
                  <a:lnTo>
                    <a:pt x="119" y="157"/>
                  </a:lnTo>
                  <a:lnTo>
                    <a:pt x="126" y="166"/>
                  </a:lnTo>
                  <a:lnTo>
                    <a:pt x="127" y="168"/>
                  </a:lnTo>
                  <a:lnTo>
                    <a:pt x="128" y="182"/>
                  </a:lnTo>
                  <a:lnTo>
                    <a:pt x="132" y="199"/>
                  </a:lnTo>
                  <a:lnTo>
                    <a:pt x="132" y="201"/>
                  </a:lnTo>
                  <a:lnTo>
                    <a:pt x="129" y="210"/>
                  </a:lnTo>
                  <a:lnTo>
                    <a:pt x="127" y="226"/>
                  </a:lnTo>
                  <a:lnTo>
                    <a:pt x="124" y="230"/>
                  </a:lnTo>
                  <a:lnTo>
                    <a:pt x="113" y="230"/>
                  </a:lnTo>
                  <a:lnTo>
                    <a:pt x="113" y="225"/>
                  </a:lnTo>
                  <a:lnTo>
                    <a:pt x="112" y="222"/>
                  </a:lnTo>
                  <a:lnTo>
                    <a:pt x="111" y="221"/>
                  </a:lnTo>
                  <a:lnTo>
                    <a:pt x="105" y="215"/>
                  </a:lnTo>
                  <a:lnTo>
                    <a:pt x="104" y="212"/>
                  </a:lnTo>
                  <a:lnTo>
                    <a:pt x="104" y="208"/>
                  </a:lnTo>
                  <a:lnTo>
                    <a:pt x="104" y="206"/>
                  </a:lnTo>
                  <a:lnTo>
                    <a:pt x="103" y="205"/>
                  </a:lnTo>
                  <a:lnTo>
                    <a:pt x="99" y="202"/>
                  </a:lnTo>
                  <a:lnTo>
                    <a:pt x="75" y="207"/>
                  </a:lnTo>
                  <a:lnTo>
                    <a:pt x="50" y="201"/>
                  </a:lnTo>
                  <a:lnTo>
                    <a:pt x="27" y="181"/>
                  </a:lnTo>
                  <a:lnTo>
                    <a:pt x="27" y="180"/>
                  </a:lnTo>
                  <a:lnTo>
                    <a:pt x="27" y="178"/>
                  </a:lnTo>
                  <a:lnTo>
                    <a:pt x="27" y="177"/>
                  </a:lnTo>
                  <a:lnTo>
                    <a:pt x="28" y="174"/>
                  </a:lnTo>
                  <a:lnTo>
                    <a:pt x="29" y="168"/>
                  </a:lnTo>
                  <a:lnTo>
                    <a:pt x="28" y="163"/>
                  </a:lnTo>
                  <a:lnTo>
                    <a:pt x="28" y="162"/>
                  </a:lnTo>
                  <a:lnTo>
                    <a:pt x="24" y="158"/>
                  </a:lnTo>
                  <a:lnTo>
                    <a:pt x="7" y="157"/>
                  </a:lnTo>
                  <a:lnTo>
                    <a:pt x="0" y="149"/>
                  </a:lnTo>
                  <a:lnTo>
                    <a:pt x="0" y="148"/>
                  </a:lnTo>
                  <a:lnTo>
                    <a:pt x="0" y="146"/>
                  </a:lnTo>
                  <a:lnTo>
                    <a:pt x="4" y="140"/>
                  </a:lnTo>
                  <a:lnTo>
                    <a:pt x="18" y="138"/>
                  </a:lnTo>
                  <a:lnTo>
                    <a:pt x="19" y="137"/>
                  </a:lnTo>
                  <a:lnTo>
                    <a:pt x="21" y="130"/>
                  </a:lnTo>
                  <a:lnTo>
                    <a:pt x="28" y="118"/>
                  </a:lnTo>
                  <a:lnTo>
                    <a:pt x="28" y="115"/>
                  </a:lnTo>
                  <a:lnTo>
                    <a:pt x="28" y="112"/>
                  </a:lnTo>
                  <a:lnTo>
                    <a:pt x="28" y="111"/>
                  </a:lnTo>
                  <a:lnTo>
                    <a:pt x="29" y="110"/>
                  </a:lnTo>
                  <a:lnTo>
                    <a:pt x="33" y="108"/>
                  </a:lnTo>
                  <a:lnTo>
                    <a:pt x="34" y="106"/>
                  </a:lnTo>
                  <a:lnTo>
                    <a:pt x="35" y="97"/>
                  </a:lnTo>
                  <a:lnTo>
                    <a:pt x="38" y="94"/>
                  </a:lnTo>
                  <a:lnTo>
                    <a:pt x="44" y="91"/>
                  </a:lnTo>
                  <a:lnTo>
                    <a:pt x="45" y="90"/>
                  </a:lnTo>
                  <a:lnTo>
                    <a:pt x="45" y="89"/>
                  </a:lnTo>
                  <a:lnTo>
                    <a:pt x="45" y="88"/>
                  </a:lnTo>
                  <a:lnTo>
                    <a:pt x="45" y="87"/>
                  </a:lnTo>
                  <a:lnTo>
                    <a:pt x="44" y="85"/>
                  </a:lnTo>
                  <a:lnTo>
                    <a:pt x="36" y="78"/>
                  </a:lnTo>
                  <a:lnTo>
                    <a:pt x="35" y="77"/>
                  </a:lnTo>
                  <a:lnTo>
                    <a:pt x="35" y="77"/>
                  </a:lnTo>
                  <a:lnTo>
                    <a:pt x="35" y="75"/>
                  </a:lnTo>
                  <a:lnTo>
                    <a:pt x="35" y="74"/>
                  </a:lnTo>
                  <a:lnTo>
                    <a:pt x="37" y="70"/>
                  </a:lnTo>
                  <a:lnTo>
                    <a:pt x="38" y="66"/>
                  </a:lnTo>
                  <a:lnTo>
                    <a:pt x="37" y="63"/>
                  </a:lnTo>
                  <a:lnTo>
                    <a:pt x="35" y="60"/>
                  </a:lnTo>
                  <a:lnTo>
                    <a:pt x="34" y="43"/>
                  </a:lnTo>
                  <a:lnTo>
                    <a:pt x="35" y="40"/>
                  </a:lnTo>
                  <a:lnTo>
                    <a:pt x="44" y="28"/>
                  </a:lnTo>
                  <a:lnTo>
                    <a:pt x="51" y="25"/>
                  </a:lnTo>
                  <a:lnTo>
                    <a:pt x="67" y="22"/>
                  </a:lnTo>
                  <a:lnTo>
                    <a:pt x="114" y="35"/>
                  </a:lnTo>
                  <a:lnTo>
                    <a:pt x="117" y="33"/>
                  </a:lnTo>
                  <a:lnTo>
                    <a:pt x="117" y="31"/>
                  </a:lnTo>
                  <a:lnTo>
                    <a:pt x="117" y="31"/>
                  </a:lnTo>
                  <a:lnTo>
                    <a:pt x="117" y="30"/>
                  </a:lnTo>
                  <a:lnTo>
                    <a:pt x="115" y="24"/>
                  </a:lnTo>
                  <a:lnTo>
                    <a:pt x="115" y="22"/>
                  </a:lnTo>
                  <a:lnTo>
                    <a:pt x="116" y="20"/>
                  </a:lnTo>
                  <a:lnTo>
                    <a:pt x="116" y="19"/>
                  </a:lnTo>
                  <a:lnTo>
                    <a:pt x="122" y="13"/>
                  </a:lnTo>
                  <a:lnTo>
                    <a:pt x="127" y="13"/>
                  </a:lnTo>
                  <a:lnTo>
                    <a:pt x="143" y="21"/>
                  </a:lnTo>
                  <a:lnTo>
                    <a:pt x="146" y="21"/>
                  </a:lnTo>
                  <a:lnTo>
                    <a:pt x="152" y="15"/>
                  </a:lnTo>
                  <a:lnTo>
                    <a:pt x="152" y="13"/>
                  </a:lnTo>
                  <a:lnTo>
                    <a:pt x="153" y="3"/>
                  </a:lnTo>
                  <a:lnTo>
                    <a:pt x="153" y="2"/>
                  </a:lnTo>
                  <a:lnTo>
                    <a:pt x="153" y="1"/>
                  </a:lnTo>
                  <a:lnTo>
                    <a:pt x="153" y="1"/>
                  </a:lnTo>
                  <a:lnTo>
                    <a:pt x="155" y="0"/>
                  </a:lnTo>
                  <a:lnTo>
                    <a:pt x="168" y="4"/>
                  </a:lnTo>
                  <a:lnTo>
                    <a:pt x="171" y="11"/>
                  </a:lnTo>
                  <a:lnTo>
                    <a:pt x="175" y="17"/>
                  </a:lnTo>
                  <a:lnTo>
                    <a:pt x="177" y="22"/>
                  </a:lnTo>
                  <a:lnTo>
                    <a:pt x="183" y="28"/>
                  </a:lnTo>
                  <a:lnTo>
                    <a:pt x="196" y="49"/>
                  </a:lnTo>
                  <a:lnTo>
                    <a:pt x="199" y="68"/>
                  </a:lnTo>
                  <a:lnTo>
                    <a:pt x="199" y="70"/>
                  </a:lnTo>
                  <a:lnTo>
                    <a:pt x="199" y="71"/>
                  </a:lnTo>
                  <a:lnTo>
                    <a:pt x="198" y="72"/>
                  </a:lnTo>
                  <a:lnTo>
                    <a:pt x="190" y="77"/>
                  </a:lnTo>
                  <a:lnTo>
                    <a:pt x="188" y="79"/>
                  </a:lnTo>
                  <a:lnTo>
                    <a:pt x="188" y="79"/>
                  </a:lnTo>
                  <a:lnTo>
                    <a:pt x="188" y="81"/>
                  </a:lnTo>
                  <a:lnTo>
                    <a:pt x="188" y="81"/>
                  </a:lnTo>
                  <a:lnTo>
                    <a:pt x="197" y="99"/>
                  </a:lnTo>
                  <a:close/>
                </a:path>
              </a:pathLst>
            </a:custGeom>
            <a:solidFill>
              <a:srgbClr val="FDF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230" name="Freeform 804"/>
            <p:cNvSpPr>
              <a:spLocks/>
            </p:cNvSpPr>
            <p:nvPr/>
          </p:nvSpPr>
          <p:spPr bwMode="auto">
            <a:xfrm>
              <a:off x="4046538" y="-3932237"/>
              <a:ext cx="315913" cy="365125"/>
            </a:xfrm>
            <a:custGeom>
              <a:avLst/>
              <a:gdLst>
                <a:gd name="T0" fmla="*/ 166 w 199"/>
                <a:gd name="T1" fmla="*/ 107 h 230"/>
                <a:gd name="T2" fmla="*/ 164 w 199"/>
                <a:gd name="T3" fmla="*/ 115 h 230"/>
                <a:gd name="T4" fmla="*/ 159 w 199"/>
                <a:gd name="T5" fmla="*/ 124 h 230"/>
                <a:gd name="T6" fmla="*/ 159 w 199"/>
                <a:gd name="T7" fmla="*/ 131 h 230"/>
                <a:gd name="T8" fmla="*/ 132 w 199"/>
                <a:gd name="T9" fmla="*/ 133 h 230"/>
                <a:gd name="T10" fmla="*/ 128 w 199"/>
                <a:gd name="T11" fmla="*/ 139 h 230"/>
                <a:gd name="T12" fmla="*/ 130 w 199"/>
                <a:gd name="T13" fmla="*/ 144 h 230"/>
                <a:gd name="T14" fmla="*/ 126 w 199"/>
                <a:gd name="T15" fmla="*/ 150 h 230"/>
                <a:gd name="T16" fmla="*/ 118 w 199"/>
                <a:gd name="T17" fmla="*/ 152 h 230"/>
                <a:gd name="T18" fmla="*/ 119 w 199"/>
                <a:gd name="T19" fmla="*/ 157 h 230"/>
                <a:gd name="T20" fmla="*/ 128 w 199"/>
                <a:gd name="T21" fmla="*/ 182 h 230"/>
                <a:gd name="T22" fmla="*/ 129 w 199"/>
                <a:gd name="T23" fmla="*/ 210 h 230"/>
                <a:gd name="T24" fmla="*/ 113 w 199"/>
                <a:gd name="T25" fmla="*/ 230 h 230"/>
                <a:gd name="T26" fmla="*/ 111 w 199"/>
                <a:gd name="T27" fmla="*/ 221 h 230"/>
                <a:gd name="T28" fmla="*/ 104 w 199"/>
                <a:gd name="T29" fmla="*/ 208 h 230"/>
                <a:gd name="T30" fmla="*/ 99 w 199"/>
                <a:gd name="T31" fmla="*/ 202 h 230"/>
                <a:gd name="T32" fmla="*/ 27 w 199"/>
                <a:gd name="T33" fmla="*/ 181 h 230"/>
                <a:gd name="T34" fmla="*/ 27 w 199"/>
                <a:gd name="T35" fmla="*/ 177 h 230"/>
                <a:gd name="T36" fmla="*/ 28 w 199"/>
                <a:gd name="T37" fmla="*/ 163 h 230"/>
                <a:gd name="T38" fmla="*/ 7 w 199"/>
                <a:gd name="T39" fmla="*/ 157 h 230"/>
                <a:gd name="T40" fmla="*/ 0 w 199"/>
                <a:gd name="T41" fmla="*/ 146 h 230"/>
                <a:gd name="T42" fmla="*/ 19 w 199"/>
                <a:gd name="T43" fmla="*/ 137 h 230"/>
                <a:gd name="T44" fmla="*/ 28 w 199"/>
                <a:gd name="T45" fmla="*/ 115 h 230"/>
                <a:gd name="T46" fmla="*/ 29 w 199"/>
                <a:gd name="T47" fmla="*/ 110 h 230"/>
                <a:gd name="T48" fmla="*/ 35 w 199"/>
                <a:gd name="T49" fmla="*/ 97 h 230"/>
                <a:gd name="T50" fmla="*/ 45 w 199"/>
                <a:gd name="T51" fmla="*/ 90 h 230"/>
                <a:gd name="T52" fmla="*/ 45 w 199"/>
                <a:gd name="T53" fmla="*/ 87 h 230"/>
                <a:gd name="T54" fmla="*/ 35 w 199"/>
                <a:gd name="T55" fmla="*/ 77 h 230"/>
                <a:gd name="T56" fmla="*/ 35 w 199"/>
                <a:gd name="T57" fmla="*/ 74 h 230"/>
                <a:gd name="T58" fmla="*/ 37 w 199"/>
                <a:gd name="T59" fmla="*/ 63 h 230"/>
                <a:gd name="T60" fmla="*/ 35 w 199"/>
                <a:gd name="T61" fmla="*/ 40 h 230"/>
                <a:gd name="T62" fmla="*/ 67 w 199"/>
                <a:gd name="T63" fmla="*/ 22 h 230"/>
                <a:gd name="T64" fmla="*/ 117 w 199"/>
                <a:gd name="T65" fmla="*/ 31 h 230"/>
                <a:gd name="T66" fmla="*/ 115 w 199"/>
                <a:gd name="T67" fmla="*/ 24 h 230"/>
                <a:gd name="T68" fmla="*/ 116 w 199"/>
                <a:gd name="T69" fmla="*/ 19 h 230"/>
                <a:gd name="T70" fmla="*/ 143 w 199"/>
                <a:gd name="T71" fmla="*/ 21 h 230"/>
                <a:gd name="T72" fmla="*/ 152 w 199"/>
                <a:gd name="T73" fmla="*/ 13 h 230"/>
                <a:gd name="T74" fmla="*/ 153 w 199"/>
                <a:gd name="T75" fmla="*/ 1 h 230"/>
                <a:gd name="T76" fmla="*/ 168 w 199"/>
                <a:gd name="T77" fmla="*/ 4 h 230"/>
                <a:gd name="T78" fmla="*/ 177 w 199"/>
                <a:gd name="T79" fmla="*/ 22 h 230"/>
                <a:gd name="T80" fmla="*/ 199 w 199"/>
                <a:gd name="T81" fmla="*/ 68 h 230"/>
                <a:gd name="T82" fmla="*/ 198 w 199"/>
                <a:gd name="T83" fmla="*/ 72 h 230"/>
                <a:gd name="T84" fmla="*/ 188 w 199"/>
                <a:gd name="T85" fmla="*/ 79 h 230"/>
                <a:gd name="T86" fmla="*/ 197 w 199"/>
                <a:gd name="T87" fmla="*/ 9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9" h="230">
                  <a:moveTo>
                    <a:pt x="197" y="99"/>
                  </a:moveTo>
                  <a:lnTo>
                    <a:pt x="167" y="105"/>
                  </a:lnTo>
                  <a:lnTo>
                    <a:pt x="166" y="107"/>
                  </a:lnTo>
                  <a:lnTo>
                    <a:pt x="165" y="109"/>
                  </a:lnTo>
                  <a:lnTo>
                    <a:pt x="164" y="111"/>
                  </a:lnTo>
                  <a:lnTo>
                    <a:pt x="164" y="115"/>
                  </a:lnTo>
                  <a:lnTo>
                    <a:pt x="164" y="117"/>
                  </a:lnTo>
                  <a:lnTo>
                    <a:pt x="160" y="122"/>
                  </a:lnTo>
                  <a:lnTo>
                    <a:pt x="159" y="124"/>
                  </a:lnTo>
                  <a:lnTo>
                    <a:pt x="159" y="126"/>
                  </a:lnTo>
                  <a:lnTo>
                    <a:pt x="159" y="130"/>
                  </a:lnTo>
                  <a:lnTo>
                    <a:pt x="159" y="131"/>
                  </a:lnTo>
                  <a:lnTo>
                    <a:pt x="159" y="132"/>
                  </a:lnTo>
                  <a:lnTo>
                    <a:pt x="157" y="133"/>
                  </a:lnTo>
                  <a:lnTo>
                    <a:pt x="132" y="133"/>
                  </a:lnTo>
                  <a:lnTo>
                    <a:pt x="128" y="136"/>
                  </a:lnTo>
                  <a:lnTo>
                    <a:pt x="128" y="138"/>
                  </a:lnTo>
                  <a:lnTo>
                    <a:pt x="128" y="139"/>
                  </a:lnTo>
                  <a:lnTo>
                    <a:pt x="128" y="140"/>
                  </a:lnTo>
                  <a:lnTo>
                    <a:pt x="130" y="143"/>
                  </a:lnTo>
                  <a:lnTo>
                    <a:pt x="130" y="144"/>
                  </a:lnTo>
                  <a:lnTo>
                    <a:pt x="130" y="145"/>
                  </a:lnTo>
                  <a:lnTo>
                    <a:pt x="130" y="147"/>
                  </a:lnTo>
                  <a:lnTo>
                    <a:pt x="126" y="150"/>
                  </a:lnTo>
                  <a:lnTo>
                    <a:pt x="119" y="151"/>
                  </a:lnTo>
                  <a:lnTo>
                    <a:pt x="118" y="151"/>
                  </a:lnTo>
                  <a:lnTo>
                    <a:pt x="118" y="152"/>
                  </a:lnTo>
                  <a:lnTo>
                    <a:pt x="118" y="153"/>
                  </a:lnTo>
                  <a:lnTo>
                    <a:pt x="118" y="156"/>
                  </a:lnTo>
                  <a:lnTo>
                    <a:pt x="119" y="157"/>
                  </a:lnTo>
                  <a:lnTo>
                    <a:pt x="126" y="166"/>
                  </a:lnTo>
                  <a:lnTo>
                    <a:pt x="127" y="168"/>
                  </a:lnTo>
                  <a:lnTo>
                    <a:pt x="128" y="182"/>
                  </a:lnTo>
                  <a:lnTo>
                    <a:pt x="132" y="199"/>
                  </a:lnTo>
                  <a:lnTo>
                    <a:pt x="132" y="201"/>
                  </a:lnTo>
                  <a:lnTo>
                    <a:pt x="129" y="210"/>
                  </a:lnTo>
                  <a:lnTo>
                    <a:pt x="127" y="226"/>
                  </a:lnTo>
                  <a:lnTo>
                    <a:pt x="124" y="230"/>
                  </a:lnTo>
                  <a:lnTo>
                    <a:pt x="113" y="230"/>
                  </a:lnTo>
                  <a:lnTo>
                    <a:pt x="113" y="225"/>
                  </a:lnTo>
                  <a:lnTo>
                    <a:pt x="112" y="222"/>
                  </a:lnTo>
                  <a:lnTo>
                    <a:pt x="111" y="221"/>
                  </a:lnTo>
                  <a:lnTo>
                    <a:pt x="105" y="215"/>
                  </a:lnTo>
                  <a:lnTo>
                    <a:pt x="104" y="212"/>
                  </a:lnTo>
                  <a:lnTo>
                    <a:pt x="104" y="208"/>
                  </a:lnTo>
                  <a:lnTo>
                    <a:pt x="104" y="206"/>
                  </a:lnTo>
                  <a:lnTo>
                    <a:pt x="103" y="205"/>
                  </a:lnTo>
                  <a:lnTo>
                    <a:pt x="99" y="202"/>
                  </a:lnTo>
                  <a:lnTo>
                    <a:pt x="75" y="207"/>
                  </a:lnTo>
                  <a:lnTo>
                    <a:pt x="50" y="201"/>
                  </a:lnTo>
                  <a:lnTo>
                    <a:pt x="27" y="181"/>
                  </a:lnTo>
                  <a:lnTo>
                    <a:pt x="27" y="180"/>
                  </a:lnTo>
                  <a:lnTo>
                    <a:pt x="27" y="178"/>
                  </a:lnTo>
                  <a:lnTo>
                    <a:pt x="27" y="177"/>
                  </a:lnTo>
                  <a:lnTo>
                    <a:pt x="28" y="174"/>
                  </a:lnTo>
                  <a:lnTo>
                    <a:pt x="29" y="168"/>
                  </a:lnTo>
                  <a:lnTo>
                    <a:pt x="28" y="163"/>
                  </a:lnTo>
                  <a:lnTo>
                    <a:pt x="28" y="162"/>
                  </a:lnTo>
                  <a:lnTo>
                    <a:pt x="24" y="158"/>
                  </a:lnTo>
                  <a:lnTo>
                    <a:pt x="7" y="157"/>
                  </a:lnTo>
                  <a:lnTo>
                    <a:pt x="0" y="149"/>
                  </a:lnTo>
                  <a:lnTo>
                    <a:pt x="0" y="148"/>
                  </a:lnTo>
                  <a:lnTo>
                    <a:pt x="0" y="146"/>
                  </a:lnTo>
                  <a:lnTo>
                    <a:pt x="4" y="140"/>
                  </a:lnTo>
                  <a:lnTo>
                    <a:pt x="18" y="138"/>
                  </a:lnTo>
                  <a:lnTo>
                    <a:pt x="19" y="137"/>
                  </a:lnTo>
                  <a:lnTo>
                    <a:pt x="21" y="130"/>
                  </a:lnTo>
                  <a:lnTo>
                    <a:pt x="28" y="118"/>
                  </a:lnTo>
                  <a:lnTo>
                    <a:pt x="28" y="115"/>
                  </a:lnTo>
                  <a:lnTo>
                    <a:pt x="28" y="112"/>
                  </a:lnTo>
                  <a:lnTo>
                    <a:pt x="28" y="111"/>
                  </a:lnTo>
                  <a:lnTo>
                    <a:pt x="29" y="110"/>
                  </a:lnTo>
                  <a:lnTo>
                    <a:pt x="33" y="108"/>
                  </a:lnTo>
                  <a:lnTo>
                    <a:pt x="34" y="106"/>
                  </a:lnTo>
                  <a:lnTo>
                    <a:pt x="35" y="97"/>
                  </a:lnTo>
                  <a:lnTo>
                    <a:pt x="38" y="94"/>
                  </a:lnTo>
                  <a:lnTo>
                    <a:pt x="44" y="91"/>
                  </a:lnTo>
                  <a:lnTo>
                    <a:pt x="45" y="90"/>
                  </a:lnTo>
                  <a:lnTo>
                    <a:pt x="45" y="89"/>
                  </a:lnTo>
                  <a:lnTo>
                    <a:pt x="45" y="88"/>
                  </a:lnTo>
                  <a:lnTo>
                    <a:pt x="45" y="87"/>
                  </a:lnTo>
                  <a:lnTo>
                    <a:pt x="44" y="85"/>
                  </a:lnTo>
                  <a:lnTo>
                    <a:pt x="36" y="78"/>
                  </a:lnTo>
                  <a:lnTo>
                    <a:pt x="35" y="77"/>
                  </a:lnTo>
                  <a:lnTo>
                    <a:pt x="35" y="77"/>
                  </a:lnTo>
                  <a:lnTo>
                    <a:pt x="35" y="75"/>
                  </a:lnTo>
                  <a:lnTo>
                    <a:pt x="35" y="74"/>
                  </a:lnTo>
                  <a:lnTo>
                    <a:pt x="37" y="70"/>
                  </a:lnTo>
                  <a:lnTo>
                    <a:pt x="38" y="66"/>
                  </a:lnTo>
                  <a:lnTo>
                    <a:pt x="37" y="63"/>
                  </a:lnTo>
                  <a:lnTo>
                    <a:pt x="35" y="60"/>
                  </a:lnTo>
                  <a:lnTo>
                    <a:pt x="34" y="43"/>
                  </a:lnTo>
                  <a:lnTo>
                    <a:pt x="35" y="40"/>
                  </a:lnTo>
                  <a:lnTo>
                    <a:pt x="44" y="28"/>
                  </a:lnTo>
                  <a:lnTo>
                    <a:pt x="51" y="25"/>
                  </a:lnTo>
                  <a:lnTo>
                    <a:pt x="67" y="22"/>
                  </a:lnTo>
                  <a:lnTo>
                    <a:pt x="114" y="35"/>
                  </a:lnTo>
                  <a:lnTo>
                    <a:pt x="117" y="33"/>
                  </a:lnTo>
                  <a:lnTo>
                    <a:pt x="117" y="31"/>
                  </a:lnTo>
                  <a:lnTo>
                    <a:pt x="117" y="31"/>
                  </a:lnTo>
                  <a:lnTo>
                    <a:pt x="117" y="30"/>
                  </a:lnTo>
                  <a:lnTo>
                    <a:pt x="115" y="24"/>
                  </a:lnTo>
                  <a:lnTo>
                    <a:pt x="115" y="22"/>
                  </a:lnTo>
                  <a:lnTo>
                    <a:pt x="116" y="20"/>
                  </a:lnTo>
                  <a:lnTo>
                    <a:pt x="116" y="19"/>
                  </a:lnTo>
                  <a:lnTo>
                    <a:pt x="122" y="13"/>
                  </a:lnTo>
                  <a:lnTo>
                    <a:pt x="127" y="13"/>
                  </a:lnTo>
                  <a:lnTo>
                    <a:pt x="143" y="21"/>
                  </a:lnTo>
                  <a:lnTo>
                    <a:pt x="146" y="21"/>
                  </a:lnTo>
                  <a:lnTo>
                    <a:pt x="152" y="15"/>
                  </a:lnTo>
                  <a:lnTo>
                    <a:pt x="152" y="13"/>
                  </a:lnTo>
                  <a:lnTo>
                    <a:pt x="153" y="3"/>
                  </a:lnTo>
                  <a:lnTo>
                    <a:pt x="153" y="2"/>
                  </a:lnTo>
                  <a:lnTo>
                    <a:pt x="153" y="1"/>
                  </a:lnTo>
                  <a:lnTo>
                    <a:pt x="153" y="1"/>
                  </a:lnTo>
                  <a:lnTo>
                    <a:pt x="155" y="0"/>
                  </a:lnTo>
                  <a:lnTo>
                    <a:pt x="168" y="4"/>
                  </a:lnTo>
                  <a:lnTo>
                    <a:pt x="171" y="11"/>
                  </a:lnTo>
                  <a:lnTo>
                    <a:pt x="175" y="17"/>
                  </a:lnTo>
                  <a:lnTo>
                    <a:pt x="177" y="22"/>
                  </a:lnTo>
                  <a:lnTo>
                    <a:pt x="183" y="28"/>
                  </a:lnTo>
                  <a:lnTo>
                    <a:pt x="196" y="49"/>
                  </a:lnTo>
                  <a:lnTo>
                    <a:pt x="199" y="68"/>
                  </a:lnTo>
                  <a:lnTo>
                    <a:pt x="199" y="70"/>
                  </a:lnTo>
                  <a:lnTo>
                    <a:pt x="199" y="71"/>
                  </a:lnTo>
                  <a:lnTo>
                    <a:pt x="198" y="72"/>
                  </a:lnTo>
                  <a:lnTo>
                    <a:pt x="190" y="77"/>
                  </a:lnTo>
                  <a:lnTo>
                    <a:pt x="188" y="79"/>
                  </a:lnTo>
                  <a:lnTo>
                    <a:pt x="188" y="79"/>
                  </a:lnTo>
                  <a:lnTo>
                    <a:pt x="188" y="81"/>
                  </a:lnTo>
                  <a:lnTo>
                    <a:pt x="188" y="81"/>
                  </a:lnTo>
                  <a:lnTo>
                    <a:pt x="197" y="99"/>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231" name="Freeform 805"/>
            <p:cNvSpPr>
              <a:spLocks/>
            </p:cNvSpPr>
            <p:nvPr/>
          </p:nvSpPr>
          <p:spPr bwMode="auto">
            <a:xfrm>
              <a:off x="4173538" y="-3775075"/>
              <a:ext cx="428625" cy="327025"/>
            </a:xfrm>
            <a:custGeom>
              <a:avLst/>
              <a:gdLst>
                <a:gd name="T0" fmla="*/ 133 w 270"/>
                <a:gd name="T1" fmla="*/ 10 h 206"/>
                <a:gd name="T2" fmla="*/ 165 w 270"/>
                <a:gd name="T3" fmla="*/ 11 h 206"/>
                <a:gd name="T4" fmla="*/ 181 w 270"/>
                <a:gd name="T5" fmla="*/ 23 h 206"/>
                <a:gd name="T6" fmla="*/ 196 w 270"/>
                <a:gd name="T7" fmla="*/ 33 h 206"/>
                <a:gd name="T8" fmla="*/ 198 w 270"/>
                <a:gd name="T9" fmla="*/ 28 h 206"/>
                <a:gd name="T10" fmla="*/ 201 w 270"/>
                <a:gd name="T11" fmla="*/ 22 h 206"/>
                <a:gd name="T12" fmla="*/ 222 w 270"/>
                <a:gd name="T13" fmla="*/ 35 h 206"/>
                <a:gd name="T14" fmla="*/ 233 w 270"/>
                <a:gd name="T15" fmla="*/ 46 h 206"/>
                <a:gd name="T16" fmla="*/ 249 w 270"/>
                <a:gd name="T17" fmla="*/ 47 h 206"/>
                <a:gd name="T18" fmla="*/ 254 w 270"/>
                <a:gd name="T19" fmla="*/ 51 h 206"/>
                <a:gd name="T20" fmla="*/ 266 w 270"/>
                <a:gd name="T21" fmla="*/ 76 h 206"/>
                <a:gd name="T22" fmla="*/ 265 w 270"/>
                <a:gd name="T23" fmla="*/ 82 h 206"/>
                <a:gd name="T24" fmla="*/ 260 w 270"/>
                <a:gd name="T25" fmla="*/ 86 h 206"/>
                <a:gd name="T26" fmla="*/ 258 w 270"/>
                <a:gd name="T27" fmla="*/ 103 h 206"/>
                <a:gd name="T28" fmla="*/ 270 w 270"/>
                <a:gd name="T29" fmla="*/ 112 h 206"/>
                <a:gd name="T30" fmla="*/ 261 w 270"/>
                <a:gd name="T31" fmla="*/ 123 h 206"/>
                <a:gd name="T32" fmla="*/ 254 w 270"/>
                <a:gd name="T33" fmla="*/ 137 h 206"/>
                <a:gd name="T34" fmla="*/ 233 w 270"/>
                <a:gd name="T35" fmla="*/ 139 h 206"/>
                <a:gd name="T36" fmla="*/ 225 w 270"/>
                <a:gd name="T37" fmla="*/ 145 h 206"/>
                <a:gd name="T38" fmla="*/ 223 w 270"/>
                <a:gd name="T39" fmla="*/ 156 h 206"/>
                <a:gd name="T40" fmla="*/ 173 w 270"/>
                <a:gd name="T41" fmla="*/ 158 h 206"/>
                <a:gd name="T42" fmla="*/ 150 w 270"/>
                <a:gd name="T43" fmla="*/ 152 h 206"/>
                <a:gd name="T44" fmla="*/ 140 w 270"/>
                <a:gd name="T45" fmla="*/ 160 h 206"/>
                <a:gd name="T46" fmla="*/ 95 w 270"/>
                <a:gd name="T47" fmla="*/ 186 h 206"/>
                <a:gd name="T48" fmla="*/ 61 w 270"/>
                <a:gd name="T49" fmla="*/ 201 h 206"/>
                <a:gd name="T50" fmla="*/ 30 w 270"/>
                <a:gd name="T51" fmla="*/ 199 h 206"/>
                <a:gd name="T52" fmla="*/ 12 w 270"/>
                <a:gd name="T53" fmla="*/ 182 h 206"/>
                <a:gd name="T54" fmla="*/ 1 w 270"/>
                <a:gd name="T55" fmla="*/ 172 h 206"/>
                <a:gd name="T56" fmla="*/ 1 w 270"/>
                <a:gd name="T57" fmla="*/ 165 h 206"/>
                <a:gd name="T58" fmla="*/ 12 w 270"/>
                <a:gd name="T59" fmla="*/ 156 h 206"/>
                <a:gd name="T60" fmla="*/ 20 w 270"/>
                <a:gd name="T61" fmla="*/ 134 h 206"/>
                <a:gd name="T62" fmla="*/ 47 w 270"/>
                <a:gd name="T63" fmla="*/ 127 h 206"/>
                <a:gd name="T64" fmla="*/ 52 w 270"/>
                <a:gd name="T65" fmla="*/ 100 h 206"/>
                <a:gd name="T66" fmla="*/ 46 w 270"/>
                <a:gd name="T67" fmla="*/ 67 h 206"/>
                <a:gd name="T68" fmla="*/ 38 w 270"/>
                <a:gd name="T69" fmla="*/ 54 h 206"/>
                <a:gd name="T70" fmla="*/ 39 w 270"/>
                <a:gd name="T71" fmla="*/ 52 h 206"/>
                <a:gd name="T72" fmla="*/ 50 w 270"/>
                <a:gd name="T73" fmla="*/ 46 h 206"/>
                <a:gd name="T74" fmla="*/ 48 w 270"/>
                <a:gd name="T75" fmla="*/ 41 h 206"/>
                <a:gd name="T76" fmla="*/ 48 w 270"/>
                <a:gd name="T77" fmla="*/ 37 h 206"/>
                <a:gd name="T78" fmla="*/ 79 w 270"/>
                <a:gd name="T79" fmla="*/ 33 h 206"/>
                <a:gd name="T80" fmla="*/ 79 w 270"/>
                <a:gd name="T81" fmla="*/ 27 h 206"/>
                <a:gd name="T82" fmla="*/ 84 w 270"/>
                <a:gd name="T83" fmla="*/ 18 h 206"/>
                <a:gd name="T84" fmla="*/ 85 w 270"/>
                <a:gd name="T85" fmla="*/ 10 h 206"/>
                <a:gd name="T86" fmla="*/ 117 w 270"/>
                <a:gd name="T8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0" h="206">
                  <a:moveTo>
                    <a:pt x="117" y="0"/>
                  </a:moveTo>
                  <a:lnTo>
                    <a:pt x="129" y="10"/>
                  </a:lnTo>
                  <a:lnTo>
                    <a:pt x="133" y="10"/>
                  </a:lnTo>
                  <a:lnTo>
                    <a:pt x="142" y="7"/>
                  </a:lnTo>
                  <a:lnTo>
                    <a:pt x="155" y="13"/>
                  </a:lnTo>
                  <a:lnTo>
                    <a:pt x="165" y="11"/>
                  </a:lnTo>
                  <a:lnTo>
                    <a:pt x="179" y="17"/>
                  </a:lnTo>
                  <a:lnTo>
                    <a:pt x="180" y="18"/>
                  </a:lnTo>
                  <a:lnTo>
                    <a:pt x="181" y="23"/>
                  </a:lnTo>
                  <a:lnTo>
                    <a:pt x="186" y="30"/>
                  </a:lnTo>
                  <a:lnTo>
                    <a:pt x="191" y="33"/>
                  </a:lnTo>
                  <a:lnTo>
                    <a:pt x="196" y="33"/>
                  </a:lnTo>
                  <a:lnTo>
                    <a:pt x="197" y="32"/>
                  </a:lnTo>
                  <a:lnTo>
                    <a:pt x="198" y="31"/>
                  </a:lnTo>
                  <a:lnTo>
                    <a:pt x="198" y="28"/>
                  </a:lnTo>
                  <a:lnTo>
                    <a:pt x="200" y="26"/>
                  </a:lnTo>
                  <a:lnTo>
                    <a:pt x="201" y="24"/>
                  </a:lnTo>
                  <a:lnTo>
                    <a:pt x="201" y="22"/>
                  </a:lnTo>
                  <a:lnTo>
                    <a:pt x="207" y="21"/>
                  </a:lnTo>
                  <a:lnTo>
                    <a:pt x="209" y="22"/>
                  </a:lnTo>
                  <a:lnTo>
                    <a:pt x="222" y="35"/>
                  </a:lnTo>
                  <a:lnTo>
                    <a:pt x="226" y="36"/>
                  </a:lnTo>
                  <a:lnTo>
                    <a:pt x="232" y="42"/>
                  </a:lnTo>
                  <a:lnTo>
                    <a:pt x="233" y="46"/>
                  </a:lnTo>
                  <a:lnTo>
                    <a:pt x="236" y="49"/>
                  </a:lnTo>
                  <a:lnTo>
                    <a:pt x="240" y="51"/>
                  </a:lnTo>
                  <a:lnTo>
                    <a:pt x="249" y="47"/>
                  </a:lnTo>
                  <a:lnTo>
                    <a:pt x="252" y="48"/>
                  </a:lnTo>
                  <a:lnTo>
                    <a:pt x="252" y="48"/>
                  </a:lnTo>
                  <a:lnTo>
                    <a:pt x="254" y="51"/>
                  </a:lnTo>
                  <a:lnTo>
                    <a:pt x="256" y="56"/>
                  </a:lnTo>
                  <a:lnTo>
                    <a:pt x="264" y="68"/>
                  </a:lnTo>
                  <a:lnTo>
                    <a:pt x="266" y="76"/>
                  </a:lnTo>
                  <a:lnTo>
                    <a:pt x="266" y="79"/>
                  </a:lnTo>
                  <a:lnTo>
                    <a:pt x="266" y="81"/>
                  </a:lnTo>
                  <a:lnTo>
                    <a:pt x="265" y="82"/>
                  </a:lnTo>
                  <a:lnTo>
                    <a:pt x="264" y="83"/>
                  </a:lnTo>
                  <a:lnTo>
                    <a:pt x="261" y="85"/>
                  </a:lnTo>
                  <a:lnTo>
                    <a:pt x="260" y="86"/>
                  </a:lnTo>
                  <a:lnTo>
                    <a:pt x="260" y="86"/>
                  </a:lnTo>
                  <a:lnTo>
                    <a:pt x="258" y="101"/>
                  </a:lnTo>
                  <a:lnTo>
                    <a:pt x="258" y="103"/>
                  </a:lnTo>
                  <a:lnTo>
                    <a:pt x="259" y="104"/>
                  </a:lnTo>
                  <a:lnTo>
                    <a:pt x="267" y="108"/>
                  </a:lnTo>
                  <a:lnTo>
                    <a:pt x="270" y="112"/>
                  </a:lnTo>
                  <a:lnTo>
                    <a:pt x="270" y="113"/>
                  </a:lnTo>
                  <a:lnTo>
                    <a:pt x="267" y="118"/>
                  </a:lnTo>
                  <a:lnTo>
                    <a:pt x="261" y="123"/>
                  </a:lnTo>
                  <a:lnTo>
                    <a:pt x="255" y="131"/>
                  </a:lnTo>
                  <a:lnTo>
                    <a:pt x="254" y="132"/>
                  </a:lnTo>
                  <a:lnTo>
                    <a:pt x="254" y="137"/>
                  </a:lnTo>
                  <a:lnTo>
                    <a:pt x="253" y="139"/>
                  </a:lnTo>
                  <a:lnTo>
                    <a:pt x="251" y="141"/>
                  </a:lnTo>
                  <a:lnTo>
                    <a:pt x="233" y="139"/>
                  </a:lnTo>
                  <a:lnTo>
                    <a:pt x="226" y="143"/>
                  </a:lnTo>
                  <a:lnTo>
                    <a:pt x="225" y="143"/>
                  </a:lnTo>
                  <a:lnTo>
                    <a:pt x="225" y="145"/>
                  </a:lnTo>
                  <a:lnTo>
                    <a:pt x="225" y="154"/>
                  </a:lnTo>
                  <a:lnTo>
                    <a:pt x="224" y="155"/>
                  </a:lnTo>
                  <a:lnTo>
                    <a:pt x="223" y="156"/>
                  </a:lnTo>
                  <a:lnTo>
                    <a:pt x="196" y="154"/>
                  </a:lnTo>
                  <a:lnTo>
                    <a:pt x="187" y="159"/>
                  </a:lnTo>
                  <a:lnTo>
                    <a:pt x="173" y="158"/>
                  </a:lnTo>
                  <a:lnTo>
                    <a:pt x="157" y="149"/>
                  </a:lnTo>
                  <a:lnTo>
                    <a:pt x="154" y="149"/>
                  </a:lnTo>
                  <a:lnTo>
                    <a:pt x="150" y="152"/>
                  </a:lnTo>
                  <a:lnTo>
                    <a:pt x="148" y="156"/>
                  </a:lnTo>
                  <a:lnTo>
                    <a:pt x="145" y="159"/>
                  </a:lnTo>
                  <a:lnTo>
                    <a:pt x="140" y="160"/>
                  </a:lnTo>
                  <a:lnTo>
                    <a:pt x="138" y="161"/>
                  </a:lnTo>
                  <a:lnTo>
                    <a:pt x="134" y="170"/>
                  </a:lnTo>
                  <a:lnTo>
                    <a:pt x="95" y="186"/>
                  </a:lnTo>
                  <a:lnTo>
                    <a:pt x="88" y="199"/>
                  </a:lnTo>
                  <a:lnTo>
                    <a:pt x="87" y="200"/>
                  </a:lnTo>
                  <a:lnTo>
                    <a:pt x="61" y="201"/>
                  </a:lnTo>
                  <a:lnTo>
                    <a:pt x="58" y="205"/>
                  </a:lnTo>
                  <a:lnTo>
                    <a:pt x="54" y="206"/>
                  </a:lnTo>
                  <a:lnTo>
                    <a:pt x="30" y="199"/>
                  </a:lnTo>
                  <a:lnTo>
                    <a:pt x="27" y="190"/>
                  </a:lnTo>
                  <a:lnTo>
                    <a:pt x="26" y="189"/>
                  </a:lnTo>
                  <a:lnTo>
                    <a:pt x="12" y="182"/>
                  </a:lnTo>
                  <a:lnTo>
                    <a:pt x="8" y="176"/>
                  </a:lnTo>
                  <a:lnTo>
                    <a:pt x="1" y="173"/>
                  </a:lnTo>
                  <a:lnTo>
                    <a:pt x="1" y="172"/>
                  </a:lnTo>
                  <a:lnTo>
                    <a:pt x="0" y="171"/>
                  </a:lnTo>
                  <a:lnTo>
                    <a:pt x="0" y="170"/>
                  </a:lnTo>
                  <a:lnTo>
                    <a:pt x="1" y="165"/>
                  </a:lnTo>
                  <a:lnTo>
                    <a:pt x="2" y="164"/>
                  </a:lnTo>
                  <a:lnTo>
                    <a:pt x="11" y="158"/>
                  </a:lnTo>
                  <a:lnTo>
                    <a:pt x="12" y="156"/>
                  </a:lnTo>
                  <a:lnTo>
                    <a:pt x="13" y="153"/>
                  </a:lnTo>
                  <a:lnTo>
                    <a:pt x="20" y="135"/>
                  </a:lnTo>
                  <a:lnTo>
                    <a:pt x="20" y="134"/>
                  </a:lnTo>
                  <a:lnTo>
                    <a:pt x="33" y="131"/>
                  </a:lnTo>
                  <a:lnTo>
                    <a:pt x="44" y="131"/>
                  </a:lnTo>
                  <a:lnTo>
                    <a:pt x="47" y="127"/>
                  </a:lnTo>
                  <a:lnTo>
                    <a:pt x="49" y="111"/>
                  </a:lnTo>
                  <a:lnTo>
                    <a:pt x="52" y="102"/>
                  </a:lnTo>
                  <a:lnTo>
                    <a:pt x="52" y="100"/>
                  </a:lnTo>
                  <a:lnTo>
                    <a:pt x="48" y="83"/>
                  </a:lnTo>
                  <a:lnTo>
                    <a:pt x="47" y="69"/>
                  </a:lnTo>
                  <a:lnTo>
                    <a:pt x="46" y="67"/>
                  </a:lnTo>
                  <a:lnTo>
                    <a:pt x="39" y="58"/>
                  </a:lnTo>
                  <a:lnTo>
                    <a:pt x="38" y="57"/>
                  </a:lnTo>
                  <a:lnTo>
                    <a:pt x="38" y="54"/>
                  </a:lnTo>
                  <a:lnTo>
                    <a:pt x="38" y="53"/>
                  </a:lnTo>
                  <a:lnTo>
                    <a:pt x="38" y="52"/>
                  </a:lnTo>
                  <a:lnTo>
                    <a:pt x="39" y="52"/>
                  </a:lnTo>
                  <a:lnTo>
                    <a:pt x="46" y="51"/>
                  </a:lnTo>
                  <a:lnTo>
                    <a:pt x="50" y="48"/>
                  </a:lnTo>
                  <a:lnTo>
                    <a:pt x="50" y="46"/>
                  </a:lnTo>
                  <a:lnTo>
                    <a:pt x="50" y="45"/>
                  </a:lnTo>
                  <a:lnTo>
                    <a:pt x="50" y="44"/>
                  </a:lnTo>
                  <a:lnTo>
                    <a:pt x="48" y="41"/>
                  </a:lnTo>
                  <a:lnTo>
                    <a:pt x="48" y="40"/>
                  </a:lnTo>
                  <a:lnTo>
                    <a:pt x="48" y="39"/>
                  </a:lnTo>
                  <a:lnTo>
                    <a:pt x="48" y="37"/>
                  </a:lnTo>
                  <a:lnTo>
                    <a:pt x="52" y="34"/>
                  </a:lnTo>
                  <a:lnTo>
                    <a:pt x="77" y="34"/>
                  </a:lnTo>
                  <a:lnTo>
                    <a:pt x="79" y="33"/>
                  </a:lnTo>
                  <a:lnTo>
                    <a:pt x="79" y="32"/>
                  </a:lnTo>
                  <a:lnTo>
                    <a:pt x="79" y="31"/>
                  </a:lnTo>
                  <a:lnTo>
                    <a:pt x="79" y="27"/>
                  </a:lnTo>
                  <a:lnTo>
                    <a:pt x="79" y="25"/>
                  </a:lnTo>
                  <a:lnTo>
                    <a:pt x="80" y="23"/>
                  </a:lnTo>
                  <a:lnTo>
                    <a:pt x="84" y="18"/>
                  </a:lnTo>
                  <a:lnTo>
                    <a:pt x="84" y="16"/>
                  </a:lnTo>
                  <a:lnTo>
                    <a:pt x="84" y="12"/>
                  </a:lnTo>
                  <a:lnTo>
                    <a:pt x="85" y="10"/>
                  </a:lnTo>
                  <a:lnTo>
                    <a:pt x="86" y="8"/>
                  </a:lnTo>
                  <a:lnTo>
                    <a:pt x="87" y="6"/>
                  </a:lnTo>
                  <a:lnTo>
                    <a:pt x="117" y="0"/>
                  </a:lnTo>
                  <a:close/>
                </a:path>
              </a:pathLst>
            </a:custGeom>
            <a:solidFill>
              <a:srgbClr val="DCD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232" name="Freeform 806"/>
            <p:cNvSpPr>
              <a:spLocks/>
            </p:cNvSpPr>
            <p:nvPr/>
          </p:nvSpPr>
          <p:spPr bwMode="auto">
            <a:xfrm>
              <a:off x="4173538" y="-3775075"/>
              <a:ext cx="428625" cy="327025"/>
            </a:xfrm>
            <a:custGeom>
              <a:avLst/>
              <a:gdLst>
                <a:gd name="T0" fmla="*/ 133 w 270"/>
                <a:gd name="T1" fmla="*/ 10 h 206"/>
                <a:gd name="T2" fmla="*/ 165 w 270"/>
                <a:gd name="T3" fmla="*/ 11 h 206"/>
                <a:gd name="T4" fmla="*/ 181 w 270"/>
                <a:gd name="T5" fmla="*/ 23 h 206"/>
                <a:gd name="T6" fmla="*/ 196 w 270"/>
                <a:gd name="T7" fmla="*/ 33 h 206"/>
                <a:gd name="T8" fmla="*/ 198 w 270"/>
                <a:gd name="T9" fmla="*/ 28 h 206"/>
                <a:gd name="T10" fmla="*/ 201 w 270"/>
                <a:gd name="T11" fmla="*/ 22 h 206"/>
                <a:gd name="T12" fmla="*/ 222 w 270"/>
                <a:gd name="T13" fmla="*/ 35 h 206"/>
                <a:gd name="T14" fmla="*/ 233 w 270"/>
                <a:gd name="T15" fmla="*/ 46 h 206"/>
                <a:gd name="T16" fmla="*/ 249 w 270"/>
                <a:gd name="T17" fmla="*/ 47 h 206"/>
                <a:gd name="T18" fmla="*/ 254 w 270"/>
                <a:gd name="T19" fmla="*/ 51 h 206"/>
                <a:gd name="T20" fmla="*/ 266 w 270"/>
                <a:gd name="T21" fmla="*/ 76 h 206"/>
                <a:gd name="T22" fmla="*/ 265 w 270"/>
                <a:gd name="T23" fmla="*/ 82 h 206"/>
                <a:gd name="T24" fmla="*/ 260 w 270"/>
                <a:gd name="T25" fmla="*/ 86 h 206"/>
                <a:gd name="T26" fmla="*/ 258 w 270"/>
                <a:gd name="T27" fmla="*/ 103 h 206"/>
                <a:gd name="T28" fmla="*/ 270 w 270"/>
                <a:gd name="T29" fmla="*/ 112 h 206"/>
                <a:gd name="T30" fmla="*/ 261 w 270"/>
                <a:gd name="T31" fmla="*/ 123 h 206"/>
                <a:gd name="T32" fmla="*/ 254 w 270"/>
                <a:gd name="T33" fmla="*/ 137 h 206"/>
                <a:gd name="T34" fmla="*/ 233 w 270"/>
                <a:gd name="T35" fmla="*/ 139 h 206"/>
                <a:gd name="T36" fmla="*/ 225 w 270"/>
                <a:gd name="T37" fmla="*/ 145 h 206"/>
                <a:gd name="T38" fmla="*/ 223 w 270"/>
                <a:gd name="T39" fmla="*/ 156 h 206"/>
                <a:gd name="T40" fmla="*/ 173 w 270"/>
                <a:gd name="T41" fmla="*/ 158 h 206"/>
                <a:gd name="T42" fmla="*/ 150 w 270"/>
                <a:gd name="T43" fmla="*/ 152 h 206"/>
                <a:gd name="T44" fmla="*/ 140 w 270"/>
                <a:gd name="T45" fmla="*/ 160 h 206"/>
                <a:gd name="T46" fmla="*/ 95 w 270"/>
                <a:gd name="T47" fmla="*/ 186 h 206"/>
                <a:gd name="T48" fmla="*/ 61 w 270"/>
                <a:gd name="T49" fmla="*/ 201 h 206"/>
                <a:gd name="T50" fmla="*/ 30 w 270"/>
                <a:gd name="T51" fmla="*/ 199 h 206"/>
                <a:gd name="T52" fmla="*/ 12 w 270"/>
                <a:gd name="T53" fmla="*/ 182 h 206"/>
                <a:gd name="T54" fmla="*/ 1 w 270"/>
                <a:gd name="T55" fmla="*/ 172 h 206"/>
                <a:gd name="T56" fmla="*/ 1 w 270"/>
                <a:gd name="T57" fmla="*/ 165 h 206"/>
                <a:gd name="T58" fmla="*/ 12 w 270"/>
                <a:gd name="T59" fmla="*/ 156 h 206"/>
                <a:gd name="T60" fmla="*/ 20 w 270"/>
                <a:gd name="T61" fmla="*/ 134 h 206"/>
                <a:gd name="T62" fmla="*/ 47 w 270"/>
                <a:gd name="T63" fmla="*/ 127 h 206"/>
                <a:gd name="T64" fmla="*/ 52 w 270"/>
                <a:gd name="T65" fmla="*/ 100 h 206"/>
                <a:gd name="T66" fmla="*/ 46 w 270"/>
                <a:gd name="T67" fmla="*/ 67 h 206"/>
                <a:gd name="T68" fmla="*/ 38 w 270"/>
                <a:gd name="T69" fmla="*/ 54 h 206"/>
                <a:gd name="T70" fmla="*/ 39 w 270"/>
                <a:gd name="T71" fmla="*/ 52 h 206"/>
                <a:gd name="T72" fmla="*/ 50 w 270"/>
                <a:gd name="T73" fmla="*/ 46 h 206"/>
                <a:gd name="T74" fmla="*/ 48 w 270"/>
                <a:gd name="T75" fmla="*/ 41 h 206"/>
                <a:gd name="T76" fmla="*/ 48 w 270"/>
                <a:gd name="T77" fmla="*/ 37 h 206"/>
                <a:gd name="T78" fmla="*/ 79 w 270"/>
                <a:gd name="T79" fmla="*/ 33 h 206"/>
                <a:gd name="T80" fmla="*/ 79 w 270"/>
                <a:gd name="T81" fmla="*/ 27 h 206"/>
                <a:gd name="T82" fmla="*/ 84 w 270"/>
                <a:gd name="T83" fmla="*/ 18 h 206"/>
                <a:gd name="T84" fmla="*/ 85 w 270"/>
                <a:gd name="T85" fmla="*/ 10 h 206"/>
                <a:gd name="T86" fmla="*/ 117 w 270"/>
                <a:gd name="T8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0" h="206">
                  <a:moveTo>
                    <a:pt x="117" y="0"/>
                  </a:moveTo>
                  <a:lnTo>
                    <a:pt x="129" y="10"/>
                  </a:lnTo>
                  <a:lnTo>
                    <a:pt x="133" y="10"/>
                  </a:lnTo>
                  <a:lnTo>
                    <a:pt x="142" y="7"/>
                  </a:lnTo>
                  <a:lnTo>
                    <a:pt x="155" y="13"/>
                  </a:lnTo>
                  <a:lnTo>
                    <a:pt x="165" y="11"/>
                  </a:lnTo>
                  <a:lnTo>
                    <a:pt x="179" y="17"/>
                  </a:lnTo>
                  <a:lnTo>
                    <a:pt x="180" y="18"/>
                  </a:lnTo>
                  <a:lnTo>
                    <a:pt x="181" y="23"/>
                  </a:lnTo>
                  <a:lnTo>
                    <a:pt x="186" y="30"/>
                  </a:lnTo>
                  <a:lnTo>
                    <a:pt x="191" y="33"/>
                  </a:lnTo>
                  <a:lnTo>
                    <a:pt x="196" y="33"/>
                  </a:lnTo>
                  <a:lnTo>
                    <a:pt x="197" y="32"/>
                  </a:lnTo>
                  <a:lnTo>
                    <a:pt x="198" y="31"/>
                  </a:lnTo>
                  <a:lnTo>
                    <a:pt x="198" y="28"/>
                  </a:lnTo>
                  <a:lnTo>
                    <a:pt x="200" y="26"/>
                  </a:lnTo>
                  <a:lnTo>
                    <a:pt x="201" y="24"/>
                  </a:lnTo>
                  <a:lnTo>
                    <a:pt x="201" y="22"/>
                  </a:lnTo>
                  <a:lnTo>
                    <a:pt x="207" y="21"/>
                  </a:lnTo>
                  <a:lnTo>
                    <a:pt x="209" y="22"/>
                  </a:lnTo>
                  <a:lnTo>
                    <a:pt x="222" y="35"/>
                  </a:lnTo>
                  <a:lnTo>
                    <a:pt x="226" y="36"/>
                  </a:lnTo>
                  <a:lnTo>
                    <a:pt x="232" y="42"/>
                  </a:lnTo>
                  <a:lnTo>
                    <a:pt x="233" y="46"/>
                  </a:lnTo>
                  <a:lnTo>
                    <a:pt x="236" y="49"/>
                  </a:lnTo>
                  <a:lnTo>
                    <a:pt x="240" y="51"/>
                  </a:lnTo>
                  <a:lnTo>
                    <a:pt x="249" y="47"/>
                  </a:lnTo>
                  <a:lnTo>
                    <a:pt x="252" y="48"/>
                  </a:lnTo>
                  <a:lnTo>
                    <a:pt x="252" y="48"/>
                  </a:lnTo>
                  <a:lnTo>
                    <a:pt x="254" y="51"/>
                  </a:lnTo>
                  <a:lnTo>
                    <a:pt x="256" y="56"/>
                  </a:lnTo>
                  <a:lnTo>
                    <a:pt x="264" y="68"/>
                  </a:lnTo>
                  <a:lnTo>
                    <a:pt x="266" y="76"/>
                  </a:lnTo>
                  <a:lnTo>
                    <a:pt x="266" y="79"/>
                  </a:lnTo>
                  <a:lnTo>
                    <a:pt x="266" y="81"/>
                  </a:lnTo>
                  <a:lnTo>
                    <a:pt x="265" y="82"/>
                  </a:lnTo>
                  <a:lnTo>
                    <a:pt x="264" y="83"/>
                  </a:lnTo>
                  <a:lnTo>
                    <a:pt x="261" y="85"/>
                  </a:lnTo>
                  <a:lnTo>
                    <a:pt x="260" y="86"/>
                  </a:lnTo>
                  <a:lnTo>
                    <a:pt x="260" y="86"/>
                  </a:lnTo>
                  <a:lnTo>
                    <a:pt x="258" y="101"/>
                  </a:lnTo>
                  <a:lnTo>
                    <a:pt x="258" y="103"/>
                  </a:lnTo>
                  <a:lnTo>
                    <a:pt x="259" y="104"/>
                  </a:lnTo>
                  <a:lnTo>
                    <a:pt x="267" y="108"/>
                  </a:lnTo>
                  <a:lnTo>
                    <a:pt x="270" y="112"/>
                  </a:lnTo>
                  <a:lnTo>
                    <a:pt x="270" y="113"/>
                  </a:lnTo>
                  <a:lnTo>
                    <a:pt x="267" y="118"/>
                  </a:lnTo>
                  <a:lnTo>
                    <a:pt x="261" y="123"/>
                  </a:lnTo>
                  <a:lnTo>
                    <a:pt x="255" y="131"/>
                  </a:lnTo>
                  <a:lnTo>
                    <a:pt x="254" y="132"/>
                  </a:lnTo>
                  <a:lnTo>
                    <a:pt x="254" y="137"/>
                  </a:lnTo>
                  <a:lnTo>
                    <a:pt x="253" y="139"/>
                  </a:lnTo>
                  <a:lnTo>
                    <a:pt x="251" y="141"/>
                  </a:lnTo>
                  <a:lnTo>
                    <a:pt x="233" y="139"/>
                  </a:lnTo>
                  <a:lnTo>
                    <a:pt x="226" y="143"/>
                  </a:lnTo>
                  <a:lnTo>
                    <a:pt x="225" y="143"/>
                  </a:lnTo>
                  <a:lnTo>
                    <a:pt x="225" y="145"/>
                  </a:lnTo>
                  <a:lnTo>
                    <a:pt x="225" y="154"/>
                  </a:lnTo>
                  <a:lnTo>
                    <a:pt x="224" y="155"/>
                  </a:lnTo>
                  <a:lnTo>
                    <a:pt x="223" y="156"/>
                  </a:lnTo>
                  <a:lnTo>
                    <a:pt x="196" y="154"/>
                  </a:lnTo>
                  <a:lnTo>
                    <a:pt x="187" y="159"/>
                  </a:lnTo>
                  <a:lnTo>
                    <a:pt x="173" y="158"/>
                  </a:lnTo>
                  <a:lnTo>
                    <a:pt x="157" y="149"/>
                  </a:lnTo>
                  <a:lnTo>
                    <a:pt x="154" y="149"/>
                  </a:lnTo>
                  <a:lnTo>
                    <a:pt x="150" y="152"/>
                  </a:lnTo>
                  <a:lnTo>
                    <a:pt x="148" y="156"/>
                  </a:lnTo>
                  <a:lnTo>
                    <a:pt x="145" y="159"/>
                  </a:lnTo>
                  <a:lnTo>
                    <a:pt x="140" y="160"/>
                  </a:lnTo>
                  <a:lnTo>
                    <a:pt x="138" y="161"/>
                  </a:lnTo>
                  <a:lnTo>
                    <a:pt x="134" y="170"/>
                  </a:lnTo>
                  <a:lnTo>
                    <a:pt x="95" y="186"/>
                  </a:lnTo>
                  <a:lnTo>
                    <a:pt x="88" y="199"/>
                  </a:lnTo>
                  <a:lnTo>
                    <a:pt x="87" y="200"/>
                  </a:lnTo>
                  <a:lnTo>
                    <a:pt x="61" y="201"/>
                  </a:lnTo>
                  <a:lnTo>
                    <a:pt x="58" y="205"/>
                  </a:lnTo>
                  <a:lnTo>
                    <a:pt x="54" y="206"/>
                  </a:lnTo>
                  <a:lnTo>
                    <a:pt x="30" y="199"/>
                  </a:lnTo>
                  <a:lnTo>
                    <a:pt x="27" y="190"/>
                  </a:lnTo>
                  <a:lnTo>
                    <a:pt x="26" y="189"/>
                  </a:lnTo>
                  <a:lnTo>
                    <a:pt x="12" y="182"/>
                  </a:lnTo>
                  <a:lnTo>
                    <a:pt x="8" y="176"/>
                  </a:lnTo>
                  <a:lnTo>
                    <a:pt x="1" y="173"/>
                  </a:lnTo>
                  <a:lnTo>
                    <a:pt x="1" y="172"/>
                  </a:lnTo>
                  <a:lnTo>
                    <a:pt x="0" y="171"/>
                  </a:lnTo>
                  <a:lnTo>
                    <a:pt x="0" y="170"/>
                  </a:lnTo>
                  <a:lnTo>
                    <a:pt x="1" y="165"/>
                  </a:lnTo>
                  <a:lnTo>
                    <a:pt x="2" y="164"/>
                  </a:lnTo>
                  <a:lnTo>
                    <a:pt x="11" y="158"/>
                  </a:lnTo>
                  <a:lnTo>
                    <a:pt x="12" y="156"/>
                  </a:lnTo>
                  <a:lnTo>
                    <a:pt x="13" y="153"/>
                  </a:lnTo>
                  <a:lnTo>
                    <a:pt x="20" y="135"/>
                  </a:lnTo>
                  <a:lnTo>
                    <a:pt x="20" y="134"/>
                  </a:lnTo>
                  <a:lnTo>
                    <a:pt x="33" y="131"/>
                  </a:lnTo>
                  <a:lnTo>
                    <a:pt x="44" y="131"/>
                  </a:lnTo>
                  <a:lnTo>
                    <a:pt x="47" y="127"/>
                  </a:lnTo>
                  <a:lnTo>
                    <a:pt x="49" y="111"/>
                  </a:lnTo>
                  <a:lnTo>
                    <a:pt x="52" y="102"/>
                  </a:lnTo>
                  <a:lnTo>
                    <a:pt x="52" y="100"/>
                  </a:lnTo>
                  <a:lnTo>
                    <a:pt x="48" y="83"/>
                  </a:lnTo>
                  <a:lnTo>
                    <a:pt x="47" y="69"/>
                  </a:lnTo>
                  <a:lnTo>
                    <a:pt x="46" y="67"/>
                  </a:lnTo>
                  <a:lnTo>
                    <a:pt x="39" y="58"/>
                  </a:lnTo>
                  <a:lnTo>
                    <a:pt x="38" y="57"/>
                  </a:lnTo>
                  <a:lnTo>
                    <a:pt x="38" y="54"/>
                  </a:lnTo>
                  <a:lnTo>
                    <a:pt x="38" y="53"/>
                  </a:lnTo>
                  <a:lnTo>
                    <a:pt x="38" y="52"/>
                  </a:lnTo>
                  <a:lnTo>
                    <a:pt x="39" y="52"/>
                  </a:lnTo>
                  <a:lnTo>
                    <a:pt x="46" y="51"/>
                  </a:lnTo>
                  <a:lnTo>
                    <a:pt x="50" y="48"/>
                  </a:lnTo>
                  <a:lnTo>
                    <a:pt x="50" y="46"/>
                  </a:lnTo>
                  <a:lnTo>
                    <a:pt x="50" y="45"/>
                  </a:lnTo>
                  <a:lnTo>
                    <a:pt x="50" y="44"/>
                  </a:lnTo>
                  <a:lnTo>
                    <a:pt x="48" y="41"/>
                  </a:lnTo>
                  <a:lnTo>
                    <a:pt x="48" y="40"/>
                  </a:lnTo>
                  <a:lnTo>
                    <a:pt x="48" y="39"/>
                  </a:lnTo>
                  <a:lnTo>
                    <a:pt x="48" y="37"/>
                  </a:lnTo>
                  <a:lnTo>
                    <a:pt x="52" y="34"/>
                  </a:lnTo>
                  <a:lnTo>
                    <a:pt x="77" y="34"/>
                  </a:lnTo>
                  <a:lnTo>
                    <a:pt x="79" y="33"/>
                  </a:lnTo>
                  <a:lnTo>
                    <a:pt x="79" y="32"/>
                  </a:lnTo>
                  <a:lnTo>
                    <a:pt x="79" y="31"/>
                  </a:lnTo>
                  <a:lnTo>
                    <a:pt x="79" y="27"/>
                  </a:lnTo>
                  <a:lnTo>
                    <a:pt x="79" y="25"/>
                  </a:lnTo>
                  <a:lnTo>
                    <a:pt x="80" y="23"/>
                  </a:lnTo>
                  <a:lnTo>
                    <a:pt x="84" y="18"/>
                  </a:lnTo>
                  <a:lnTo>
                    <a:pt x="84" y="16"/>
                  </a:lnTo>
                  <a:lnTo>
                    <a:pt x="84" y="12"/>
                  </a:lnTo>
                  <a:lnTo>
                    <a:pt x="85" y="10"/>
                  </a:lnTo>
                  <a:lnTo>
                    <a:pt x="86" y="8"/>
                  </a:lnTo>
                  <a:lnTo>
                    <a:pt x="87" y="6"/>
                  </a:lnTo>
                  <a:lnTo>
                    <a:pt x="117"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grpSp>
      <p:grpSp>
        <p:nvGrpSpPr>
          <p:cNvPr id="838" name="Skupina 837"/>
          <p:cNvGrpSpPr/>
          <p:nvPr/>
        </p:nvGrpSpPr>
        <p:grpSpPr>
          <a:xfrm>
            <a:off x="8970155" y="3545470"/>
            <a:ext cx="298458" cy="761088"/>
            <a:chOff x="7177088" y="-4938713"/>
            <a:chExt cx="298536" cy="761286"/>
          </a:xfrm>
        </p:grpSpPr>
        <p:sp>
          <p:nvSpPr>
            <p:cNvPr id="15" name="Rectangle 813"/>
            <p:cNvSpPr>
              <a:spLocks noChangeArrowheads="1"/>
            </p:cNvSpPr>
            <p:nvPr/>
          </p:nvSpPr>
          <p:spPr bwMode="auto">
            <a:xfrm>
              <a:off x="7177088" y="-4927600"/>
              <a:ext cx="92075" cy="9048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16" name="Rectangle 814"/>
            <p:cNvSpPr>
              <a:spLocks noChangeArrowheads="1"/>
            </p:cNvSpPr>
            <p:nvPr/>
          </p:nvSpPr>
          <p:spPr bwMode="auto">
            <a:xfrm>
              <a:off x="7177088" y="-4927600"/>
              <a:ext cx="92075" cy="90488"/>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17" name="Rectangle 815"/>
            <p:cNvSpPr>
              <a:spLocks noChangeArrowheads="1"/>
            </p:cNvSpPr>
            <p:nvPr/>
          </p:nvSpPr>
          <p:spPr bwMode="auto">
            <a:xfrm>
              <a:off x="7177088" y="-4800600"/>
              <a:ext cx="92075" cy="92075"/>
            </a:xfrm>
            <a:prstGeom prst="rect">
              <a:avLst/>
            </a:prstGeom>
            <a:solidFill>
              <a:srgbClr val="3232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18" name="Rectangle 816"/>
            <p:cNvSpPr>
              <a:spLocks noChangeArrowheads="1"/>
            </p:cNvSpPr>
            <p:nvPr/>
          </p:nvSpPr>
          <p:spPr bwMode="auto">
            <a:xfrm>
              <a:off x="7177088" y="-4800600"/>
              <a:ext cx="92075" cy="92075"/>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19" name="Rectangle 817"/>
            <p:cNvSpPr>
              <a:spLocks noChangeArrowheads="1"/>
            </p:cNvSpPr>
            <p:nvPr/>
          </p:nvSpPr>
          <p:spPr bwMode="auto">
            <a:xfrm>
              <a:off x="7177088" y="-4672013"/>
              <a:ext cx="92075" cy="90488"/>
            </a:xfrm>
            <a:prstGeom prst="rect">
              <a:avLst/>
            </a:prstGeom>
            <a:solidFill>
              <a:srgbClr val="6565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20" name="Rectangle 818"/>
            <p:cNvSpPr>
              <a:spLocks noChangeArrowheads="1"/>
            </p:cNvSpPr>
            <p:nvPr/>
          </p:nvSpPr>
          <p:spPr bwMode="auto">
            <a:xfrm>
              <a:off x="7177088" y="-4672013"/>
              <a:ext cx="92075" cy="90488"/>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21" name="Rectangle 819"/>
            <p:cNvSpPr>
              <a:spLocks noChangeArrowheads="1"/>
            </p:cNvSpPr>
            <p:nvPr/>
          </p:nvSpPr>
          <p:spPr bwMode="auto">
            <a:xfrm>
              <a:off x="7177088" y="-4545013"/>
              <a:ext cx="92075" cy="92075"/>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22" name="Rectangle 820"/>
            <p:cNvSpPr>
              <a:spLocks noChangeArrowheads="1"/>
            </p:cNvSpPr>
            <p:nvPr/>
          </p:nvSpPr>
          <p:spPr bwMode="auto">
            <a:xfrm>
              <a:off x="7177088" y="-4545013"/>
              <a:ext cx="92075" cy="92075"/>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23" name="Rectangle 821"/>
            <p:cNvSpPr>
              <a:spLocks noChangeArrowheads="1"/>
            </p:cNvSpPr>
            <p:nvPr/>
          </p:nvSpPr>
          <p:spPr bwMode="auto">
            <a:xfrm>
              <a:off x="7177088" y="-4418013"/>
              <a:ext cx="92075" cy="92075"/>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24" name="Rectangle 822"/>
            <p:cNvSpPr>
              <a:spLocks noChangeArrowheads="1"/>
            </p:cNvSpPr>
            <p:nvPr/>
          </p:nvSpPr>
          <p:spPr bwMode="auto">
            <a:xfrm>
              <a:off x="7177088" y="-4418013"/>
              <a:ext cx="92075" cy="92075"/>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25" name="Rectangle 823"/>
            <p:cNvSpPr>
              <a:spLocks noChangeArrowheads="1"/>
            </p:cNvSpPr>
            <p:nvPr/>
          </p:nvSpPr>
          <p:spPr bwMode="auto">
            <a:xfrm>
              <a:off x="7177088" y="-4289425"/>
              <a:ext cx="92075" cy="920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cs-CZ" sz="1799"/>
            </a:p>
          </p:txBody>
        </p:sp>
        <p:sp>
          <p:nvSpPr>
            <p:cNvPr id="26" name="Rectangle 824"/>
            <p:cNvSpPr>
              <a:spLocks noChangeArrowheads="1"/>
            </p:cNvSpPr>
            <p:nvPr/>
          </p:nvSpPr>
          <p:spPr bwMode="auto">
            <a:xfrm>
              <a:off x="7177088" y="-4289425"/>
              <a:ext cx="92075" cy="92075"/>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cs-CZ" sz="1799"/>
            </a:p>
          </p:txBody>
        </p:sp>
        <p:sp>
          <p:nvSpPr>
            <p:cNvPr id="27" name="Rectangle 825"/>
            <p:cNvSpPr>
              <a:spLocks noChangeArrowheads="1"/>
            </p:cNvSpPr>
            <p:nvPr/>
          </p:nvSpPr>
          <p:spPr bwMode="auto">
            <a:xfrm>
              <a:off x="7302500" y="-4300538"/>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cs-CZ" altLang="cs-CZ" sz="800">
                  <a:solidFill>
                    <a:srgbClr val="000000"/>
                  </a:solidFill>
                </a:rPr>
                <a:t>0</a:t>
              </a:r>
              <a:endParaRPr lang="cs-CZ" altLang="cs-CZ" sz="1799"/>
            </a:p>
          </p:txBody>
        </p:sp>
        <p:sp>
          <p:nvSpPr>
            <p:cNvPr id="28" name="Rectangle 826"/>
            <p:cNvSpPr>
              <a:spLocks noChangeArrowheads="1"/>
            </p:cNvSpPr>
            <p:nvPr/>
          </p:nvSpPr>
          <p:spPr bwMode="auto">
            <a:xfrm>
              <a:off x="7302500" y="-4424363"/>
              <a:ext cx="11541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cs-CZ" altLang="cs-CZ" sz="800">
                  <a:solidFill>
                    <a:srgbClr val="000000"/>
                  </a:solidFill>
                </a:rPr>
                <a:t>50</a:t>
              </a:r>
              <a:endParaRPr lang="cs-CZ" altLang="cs-CZ" sz="1799"/>
            </a:p>
          </p:txBody>
        </p:sp>
        <p:sp>
          <p:nvSpPr>
            <p:cNvPr id="29" name="Rectangle 827"/>
            <p:cNvSpPr>
              <a:spLocks noChangeArrowheads="1"/>
            </p:cNvSpPr>
            <p:nvPr/>
          </p:nvSpPr>
          <p:spPr bwMode="auto">
            <a:xfrm>
              <a:off x="7302500" y="-4557713"/>
              <a:ext cx="17312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cs-CZ" altLang="cs-CZ" sz="800">
                  <a:solidFill>
                    <a:srgbClr val="000000"/>
                  </a:solidFill>
                </a:rPr>
                <a:t>100</a:t>
              </a:r>
              <a:endParaRPr lang="cs-CZ" altLang="cs-CZ" sz="1799"/>
            </a:p>
          </p:txBody>
        </p:sp>
        <p:sp>
          <p:nvSpPr>
            <p:cNvPr id="30" name="Rectangle 828"/>
            <p:cNvSpPr>
              <a:spLocks noChangeArrowheads="1"/>
            </p:cNvSpPr>
            <p:nvPr/>
          </p:nvSpPr>
          <p:spPr bwMode="auto">
            <a:xfrm>
              <a:off x="7302500" y="-4681538"/>
              <a:ext cx="17312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cs-CZ" altLang="cs-CZ" sz="800">
                  <a:solidFill>
                    <a:srgbClr val="000000"/>
                  </a:solidFill>
                </a:rPr>
                <a:t>150</a:t>
              </a:r>
              <a:endParaRPr lang="cs-CZ" altLang="cs-CZ" sz="1799"/>
            </a:p>
          </p:txBody>
        </p:sp>
        <p:sp>
          <p:nvSpPr>
            <p:cNvPr id="31" name="Rectangle 829"/>
            <p:cNvSpPr>
              <a:spLocks noChangeArrowheads="1"/>
            </p:cNvSpPr>
            <p:nvPr/>
          </p:nvSpPr>
          <p:spPr bwMode="auto">
            <a:xfrm>
              <a:off x="7302500" y="-4814888"/>
              <a:ext cx="17312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cs-CZ" altLang="cs-CZ" sz="800">
                  <a:solidFill>
                    <a:srgbClr val="000000"/>
                  </a:solidFill>
                </a:rPr>
                <a:t>200</a:t>
              </a:r>
              <a:endParaRPr lang="cs-CZ" altLang="cs-CZ" sz="1799"/>
            </a:p>
          </p:txBody>
        </p:sp>
        <p:sp>
          <p:nvSpPr>
            <p:cNvPr id="32" name="Rectangle 830"/>
            <p:cNvSpPr>
              <a:spLocks noChangeArrowheads="1"/>
            </p:cNvSpPr>
            <p:nvPr/>
          </p:nvSpPr>
          <p:spPr bwMode="auto">
            <a:xfrm>
              <a:off x="7302500" y="-4938713"/>
              <a:ext cx="17312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26"/>
              <a:r>
                <a:rPr lang="cs-CZ" altLang="cs-CZ" sz="800">
                  <a:solidFill>
                    <a:srgbClr val="000000"/>
                  </a:solidFill>
                </a:rPr>
                <a:t>250</a:t>
              </a:r>
              <a:endParaRPr lang="cs-CZ" altLang="cs-CZ" sz="1799"/>
            </a:p>
          </p:txBody>
        </p:sp>
      </p:grpSp>
      <p:sp>
        <p:nvSpPr>
          <p:cNvPr id="840" name="TextovéPole 839"/>
          <p:cNvSpPr txBox="1"/>
          <p:nvPr/>
        </p:nvSpPr>
        <p:spPr>
          <a:xfrm>
            <a:off x="63070" y="908018"/>
            <a:ext cx="2067693" cy="369236"/>
          </a:xfrm>
          <a:prstGeom prst="rect">
            <a:avLst/>
          </a:prstGeom>
          <a:noFill/>
        </p:spPr>
        <p:txBody>
          <a:bodyPr wrap="square" rtlCol="0">
            <a:spAutoFit/>
          </a:bodyPr>
          <a:lstStyle/>
          <a:p>
            <a:r>
              <a:rPr lang="cs-CZ" sz="1799" dirty="0"/>
              <a:t>2015</a:t>
            </a:r>
          </a:p>
        </p:txBody>
      </p:sp>
      <p:sp>
        <p:nvSpPr>
          <p:cNvPr id="841" name="TextovéPole 840"/>
          <p:cNvSpPr txBox="1"/>
          <p:nvPr/>
        </p:nvSpPr>
        <p:spPr>
          <a:xfrm>
            <a:off x="4008490" y="908018"/>
            <a:ext cx="2067693" cy="369236"/>
          </a:xfrm>
          <a:prstGeom prst="rect">
            <a:avLst/>
          </a:prstGeom>
          <a:noFill/>
        </p:spPr>
        <p:txBody>
          <a:bodyPr wrap="square" rtlCol="0">
            <a:spAutoFit/>
          </a:bodyPr>
          <a:lstStyle/>
          <a:p>
            <a:r>
              <a:rPr lang="cs-CZ" sz="1799" dirty="0"/>
              <a:t>2016</a:t>
            </a:r>
          </a:p>
        </p:txBody>
      </p:sp>
      <p:sp>
        <p:nvSpPr>
          <p:cNvPr id="842" name="TextovéPole 841"/>
          <p:cNvSpPr txBox="1"/>
          <p:nvPr/>
        </p:nvSpPr>
        <p:spPr>
          <a:xfrm>
            <a:off x="8090421" y="908018"/>
            <a:ext cx="2067693" cy="369236"/>
          </a:xfrm>
          <a:prstGeom prst="rect">
            <a:avLst/>
          </a:prstGeom>
          <a:noFill/>
        </p:spPr>
        <p:txBody>
          <a:bodyPr wrap="square" rtlCol="0">
            <a:spAutoFit/>
          </a:bodyPr>
          <a:lstStyle/>
          <a:p>
            <a:r>
              <a:rPr lang="cs-CZ" sz="1799" dirty="0"/>
              <a:t>2017</a:t>
            </a:r>
          </a:p>
        </p:txBody>
      </p:sp>
      <p:sp>
        <p:nvSpPr>
          <p:cNvPr id="843" name="TextovéPole 842"/>
          <p:cNvSpPr txBox="1"/>
          <p:nvPr/>
        </p:nvSpPr>
        <p:spPr>
          <a:xfrm>
            <a:off x="63070" y="3921337"/>
            <a:ext cx="2067693" cy="369236"/>
          </a:xfrm>
          <a:prstGeom prst="rect">
            <a:avLst/>
          </a:prstGeom>
          <a:noFill/>
        </p:spPr>
        <p:txBody>
          <a:bodyPr wrap="square" rtlCol="0">
            <a:spAutoFit/>
          </a:bodyPr>
          <a:lstStyle/>
          <a:p>
            <a:r>
              <a:rPr lang="cs-CZ" sz="1799" dirty="0"/>
              <a:t>2018</a:t>
            </a:r>
          </a:p>
        </p:txBody>
      </p:sp>
      <p:sp>
        <p:nvSpPr>
          <p:cNvPr id="844" name="TextovéPole 843"/>
          <p:cNvSpPr txBox="1"/>
          <p:nvPr/>
        </p:nvSpPr>
        <p:spPr>
          <a:xfrm>
            <a:off x="4008490" y="3921337"/>
            <a:ext cx="2067693" cy="369236"/>
          </a:xfrm>
          <a:prstGeom prst="rect">
            <a:avLst/>
          </a:prstGeom>
          <a:noFill/>
        </p:spPr>
        <p:txBody>
          <a:bodyPr wrap="square" rtlCol="0">
            <a:spAutoFit/>
          </a:bodyPr>
          <a:lstStyle/>
          <a:p>
            <a:r>
              <a:rPr lang="cs-CZ" sz="1799" dirty="0"/>
              <a:t>2019</a:t>
            </a:r>
          </a:p>
        </p:txBody>
      </p:sp>
      <p:sp>
        <p:nvSpPr>
          <p:cNvPr id="845" name="Obdélník 844"/>
          <p:cNvSpPr/>
          <p:nvPr/>
        </p:nvSpPr>
        <p:spPr>
          <a:xfrm>
            <a:off x="9475814" y="3516486"/>
            <a:ext cx="2684245" cy="953859"/>
          </a:xfrm>
          <a:prstGeom prst="rect">
            <a:avLst/>
          </a:prstGeom>
        </p:spPr>
        <p:txBody>
          <a:bodyPr wrap="square">
            <a:spAutoFit/>
          </a:bodyPr>
          <a:lstStyle/>
          <a:p>
            <a:r>
              <a:rPr lang="cs-CZ" sz="1400" dirty="0"/>
              <a:t>Počet pacientů jimž byla vykázána mobilní specializovaná péče (</a:t>
            </a:r>
            <a:r>
              <a:rPr lang="cs-CZ" sz="1400" dirty="0" err="1"/>
              <a:t>odb</a:t>
            </a:r>
            <a:r>
              <a:rPr lang="cs-CZ" sz="1400" dirty="0"/>
              <a:t>. 926)</a:t>
            </a:r>
          </a:p>
        </p:txBody>
      </p:sp>
      <p:sp>
        <p:nvSpPr>
          <p:cNvPr id="846" name="Nadpis 2"/>
          <p:cNvSpPr>
            <a:spLocks noGrp="1"/>
          </p:cNvSpPr>
          <p:nvPr>
            <p:ph type="title"/>
          </p:nvPr>
        </p:nvSpPr>
        <p:spPr>
          <a:xfrm>
            <a:off x="335272" y="261473"/>
            <a:ext cx="11461768" cy="647903"/>
          </a:xfrm>
        </p:spPr>
        <p:txBody>
          <a:bodyPr>
            <a:normAutofit fontScale="90000"/>
          </a:bodyPr>
          <a:lstStyle/>
          <a:p>
            <a:r>
              <a:rPr lang="cs-CZ" dirty="0"/>
              <a:t>Mobilní specializovaná péče (</a:t>
            </a:r>
            <a:r>
              <a:rPr lang="cs-CZ" dirty="0" err="1"/>
              <a:t>odb</a:t>
            </a:r>
            <a:r>
              <a:rPr lang="cs-CZ" dirty="0"/>
              <a:t>. 926) v Kraji Vysočina</a:t>
            </a:r>
            <a:br>
              <a:rPr lang="cs-CZ" dirty="0"/>
            </a:br>
            <a:endParaRPr lang="cs-CZ" dirty="0"/>
          </a:p>
        </p:txBody>
      </p:sp>
      <p:graphicFrame>
        <p:nvGraphicFramePr>
          <p:cNvPr id="849" name="Tabulka 848"/>
          <p:cNvGraphicFramePr>
            <a:graphicFrameLocks noGrp="1"/>
          </p:cNvGraphicFramePr>
          <p:nvPr>
            <p:extLst>
              <p:ext uri="{D42A27DB-BD31-4B8C-83A1-F6EECF244321}">
                <p14:modId xmlns:p14="http://schemas.microsoft.com/office/powerpoint/2010/main" val="2635991231"/>
              </p:ext>
            </p:extLst>
          </p:nvPr>
        </p:nvGraphicFramePr>
        <p:xfrm>
          <a:off x="7419217" y="4918217"/>
          <a:ext cx="4638554" cy="1791360"/>
        </p:xfrm>
        <a:graphic>
          <a:graphicData uri="http://schemas.openxmlformats.org/drawingml/2006/table">
            <a:tbl>
              <a:tblPr>
                <a:tableStyleId>{5C22544A-7EE6-4342-B048-85BDC9FD1C3A}</a:tableStyleId>
              </a:tblPr>
              <a:tblGrid>
                <a:gridCol w="1395459">
                  <a:extLst>
                    <a:ext uri="{9D8B030D-6E8A-4147-A177-3AD203B41FA5}">
                      <a16:colId xmlns:a16="http://schemas.microsoft.com/office/drawing/2014/main" val="1769031379"/>
                    </a:ext>
                  </a:extLst>
                </a:gridCol>
                <a:gridCol w="648619">
                  <a:extLst>
                    <a:ext uri="{9D8B030D-6E8A-4147-A177-3AD203B41FA5}">
                      <a16:colId xmlns:a16="http://schemas.microsoft.com/office/drawing/2014/main" val="2617800201"/>
                    </a:ext>
                  </a:extLst>
                </a:gridCol>
                <a:gridCol w="648619">
                  <a:extLst>
                    <a:ext uri="{9D8B030D-6E8A-4147-A177-3AD203B41FA5}">
                      <a16:colId xmlns:a16="http://schemas.microsoft.com/office/drawing/2014/main" val="1971350797"/>
                    </a:ext>
                  </a:extLst>
                </a:gridCol>
                <a:gridCol w="648619">
                  <a:extLst>
                    <a:ext uri="{9D8B030D-6E8A-4147-A177-3AD203B41FA5}">
                      <a16:colId xmlns:a16="http://schemas.microsoft.com/office/drawing/2014/main" val="1764915251"/>
                    </a:ext>
                  </a:extLst>
                </a:gridCol>
                <a:gridCol w="648619">
                  <a:extLst>
                    <a:ext uri="{9D8B030D-6E8A-4147-A177-3AD203B41FA5}">
                      <a16:colId xmlns:a16="http://schemas.microsoft.com/office/drawing/2014/main" val="1168693406"/>
                    </a:ext>
                  </a:extLst>
                </a:gridCol>
                <a:gridCol w="648619">
                  <a:extLst>
                    <a:ext uri="{9D8B030D-6E8A-4147-A177-3AD203B41FA5}">
                      <a16:colId xmlns:a16="http://schemas.microsoft.com/office/drawing/2014/main" val="1125201871"/>
                    </a:ext>
                  </a:extLst>
                </a:gridCol>
              </a:tblGrid>
              <a:tr h="298560">
                <a:tc>
                  <a:txBody>
                    <a:bodyPr/>
                    <a:lstStyle/>
                    <a:p>
                      <a:pPr algn="ctr" fontAlgn="b"/>
                      <a:endParaRPr lang="cs-CZ" sz="1200" b="1" i="0" u="none" strike="noStrike" dirty="0">
                        <a:solidFill>
                          <a:schemeClr val="bg1"/>
                        </a:solidFill>
                        <a:effectLst/>
                        <a:latin typeface="Arial" panose="020B0604020202020204" pitchFamily="34" charset="0"/>
                      </a:endParaRPr>
                    </a:p>
                  </a:txBody>
                  <a:tcPr marL="6348" marR="6348" marT="6348" marB="0" anchor="ctr">
                    <a:solidFill>
                      <a:schemeClr val="bg2">
                        <a:lumMod val="90000"/>
                      </a:schemeClr>
                    </a:solidFill>
                  </a:tcPr>
                </a:tc>
                <a:tc>
                  <a:txBody>
                    <a:bodyPr/>
                    <a:lstStyle/>
                    <a:p>
                      <a:pPr algn="ctr" fontAlgn="b"/>
                      <a:r>
                        <a:rPr lang="cs-CZ" sz="1200" b="1" u="none" strike="noStrike" dirty="0">
                          <a:solidFill>
                            <a:schemeClr val="bg1"/>
                          </a:solidFill>
                          <a:effectLst/>
                        </a:rPr>
                        <a:t>2015</a:t>
                      </a:r>
                      <a:endParaRPr lang="cs-CZ" sz="1200" b="1" i="0" u="none" strike="noStrike" dirty="0">
                        <a:solidFill>
                          <a:schemeClr val="bg1"/>
                        </a:solidFill>
                        <a:effectLst/>
                        <a:latin typeface="Arial" panose="020B0604020202020204" pitchFamily="34" charset="0"/>
                      </a:endParaRPr>
                    </a:p>
                  </a:txBody>
                  <a:tcPr marL="6348" marR="6348" marT="6348" marB="0" anchor="ctr">
                    <a:solidFill>
                      <a:schemeClr val="bg2">
                        <a:lumMod val="90000"/>
                      </a:schemeClr>
                    </a:solidFill>
                  </a:tcPr>
                </a:tc>
                <a:tc>
                  <a:txBody>
                    <a:bodyPr/>
                    <a:lstStyle/>
                    <a:p>
                      <a:pPr algn="ctr" fontAlgn="b"/>
                      <a:r>
                        <a:rPr lang="cs-CZ" sz="1200" b="1" u="none" strike="noStrike" dirty="0">
                          <a:solidFill>
                            <a:schemeClr val="bg1"/>
                          </a:solidFill>
                          <a:effectLst/>
                        </a:rPr>
                        <a:t>2016</a:t>
                      </a:r>
                      <a:endParaRPr lang="cs-CZ" sz="1200" b="1" i="0" u="none" strike="noStrike" dirty="0">
                        <a:solidFill>
                          <a:schemeClr val="bg1"/>
                        </a:solidFill>
                        <a:effectLst/>
                        <a:latin typeface="Arial" panose="020B0604020202020204" pitchFamily="34" charset="0"/>
                      </a:endParaRPr>
                    </a:p>
                  </a:txBody>
                  <a:tcPr marL="6348" marR="6348" marT="6348" marB="0" anchor="ctr">
                    <a:solidFill>
                      <a:schemeClr val="bg2">
                        <a:lumMod val="90000"/>
                      </a:schemeClr>
                    </a:solidFill>
                  </a:tcPr>
                </a:tc>
                <a:tc>
                  <a:txBody>
                    <a:bodyPr/>
                    <a:lstStyle/>
                    <a:p>
                      <a:pPr algn="ctr" fontAlgn="b"/>
                      <a:r>
                        <a:rPr lang="cs-CZ" sz="1200" b="1" u="none" strike="noStrike" dirty="0">
                          <a:solidFill>
                            <a:schemeClr val="bg1"/>
                          </a:solidFill>
                          <a:effectLst/>
                        </a:rPr>
                        <a:t>2017</a:t>
                      </a:r>
                      <a:endParaRPr lang="cs-CZ" sz="1200" b="1" i="0" u="none" strike="noStrike" dirty="0">
                        <a:solidFill>
                          <a:schemeClr val="bg1"/>
                        </a:solidFill>
                        <a:effectLst/>
                        <a:latin typeface="Arial" panose="020B0604020202020204" pitchFamily="34" charset="0"/>
                      </a:endParaRPr>
                    </a:p>
                  </a:txBody>
                  <a:tcPr marL="6348" marR="6348" marT="6348" marB="0" anchor="ctr">
                    <a:solidFill>
                      <a:schemeClr val="bg2">
                        <a:lumMod val="90000"/>
                      </a:schemeClr>
                    </a:solidFill>
                  </a:tcPr>
                </a:tc>
                <a:tc>
                  <a:txBody>
                    <a:bodyPr/>
                    <a:lstStyle/>
                    <a:p>
                      <a:pPr algn="ctr" fontAlgn="b"/>
                      <a:r>
                        <a:rPr lang="cs-CZ" sz="1200" b="1" u="none" strike="noStrike" dirty="0">
                          <a:solidFill>
                            <a:schemeClr val="bg1"/>
                          </a:solidFill>
                          <a:effectLst/>
                        </a:rPr>
                        <a:t>2018</a:t>
                      </a:r>
                      <a:endParaRPr lang="cs-CZ" sz="1200" b="1" i="0" u="none" strike="noStrike" dirty="0">
                        <a:solidFill>
                          <a:schemeClr val="bg1"/>
                        </a:solidFill>
                        <a:effectLst/>
                        <a:latin typeface="Arial" panose="020B0604020202020204" pitchFamily="34" charset="0"/>
                      </a:endParaRPr>
                    </a:p>
                  </a:txBody>
                  <a:tcPr marL="6348" marR="6348" marT="6348" marB="0" anchor="ctr">
                    <a:solidFill>
                      <a:schemeClr val="bg2">
                        <a:lumMod val="90000"/>
                      </a:schemeClr>
                    </a:solidFill>
                  </a:tcPr>
                </a:tc>
                <a:tc>
                  <a:txBody>
                    <a:bodyPr/>
                    <a:lstStyle/>
                    <a:p>
                      <a:pPr algn="ctr" fontAlgn="b"/>
                      <a:r>
                        <a:rPr lang="cs-CZ" sz="1200" b="1" u="none" strike="noStrike" dirty="0">
                          <a:solidFill>
                            <a:schemeClr val="bg1"/>
                          </a:solidFill>
                          <a:effectLst/>
                        </a:rPr>
                        <a:t>2019</a:t>
                      </a:r>
                      <a:endParaRPr lang="cs-CZ" sz="1200" b="1" i="0" u="none" strike="noStrike" dirty="0">
                        <a:solidFill>
                          <a:schemeClr val="bg1"/>
                        </a:solidFill>
                        <a:effectLst/>
                        <a:latin typeface="Arial" panose="020B0604020202020204" pitchFamily="34" charset="0"/>
                      </a:endParaRPr>
                    </a:p>
                  </a:txBody>
                  <a:tcPr marL="6348" marR="6348" marT="6348" marB="0" anchor="ctr">
                    <a:solidFill>
                      <a:schemeClr val="bg2">
                        <a:lumMod val="90000"/>
                      </a:schemeClr>
                    </a:solidFill>
                  </a:tcPr>
                </a:tc>
                <a:extLst>
                  <a:ext uri="{0D108BD9-81ED-4DB2-BD59-A6C34878D82A}">
                    <a16:rowId xmlns:a16="http://schemas.microsoft.com/office/drawing/2014/main" val="2703673759"/>
                  </a:ext>
                </a:extLst>
              </a:tr>
              <a:tr h="298560">
                <a:tc>
                  <a:txBody>
                    <a:bodyPr/>
                    <a:lstStyle/>
                    <a:p>
                      <a:pPr algn="ctr" fontAlgn="t"/>
                      <a:r>
                        <a:rPr lang="cs-CZ" sz="1200" u="none" strike="noStrike" dirty="0">
                          <a:effectLst/>
                        </a:rPr>
                        <a:t>Havlíčkův Brod</a:t>
                      </a:r>
                      <a:endParaRPr lang="cs-CZ" sz="1200" b="0" i="0" u="none" strike="noStrike" dirty="0">
                        <a:solidFill>
                          <a:srgbClr val="993300"/>
                        </a:solidFill>
                        <a:effectLst/>
                        <a:latin typeface="Arial" panose="020B0604020202020204" pitchFamily="34" charset="0"/>
                      </a:endParaRPr>
                    </a:p>
                  </a:txBody>
                  <a:tcPr marL="6348" marR="6348" marT="6348" marB="0" anchor="ctr">
                    <a:solidFill>
                      <a:schemeClr val="bg2">
                        <a:lumMod val="90000"/>
                      </a:schemeClr>
                    </a:solidFill>
                  </a:tcPr>
                </a:tc>
                <a:tc>
                  <a:txBody>
                    <a:bodyPr/>
                    <a:lstStyle/>
                    <a:p>
                      <a:pPr algn="ctr" fontAlgn="t"/>
                      <a:r>
                        <a:rPr lang="cs-CZ" sz="1200" u="none" strike="noStrike" dirty="0">
                          <a:effectLst/>
                        </a:rPr>
                        <a:t>0</a:t>
                      </a:r>
                      <a:endParaRPr lang="cs-CZ" sz="1200" b="0" i="0" u="none" strike="noStrike" dirty="0">
                        <a:solidFill>
                          <a:srgbClr val="000000"/>
                        </a:solidFill>
                        <a:effectLst/>
                        <a:latin typeface="Arial" panose="020B0604020202020204" pitchFamily="34" charset="0"/>
                      </a:endParaRPr>
                    </a:p>
                  </a:txBody>
                  <a:tcPr marL="6348" marR="6348" marT="6348" marB="0" anchor="ctr">
                    <a:solidFill>
                      <a:schemeClr val="bg2">
                        <a:lumMod val="90000"/>
                      </a:schemeClr>
                    </a:solidFill>
                  </a:tcPr>
                </a:tc>
                <a:tc>
                  <a:txBody>
                    <a:bodyPr/>
                    <a:lstStyle/>
                    <a:p>
                      <a:pPr algn="ctr" fontAlgn="t"/>
                      <a:r>
                        <a:rPr lang="cs-CZ" sz="1200" u="none" strike="noStrike" dirty="0">
                          <a:effectLst/>
                        </a:rPr>
                        <a:t>1</a:t>
                      </a:r>
                      <a:endParaRPr lang="cs-CZ" sz="1200" b="0" i="0" u="none" strike="noStrike" dirty="0">
                        <a:solidFill>
                          <a:srgbClr val="000000"/>
                        </a:solidFill>
                        <a:effectLst/>
                        <a:latin typeface="Arial" panose="020B0604020202020204" pitchFamily="34" charset="0"/>
                      </a:endParaRPr>
                    </a:p>
                  </a:txBody>
                  <a:tcPr marL="6348" marR="6348" marT="6348" marB="0" anchor="ctr">
                    <a:solidFill>
                      <a:schemeClr val="bg2">
                        <a:lumMod val="90000"/>
                      </a:schemeClr>
                    </a:solidFill>
                  </a:tcPr>
                </a:tc>
                <a:tc>
                  <a:txBody>
                    <a:bodyPr/>
                    <a:lstStyle/>
                    <a:p>
                      <a:pPr algn="ctr" fontAlgn="t"/>
                      <a:r>
                        <a:rPr lang="cs-CZ" sz="1200" u="none" strike="noStrike">
                          <a:effectLst/>
                        </a:rPr>
                        <a:t>0</a:t>
                      </a:r>
                      <a:endParaRPr lang="cs-CZ" sz="1200" b="0" i="0" u="none" strike="noStrike">
                        <a:solidFill>
                          <a:srgbClr val="000000"/>
                        </a:solidFill>
                        <a:effectLst/>
                        <a:latin typeface="Arial" panose="020B0604020202020204" pitchFamily="34" charset="0"/>
                      </a:endParaRPr>
                    </a:p>
                  </a:txBody>
                  <a:tcPr marL="6348" marR="6348" marT="6348" marB="0" anchor="ctr">
                    <a:solidFill>
                      <a:schemeClr val="bg2">
                        <a:lumMod val="90000"/>
                      </a:schemeClr>
                    </a:solidFill>
                  </a:tcPr>
                </a:tc>
                <a:tc>
                  <a:txBody>
                    <a:bodyPr/>
                    <a:lstStyle/>
                    <a:p>
                      <a:pPr algn="ctr" fontAlgn="t"/>
                      <a:r>
                        <a:rPr lang="cs-CZ" sz="1200" u="none" strike="noStrike">
                          <a:effectLst/>
                        </a:rPr>
                        <a:t>1</a:t>
                      </a:r>
                      <a:endParaRPr lang="cs-CZ" sz="1200" b="0" i="0" u="none" strike="noStrike">
                        <a:solidFill>
                          <a:srgbClr val="000000"/>
                        </a:solidFill>
                        <a:effectLst/>
                        <a:latin typeface="Arial" panose="020B0604020202020204" pitchFamily="34" charset="0"/>
                      </a:endParaRPr>
                    </a:p>
                  </a:txBody>
                  <a:tcPr marL="6348" marR="6348" marT="6348" marB="0" anchor="ctr">
                    <a:solidFill>
                      <a:schemeClr val="bg2">
                        <a:lumMod val="90000"/>
                      </a:schemeClr>
                    </a:solidFill>
                  </a:tcPr>
                </a:tc>
                <a:tc>
                  <a:txBody>
                    <a:bodyPr/>
                    <a:lstStyle/>
                    <a:p>
                      <a:pPr algn="ctr" fontAlgn="t"/>
                      <a:r>
                        <a:rPr lang="cs-CZ" sz="1200" u="none" strike="noStrike">
                          <a:effectLst/>
                        </a:rPr>
                        <a:t>14</a:t>
                      </a:r>
                      <a:endParaRPr lang="cs-CZ" sz="1200" b="0" i="0" u="none" strike="noStrike">
                        <a:solidFill>
                          <a:srgbClr val="000000"/>
                        </a:solidFill>
                        <a:effectLst/>
                        <a:latin typeface="Arial" panose="020B0604020202020204" pitchFamily="34" charset="0"/>
                      </a:endParaRPr>
                    </a:p>
                  </a:txBody>
                  <a:tcPr marL="6348" marR="6348" marT="6348" marB="0" anchor="ctr">
                    <a:solidFill>
                      <a:schemeClr val="bg2">
                        <a:lumMod val="90000"/>
                      </a:schemeClr>
                    </a:solidFill>
                  </a:tcPr>
                </a:tc>
                <a:extLst>
                  <a:ext uri="{0D108BD9-81ED-4DB2-BD59-A6C34878D82A}">
                    <a16:rowId xmlns:a16="http://schemas.microsoft.com/office/drawing/2014/main" val="4105367211"/>
                  </a:ext>
                </a:extLst>
              </a:tr>
              <a:tr h="298560">
                <a:tc>
                  <a:txBody>
                    <a:bodyPr/>
                    <a:lstStyle/>
                    <a:p>
                      <a:pPr algn="ctr" fontAlgn="t"/>
                      <a:r>
                        <a:rPr lang="cs-CZ" sz="1200" u="none" strike="noStrike" dirty="0">
                          <a:effectLst/>
                        </a:rPr>
                        <a:t>Jihlava</a:t>
                      </a:r>
                      <a:endParaRPr lang="cs-CZ" sz="1200" b="0" i="0" u="none" strike="noStrike" dirty="0">
                        <a:solidFill>
                          <a:srgbClr val="993300"/>
                        </a:solidFill>
                        <a:effectLst/>
                        <a:latin typeface="Arial" panose="020B0604020202020204" pitchFamily="34" charset="0"/>
                      </a:endParaRPr>
                    </a:p>
                  </a:txBody>
                  <a:tcPr marL="6348" marR="6348" marT="6348" marB="0" anchor="ctr">
                    <a:solidFill>
                      <a:schemeClr val="bg2">
                        <a:lumMod val="90000"/>
                      </a:schemeClr>
                    </a:solidFill>
                  </a:tcPr>
                </a:tc>
                <a:tc>
                  <a:txBody>
                    <a:bodyPr/>
                    <a:lstStyle/>
                    <a:p>
                      <a:pPr algn="ctr" fontAlgn="t"/>
                      <a:r>
                        <a:rPr lang="cs-CZ" sz="1200" u="none" strike="noStrike" dirty="0">
                          <a:effectLst/>
                        </a:rPr>
                        <a:t>1</a:t>
                      </a:r>
                      <a:endParaRPr lang="cs-CZ" sz="1200" b="0" i="0" u="none" strike="noStrike" dirty="0">
                        <a:solidFill>
                          <a:srgbClr val="000000"/>
                        </a:solidFill>
                        <a:effectLst/>
                        <a:latin typeface="Arial" panose="020B0604020202020204" pitchFamily="34" charset="0"/>
                      </a:endParaRPr>
                    </a:p>
                  </a:txBody>
                  <a:tcPr marL="6348" marR="6348" marT="6348" marB="0" anchor="ctr">
                    <a:solidFill>
                      <a:schemeClr val="bg2">
                        <a:lumMod val="90000"/>
                      </a:schemeClr>
                    </a:solidFill>
                  </a:tcPr>
                </a:tc>
                <a:tc>
                  <a:txBody>
                    <a:bodyPr/>
                    <a:lstStyle/>
                    <a:p>
                      <a:pPr algn="ctr" fontAlgn="t"/>
                      <a:r>
                        <a:rPr lang="cs-CZ" sz="1200" u="none" strike="noStrike" dirty="0">
                          <a:effectLst/>
                        </a:rPr>
                        <a:t>1</a:t>
                      </a:r>
                      <a:endParaRPr lang="cs-CZ" sz="1200" b="0" i="0" u="none" strike="noStrike" dirty="0">
                        <a:solidFill>
                          <a:srgbClr val="000000"/>
                        </a:solidFill>
                        <a:effectLst/>
                        <a:latin typeface="Arial" panose="020B0604020202020204" pitchFamily="34" charset="0"/>
                      </a:endParaRPr>
                    </a:p>
                  </a:txBody>
                  <a:tcPr marL="6348" marR="6348" marT="6348" marB="0" anchor="ctr">
                    <a:solidFill>
                      <a:schemeClr val="bg2">
                        <a:lumMod val="90000"/>
                      </a:schemeClr>
                    </a:solidFill>
                  </a:tcPr>
                </a:tc>
                <a:tc>
                  <a:txBody>
                    <a:bodyPr/>
                    <a:lstStyle/>
                    <a:p>
                      <a:pPr algn="ctr" fontAlgn="t"/>
                      <a:r>
                        <a:rPr lang="cs-CZ" sz="1200" u="none" strike="noStrike" dirty="0">
                          <a:effectLst/>
                        </a:rPr>
                        <a:t>1</a:t>
                      </a:r>
                      <a:endParaRPr lang="cs-CZ" sz="1200" b="0" i="0" u="none" strike="noStrike" dirty="0">
                        <a:solidFill>
                          <a:srgbClr val="000000"/>
                        </a:solidFill>
                        <a:effectLst/>
                        <a:latin typeface="Arial" panose="020B0604020202020204" pitchFamily="34" charset="0"/>
                      </a:endParaRPr>
                    </a:p>
                  </a:txBody>
                  <a:tcPr marL="6348" marR="6348" marT="6348" marB="0" anchor="ctr">
                    <a:solidFill>
                      <a:schemeClr val="bg2">
                        <a:lumMod val="90000"/>
                      </a:schemeClr>
                    </a:solidFill>
                  </a:tcPr>
                </a:tc>
                <a:tc>
                  <a:txBody>
                    <a:bodyPr/>
                    <a:lstStyle/>
                    <a:p>
                      <a:pPr algn="ctr" fontAlgn="t"/>
                      <a:r>
                        <a:rPr lang="cs-CZ" sz="1200" u="none" strike="noStrike" dirty="0">
                          <a:effectLst/>
                        </a:rPr>
                        <a:t>1</a:t>
                      </a:r>
                      <a:endParaRPr lang="cs-CZ" sz="1200" b="0" i="0" u="none" strike="noStrike" dirty="0">
                        <a:solidFill>
                          <a:srgbClr val="000000"/>
                        </a:solidFill>
                        <a:effectLst/>
                        <a:latin typeface="Arial" panose="020B0604020202020204" pitchFamily="34" charset="0"/>
                      </a:endParaRPr>
                    </a:p>
                  </a:txBody>
                  <a:tcPr marL="6348" marR="6348" marT="6348" marB="0" anchor="ctr">
                    <a:solidFill>
                      <a:schemeClr val="bg2">
                        <a:lumMod val="90000"/>
                      </a:schemeClr>
                    </a:solidFill>
                  </a:tcPr>
                </a:tc>
                <a:tc>
                  <a:txBody>
                    <a:bodyPr/>
                    <a:lstStyle/>
                    <a:p>
                      <a:pPr algn="ctr" fontAlgn="t"/>
                      <a:r>
                        <a:rPr lang="cs-CZ" sz="1200" u="none" strike="noStrike" dirty="0">
                          <a:effectLst/>
                        </a:rPr>
                        <a:t>117</a:t>
                      </a:r>
                      <a:endParaRPr lang="cs-CZ" sz="1200" b="0" i="0" u="none" strike="noStrike" dirty="0">
                        <a:solidFill>
                          <a:srgbClr val="000000"/>
                        </a:solidFill>
                        <a:effectLst/>
                        <a:latin typeface="Arial" panose="020B0604020202020204" pitchFamily="34" charset="0"/>
                      </a:endParaRPr>
                    </a:p>
                  </a:txBody>
                  <a:tcPr marL="6348" marR="6348" marT="6348" marB="0" anchor="ctr">
                    <a:solidFill>
                      <a:schemeClr val="bg2">
                        <a:lumMod val="90000"/>
                      </a:schemeClr>
                    </a:solidFill>
                  </a:tcPr>
                </a:tc>
                <a:extLst>
                  <a:ext uri="{0D108BD9-81ED-4DB2-BD59-A6C34878D82A}">
                    <a16:rowId xmlns:a16="http://schemas.microsoft.com/office/drawing/2014/main" val="2939051113"/>
                  </a:ext>
                </a:extLst>
              </a:tr>
              <a:tr h="298560">
                <a:tc>
                  <a:txBody>
                    <a:bodyPr/>
                    <a:lstStyle/>
                    <a:p>
                      <a:pPr algn="ctr" fontAlgn="t"/>
                      <a:r>
                        <a:rPr lang="cs-CZ" sz="1200" u="none" strike="noStrike">
                          <a:effectLst/>
                        </a:rPr>
                        <a:t>Pelhřimov</a:t>
                      </a:r>
                      <a:endParaRPr lang="cs-CZ" sz="1200" b="0" i="0" u="none" strike="noStrike">
                        <a:solidFill>
                          <a:srgbClr val="993300"/>
                        </a:solidFill>
                        <a:effectLst/>
                        <a:latin typeface="Arial" panose="020B0604020202020204" pitchFamily="34" charset="0"/>
                      </a:endParaRPr>
                    </a:p>
                  </a:txBody>
                  <a:tcPr marL="6348" marR="6348" marT="6348" marB="0" anchor="ctr">
                    <a:solidFill>
                      <a:schemeClr val="bg2">
                        <a:lumMod val="90000"/>
                      </a:schemeClr>
                    </a:solidFill>
                  </a:tcPr>
                </a:tc>
                <a:tc>
                  <a:txBody>
                    <a:bodyPr/>
                    <a:lstStyle/>
                    <a:p>
                      <a:pPr algn="ctr" fontAlgn="t"/>
                      <a:r>
                        <a:rPr lang="cs-CZ" sz="1200" u="none" strike="noStrike">
                          <a:effectLst/>
                        </a:rPr>
                        <a:t>0</a:t>
                      </a:r>
                      <a:endParaRPr lang="cs-CZ" sz="1200" b="0" i="0" u="none" strike="noStrike">
                        <a:solidFill>
                          <a:srgbClr val="000000"/>
                        </a:solidFill>
                        <a:effectLst/>
                        <a:latin typeface="Arial" panose="020B0604020202020204" pitchFamily="34" charset="0"/>
                      </a:endParaRPr>
                    </a:p>
                  </a:txBody>
                  <a:tcPr marL="6348" marR="6348" marT="6348" marB="0" anchor="ctr">
                    <a:solidFill>
                      <a:schemeClr val="bg2">
                        <a:lumMod val="90000"/>
                      </a:schemeClr>
                    </a:solidFill>
                  </a:tcPr>
                </a:tc>
                <a:tc>
                  <a:txBody>
                    <a:bodyPr/>
                    <a:lstStyle/>
                    <a:p>
                      <a:pPr algn="ctr" fontAlgn="t"/>
                      <a:r>
                        <a:rPr lang="cs-CZ" sz="1200" u="none" strike="noStrike" dirty="0">
                          <a:effectLst/>
                        </a:rPr>
                        <a:t>0</a:t>
                      </a:r>
                      <a:endParaRPr lang="cs-CZ" sz="1200" b="0" i="0" u="none" strike="noStrike" dirty="0">
                        <a:solidFill>
                          <a:srgbClr val="000000"/>
                        </a:solidFill>
                        <a:effectLst/>
                        <a:latin typeface="Arial" panose="020B0604020202020204" pitchFamily="34" charset="0"/>
                      </a:endParaRPr>
                    </a:p>
                  </a:txBody>
                  <a:tcPr marL="6348" marR="6348" marT="6348" marB="0" anchor="ctr">
                    <a:solidFill>
                      <a:schemeClr val="bg2">
                        <a:lumMod val="90000"/>
                      </a:schemeClr>
                    </a:solidFill>
                  </a:tcPr>
                </a:tc>
                <a:tc>
                  <a:txBody>
                    <a:bodyPr/>
                    <a:lstStyle/>
                    <a:p>
                      <a:pPr algn="ctr" fontAlgn="t"/>
                      <a:r>
                        <a:rPr lang="cs-CZ" sz="1200" u="none" strike="noStrike" dirty="0">
                          <a:effectLst/>
                        </a:rPr>
                        <a:t>0</a:t>
                      </a:r>
                      <a:endParaRPr lang="cs-CZ" sz="1200" b="0" i="0" u="none" strike="noStrike" dirty="0">
                        <a:solidFill>
                          <a:srgbClr val="000000"/>
                        </a:solidFill>
                        <a:effectLst/>
                        <a:latin typeface="Arial" panose="020B0604020202020204" pitchFamily="34" charset="0"/>
                      </a:endParaRPr>
                    </a:p>
                  </a:txBody>
                  <a:tcPr marL="6348" marR="6348" marT="6348" marB="0" anchor="ctr">
                    <a:solidFill>
                      <a:schemeClr val="bg2">
                        <a:lumMod val="90000"/>
                      </a:schemeClr>
                    </a:solidFill>
                  </a:tcPr>
                </a:tc>
                <a:tc>
                  <a:txBody>
                    <a:bodyPr/>
                    <a:lstStyle/>
                    <a:p>
                      <a:pPr algn="ctr" fontAlgn="t"/>
                      <a:r>
                        <a:rPr lang="cs-CZ" sz="1200" u="none" strike="noStrike" dirty="0">
                          <a:effectLst/>
                        </a:rPr>
                        <a:t>0</a:t>
                      </a:r>
                      <a:endParaRPr lang="cs-CZ" sz="1200" b="0" i="0" u="none" strike="noStrike" dirty="0">
                        <a:solidFill>
                          <a:srgbClr val="000000"/>
                        </a:solidFill>
                        <a:effectLst/>
                        <a:latin typeface="Arial" panose="020B0604020202020204" pitchFamily="34" charset="0"/>
                      </a:endParaRPr>
                    </a:p>
                  </a:txBody>
                  <a:tcPr marL="6348" marR="6348" marT="6348" marB="0" anchor="ctr">
                    <a:solidFill>
                      <a:schemeClr val="bg2">
                        <a:lumMod val="90000"/>
                      </a:schemeClr>
                    </a:solidFill>
                  </a:tcPr>
                </a:tc>
                <a:tc>
                  <a:txBody>
                    <a:bodyPr/>
                    <a:lstStyle/>
                    <a:p>
                      <a:pPr algn="ctr" fontAlgn="t"/>
                      <a:r>
                        <a:rPr lang="cs-CZ" sz="1200" u="none" strike="noStrike">
                          <a:effectLst/>
                        </a:rPr>
                        <a:t>81</a:t>
                      </a:r>
                      <a:endParaRPr lang="cs-CZ" sz="1200" b="0" i="0" u="none" strike="noStrike">
                        <a:solidFill>
                          <a:srgbClr val="000000"/>
                        </a:solidFill>
                        <a:effectLst/>
                        <a:latin typeface="Arial" panose="020B0604020202020204" pitchFamily="34" charset="0"/>
                      </a:endParaRPr>
                    </a:p>
                  </a:txBody>
                  <a:tcPr marL="6348" marR="6348" marT="6348" marB="0" anchor="ctr">
                    <a:solidFill>
                      <a:schemeClr val="bg2">
                        <a:lumMod val="90000"/>
                      </a:schemeClr>
                    </a:solidFill>
                  </a:tcPr>
                </a:tc>
                <a:extLst>
                  <a:ext uri="{0D108BD9-81ED-4DB2-BD59-A6C34878D82A}">
                    <a16:rowId xmlns:a16="http://schemas.microsoft.com/office/drawing/2014/main" val="3644610646"/>
                  </a:ext>
                </a:extLst>
              </a:tr>
              <a:tr h="298560">
                <a:tc>
                  <a:txBody>
                    <a:bodyPr/>
                    <a:lstStyle/>
                    <a:p>
                      <a:pPr algn="ctr" fontAlgn="t"/>
                      <a:r>
                        <a:rPr lang="cs-CZ" sz="1200" u="none" strike="noStrike" dirty="0">
                          <a:effectLst/>
                        </a:rPr>
                        <a:t>Třebíč</a:t>
                      </a:r>
                      <a:endParaRPr lang="cs-CZ" sz="1200" b="0" i="0" u="none" strike="noStrike" dirty="0">
                        <a:solidFill>
                          <a:srgbClr val="993300"/>
                        </a:solidFill>
                        <a:effectLst/>
                        <a:latin typeface="Arial" panose="020B0604020202020204" pitchFamily="34" charset="0"/>
                      </a:endParaRPr>
                    </a:p>
                  </a:txBody>
                  <a:tcPr marL="6348" marR="6348" marT="6348" marB="0" anchor="ctr">
                    <a:solidFill>
                      <a:schemeClr val="bg2">
                        <a:lumMod val="90000"/>
                      </a:schemeClr>
                    </a:solidFill>
                  </a:tcPr>
                </a:tc>
                <a:tc>
                  <a:txBody>
                    <a:bodyPr/>
                    <a:lstStyle/>
                    <a:p>
                      <a:pPr algn="ctr" fontAlgn="t"/>
                      <a:r>
                        <a:rPr lang="cs-CZ" sz="1200" u="none" strike="noStrike" dirty="0">
                          <a:effectLst/>
                        </a:rPr>
                        <a:t>34</a:t>
                      </a:r>
                      <a:endParaRPr lang="cs-CZ" sz="1200" b="0" i="0" u="none" strike="noStrike" dirty="0">
                        <a:solidFill>
                          <a:srgbClr val="000000"/>
                        </a:solidFill>
                        <a:effectLst/>
                        <a:latin typeface="Arial" panose="020B0604020202020204" pitchFamily="34" charset="0"/>
                      </a:endParaRPr>
                    </a:p>
                  </a:txBody>
                  <a:tcPr marL="6348" marR="6348" marT="6348" marB="0" anchor="ctr">
                    <a:solidFill>
                      <a:schemeClr val="bg2">
                        <a:lumMod val="90000"/>
                      </a:schemeClr>
                    </a:solidFill>
                  </a:tcPr>
                </a:tc>
                <a:tc>
                  <a:txBody>
                    <a:bodyPr/>
                    <a:lstStyle/>
                    <a:p>
                      <a:pPr algn="ctr" fontAlgn="t"/>
                      <a:r>
                        <a:rPr lang="cs-CZ" sz="1200" u="none" strike="noStrike" dirty="0">
                          <a:effectLst/>
                        </a:rPr>
                        <a:t>57</a:t>
                      </a:r>
                      <a:endParaRPr lang="cs-CZ" sz="1200" b="0" i="0" u="none" strike="noStrike" dirty="0">
                        <a:solidFill>
                          <a:srgbClr val="000000"/>
                        </a:solidFill>
                        <a:effectLst/>
                        <a:latin typeface="Arial" panose="020B0604020202020204" pitchFamily="34" charset="0"/>
                      </a:endParaRPr>
                    </a:p>
                  </a:txBody>
                  <a:tcPr marL="6348" marR="6348" marT="6348" marB="0" anchor="ctr">
                    <a:solidFill>
                      <a:schemeClr val="bg2">
                        <a:lumMod val="90000"/>
                      </a:schemeClr>
                    </a:solidFill>
                  </a:tcPr>
                </a:tc>
                <a:tc>
                  <a:txBody>
                    <a:bodyPr/>
                    <a:lstStyle/>
                    <a:p>
                      <a:pPr algn="ctr" fontAlgn="t"/>
                      <a:r>
                        <a:rPr lang="cs-CZ" sz="1200" u="none" strike="noStrike" dirty="0">
                          <a:effectLst/>
                        </a:rPr>
                        <a:t>71</a:t>
                      </a:r>
                      <a:endParaRPr lang="cs-CZ" sz="1200" b="0" i="0" u="none" strike="noStrike" dirty="0">
                        <a:solidFill>
                          <a:srgbClr val="000000"/>
                        </a:solidFill>
                        <a:effectLst/>
                        <a:latin typeface="Arial" panose="020B0604020202020204" pitchFamily="34" charset="0"/>
                      </a:endParaRPr>
                    </a:p>
                  </a:txBody>
                  <a:tcPr marL="6348" marR="6348" marT="6348" marB="0" anchor="ctr">
                    <a:solidFill>
                      <a:schemeClr val="bg2">
                        <a:lumMod val="90000"/>
                      </a:schemeClr>
                    </a:solidFill>
                  </a:tcPr>
                </a:tc>
                <a:tc>
                  <a:txBody>
                    <a:bodyPr/>
                    <a:lstStyle/>
                    <a:p>
                      <a:pPr algn="ctr" fontAlgn="t"/>
                      <a:r>
                        <a:rPr lang="cs-CZ" sz="1200" u="none" strike="noStrike" dirty="0">
                          <a:effectLst/>
                        </a:rPr>
                        <a:t>125</a:t>
                      </a:r>
                      <a:endParaRPr lang="cs-CZ" sz="1200" b="0" i="0" u="none" strike="noStrike" dirty="0">
                        <a:solidFill>
                          <a:srgbClr val="000000"/>
                        </a:solidFill>
                        <a:effectLst/>
                        <a:latin typeface="Arial" panose="020B0604020202020204" pitchFamily="34" charset="0"/>
                      </a:endParaRPr>
                    </a:p>
                  </a:txBody>
                  <a:tcPr marL="6348" marR="6348" marT="6348" marB="0" anchor="ctr">
                    <a:solidFill>
                      <a:schemeClr val="bg2">
                        <a:lumMod val="90000"/>
                      </a:schemeClr>
                    </a:solidFill>
                  </a:tcPr>
                </a:tc>
                <a:tc>
                  <a:txBody>
                    <a:bodyPr/>
                    <a:lstStyle/>
                    <a:p>
                      <a:pPr algn="ctr" fontAlgn="t"/>
                      <a:r>
                        <a:rPr lang="cs-CZ" sz="1200" u="none" strike="noStrike" dirty="0">
                          <a:effectLst/>
                        </a:rPr>
                        <a:t>219</a:t>
                      </a:r>
                      <a:endParaRPr lang="cs-CZ" sz="1200" b="0" i="0" u="none" strike="noStrike" dirty="0">
                        <a:solidFill>
                          <a:srgbClr val="000000"/>
                        </a:solidFill>
                        <a:effectLst/>
                        <a:latin typeface="Arial" panose="020B0604020202020204" pitchFamily="34" charset="0"/>
                      </a:endParaRPr>
                    </a:p>
                  </a:txBody>
                  <a:tcPr marL="6348" marR="6348" marT="6348" marB="0" anchor="ctr">
                    <a:solidFill>
                      <a:schemeClr val="bg2">
                        <a:lumMod val="90000"/>
                      </a:schemeClr>
                    </a:solidFill>
                  </a:tcPr>
                </a:tc>
                <a:extLst>
                  <a:ext uri="{0D108BD9-81ED-4DB2-BD59-A6C34878D82A}">
                    <a16:rowId xmlns:a16="http://schemas.microsoft.com/office/drawing/2014/main" val="3506321660"/>
                  </a:ext>
                </a:extLst>
              </a:tr>
              <a:tr h="298560">
                <a:tc>
                  <a:txBody>
                    <a:bodyPr/>
                    <a:lstStyle/>
                    <a:p>
                      <a:pPr algn="ctr" fontAlgn="t"/>
                      <a:r>
                        <a:rPr lang="cs-CZ" sz="1200" u="none" strike="noStrike" dirty="0">
                          <a:effectLst/>
                        </a:rPr>
                        <a:t>Žďár </a:t>
                      </a:r>
                      <a:r>
                        <a:rPr lang="cs-CZ" sz="1200" u="none" strike="noStrike" dirty="0" err="1">
                          <a:effectLst/>
                        </a:rPr>
                        <a:t>nS</a:t>
                      </a:r>
                      <a:r>
                        <a:rPr lang="cs-CZ" sz="1200" u="none" strike="noStrike" dirty="0">
                          <a:effectLst/>
                        </a:rPr>
                        <a:t>./NMNM</a:t>
                      </a:r>
                      <a:endParaRPr lang="cs-CZ" sz="1200" b="0" i="0" u="none" strike="noStrike" dirty="0">
                        <a:solidFill>
                          <a:srgbClr val="993300"/>
                        </a:solidFill>
                        <a:effectLst/>
                        <a:latin typeface="Arial" panose="020B0604020202020204" pitchFamily="34" charset="0"/>
                      </a:endParaRPr>
                    </a:p>
                  </a:txBody>
                  <a:tcPr marL="6348" marR="6348" marT="6348" marB="0" anchor="ctr">
                    <a:solidFill>
                      <a:schemeClr val="bg2">
                        <a:lumMod val="90000"/>
                      </a:schemeClr>
                    </a:solidFill>
                  </a:tcPr>
                </a:tc>
                <a:tc>
                  <a:txBody>
                    <a:bodyPr/>
                    <a:lstStyle/>
                    <a:p>
                      <a:pPr algn="ctr" fontAlgn="t"/>
                      <a:r>
                        <a:rPr lang="cs-CZ" sz="1200" u="none" strike="noStrike">
                          <a:effectLst/>
                        </a:rPr>
                        <a:t>0</a:t>
                      </a:r>
                      <a:endParaRPr lang="cs-CZ" sz="1200" b="0" i="0" u="none" strike="noStrike">
                        <a:solidFill>
                          <a:srgbClr val="000000"/>
                        </a:solidFill>
                        <a:effectLst/>
                        <a:latin typeface="Arial" panose="020B0604020202020204" pitchFamily="34" charset="0"/>
                      </a:endParaRPr>
                    </a:p>
                  </a:txBody>
                  <a:tcPr marL="6348" marR="6348" marT="6348" marB="0" anchor="ctr">
                    <a:solidFill>
                      <a:schemeClr val="bg2">
                        <a:lumMod val="90000"/>
                      </a:schemeClr>
                    </a:solidFill>
                  </a:tcPr>
                </a:tc>
                <a:tc>
                  <a:txBody>
                    <a:bodyPr/>
                    <a:lstStyle/>
                    <a:p>
                      <a:pPr algn="ctr" fontAlgn="t"/>
                      <a:r>
                        <a:rPr lang="cs-CZ" sz="1200" u="none" strike="noStrike">
                          <a:effectLst/>
                        </a:rPr>
                        <a:t>1</a:t>
                      </a:r>
                      <a:endParaRPr lang="cs-CZ" sz="1200" b="0" i="0" u="none" strike="noStrike">
                        <a:solidFill>
                          <a:srgbClr val="000000"/>
                        </a:solidFill>
                        <a:effectLst/>
                        <a:latin typeface="Arial" panose="020B0604020202020204" pitchFamily="34" charset="0"/>
                      </a:endParaRPr>
                    </a:p>
                  </a:txBody>
                  <a:tcPr marL="6348" marR="6348" marT="6348" marB="0" anchor="ctr">
                    <a:solidFill>
                      <a:schemeClr val="bg2">
                        <a:lumMod val="90000"/>
                      </a:schemeClr>
                    </a:solidFill>
                  </a:tcPr>
                </a:tc>
                <a:tc>
                  <a:txBody>
                    <a:bodyPr/>
                    <a:lstStyle/>
                    <a:p>
                      <a:pPr algn="ctr" fontAlgn="t"/>
                      <a:r>
                        <a:rPr lang="cs-CZ" sz="1200" u="none" strike="noStrike">
                          <a:effectLst/>
                        </a:rPr>
                        <a:t>14</a:t>
                      </a:r>
                      <a:endParaRPr lang="cs-CZ" sz="1200" b="0" i="0" u="none" strike="noStrike">
                        <a:solidFill>
                          <a:srgbClr val="000000"/>
                        </a:solidFill>
                        <a:effectLst/>
                        <a:latin typeface="Arial" panose="020B0604020202020204" pitchFamily="34" charset="0"/>
                      </a:endParaRPr>
                    </a:p>
                  </a:txBody>
                  <a:tcPr marL="6348" marR="6348" marT="6348" marB="0" anchor="ctr">
                    <a:solidFill>
                      <a:schemeClr val="bg2">
                        <a:lumMod val="90000"/>
                      </a:schemeClr>
                    </a:solidFill>
                  </a:tcPr>
                </a:tc>
                <a:tc>
                  <a:txBody>
                    <a:bodyPr/>
                    <a:lstStyle/>
                    <a:p>
                      <a:pPr algn="ctr" fontAlgn="t"/>
                      <a:r>
                        <a:rPr lang="cs-CZ" sz="1200" u="none" strike="noStrike" dirty="0">
                          <a:effectLst/>
                        </a:rPr>
                        <a:t>35</a:t>
                      </a:r>
                      <a:endParaRPr lang="cs-CZ" sz="1200" b="0" i="0" u="none" strike="noStrike" dirty="0">
                        <a:solidFill>
                          <a:srgbClr val="000000"/>
                        </a:solidFill>
                        <a:effectLst/>
                        <a:latin typeface="Arial" panose="020B0604020202020204" pitchFamily="34" charset="0"/>
                      </a:endParaRPr>
                    </a:p>
                  </a:txBody>
                  <a:tcPr marL="6348" marR="6348" marT="6348" marB="0" anchor="ctr">
                    <a:solidFill>
                      <a:schemeClr val="bg2">
                        <a:lumMod val="90000"/>
                      </a:schemeClr>
                    </a:solidFill>
                  </a:tcPr>
                </a:tc>
                <a:tc>
                  <a:txBody>
                    <a:bodyPr/>
                    <a:lstStyle/>
                    <a:p>
                      <a:pPr algn="ctr" fontAlgn="t"/>
                      <a:r>
                        <a:rPr lang="cs-CZ" sz="1200" u="none" strike="noStrike" dirty="0">
                          <a:effectLst/>
                        </a:rPr>
                        <a:t>131</a:t>
                      </a:r>
                      <a:endParaRPr lang="cs-CZ" sz="1200" b="0" i="0" u="none" strike="noStrike" dirty="0">
                        <a:solidFill>
                          <a:srgbClr val="000000"/>
                        </a:solidFill>
                        <a:effectLst/>
                        <a:latin typeface="Arial" panose="020B0604020202020204" pitchFamily="34" charset="0"/>
                      </a:endParaRPr>
                    </a:p>
                  </a:txBody>
                  <a:tcPr marL="6348" marR="6348" marT="6348" marB="0" anchor="ctr">
                    <a:solidFill>
                      <a:schemeClr val="bg2">
                        <a:lumMod val="90000"/>
                      </a:schemeClr>
                    </a:solidFill>
                  </a:tcPr>
                </a:tc>
                <a:extLst>
                  <a:ext uri="{0D108BD9-81ED-4DB2-BD59-A6C34878D82A}">
                    <a16:rowId xmlns:a16="http://schemas.microsoft.com/office/drawing/2014/main" val="3263923438"/>
                  </a:ext>
                </a:extLst>
              </a:tr>
            </a:tbl>
          </a:graphicData>
        </a:graphic>
      </p:graphicFrame>
    </p:spTree>
    <p:extLst>
      <p:ext uri="{BB962C8B-B14F-4D97-AF65-F5344CB8AC3E}">
        <p14:creationId xmlns:p14="http://schemas.microsoft.com/office/powerpoint/2010/main" val="3510143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99AE23-D32B-4A4E-9FF8-D06C23E481F2}"/>
              </a:ext>
            </a:extLst>
          </p:cNvPr>
          <p:cNvSpPr>
            <a:spLocks noGrp="1"/>
          </p:cNvSpPr>
          <p:nvPr>
            <p:ph type="title"/>
          </p:nvPr>
        </p:nvSpPr>
        <p:spPr/>
        <p:txBody>
          <a:bodyPr/>
          <a:lstStyle/>
          <a:p>
            <a:r>
              <a:rPr lang="cs-CZ" dirty="0"/>
              <a:t>Východiska</a:t>
            </a:r>
          </a:p>
        </p:txBody>
      </p:sp>
      <p:sp>
        <p:nvSpPr>
          <p:cNvPr id="3" name="Zástupný obsah 2">
            <a:extLst>
              <a:ext uri="{FF2B5EF4-FFF2-40B4-BE49-F238E27FC236}">
                <a16:creationId xmlns:a16="http://schemas.microsoft.com/office/drawing/2014/main" id="{4FE95006-C227-48A0-BE7A-9E19C8C9CDD4}"/>
              </a:ext>
            </a:extLst>
          </p:cNvPr>
          <p:cNvSpPr>
            <a:spLocks noGrp="1"/>
          </p:cNvSpPr>
          <p:nvPr>
            <p:ph idx="1"/>
          </p:nvPr>
        </p:nvSpPr>
        <p:spPr>
          <a:xfrm>
            <a:off x="587829" y="1132928"/>
            <a:ext cx="9344256" cy="4829722"/>
          </a:xfrm>
        </p:spPr>
        <p:txBody>
          <a:bodyPr>
            <a:normAutofit/>
          </a:bodyPr>
          <a:lstStyle/>
          <a:p>
            <a:r>
              <a:rPr lang="cs-CZ" dirty="0"/>
              <a:t>Populace stárne – </a:t>
            </a:r>
            <a:r>
              <a:rPr lang="cs-CZ" b="1" dirty="0" err="1"/>
              <a:t>polymorbidita</a:t>
            </a:r>
            <a:r>
              <a:rPr lang="cs-CZ" b="1" dirty="0"/>
              <a:t>, </a:t>
            </a:r>
            <a:r>
              <a:rPr lang="cs-CZ" b="1" dirty="0" err="1"/>
              <a:t>multikauzalita</a:t>
            </a:r>
            <a:r>
              <a:rPr lang="cs-CZ" dirty="0"/>
              <a:t>, nutnost pečovat dlouhodobě/</a:t>
            </a:r>
            <a:r>
              <a:rPr lang="cs-CZ" dirty="0" err="1"/>
              <a:t>multiprofesně</a:t>
            </a:r>
            <a:r>
              <a:rPr lang="cs-CZ" dirty="0"/>
              <a:t> o kvalitu života v nemoci – pokud NE, péče je drahá a neefektivní</a:t>
            </a:r>
          </a:p>
          <a:p>
            <a:r>
              <a:rPr lang="cs-CZ" dirty="0"/>
              <a:t>Podpora kvality sociálních služeb závisí na </a:t>
            </a:r>
            <a:r>
              <a:rPr lang="cs-CZ" b="1" dirty="0"/>
              <a:t>nastavení efektivní zdravotní péče – </a:t>
            </a:r>
            <a:r>
              <a:rPr lang="cs-CZ" b="1" dirty="0" err="1"/>
              <a:t>DpS</a:t>
            </a:r>
            <a:r>
              <a:rPr lang="cs-CZ" b="1" dirty="0"/>
              <a:t>, terénní sociální služby</a:t>
            </a:r>
            <a:r>
              <a:rPr lang="cs-CZ" dirty="0"/>
              <a:t> </a:t>
            </a:r>
          </a:p>
          <a:p>
            <a:r>
              <a:rPr lang="cs-CZ" b="1" dirty="0"/>
              <a:t>Nemocnice</a:t>
            </a:r>
            <a:r>
              <a:rPr lang="cs-CZ" dirty="0"/>
              <a:t> – klíčová </a:t>
            </a:r>
            <a:r>
              <a:rPr lang="cs-CZ" b="1" dirty="0"/>
              <a:t>role </a:t>
            </a:r>
            <a:r>
              <a:rPr lang="cs-CZ" dirty="0"/>
              <a:t>z hlediska indikace, nastavení efektivity a kvality poskytované péče. </a:t>
            </a:r>
          </a:p>
          <a:p>
            <a:r>
              <a:rPr lang="cs-CZ" dirty="0"/>
              <a:t>Chceme širokou dostupnost, kontinuitu, kvalitu a odbornost, </a:t>
            </a:r>
            <a:r>
              <a:rPr lang="cs-CZ" dirty="0" err="1"/>
              <a:t>multidisciplinaritu</a:t>
            </a:r>
            <a:r>
              <a:rPr lang="cs-CZ" dirty="0"/>
              <a:t>, reprodukovatelnost v systému</a:t>
            </a:r>
          </a:p>
          <a:p>
            <a:endParaRPr lang="cs-CZ" dirty="0"/>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4162665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b="0" dirty="0"/>
              <a:t>Kraj Vysočina představuje region s </a:t>
            </a:r>
            <a:r>
              <a:rPr lang="cs-CZ" dirty="0"/>
              <a:t>rychle se rozvíjející sítí služeb mobilní specializované paliativní péče</a:t>
            </a:r>
            <a:r>
              <a:rPr lang="cs-CZ" b="0" dirty="0"/>
              <a:t> (MSPP).</a:t>
            </a:r>
          </a:p>
          <a:p>
            <a:r>
              <a:rPr lang="cs-CZ" b="0" dirty="0"/>
              <a:t>Rozvoj terénních služeb vede k </a:t>
            </a:r>
            <a:r>
              <a:rPr lang="cs-CZ" dirty="0"/>
              <a:t>signifikantnímu poklesu nemocničních úmrtí</a:t>
            </a:r>
            <a:r>
              <a:rPr lang="cs-CZ" b="0" dirty="0"/>
              <a:t>. Nárůst domácích úmrtí věrně kopíruje rostoucí křivku pacientů dochovaných v péči týmu mobilní specializované paliativní péče.</a:t>
            </a:r>
          </a:p>
          <a:p>
            <a:r>
              <a:rPr lang="cs-CZ" b="0" dirty="0"/>
              <a:t>Průměrný </a:t>
            </a:r>
            <a:r>
              <a:rPr lang="cs-CZ" dirty="0"/>
              <a:t>věk pacientů v péči MSPP je 74 let</a:t>
            </a:r>
            <a:r>
              <a:rPr lang="cs-CZ" b="0" dirty="0"/>
              <a:t>. Mírně převažují muži (53%). </a:t>
            </a:r>
          </a:p>
          <a:p>
            <a:r>
              <a:rPr lang="cs-CZ" b="0" dirty="0"/>
              <a:t>Více než třetina pacientů (</a:t>
            </a:r>
            <a:r>
              <a:rPr lang="cs-CZ" dirty="0"/>
              <a:t>37%</a:t>
            </a:r>
            <a:r>
              <a:rPr lang="cs-CZ" b="0" dirty="0"/>
              <a:t>) v péči MSPP na vysočině jsou osoby ve </a:t>
            </a:r>
            <a:r>
              <a:rPr lang="cs-CZ" dirty="0"/>
              <a:t>věku 80 let a více</a:t>
            </a:r>
            <a:r>
              <a:rPr lang="cs-CZ" b="0" dirty="0"/>
              <a:t>.</a:t>
            </a:r>
          </a:p>
          <a:p>
            <a:endParaRPr lang="cs-CZ" dirty="0"/>
          </a:p>
          <a:p>
            <a:endParaRPr lang="cs-CZ" dirty="0"/>
          </a:p>
        </p:txBody>
      </p:sp>
      <p:sp>
        <p:nvSpPr>
          <p:cNvPr id="3" name="Nadpis 2"/>
          <p:cNvSpPr>
            <a:spLocks noGrp="1"/>
          </p:cNvSpPr>
          <p:nvPr>
            <p:ph type="title"/>
          </p:nvPr>
        </p:nvSpPr>
        <p:spPr/>
        <p:txBody>
          <a:bodyPr/>
          <a:lstStyle/>
          <a:p>
            <a:r>
              <a:rPr lang="cs-CZ" dirty="0"/>
              <a:t>Závěry</a:t>
            </a:r>
          </a:p>
        </p:txBody>
      </p:sp>
    </p:spTree>
    <p:extLst>
      <p:ext uri="{BB962C8B-B14F-4D97-AF65-F5344CB8AC3E}">
        <p14:creationId xmlns:p14="http://schemas.microsoft.com/office/powerpoint/2010/main" val="38278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Nemocniční péče v závěru života</a:t>
            </a:r>
          </a:p>
        </p:txBody>
      </p:sp>
    </p:spTree>
    <p:extLst>
      <p:ext uri="{BB962C8B-B14F-4D97-AF65-F5344CB8AC3E}">
        <p14:creationId xmlns:p14="http://schemas.microsoft.com/office/powerpoint/2010/main" val="1892653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délník 51"/>
          <p:cNvSpPr/>
          <p:nvPr/>
        </p:nvSpPr>
        <p:spPr>
          <a:xfrm>
            <a:off x="3455531" y="768789"/>
            <a:ext cx="8538272" cy="593291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sp>
        <p:nvSpPr>
          <p:cNvPr id="3" name="Nadpis 2"/>
          <p:cNvSpPr>
            <a:spLocks noGrp="1"/>
          </p:cNvSpPr>
          <p:nvPr>
            <p:ph type="title"/>
          </p:nvPr>
        </p:nvSpPr>
        <p:spPr/>
        <p:txBody>
          <a:bodyPr/>
          <a:lstStyle/>
          <a:p>
            <a:r>
              <a:rPr lang="cs-CZ" dirty="0"/>
              <a:t>Integrace datových zdrojů</a:t>
            </a:r>
          </a:p>
        </p:txBody>
      </p:sp>
      <p:sp>
        <p:nvSpPr>
          <p:cNvPr id="7" name="TextovéPole 6"/>
          <p:cNvSpPr txBox="1"/>
          <p:nvPr/>
        </p:nvSpPr>
        <p:spPr>
          <a:xfrm>
            <a:off x="9216327" y="1211050"/>
            <a:ext cx="2841468" cy="1200016"/>
          </a:xfrm>
          <a:prstGeom prst="rect">
            <a:avLst/>
          </a:prstGeom>
          <a:noFill/>
        </p:spPr>
        <p:txBody>
          <a:bodyPr wrap="square" rtlCol="0">
            <a:spAutoFit/>
          </a:bodyPr>
          <a:lstStyle/>
          <a:p>
            <a:r>
              <a:rPr lang="cs-CZ" sz="1799" b="1" dirty="0"/>
              <a:t>Národní zdravotní informační systém NZIS </a:t>
            </a:r>
            <a:br>
              <a:rPr lang="cs-CZ" sz="1799" dirty="0"/>
            </a:br>
            <a:r>
              <a:rPr lang="cs-CZ" sz="1799" dirty="0"/>
              <a:t>data o dlouhodobé mortalitě</a:t>
            </a:r>
            <a:endParaRPr lang="cs-CZ" sz="1799" b="1" dirty="0"/>
          </a:p>
        </p:txBody>
      </p:sp>
      <p:sp>
        <p:nvSpPr>
          <p:cNvPr id="14" name="TextovéPole 13"/>
          <p:cNvSpPr txBox="1"/>
          <p:nvPr/>
        </p:nvSpPr>
        <p:spPr>
          <a:xfrm>
            <a:off x="6034354" y="837204"/>
            <a:ext cx="3887419" cy="646163"/>
          </a:xfrm>
          <a:prstGeom prst="rect">
            <a:avLst/>
          </a:prstGeom>
          <a:noFill/>
        </p:spPr>
        <p:txBody>
          <a:bodyPr wrap="square" rtlCol="0">
            <a:spAutoFit/>
          </a:bodyPr>
          <a:lstStyle/>
          <a:p>
            <a:r>
              <a:rPr lang="cs-CZ" sz="1799" b="1" dirty="0"/>
              <a:t>Nemocnice Třebíč</a:t>
            </a:r>
          </a:p>
          <a:p>
            <a:r>
              <a:rPr lang="cs-CZ" sz="1799" dirty="0"/>
              <a:t>data o vykázané péči</a:t>
            </a:r>
            <a:endParaRPr lang="cs-CZ" sz="1799" b="1" dirty="0"/>
          </a:p>
        </p:txBody>
      </p:sp>
      <p:pic>
        <p:nvPicPr>
          <p:cNvPr id="16" name="Obrázek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400" y="3200572"/>
            <a:ext cx="776665" cy="776665"/>
          </a:xfrm>
          <a:prstGeom prst="rect">
            <a:avLst/>
          </a:prstGeom>
        </p:spPr>
      </p:pic>
      <p:pic>
        <p:nvPicPr>
          <p:cNvPr id="17" name="Obrázek 16"/>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987267" y="2784912"/>
            <a:ext cx="1141271" cy="1141271"/>
          </a:xfrm>
          <a:prstGeom prst="rect">
            <a:avLst/>
          </a:prstGeom>
        </p:spPr>
      </p:pic>
      <p:pic>
        <p:nvPicPr>
          <p:cNvPr id="18" name="Obrázek 17"/>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801747" y="1621831"/>
            <a:ext cx="776665" cy="776665"/>
          </a:xfrm>
          <a:prstGeom prst="rect">
            <a:avLst/>
          </a:prstGeom>
        </p:spPr>
      </p:pic>
      <p:sp>
        <p:nvSpPr>
          <p:cNvPr id="22" name="TextovéPole 21"/>
          <p:cNvSpPr txBox="1"/>
          <p:nvPr/>
        </p:nvSpPr>
        <p:spPr>
          <a:xfrm>
            <a:off x="310289" y="2046279"/>
            <a:ext cx="1592041" cy="923090"/>
          </a:xfrm>
          <a:prstGeom prst="rect">
            <a:avLst/>
          </a:prstGeom>
          <a:noFill/>
        </p:spPr>
        <p:txBody>
          <a:bodyPr wrap="square" rtlCol="0">
            <a:spAutoFit/>
          </a:bodyPr>
          <a:lstStyle/>
          <a:p>
            <a:r>
              <a:rPr lang="cs-CZ" sz="1799" dirty="0"/>
              <a:t>Datová základna </a:t>
            </a:r>
            <a:r>
              <a:rPr lang="cs-CZ" sz="1799" b="1" dirty="0" err="1"/>
              <a:t>ELFis</a:t>
            </a:r>
            <a:endParaRPr lang="cs-CZ" sz="1799" b="1" dirty="0"/>
          </a:p>
        </p:txBody>
      </p:sp>
      <p:sp>
        <p:nvSpPr>
          <p:cNvPr id="2" name="TextovéPole 1"/>
          <p:cNvSpPr txBox="1"/>
          <p:nvPr/>
        </p:nvSpPr>
        <p:spPr>
          <a:xfrm>
            <a:off x="5128974" y="1548618"/>
            <a:ext cx="876935" cy="923090"/>
          </a:xfrm>
          <a:prstGeom prst="rect">
            <a:avLst/>
          </a:prstGeom>
          <a:noFill/>
        </p:spPr>
        <p:txBody>
          <a:bodyPr wrap="none" rtlCol="0">
            <a:spAutoFit/>
          </a:bodyPr>
          <a:lstStyle/>
          <a:p>
            <a:r>
              <a:rPr lang="cs-CZ" sz="5398" dirty="0">
                <a:solidFill>
                  <a:schemeClr val="accent3"/>
                </a:solidFill>
                <a:sym typeface="Webdings" panose="05030102010509060703" pitchFamily="18" charset="2"/>
              </a:rPr>
              <a:t></a:t>
            </a:r>
            <a:endParaRPr lang="cs-CZ" sz="5398" dirty="0">
              <a:solidFill>
                <a:schemeClr val="accent3"/>
              </a:solidFill>
            </a:endParaRPr>
          </a:p>
        </p:txBody>
      </p:sp>
      <p:sp>
        <p:nvSpPr>
          <p:cNvPr id="23" name="TextovéPole 22"/>
          <p:cNvSpPr txBox="1"/>
          <p:nvPr/>
        </p:nvSpPr>
        <p:spPr>
          <a:xfrm>
            <a:off x="3691862" y="1307808"/>
            <a:ext cx="1783843" cy="1200016"/>
          </a:xfrm>
          <a:prstGeom prst="rect">
            <a:avLst/>
          </a:prstGeom>
          <a:noFill/>
        </p:spPr>
        <p:txBody>
          <a:bodyPr wrap="square" rtlCol="0">
            <a:spAutoFit/>
          </a:bodyPr>
          <a:lstStyle/>
          <a:p>
            <a:r>
              <a:rPr lang="cs-CZ" sz="1799" dirty="0"/>
              <a:t>Záznam o paliativní </a:t>
            </a:r>
            <a:r>
              <a:rPr lang="cs-CZ" sz="1799" dirty="0" err="1"/>
              <a:t>prescreeningu</a:t>
            </a:r>
            <a:r>
              <a:rPr lang="cs-CZ" sz="1799" dirty="0"/>
              <a:t> (</a:t>
            </a:r>
            <a:r>
              <a:rPr lang="cs-CZ" sz="1799" b="1" dirty="0"/>
              <a:t>NECPAL</a:t>
            </a:r>
            <a:r>
              <a:rPr lang="cs-CZ" sz="1799" dirty="0"/>
              <a:t>)</a:t>
            </a:r>
          </a:p>
        </p:txBody>
      </p:sp>
      <p:cxnSp>
        <p:nvCxnSpPr>
          <p:cNvPr id="24" name="Přímá spojnice se šipkou 23"/>
          <p:cNvCxnSpPr/>
          <p:nvPr/>
        </p:nvCxnSpPr>
        <p:spPr>
          <a:xfrm flipV="1">
            <a:off x="5972150" y="1899695"/>
            <a:ext cx="737861" cy="8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Přímá spojnice se šipkou 29"/>
          <p:cNvCxnSpPr/>
          <p:nvPr/>
        </p:nvCxnSpPr>
        <p:spPr>
          <a:xfrm flipH="1" flipV="1">
            <a:off x="7978065" y="2272604"/>
            <a:ext cx="1401236" cy="5192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5982327" y="2791883"/>
            <a:ext cx="3887419" cy="646163"/>
          </a:xfrm>
          <a:prstGeom prst="rect">
            <a:avLst/>
          </a:prstGeom>
          <a:noFill/>
        </p:spPr>
        <p:txBody>
          <a:bodyPr wrap="square" rtlCol="0">
            <a:spAutoFit/>
          </a:bodyPr>
          <a:lstStyle/>
          <a:p>
            <a:r>
              <a:rPr lang="cs-CZ" sz="1799" b="1" dirty="0"/>
              <a:t>Nemocnice Havlíčkův Brod</a:t>
            </a:r>
          </a:p>
          <a:p>
            <a:r>
              <a:rPr lang="cs-CZ" sz="1799" dirty="0"/>
              <a:t>data o vykázané péči</a:t>
            </a:r>
            <a:endParaRPr lang="cs-CZ" sz="1799" b="1" dirty="0"/>
          </a:p>
        </p:txBody>
      </p:sp>
      <p:sp>
        <p:nvSpPr>
          <p:cNvPr id="35" name="TextovéPole 34"/>
          <p:cNvSpPr txBox="1"/>
          <p:nvPr/>
        </p:nvSpPr>
        <p:spPr>
          <a:xfrm>
            <a:off x="3639836" y="3262487"/>
            <a:ext cx="1783843" cy="1200016"/>
          </a:xfrm>
          <a:prstGeom prst="rect">
            <a:avLst/>
          </a:prstGeom>
          <a:noFill/>
        </p:spPr>
        <p:txBody>
          <a:bodyPr wrap="square" rtlCol="0">
            <a:spAutoFit/>
          </a:bodyPr>
          <a:lstStyle/>
          <a:p>
            <a:r>
              <a:rPr lang="cs-CZ" sz="1799" dirty="0"/>
              <a:t>Záznam o paliativní </a:t>
            </a:r>
            <a:r>
              <a:rPr lang="cs-CZ" sz="1799" dirty="0" err="1"/>
              <a:t>prescreeningu</a:t>
            </a:r>
            <a:r>
              <a:rPr lang="cs-CZ" sz="1799" dirty="0"/>
              <a:t> (</a:t>
            </a:r>
            <a:r>
              <a:rPr lang="cs-CZ" sz="1799" b="1" dirty="0"/>
              <a:t>NECPAL</a:t>
            </a:r>
            <a:r>
              <a:rPr lang="cs-CZ" sz="1799" dirty="0"/>
              <a:t>)</a:t>
            </a:r>
          </a:p>
        </p:txBody>
      </p:sp>
      <p:cxnSp>
        <p:nvCxnSpPr>
          <p:cNvPr id="36" name="Přímá spojnice se šipkou 35"/>
          <p:cNvCxnSpPr/>
          <p:nvPr/>
        </p:nvCxnSpPr>
        <p:spPr>
          <a:xfrm flipV="1">
            <a:off x="5920124" y="3854374"/>
            <a:ext cx="737861" cy="8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ovéPole 36"/>
          <p:cNvSpPr txBox="1"/>
          <p:nvPr/>
        </p:nvSpPr>
        <p:spPr>
          <a:xfrm>
            <a:off x="5526491" y="4783616"/>
            <a:ext cx="3689836" cy="923090"/>
          </a:xfrm>
          <a:prstGeom prst="rect">
            <a:avLst/>
          </a:prstGeom>
          <a:noFill/>
        </p:spPr>
        <p:txBody>
          <a:bodyPr wrap="square" rtlCol="0">
            <a:spAutoFit/>
          </a:bodyPr>
          <a:lstStyle/>
          <a:p>
            <a:r>
              <a:rPr lang="cs-CZ" sz="1799" b="1" dirty="0"/>
              <a:t>Nemocnice Nové Město na Moravě</a:t>
            </a:r>
          </a:p>
          <a:p>
            <a:r>
              <a:rPr lang="cs-CZ" sz="1799" dirty="0"/>
              <a:t>data o vykázané péči</a:t>
            </a:r>
            <a:endParaRPr lang="cs-CZ" sz="1799" b="1" dirty="0"/>
          </a:p>
        </p:txBody>
      </p:sp>
      <p:pic>
        <p:nvPicPr>
          <p:cNvPr id="38" name="Obrázek 37"/>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801747" y="5688436"/>
            <a:ext cx="776665" cy="776665"/>
          </a:xfrm>
          <a:prstGeom prst="rect">
            <a:avLst/>
          </a:prstGeom>
        </p:spPr>
      </p:pic>
      <p:sp>
        <p:nvSpPr>
          <p:cNvPr id="39" name="TextovéPole 38"/>
          <p:cNvSpPr txBox="1"/>
          <p:nvPr/>
        </p:nvSpPr>
        <p:spPr>
          <a:xfrm>
            <a:off x="3543976" y="5366292"/>
            <a:ext cx="1783843" cy="1200016"/>
          </a:xfrm>
          <a:prstGeom prst="rect">
            <a:avLst/>
          </a:prstGeom>
          <a:noFill/>
        </p:spPr>
        <p:txBody>
          <a:bodyPr wrap="square" rtlCol="0">
            <a:spAutoFit/>
          </a:bodyPr>
          <a:lstStyle/>
          <a:p>
            <a:r>
              <a:rPr lang="cs-CZ" sz="1799" dirty="0"/>
              <a:t>Záznam o paliativní </a:t>
            </a:r>
            <a:r>
              <a:rPr lang="cs-CZ" sz="1799" dirty="0" err="1"/>
              <a:t>prescreeningu</a:t>
            </a:r>
            <a:r>
              <a:rPr lang="cs-CZ" sz="1799" dirty="0"/>
              <a:t> (</a:t>
            </a:r>
            <a:r>
              <a:rPr lang="cs-CZ" sz="1799" b="1" dirty="0"/>
              <a:t>NECPAL</a:t>
            </a:r>
            <a:r>
              <a:rPr lang="cs-CZ" sz="1799" dirty="0"/>
              <a:t>)</a:t>
            </a:r>
          </a:p>
        </p:txBody>
      </p:sp>
      <p:cxnSp>
        <p:nvCxnSpPr>
          <p:cNvPr id="40" name="Přímá spojnice se šipkou 39"/>
          <p:cNvCxnSpPr/>
          <p:nvPr/>
        </p:nvCxnSpPr>
        <p:spPr>
          <a:xfrm flipV="1">
            <a:off x="6008717" y="5966300"/>
            <a:ext cx="737861" cy="8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1" name="Obrázek 40"/>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801747" y="3576510"/>
            <a:ext cx="776665" cy="776665"/>
          </a:xfrm>
          <a:prstGeom prst="rect">
            <a:avLst/>
          </a:prstGeom>
        </p:spPr>
      </p:pic>
      <p:cxnSp>
        <p:nvCxnSpPr>
          <p:cNvPr id="43" name="Přímá spojnice se šipkou 42"/>
          <p:cNvCxnSpPr/>
          <p:nvPr/>
        </p:nvCxnSpPr>
        <p:spPr>
          <a:xfrm flipH="1">
            <a:off x="7861792" y="3527673"/>
            <a:ext cx="1687153" cy="2305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Přímá spojnice se šipkou 45"/>
          <p:cNvCxnSpPr/>
          <p:nvPr/>
        </p:nvCxnSpPr>
        <p:spPr>
          <a:xfrm flipH="1">
            <a:off x="7786209" y="4353175"/>
            <a:ext cx="2135564" cy="1416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Levá složená závorka 52"/>
          <p:cNvSpPr/>
          <p:nvPr/>
        </p:nvSpPr>
        <p:spPr>
          <a:xfrm>
            <a:off x="2570616" y="1664086"/>
            <a:ext cx="623588" cy="3957720"/>
          </a:xfrm>
          <a:prstGeom prst="leftBrace">
            <a:avLst>
              <a:gd name="adj1" fmla="val 36256"/>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799"/>
          </a:p>
        </p:txBody>
      </p:sp>
      <p:cxnSp>
        <p:nvCxnSpPr>
          <p:cNvPr id="54" name="Přímá spojnice se šipkou 53"/>
          <p:cNvCxnSpPr/>
          <p:nvPr/>
        </p:nvCxnSpPr>
        <p:spPr>
          <a:xfrm flipH="1" flipV="1">
            <a:off x="1106309" y="3619359"/>
            <a:ext cx="1202979" cy="235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ovéPole 55"/>
          <p:cNvSpPr txBox="1"/>
          <p:nvPr/>
        </p:nvSpPr>
        <p:spPr>
          <a:xfrm>
            <a:off x="1206910" y="3805940"/>
            <a:ext cx="1361919" cy="276999"/>
          </a:xfrm>
          <a:prstGeom prst="rect">
            <a:avLst/>
          </a:prstGeom>
          <a:noFill/>
        </p:spPr>
        <p:txBody>
          <a:bodyPr wrap="square" rtlCol="0">
            <a:spAutoFit/>
          </a:bodyPr>
          <a:lstStyle/>
          <a:p>
            <a:r>
              <a:rPr lang="cs-CZ" sz="1200" dirty="0" err="1">
                <a:solidFill>
                  <a:srgbClr val="FF0000"/>
                </a:solidFill>
              </a:rPr>
              <a:t>anonymizace</a:t>
            </a:r>
            <a:endParaRPr lang="cs-CZ" sz="1200" dirty="0">
              <a:solidFill>
                <a:srgbClr val="FF0000"/>
              </a:solidFill>
            </a:endParaRPr>
          </a:p>
        </p:txBody>
      </p:sp>
      <p:sp>
        <p:nvSpPr>
          <p:cNvPr id="57" name="TextovéPole 56"/>
          <p:cNvSpPr txBox="1"/>
          <p:nvPr/>
        </p:nvSpPr>
        <p:spPr>
          <a:xfrm>
            <a:off x="5041402" y="3314420"/>
            <a:ext cx="876935" cy="923090"/>
          </a:xfrm>
          <a:prstGeom prst="rect">
            <a:avLst/>
          </a:prstGeom>
          <a:noFill/>
        </p:spPr>
        <p:txBody>
          <a:bodyPr wrap="none" rtlCol="0">
            <a:spAutoFit/>
          </a:bodyPr>
          <a:lstStyle/>
          <a:p>
            <a:r>
              <a:rPr lang="cs-CZ" sz="5398" dirty="0">
                <a:solidFill>
                  <a:schemeClr val="accent3"/>
                </a:solidFill>
                <a:sym typeface="Webdings" panose="05030102010509060703" pitchFamily="18" charset="2"/>
              </a:rPr>
              <a:t></a:t>
            </a:r>
            <a:endParaRPr lang="cs-CZ" sz="5398" dirty="0">
              <a:solidFill>
                <a:schemeClr val="accent3"/>
              </a:solidFill>
            </a:endParaRPr>
          </a:p>
        </p:txBody>
      </p:sp>
      <p:sp>
        <p:nvSpPr>
          <p:cNvPr id="58" name="TextovéPole 57"/>
          <p:cNvSpPr txBox="1"/>
          <p:nvPr/>
        </p:nvSpPr>
        <p:spPr>
          <a:xfrm>
            <a:off x="4958504" y="5542010"/>
            <a:ext cx="876935" cy="923090"/>
          </a:xfrm>
          <a:prstGeom prst="rect">
            <a:avLst/>
          </a:prstGeom>
          <a:noFill/>
        </p:spPr>
        <p:txBody>
          <a:bodyPr wrap="none" rtlCol="0">
            <a:spAutoFit/>
          </a:bodyPr>
          <a:lstStyle/>
          <a:p>
            <a:r>
              <a:rPr lang="cs-CZ" sz="5398" dirty="0">
                <a:solidFill>
                  <a:schemeClr val="accent3"/>
                </a:solidFill>
                <a:sym typeface="Webdings" panose="05030102010509060703" pitchFamily="18" charset="2"/>
              </a:rPr>
              <a:t></a:t>
            </a:r>
            <a:endParaRPr lang="cs-CZ" sz="5398" dirty="0">
              <a:solidFill>
                <a:schemeClr val="accent3"/>
              </a:solidFill>
            </a:endParaRPr>
          </a:p>
        </p:txBody>
      </p:sp>
    </p:spTree>
    <p:extLst>
      <p:ext uri="{BB962C8B-B14F-4D97-AF65-F5344CB8AC3E}">
        <p14:creationId xmlns:p14="http://schemas.microsoft.com/office/powerpoint/2010/main" val="134340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Struktura vzorku</a:t>
            </a:r>
          </a:p>
        </p:txBody>
      </p:sp>
      <p:graphicFrame>
        <p:nvGraphicFramePr>
          <p:cNvPr id="6" name="Graf 5"/>
          <p:cNvGraphicFramePr/>
          <p:nvPr/>
        </p:nvGraphicFramePr>
        <p:xfrm>
          <a:off x="790418" y="1688819"/>
          <a:ext cx="3486553" cy="292986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ovéPole 6"/>
          <p:cNvSpPr txBox="1"/>
          <p:nvPr/>
        </p:nvSpPr>
        <p:spPr>
          <a:xfrm>
            <a:off x="1109308" y="5039556"/>
            <a:ext cx="2829240" cy="338466"/>
          </a:xfrm>
          <a:prstGeom prst="rect">
            <a:avLst/>
          </a:prstGeom>
          <a:noFill/>
        </p:spPr>
        <p:txBody>
          <a:bodyPr wrap="square" rtlCol="0">
            <a:spAutoFit/>
          </a:bodyPr>
          <a:lstStyle/>
          <a:p>
            <a:r>
              <a:rPr lang="cs-CZ" sz="1600" dirty="0">
                <a:solidFill>
                  <a:schemeClr val="accent1"/>
                </a:solidFill>
              </a:rPr>
              <a:t>Muži</a:t>
            </a:r>
          </a:p>
        </p:txBody>
      </p:sp>
      <p:sp>
        <p:nvSpPr>
          <p:cNvPr id="8" name="TextovéPole 7"/>
          <p:cNvSpPr txBox="1"/>
          <p:nvPr/>
        </p:nvSpPr>
        <p:spPr>
          <a:xfrm>
            <a:off x="1109308" y="5267357"/>
            <a:ext cx="2502850" cy="338466"/>
          </a:xfrm>
          <a:prstGeom prst="rect">
            <a:avLst/>
          </a:prstGeom>
          <a:noFill/>
        </p:spPr>
        <p:txBody>
          <a:bodyPr wrap="square" rtlCol="0">
            <a:spAutoFit/>
          </a:bodyPr>
          <a:lstStyle/>
          <a:p>
            <a:r>
              <a:rPr lang="cs-CZ" sz="1600" dirty="0">
                <a:solidFill>
                  <a:schemeClr val="accent3">
                    <a:lumMod val="60000"/>
                    <a:lumOff val="40000"/>
                  </a:schemeClr>
                </a:solidFill>
              </a:rPr>
              <a:t>Ženy</a:t>
            </a:r>
          </a:p>
        </p:txBody>
      </p:sp>
      <p:sp>
        <p:nvSpPr>
          <p:cNvPr id="9" name="Elipsa 10"/>
          <p:cNvSpPr/>
          <p:nvPr/>
        </p:nvSpPr>
        <p:spPr>
          <a:xfrm>
            <a:off x="1000139" y="5120189"/>
            <a:ext cx="141797" cy="141797"/>
          </a:xfrm>
          <a:prstGeom prst="ellips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sp>
        <p:nvSpPr>
          <p:cNvPr id="10" name="Elipsa 11"/>
          <p:cNvSpPr/>
          <p:nvPr/>
        </p:nvSpPr>
        <p:spPr>
          <a:xfrm>
            <a:off x="1000139" y="5365143"/>
            <a:ext cx="141797" cy="141797"/>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sp>
        <p:nvSpPr>
          <p:cNvPr id="11" name="TextovéPole 10"/>
          <p:cNvSpPr txBox="1"/>
          <p:nvPr/>
        </p:nvSpPr>
        <p:spPr>
          <a:xfrm>
            <a:off x="504651" y="1005384"/>
            <a:ext cx="1003705" cy="369236"/>
          </a:xfrm>
          <a:prstGeom prst="rect">
            <a:avLst/>
          </a:prstGeom>
          <a:noFill/>
        </p:spPr>
        <p:txBody>
          <a:bodyPr wrap="square" rtlCol="0">
            <a:spAutoFit/>
          </a:bodyPr>
          <a:lstStyle/>
          <a:p>
            <a:r>
              <a:rPr lang="cs-CZ" sz="1799" dirty="0"/>
              <a:t>n = 125</a:t>
            </a:r>
          </a:p>
        </p:txBody>
      </p:sp>
      <p:sp>
        <p:nvSpPr>
          <p:cNvPr id="2" name="TextovéPole 1"/>
          <p:cNvSpPr txBox="1"/>
          <p:nvPr/>
        </p:nvSpPr>
        <p:spPr>
          <a:xfrm>
            <a:off x="1141936" y="1374620"/>
            <a:ext cx="2199107" cy="369236"/>
          </a:xfrm>
          <a:prstGeom prst="rect">
            <a:avLst/>
          </a:prstGeom>
          <a:noFill/>
        </p:spPr>
        <p:txBody>
          <a:bodyPr wrap="square" rtlCol="0">
            <a:spAutoFit/>
          </a:bodyPr>
          <a:lstStyle/>
          <a:p>
            <a:r>
              <a:rPr lang="cs-CZ" sz="1799" b="1" dirty="0"/>
              <a:t>Pohlaví</a:t>
            </a:r>
          </a:p>
        </p:txBody>
      </p:sp>
      <p:sp>
        <p:nvSpPr>
          <p:cNvPr id="12" name="TextovéPole 11"/>
          <p:cNvSpPr txBox="1"/>
          <p:nvPr/>
        </p:nvSpPr>
        <p:spPr>
          <a:xfrm>
            <a:off x="5907587" y="441910"/>
            <a:ext cx="2199107" cy="369236"/>
          </a:xfrm>
          <a:prstGeom prst="rect">
            <a:avLst/>
          </a:prstGeom>
          <a:noFill/>
        </p:spPr>
        <p:txBody>
          <a:bodyPr wrap="square" rtlCol="0">
            <a:spAutoFit/>
          </a:bodyPr>
          <a:lstStyle/>
          <a:p>
            <a:r>
              <a:rPr lang="cs-CZ" sz="1799" b="1" dirty="0"/>
              <a:t>Věk</a:t>
            </a:r>
          </a:p>
        </p:txBody>
      </p:sp>
      <p:sp>
        <p:nvSpPr>
          <p:cNvPr id="13" name="TextovéPole 12"/>
          <p:cNvSpPr txBox="1"/>
          <p:nvPr/>
        </p:nvSpPr>
        <p:spPr>
          <a:xfrm>
            <a:off x="7355776" y="5390878"/>
            <a:ext cx="1944595" cy="338466"/>
          </a:xfrm>
          <a:prstGeom prst="rect">
            <a:avLst/>
          </a:prstGeom>
          <a:noFill/>
        </p:spPr>
        <p:txBody>
          <a:bodyPr wrap="square" rtlCol="0">
            <a:spAutoFit/>
          </a:bodyPr>
          <a:lstStyle/>
          <a:p>
            <a:r>
              <a:rPr lang="cs-CZ" sz="1600" dirty="0"/>
              <a:t>Věk</a:t>
            </a:r>
          </a:p>
        </p:txBody>
      </p:sp>
      <p:graphicFrame>
        <p:nvGraphicFramePr>
          <p:cNvPr id="14" name="Zástupný symbol pro obsah 3"/>
          <p:cNvGraphicFramePr>
            <a:graphicFrameLocks/>
          </p:cNvGraphicFramePr>
          <p:nvPr>
            <p:extLst>
              <p:ext uri="{D42A27DB-BD31-4B8C-83A1-F6EECF244321}">
                <p14:modId xmlns:p14="http://schemas.microsoft.com/office/powerpoint/2010/main" val="2848195407"/>
              </p:ext>
            </p:extLst>
          </p:nvPr>
        </p:nvGraphicFramePr>
        <p:xfrm>
          <a:off x="4386140" y="869141"/>
          <a:ext cx="6745023" cy="4321946"/>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ovéPole 14"/>
          <p:cNvSpPr txBox="1"/>
          <p:nvPr/>
        </p:nvSpPr>
        <p:spPr>
          <a:xfrm rot="16200000">
            <a:off x="3303026" y="4449454"/>
            <a:ext cx="2045750" cy="338466"/>
          </a:xfrm>
          <a:prstGeom prst="rect">
            <a:avLst/>
          </a:prstGeom>
          <a:noFill/>
        </p:spPr>
        <p:txBody>
          <a:bodyPr wrap="square" rtlCol="0">
            <a:spAutoFit/>
          </a:bodyPr>
          <a:lstStyle/>
          <a:p>
            <a:r>
              <a:rPr lang="cs-CZ" sz="1600" dirty="0"/>
              <a:t>Podíl pacientů</a:t>
            </a:r>
          </a:p>
        </p:txBody>
      </p:sp>
    </p:spTree>
    <p:extLst>
      <p:ext uri="{BB962C8B-B14F-4D97-AF65-F5344CB8AC3E}">
        <p14:creationId xmlns:p14="http://schemas.microsoft.com/office/powerpoint/2010/main" val="399525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Paliativní </a:t>
            </a:r>
            <a:r>
              <a:rPr lang="cs-CZ" dirty="0" err="1"/>
              <a:t>prescreening</a:t>
            </a:r>
            <a:endParaRPr lang="cs-CZ" dirty="0"/>
          </a:p>
        </p:txBody>
      </p:sp>
      <p:sp>
        <p:nvSpPr>
          <p:cNvPr id="4" name="TextovéPole 3"/>
          <p:cNvSpPr txBox="1"/>
          <p:nvPr/>
        </p:nvSpPr>
        <p:spPr>
          <a:xfrm>
            <a:off x="1323535" y="4159198"/>
            <a:ext cx="2829240" cy="261542"/>
          </a:xfrm>
          <a:prstGeom prst="rect">
            <a:avLst/>
          </a:prstGeom>
          <a:noFill/>
        </p:spPr>
        <p:txBody>
          <a:bodyPr wrap="square" rtlCol="0">
            <a:spAutoFit/>
          </a:bodyPr>
          <a:lstStyle/>
          <a:p>
            <a:r>
              <a:rPr lang="cs-CZ" sz="1100" dirty="0">
                <a:solidFill>
                  <a:schemeClr val="accent1"/>
                </a:solidFill>
              </a:rPr>
              <a:t>Ne</a:t>
            </a:r>
          </a:p>
        </p:txBody>
      </p:sp>
      <p:sp>
        <p:nvSpPr>
          <p:cNvPr id="5" name="TextovéPole 4"/>
          <p:cNvSpPr txBox="1"/>
          <p:nvPr/>
        </p:nvSpPr>
        <p:spPr>
          <a:xfrm>
            <a:off x="1323535" y="4386998"/>
            <a:ext cx="2502850" cy="261542"/>
          </a:xfrm>
          <a:prstGeom prst="rect">
            <a:avLst/>
          </a:prstGeom>
          <a:noFill/>
        </p:spPr>
        <p:txBody>
          <a:bodyPr wrap="square" rtlCol="0">
            <a:spAutoFit/>
          </a:bodyPr>
          <a:lstStyle/>
          <a:p>
            <a:r>
              <a:rPr lang="cs-CZ" sz="1100" dirty="0">
                <a:solidFill>
                  <a:schemeClr val="accent5">
                    <a:lumMod val="75000"/>
                  </a:schemeClr>
                </a:solidFill>
              </a:rPr>
              <a:t>Ano</a:t>
            </a:r>
          </a:p>
        </p:txBody>
      </p:sp>
      <p:sp>
        <p:nvSpPr>
          <p:cNvPr id="6" name="Elipsa 10"/>
          <p:cNvSpPr/>
          <p:nvPr/>
        </p:nvSpPr>
        <p:spPr>
          <a:xfrm>
            <a:off x="1252534" y="4239076"/>
            <a:ext cx="88754" cy="887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sp>
        <p:nvSpPr>
          <p:cNvPr id="7" name="Elipsa 11"/>
          <p:cNvSpPr/>
          <p:nvPr/>
        </p:nvSpPr>
        <p:spPr>
          <a:xfrm>
            <a:off x="1252534" y="4469328"/>
            <a:ext cx="88754" cy="8875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sp>
        <p:nvSpPr>
          <p:cNvPr id="8" name="TextovéPole 7"/>
          <p:cNvSpPr txBox="1"/>
          <p:nvPr/>
        </p:nvSpPr>
        <p:spPr>
          <a:xfrm>
            <a:off x="1422030" y="5124715"/>
            <a:ext cx="4029983" cy="979594"/>
          </a:xfrm>
          <a:prstGeom prst="rect">
            <a:avLst/>
          </a:prstGeom>
          <a:solidFill>
            <a:schemeClr val="bg1">
              <a:lumMod val="85000"/>
            </a:schemeClr>
          </a:solidFill>
          <a:ln>
            <a:solidFill>
              <a:schemeClr val="bg1">
                <a:lumMod val="50000"/>
              </a:schemeClr>
            </a:solidFill>
          </a:ln>
        </p:spPr>
        <p:txBody>
          <a:bodyPr wrap="square" rtlCol="0">
            <a:noAutofit/>
          </a:bodyPr>
          <a:lstStyle/>
          <a:p>
            <a:r>
              <a:rPr lang="cs-CZ" sz="1400" dirty="0"/>
              <a:t>Z celkového počtu 125 pacientů jež prošli paliativním </a:t>
            </a:r>
            <a:r>
              <a:rPr lang="cs-CZ" sz="1400" dirty="0" err="1"/>
              <a:t>prescreeningem</a:t>
            </a:r>
            <a:r>
              <a:rPr lang="cs-CZ" sz="1400" dirty="0"/>
              <a:t> dle kritérií SQ- a NECPAL &gt;=7 je 72,5 % pacientů tzv. paliativně pozitivních.</a:t>
            </a:r>
          </a:p>
          <a:p>
            <a:endParaRPr lang="cs-CZ" sz="1400" dirty="0"/>
          </a:p>
          <a:p>
            <a:endParaRPr lang="cs-CZ" sz="1400" dirty="0"/>
          </a:p>
        </p:txBody>
      </p:sp>
      <p:sp>
        <p:nvSpPr>
          <p:cNvPr id="9" name="Obdélník 8"/>
          <p:cNvSpPr/>
          <p:nvPr/>
        </p:nvSpPr>
        <p:spPr>
          <a:xfrm>
            <a:off x="516153" y="818711"/>
            <a:ext cx="4570809" cy="646163"/>
          </a:xfrm>
          <a:prstGeom prst="rect">
            <a:avLst/>
          </a:prstGeom>
        </p:spPr>
        <p:txBody>
          <a:bodyPr>
            <a:spAutoFit/>
          </a:bodyPr>
          <a:lstStyle/>
          <a:p>
            <a:r>
              <a:rPr lang="cs-CZ" sz="1799" i="1" dirty="0"/>
              <a:t>Překvapilo by Vás, kdyby tento pacient zemřel v průběhu následujících 6 měsíců?</a:t>
            </a:r>
          </a:p>
        </p:txBody>
      </p:sp>
      <p:graphicFrame>
        <p:nvGraphicFramePr>
          <p:cNvPr id="10" name="Zástupný symbol pro obsah 3"/>
          <p:cNvGraphicFramePr>
            <a:graphicFrameLocks/>
          </p:cNvGraphicFramePr>
          <p:nvPr/>
        </p:nvGraphicFramePr>
        <p:xfrm>
          <a:off x="6547771" y="1205428"/>
          <a:ext cx="3819918" cy="2353286"/>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ovéPole 10"/>
          <p:cNvSpPr txBox="1"/>
          <p:nvPr/>
        </p:nvSpPr>
        <p:spPr>
          <a:xfrm>
            <a:off x="7955938" y="3486196"/>
            <a:ext cx="2882492" cy="338466"/>
          </a:xfrm>
          <a:prstGeom prst="rect">
            <a:avLst/>
          </a:prstGeom>
          <a:noFill/>
        </p:spPr>
        <p:txBody>
          <a:bodyPr wrap="square" rtlCol="0">
            <a:spAutoFit/>
          </a:bodyPr>
          <a:lstStyle/>
          <a:p>
            <a:r>
              <a:rPr lang="cs-CZ" sz="1600" dirty="0"/>
              <a:t>NECPAL skóre</a:t>
            </a:r>
          </a:p>
        </p:txBody>
      </p:sp>
      <p:sp>
        <p:nvSpPr>
          <p:cNvPr id="12" name="TextovéPole 11"/>
          <p:cNvSpPr txBox="1"/>
          <p:nvPr/>
        </p:nvSpPr>
        <p:spPr>
          <a:xfrm>
            <a:off x="9446016" y="4416979"/>
            <a:ext cx="1003705" cy="369236"/>
          </a:xfrm>
          <a:prstGeom prst="rect">
            <a:avLst/>
          </a:prstGeom>
          <a:noFill/>
        </p:spPr>
        <p:txBody>
          <a:bodyPr wrap="square" rtlCol="0">
            <a:spAutoFit/>
          </a:bodyPr>
          <a:lstStyle/>
          <a:p>
            <a:r>
              <a:rPr lang="cs-CZ" sz="1799" dirty="0"/>
              <a:t>n = 125</a:t>
            </a:r>
          </a:p>
        </p:txBody>
      </p:sp>
      <p:graphicFrame>
        <p:nvGraphicFramePr>
          <p:cNvPr id="13" name="Graf 12"/>
          <p:cNvGraphicFramePr/>
          <p:nvPr/>
        </p:nvGraphicFramePr>
        <p:xfrm>
          <a:off x="7545052" y="4327830"/>
          <a:ext cx="2517804" cy="224643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ovéPole 13"/>
          <p:cNvSpPr txBox="1"/>
          <p:nvPr/>
        </p:nvSpPr>
        <p:spPr>
          <a:xfrm>
            <a:off x="6109547" y="5033987"/>
            <a:ext cx="2829240" cy="261542"/>
          </a:xfrm>
          <a:prstGeom prst="rect">
            <a:avLst/>
          </a:prstGeom>
          <a:noFill/>
        </p:spPr>
        <p:txBody>
          <a:bodyPr wrap="square" rtlCol="0">
            <a:spAutoFit/>
          </a:bodyPr>
          <a:lstStyle/>
          <a:p>
            <a:r>
              <a:rPr lang="cs-CZ" sz="1100" dirty="0">
                <a:solidFill>
                  <a:schemeClr val="accent3"/>
                </a:solidFill>
              </a:rPr>
              <a:t>Paliativně pozitivní</a:t>
            </a:r>
          </a:p>
        </p:txBody>
      </p:sp>
      <p:sp>
        <p:nvSpPr>
          <p:cNvPr id="15" name="TextovéPole 14"/>
          <p:cNvSpPr txBox="1"/>
          <p:nvPr/>
        </p:nvSpPr>
        <p:spPr>
          <a:xfrm>
            <a:off x="6109546" y="5261788"/>
            <a:ext cx="2502850" cy="261542"/>
          </a:xfrm>
          <a:prstGeom prst="rect">
            <a:avLst/>
          </a:prstGeom>
          <a:noFill/>
        </p:spPr>
        <p:txBody>
          <a:bodyPr wrap="square" rtlCol="0">
            <a:spAutoFit/>
          </a:bodyPr>
          <a:lstStyle/>
          <a:p>
            <a:r>
              <a:rPr lang="cs-CZ" sz="1100" dirty="0">
                <a:solidFill>
                  <a:schemeClr val="accent4"/>
                </a:solidFill>
              </a:rPr>
              <a:t>Paliativně negativní</a:t>
            </a:r>
          </a:p>
        </p:txBody>
      </p:sp>
      <p:sp>
        <p:nvSpPr>
          <p:cNvPr id="16" name="Elipsa 10"/>
          <p:cNvSpPr/>
          <p:nvPr/>
        </p:nvSpPr>
        <p:spPr>
          <a:xfrm>
            <a:off x="6038545" y="5113866"/>
            <a:ext cx="88754" cy="8875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sp>
        <p:nvSpPr>
          <p:cNvPr id="17" name="Elipsa 11"/>
          <p:cNvSpPr/>
          <p:nvPr/>
        </p:nvSpPr>
        <p:spPr>
          <a:xfrm>
            <a:off x="6038545" y="5344118"/>
            <a:ext cx="88754" cy="8875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graphicFrame>
        <p:nvGraphicFramePr>
          <p:cNvPr id="18" name="Graf 17"/>
          <p:cNvGraphicFramePr/>
          <p:nvPr/>
        </p:nvGraphicFramePr>
        <p:xfrm>
          <a:off x="790419" y="1688819"/>
          <a:ext cx="2517804" cy="2246433"/>
        </p:xfrm>
        <a:graphic>
          <a:graphicData uri="http://schemas.openxmlformats.org/drawingml/2006/chart">
            <c:chart xmlns:c="http://schemas.openxmlformats.org/drawingml/2006/chart" xmlns:r="http://schemas.openxmlformats.org/officeDocument/2006/relationships" r:id="rId4"/>
          </a:graphicData>
        </a:graphic>
      </p:graphicFrame>
      <p:sp>
        <p:nvSpPr>
          <p:cNvPr id="19" name="Šipka doprava 18"/>
          <p:cNvSpPr/>
          <p:nvPr/>
        </p:nvSpPr>
        <p:spPr>
          <a:xfrm>
            <a:off x="4013118" y="1897947"/>
            <a:ext cx="1073845" cy="56467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t>n = 114</a:t>
            </a:r>
          </a:p>
        </p:txBody>
      </p:sp>
      <p:sp>
        <p:nvSpPr>
          <p:cNvPr id="20" name="TextovéPole 19"/>
          <p:cNvSpPr txBox="1"/>
          <p:nvPr/>
        </p:nvSpPr>
        <p:spPr>
          <a:xfrm>
            <a:off x="826262" y="1501919"/>
            <a:ext cx="1003705" cy="369236"/>
          </a:xfrm>
          <a:prstGeom prst="rect">
            <a:avLst/>
          </a:prstGeom>
          <a:noFill/>
        </p:spPr>
        <p:txBody>
          <a:bodyPr wrap="square" rtlCol="0">
            <a:spAutoFit/>
          </a:bodyPr>
          <a:lstStyle/>
          <a:p>
            <a:r>
              <a:rPr lang="cs-CZ" sz="1799" dirty="0"/>
              <a:t>n = 125</a:t>
            </a:r>
          </a:p>
        </p:txBody>
      </p:sp>
    </p:spTree>
    <p:extLst>
      <p:ext uri="{BB962C8B-B14F-4D97-AF65-F5344CB8AC3E}">
        <p14:creationId xmlns:p14="http://schemas.microsoft.com/office/powerpoint/2010/main" val="358458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Doba od paliativního </a:t>
            </a:r>
            <a:r>
              <a:rPr lang="cs-CZ" dirty="0" err="1"/>
              <a:t>prescreeningu</a:t>
            </a:r>
            <a:r>
              <a:rPr lang="cs-CZ" dirty="0"/>
              <a:t> do úmrtí</a:t>
            </a:r>
          </a:p>
        </p:txBody>
      </p:sp>
      <p:sp>
        <p:nvSpPr>
          <p:cNvPr id="4" name="TextovéPole 3"/>
          <p:cNvSpPr txBox="1"/>
          <p:nvPr/>
        </p:nvSpPr>
        <p:spPr>
          <a:xfrm>
            <a:off x="5007844" y="6098265"/>
            <a:ext cx="3097130" cy="338466"/>
          </a:xfrm>
          <a:prstGeom prst="rect">
            <a:avLst/>
          </a:prstGeom>
          <a:noFill/>
        </p:spPr>
        <p:txBody>
          <a:bodyPr wrap="square" rtlCol="0">
            <a:spAutoFit/>
          </a:bodyPr>
          <a:lstStyle/>
          <a:p>
            <a:r>
              <a:rPr lang="cs-CZ" sz="1600" dirty="0"/>
              <a:t>Doba do úmrtí (týdny)</a:t>
            </a:r>
          </a:p>
        </p:txBody>
      </p:sp>
      <p:graphicFrame>
        <p:nvGraphicFramePr>
          <p:cNvPr id="5" name="Zástupný symbol pro obsah 3"/>
          <p:cNvGraphicFramePr>
            <a:graphicFrameLocks/>
          </p:cNvGraphicFramePr>
          <p:nvPr/>
        </p:nvGraphicFramePr>
        <p:xfrm>
          <a:off x="1164467" y="1753037"/>
          <a:ext cx="10370333" cy="422255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ovéPole 5"/>
          <p:cNvSpPr txBox="1"/>
          <p:nvPr/>
        </p:nvSpPr>
        <p:spPr>
          <a:xfrm rot="16200000">
            <a:off x="-239179" y="3012562"/>
            <a:ext cx="2045750" cy="338466"/>
          </a:xfrm>
          <a:prstGeom prst="rect">
            <a:avLst/>
          </a:prstGeom>
          <a:noFill/>
        </p:spPr>
        <p:txBody>
          <a:bodyPr wrap="square" rtlCol="0">
            <a:spAutoFit/>
          </a:bodyPr>
          <a:lstStyle/>
          <a:p>
            <a:r>
              <a:rPr lang="cs-CZ" sz="1600" dirty="0"/>
              <a:t>Podíl pacientů</a:t>
            </a:r>
          </a:p>
        </p:txBody>
      </p:sp>
      <p:sp>
        <p:nvSpPr>
          <p:cNvPr id="7" name="TextovéPole 6"/>
          <p:cNvSpPr txBox="1"/>
          <p:nvPr/>
        </p:nvSpPr>
        <p:spPr>
          <a:xfrm>
            <a:off x="8705560" y="2356798"/>
            <a:ext cx="2829240" cy="261542"/>
          </a:xfrm>
          <a:prstGeom prst="rect">
            <a:avLst/>
          </a:prstGeom>
          <a:noFill/>
        </p:spPr>
        <p:txBody>
          <a:bodyPr wrap="square" rtlCol="0">
            <a:spAutoFit/>
          </a:bodyPr>
          <a:lstStyle/>
          <a:p>
            <a:r>
              <a:rPr lang="cs-CZ" sz="1100" dirty="0">
                <a:solidFill>
                  <a:schemeClr val="accent5">
                    <a:lumMod val="50000"/>
                  </a:schemeClr>
                </a:solidFill>
              </a:rPr>
              <a:t>Věk méně než 80 let</a:t>
            </a:r>
          </a:p>
        </p:txBody>
      </p:sp>
      <p:sp>
        <p:nvSpPr>
          <p:cNvPr id="8" name="TextovéPole 7"/>
          <p:cNvSpPr txBox="1"/>
          <p:nvPr/>
        </p:nvSpPr>
        <p:spPr>
          <a:xfrm>
            <a:off x="8705560" y="2584599"/>
            <a:ext cx="2502850" cy="261542"/>
          </a:xfrm>
          <a:prstGeom prst="rect">
            <a:avLst/>
          </a:prstGeom>
          <a:noFill/>
        </p:spPr>
        <p:txBody>
          <a:bodyPr wrap="square" rtlCol="0">
            <a:spAutoFit/>
          </a:bodyPr>
          <a:lstStyle/>
          <a:p>
            <a:r>
              <a:rPr lang="cs-CZ" sz="1100" dirty="0">
                <a:solidFill>
                  <a:schemeClr val="accent6">
                    <a:lumMod val="50000"/>
                  </a:schemeClr>
                </a:solidFill>
              </a:rPr>
              <a:t>Věk 80+</a:t>
            </a:r>
          </a:p>
        </p:txBody>
      </p:sp>
      <p:sp>
        <p:nvSpPr>
          <p:cNvPr id="9" name="Elipsa 10"/>
          <p:cNvSpPr/>
          <p:nvPr/>
        </p:nvSpPr>
        <p:spPr>
          <a:xfrm>
            <a:off x="8634559" y="2436677"/>
            <a:ext cx="88754" cy="88754"/>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sp>
        <p:nvSpPr>
          <p:cNvPr id="10" name="Elipsa 11"/>
          <p:cNvSpPr/>
          <p:nvPr/>
        </p:nvSpPr>
        <p:spPr>
          <a:xfrm>
            <a:off x="8634559" y="2666929"/>
            <a:ext cx="88754" cy="88754"/>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sp>
        <p:nvSpPr>
          <p:cNvPr id="11" name="TextovéPole 10"/>
          <p:cNvSpPr txBox="1"/>
          <p:nvPr/>
        </p:nvSpPr>
        <p:spPr>
          <a:xfrm>
            <a:off x="453453" y="833487"/>
            <a:ext cx="9754688" cy="679652"/>
          </a:xfrm>
          <a:prstGeom prst="rect">
            <a:avLst/>
          </a:prstGeom>
          <a:solidFill>
            <a:schemeClr val="bg1">
              <a:lumMod val="85000"/>
            </a:schemeClr>
          </a:solidFill>
          <a:ln>
            <a:solidFill>
              <a:schemeClr val="bg1">
                <a:lumMod val="50000"/>
              </a:schemeClr>
            </a:solidFill>
          </a:ln>
        </p:spPr>
        <p:txBody>
          <a:bodyPr wrap="square" rtlCol="0">
            <a:noAutofit/>
          </a:bodyPr>
          <a:lstStyle/>
          <a:p>
            <a:r>
              <a:rPr lang="cs-CZ" sz="1400" dirty="0"/>
              <a:t>Doba od paliativního </a:t>
            </a:r>
            <a:r>
              <a:rPr lang="cs-CZ" sz="1400" dirty="0" err="1"/>
              <a:t>prescreeningu</a:t>
            </a:r>
            <a:r>
              <a:rPr lang="cs-CZ" sz="1400" dirty="0"/>
              <a:t> do úmrtí je velmi variabilní. Většina pacientů v době provedení paliativního konzilia měla před sebou už méně než měsíc života. </a:t>
            </a:r>
          </a:p>
          <a:p>
            <a:endParaRPr lang="cs-CZ" sz="1400" dirty="0"/>
          </a:p>
        </p:txBody>
      </p:sp>
    </p:spTree>
    <p:extLst>
      <p:ext uri="{BB962C8B-B14F-4D97-AF65-F5344CB8AC3E}">
        <p14:creationId xmlns:p14="http://schemas.microsoft.com/office/powerpoint/2010/main" val="137065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335273" y="261473"/>
            <a:ext cx="9143715" cy="647903"/>
          </a:xfrm>
        </p:spPr>
        <p:txBody>
          <a:bodyPr>
            <a:normAutofit fontScale="90000"/>
          </a:bodyPr>
          <a:lstStyle/>
          <a:p>
            <a:r>
              <a:rPr lang="cs-CZ" dirty="0"/>
              <a:t>Objem vykázané zdravotní péče v posledním roce života</a:t>
            </a:r>
          </a:p>
        </p:txBody>
      </p:sp>
      <p:sp>
        <p:nvSpPr>
          <p:cNvPr id="2" name="TextovéPole 1"/>
          <p:cNvSpPr txBox="1"/>
          <p:nvPr/>
        </p:nvSpPr>
        <p:spPr>
          <a:xfrm>
            <a:off x="1044756" y="1361253"/>
            <a:ext cx="3177800" cy="369236"/>
          </a:xfrm>
          <a:prstGeom prst="rect">
            <a:avLst/>
          </a:prstGeom>
          <a:noFill/>
        </p:spPr>
        <p:txBody>
          <a:bodyPr wrap="square" rtlCol="0">
            <a:spAutoFit/>
          </a:bodyPr>
          <a:lstStyle/>
          <a:p>
            <a:r>
              <a:rPr lang="cs-CZ" sz="1799" b="1" dirty="0"/>
              <a:t>Pacienti do 80 let (n = 65)</a:t>
            </a:r>
          </a:p>
        </p:txBody>
      </p:sp>
      <p:sp>
        <p:nvSpPr>
          <p:cNvPr id="5" name="TextovéPole 4"/>
          <p:cNvSpPr txBox="1"/>
          <p:nvPr/>
        </p:nvSpPr>
        <p:spPr>
          <a:xfrm>
            <a:off x="7400357" y="1361253"/>
            <a:ext cx="3493405" cy="369236"/>
          </a:xfrm>
          <a:prstGeom prst="rect">
            <a:avLst/>
          </a:prstGeom>
          <a:noFill/>
        </p:spPr>
        <p:txBody>
          <a:bodyPr wrap="square" rtlCol="0">
            <a:spAutoFit/>
          </a:bodyPr>
          <a:lstStyle/>
          <a:p>
            <a:r>
              <a:rPr lang="cs-CZ" sz="1799" b="1" dirty="0"/>
              <a:t>Pacienti 80 a více let (n = 60)</a:t>
            </a:r>
          </a:p>
        </p:txBody>
      </p:sp>
      <p:sp>
        <p:nvSpPr>
          <p:cNvPr id="6" name="TextovéPole 5"/>
          <p:cNvSpPr txBox="1"/>
          <p:nvPr/>
        </p:nvSpPr>
        <p:spPr>
          <a:xfrm>
            <a:off x="1425657" y="2079523"/>
            <a:ext cx="2796899" cy="1200016"/>
          </a:xfrm>
          <a:prstGeom prst="rect">
            <a:avLst/>
          </a:prstGeom>
          <a:noFill/>
        </p:spPr>
        <p:txBody>
          <a:bodyPr wrap="square" rtlCol="0">
            <a:spAutoFit/>
          </a:bodyPr>
          <a:lstStyle/>
          <a:p>
            <a:r>
              <a:rPr lang="cs-CZ" sz="1799" dirty="0"/>
              <a:t>Průměrný počet bodů vykázaných na ústavní péči v posledním roce života:</a:t>
            </a:r>
            <a:r>
              <a:rPr lang="cs-CZ" sz="1799" b="1" dirty="0"/>
              <a:t> 2 954</a:t>
            </a:r>
          </a:p>
        </p:txBody>
      </p:sp>
      <p:sp>
        <p:nvSpPr>
          <p:cNvPr id="7" name="TextovéPole 6"/>
          <p:cNvSpPr txBox="1"/>
          <p:nvPr/>
        </p:nvSpPr>
        <p:spPr>
          <a:xfrm>
            <a:off x="7150051" y="2079523"/>
            <a:ext cx="2796899" cy="1200016"/>
          </a:xfrm>
          <a:prstGeom prst="rect">
            <a:avLst/>
          </a:prstGeom>
          <a:noFill/>
        </p:spPr>
        <p:txBody>
          <a:bodyPr wrap="square" rtlCol="0">
            <a:spAutoFit/>
          </a:bodyPr>
          <a:lstStyle/>
          <a:p>
            <a:r>
              <a:rPr lang="cs-CZ" sz="1799" dirty="0"/>
              <a:t>Průměrný počet bodů vykázaných na ústavní péči v posledním roce života:</a:t>
            </a:r>
            <a:r>
              <a:rPr lang="cs-CZ" sz="1799" b="1" dirty="0"/>
              <a:t> 400</a:t>
            </a:r>
          </a:p>
        </p:txBody>
      </p:sp>
      <p:graphicFrame>
        <p:nvGraphicFramePr>
          <p:cNvPr id="12" name="Graf 11"/>
          <p:cNvGraphicFramePr/>
          <p:nvPr/>
        </p:nvGraphicFramePr>
        <p:xfrm>
          <a:off x="1345445" y="3573376"/>
          <a:ext cx="2517804" cy="2246433"/>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ovéPole 12"/>
          <p:cNvSpPr txBox="1"/>
          <p:nvPr/>
        </p:nvSpPr>
        <p:spPr>
          <a:xfrm>
            <a:off x="4571117" y="4449685"/>
            <a:ext cx="2829240" cy="338466"/>
          </a:xfrm>
          <a:prstGeom prst="rect">
            <a:avLst/>
          </a:prstGeom>
          <a:noFill/>
        </p:spPr>
        <p:txBody>
          <a:bodyPr wrap="square" rtlCol="0">
            <a:spAutoFit/>
          </a:bodyPr>
          <a:lstStyle/>
          <a:p>
            <a:r>
              <a:rPr lang="cs-CZ" sz="1600" dirty="0">
                <a:solidFill>
                  <a:schemeClr val="accent1"/>
                </a:solidFill>
              </a:rPr>
              <a:t>Před paliativním konziliem</a:t>
            </a:r>
          </a:p>
        </p:txBody>
      </p:sp>
      <p:sp>
        <p:nvSpPr>
          <p:cNvPr id="14" name="TextovéPole 13"/>
          <p:cNvSpPr txBox="1"/>
          <p:nvPr/>
        </p:nvSpPr>
        <p:spPr>
          <a:xfrm>
            <a:off x="4571117" y="4677486"/>
            <a:ext cx="2502850" cy="338466"/>
          </a:xfrm>
          <a:prstGeom prst="rect">
            <a:avLst/>
          </a:prstGeom>
          <a:noFill/>
        </p:spPr>
        <p:txBody>
          <a:bodyPr wrap="square" rtlCol="0">
            <a:spAutoFit/>
          </a:bodyPr>
          <a:lstStyle/>
          <a:p>
            <a:r>
              <a:rPr lang="cs-CZ" sz="1600" dirty="0">
                <a:solidFill>
                  <a:schemeClr val="bg2">
                    <a:lumMod val="50000"/>
                  </a:schemeClr>
                </a:solidFill>
              </a:rPr>
              <a:t>Po paliativním konziliu</a:t>
            </a:r>
          </a:p>
        </p:txBody>
      </p:sp>
      <p:sp>
        <p:nvSpPr>
          <p:cNvPr id="15" name="Elipsa 10"/>
          <p:cNvSpPr/>
          <p:nvPr/>
        </p:nvSpPr>
        <p:spPr>
          <a:xfrm>
            <a:off x="4461948" y="4530317"/>
            <a:ext cx="141797" cy="1417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sp>
        <p:nvSpPr>
          <p:cNvPr id="16" name="Elipsa 11"/>
          <p:cNvSpPr/>
          <p:nvPr/>
        </p:nvSpPr>
        <p:spPr>
          <a:xfrm>
            <a:off x="4461948" y="4775271"/>
            <a:ext cx="141797" cy="141797"/>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graphicFrame>
        <p:nvGraphicFramePr>
          <p:cNvPr id="17" name="Graf 16"/>
          <p:cNvGraphicFramePr/>
          <p:nvPr/>
        </p:nvGraphicFramePr>
        <p:xfrm>
          <a:off x="7509525" y="3477999"/>
          <a:ext cx="2517804" cy="22464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066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Aktuální výzvy pro nemocniční péči</a:t>
            </a:r>
          </a:p>
        </p:txBody>
      </p:sp>
    </p:spTree>
    <p:extLst>
      <p:ext uri="{BB962C8B-B14F-4D97-AF65-F5344CB8AC3E}">
        <p14:creationId xmlns:p14="http://schemas.microsoft.com/office/powerpoint/2010/main" val="3987617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335272" y="261473"/>
            <a:ext cx="4482360" cy="647903"/>
          </a:xfrm>
        </p:spPr>
        <p:txBody>
          <a:bodyPr/>
          <a:lstStyle/>
          <a:p>
            <a:r>
              <a:rPr lang="cs-CZ" dirty="0"/>
              <a:t>Nemocnice Jihlava</a:t>
            </a:r>
          </a:p>
        </p:txBody>
      </p:sp>
      <p:sp>
        <p:nvSpPr>
          <p:cNvPr id="18" name="TextovéPole 17"/>
          <p:cNvSpPr txBox="1"/>
          <p:nvPr/>
        </p:nvSpPr>
        <p:spPr>
          <a:xfrm>
            <a:off x="1068601" y="5558592"/>
            <a:ext cx="3197487" cy="268907"/>
          </a:xfrm>
          <a:prstGeom prst="rect">
            <a:avLst/>
          </a:prstGeom>
          <a:noFill/>
        </p:spPr>
        <p:txBody>
          <a:bodyPr wrap="square" rtlCol="0">
            <a:spAutoFit/>
          </a:bodyPr>
          <a:lstStyle/>
          <a:p>
            <a:r>
              <a:rPr lang="cs-CZ" sz="1100" dirty="0">
                <a:solidFill>
                  <a:schemeClr val="accent5">
                    <a:lumMod val="75000"/>
                  </a:schemeClr>
                </a:solidFill>
              </a:rPr>
              <a:t>Podíl hospitalizačních epizod s dg I00-I99</a:t>
            </a:r>
          </a:p>
        </p:txBody>
      </p:sp>
      <p:sp>
        <p:nvSpPr>
          <p:cNvPr id="19" name="TextovéPole 18"/>
          <p:cNvSpPr txBox="1"/>
          <p:nvPr/>
        </p:nvSpPr>
        <p:spPr>
          <a:xfrm>
            <a:off x="1068602" y="5280497"/>
            <a:ext cx="3284549" cy="261542"/>
          </a:xfrm>
          <a:prstGeom prst="rect">
            <a:avLst/>
          </a:prstGeom>
          <a:noFill/>
        </p:spPr>
        <p:txBody>
          <a:bodyPr wrap="square" rtlCol="0">
            <a:spAutoFit/>
          </a:bodyPr>
          <a:lstStyle/>
          <a:p>
            <a:r>
              <a:rPr lang="cs-CZ" sz="1100" dirty="0">
                <a:solidFill>
                  <a:schemeClr val="accent3"/>
                </a:solidFill>
              </a:rPr>
              <a:t>Celkový podíl hospitalizačních epizod</a:t>
            </a:r>
          </a:p>
        </p:txBody>
      </p:sp>
      <p:sp>
        <p:nvSpPr>
          <p:cNvPr id="20" name="Elipsa 8"/>
          <p:cNvSpPr/>
          <p:nvPr/>
        </p:nvSpPr>
        <p:spPr>
          <a:xfrm>
            <a:off x="997601" y="5638470"/>
            <a:ext cx="88754" cy="8875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400"/>
          </a:p>
        </p:txBody>
      </p:sp>
      <p:sp>
        <p:nvSpPr>
          <p:cNvPr id="21" name="Elipsa 9"/>
          <p:cNvSpPr/>
          <p:nvPr/>
        </p:nvSpPr>
        <p:spPr>
          <a:xfrm>
            <a:off x="997601" y="5362826"/>
            <a:ext cx="88754" cy="8875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400"/>
          </a:p>
        </p:txBody>
      </p:sp>
      <p:sp>
        <p:nvSpPr>
          <p:cNvPr id="22" name="TextovéPole 21"/>
          <p:cNvSpPr txBox="1"/>
          <p:nvPr/>
        </p:nvSpPr>
        <p:spPr>
          <a:xfrm>
            <a:off x="1068601" y="5840530"/>
            <a:ext cx="3023361" cy="430775"/>
          </a:xfrm>
          <a:prstGeom prst="rect">
            <a:avLst/>
          </a:prstGeom>
          <a:noFill/>
        </p:spPr>
        <p:txBody>
          <a:bodyPr wrap="square" rtlCol="0">
            <a:spAutoFit/>
          </a:bodyPr>
          <a:lstStyle/>
          <a:p>
            <a:r>
              <a:rPr lang="cs-CZ" sz="1100" dirty="0">
                <a:solidFill>
                  <a:schemeClr val="bg2">
                    <a:lumMod val="50000"/>
                  </a:schemeClr>
                </a:solidFill>
              </a:rPr>
              <a:t>Podíl hospitalizačních epizod s dg C00-C97</a:t>
            </a:r>
          </a:p>
        </p:txBody>
      </p:sp>
      <p:sp>
        <p:nvSpPr>
          <p:cNvPr id="23" name="Elipsa 12"/>
          <p:cNvSpPr/>
          <p:nvPr/>
        </p:nvSpPr>
        <p:spPr>
          <a:xfrm>
            <a:off x="997601" y="5920408"/>
            <a:ext cx="88754" cy="8875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400"/>
          </a:p>
        </p:txBody>
      </p:sp>
      <p:graphicFrame>
        <p:nvGraphicFramePr>
          <p:cNvPr id="24" name="Zástupný symbol pro obsah 3"/>
          <p:cNvGraphicFramePr>
            <a:graphicFrameLocks noGrp="1"/>
          </p:cNvGraphicFramePr>
          <p:nvPr>
            <p:ph idx="1"/>
          </p:nvPr>
        </p:nvGraphicFramePr>
        <p:xfrm>
          <a:off x="86857" y="1288441"/>
          <a:ext cx="5278617" cy="3670312"/>
        </p:xfrm>
        <a:graphic>
          <a:graphicData uri="http://schemas.openxmlformats.org/drawingml/2006/chart">
            <c:chart xmlns:c="http://schemas.openxmlformats.org/drawingml/2006/chart" xmlns:r="http://schemas.openxmlformats.org/officeDocument/2006/relationships" r:id="rId2"/>
          </a:graphicData>
        </a:graphic>
      </p:graphicFrame>
      <p:sp>
        <p:nvSpPr>
          <p:cNvPr id="25" name="TextovéPole 24"/>
          <p:cNvSpPr txBox="1"/>
          <p:nvPr/>
        </p:nvSpPr>
        <p:spPr>
          <a:xfrm rot="16200000">
            <a:off x="-1502421" y="2786582"/>
            <a:ext cx="3455484" cy="276927"/>
          </a:xfrm>
          <a:prstGeom prst="rect">
            <a:avLst/>
          </a:prstGeom>
          <a:noFill/>
        </p:spPr>
        <p:txBody>
          <a:bodyPr wrap="square" rtlCol="0">
            <a:spAutoFit/>
          </a:bodyPr>
          <a:lstStyle/>
          <a:p>
            <a:pPr algn="ctr"/>
            <a:r>
              <a:rPr lang="cs-CZ" sz="1200" dirty="0"/>
              <a:t>Podíl počtu hospitalizačních epizod 2020/2019</a:t>
            </a:r>
          </a:p>
        </p:txBody>
      </p:sp>
      <p:sp>
        <p:nvSpPr>
          <p:cNvPr id="26" name="TextovéPole 25"/>
          <p:cNvSpPr txBox="1"/>
          <p:nvPr/>
        </p:nvSpPr>
        <p:spPr>
          <a:xfrm>
            <a:off x="1156981" y="4866359"/>
            <a:ext cx="3455484" cy="261542"/>
          </a:xfrm>
          <a:prstGeom prst="rect">
            <a:avLst/>
          </a:prstGeom>
          <a:noFill/>
        </p:spPr>
        <p:txBody>
          <a:bodyPr wrap="square" rtlCol="0">
            <a:spAutoFit/>
          </a:bodyPr>
          <a:lstStyle/>
          <a:p>
            <a:pPr algn="ctr"/>
            <a:r>
              <a:rPr lang="cs-CZ" sz="1100" dirty="0"/>
              <a:t>Měsíc</a:t>
            </a:r>
          </a:p>
        </p:txBody>
      </p:sp>
      <p:sp>
        <p:nvSpPr>
          <p:cNvPr id="38" name="Nadpis 2"/>
          <p:cNvSpPr txBox="1">
            <a:spLocks/>
          </p:cNvSpPr>
          <p:nvPr/>
        </p:nvSpPr>
        <p:spPr>
          <a:xfrm>
            <a:off x="6634254" y="261473"/>
            <a:ext cx="4482360" cy="647903"/>
          </a:xfrm>
          <a:prstGeom prst="rect">
            <a:avLst/>
          </a:prstGeom>
        </p:spPr>
        <p:txBody>
          <a:bodyPr/>
          <a:lstStyle>
            <a:lvl1pPr algn="l" defTabSz="914400" rtl="0" eaLnBrk="1" latinLnBrk="0" hangingPunct="1">
              <a:spcBef>
                <a:spcPct val="0"/>
              </a:spcBef>
              <a:buNone/>
              <a:defRPr sz="2400" b="1" kern="1200">
                <a:solidFill>
                  <a:srgbClr val="3E246E"/>
                </a:solidFill>
                <a:latin typeface="+mj-lt"/>
                <a:ea typeface="+mj-ea"/>
                <a:cs typeface="+mj-cs"/>
              </a:defRPr>
            </a:lvl1pPr>
          </a:lstStyle>
          <a:p>
            <a:r>
              <a:rPr lang="cs-CZ" sz="2399" dirty="0"/>
              <a:t>Nemocnice Havlíčkův Brod</a:t>
            </a:r>
          </a:p>
        </p:txBody>
      </p:sp>
      <p:sp>
        <p:nvSpPr>
          <p:cNvPr id="39" name="TextovéPole 38"/>
          <p:cNvSpPr txBox="1"/>
          <p:nvPr/>
        </p:nvSpPr>
        <p:spPr>
          <a:xfrm>
            <a:off x="7367582" y="5558592"/>
            <a:ext cx="3197487" cy="268907"/>
          </a:xfrm>
          <a:prstGeom prst="rect">
            <a:avLst/>
          </a:prstGeom>
          <a:noFill/>
        </p:spPr>
        <p:txBody>
          <a:bodyPr wrap="square" rtlCol="0">
            <a:spAutoFit/>
          </a:bodyPr>
          <a:lstStyle/>
          <a:p>
            <a:r>
              <a:rPr lang="cs-CZ" sz="1100" dirty="0">
                <a:solidFill>
                  <a:schemeClr val="accent5">
                    <a:lumMod val="75000"/>
                  </a:schemeClr>
                </a:solidFill>
              </a:rPr>
              <a:t>Podíl hospitalizačních epizod s dg I00-I99</a:t>
            </a:r>
          </a:p>
        </p:txBody>
      </p:sp>
      <p:sp>
        <p:nvSpPr>
          <p:cNvPr id="40" name="TextovéPole 39"/>
          <p:cNvSpPr txBox="1"/>
          <p:nvPr/>
        </p:nvSpPr>
        <p:spPr>
          <a:xfrm>
            <a:off x="7367583" y="5280497"/>
            <a:ext cx="3284549" cy="261542"/>
          </a:xfrm>
          <a:prstGeom prst="rect">
            <a:avLst/>
          </a:prstGeom>
          <a:noFill/>
        </p:spPr>
        <p:txBody>
          <a:bodyPr wrap="square" rtlCol="0">
            <a:spAutoFit/>
          </a:bodyPr>
          <a:lstStyle/>
          <a:p>
            <a:r>
              <a:rPr lang="cs-CZ" sz="1100" dirty="0">
                <a:solidFill>
                  <a:schemeClr val="accent3"/>
                </a:solidFill>
              </a:rPr>
              <a:t>Celkový podíl hospitalizačních epizod</a:t>
            </a:r>
          </a:p>
        </p:txBody>
      </p:sp>
      <p:sp>
        <p:nvSpPr>
          <p:cNvPr id="41" name="Elipsa 8"/>
          <p:cNvSpPr/>
          <p:nvPr/>
        </p:nvSpPr>
        <p:spPr>
          <a:xfrm>
            <a:off x="7296582" y="5638470"/>
            <a:ext cx="88754" cy="8875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400"/>
          </a:p>
        </p:txBody>
      </p:sp>
      <p:sp>
        <p:nvSpPr>
          <p:cNvPr id="42" name="Elipsa 9"/>
          <p:cNvSpPr/>
          <p:nvPr/>
        </p:nvSpPr>
        <p:spPr>
          <a:xfrm>
            <a:off x="7296582" y="5362826"/>
            <a:ext cx="88754" cy="8875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400"/>
          </a:p>
        </p:txBody>
      </p:sp>
      <p:sp>
        <p:nvSpPr>
          <p:cNvPr id="43" name="TextovéPole 42"/>
          <p:cNvSpPr txBox="1"/>
          <p:nvPr/>
        </p:nvSpPr>
        <p:spPr>
          <a:xfrm>
            <a:off x="7367582" y="5840530"/>
            <a:ext cx="3023361" cy="430775"/>
          </a:xfrm>
          <a:prstGeom prst="rect">
            <a:avLst/>
          </a:prstGeom>
          <a:noFill/>
        </p:spPr>
        <p:txBody>
          <a:bodyPr wrap="square" rtlCol="0">
            <a:spAutoFit/>
          </a:bodyPr>
          <a:lstStyle/>
          <a:p>
            <a:r>
              <a:rPr lang="cs-CZ" sz="1100" dirty="0">
                <a:solidFill>
                  <a:schemeClr val="bg2">
                    <a:lumMod val="50000"/>
                  </a:schemeClr>
                </a:solidFill>
              </a:rPr>
              <a:t>Podíl hospitalizačních epizod s dg C00-C97</a:t>
            </a:r>
          </a:p>
        </p:txBody>
      </p:sp>
      <p:sp>
        <p:nvSpPr>
          <p:cNvPr id="44" name="Elipsa 12"/>
          <p:cNvSpPr/>
          <p:nvPr/>
        </p:nvSpPr>
        <p:spPr>
          <a:xfrm>
            <a:off x="7296582" y="5920408"/>
            <a:ext cx="88754" cy="8875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400"/>
          </a:p>
        </p:txBody>
      </p:sp>
      <p:graphicFrame>
        <p:nvGraphicFramePr>
          <p:cNvPr id="45" name="Zástupný symbol pro obsah 3"/>
          <p:cNvGraphicFramePr>
            <a:graphicFrameLocks/>
          </p:cNvGraphicFramePr>
          <p:nvPr/>
        </p:nvGraphicFramePr>
        <p:xfrm>
          <a:off x="6385838" y="1288441"/>
          <a:ext cx="5278617" cy="3670312"/>
        </p:xfrm>
        <a:graphic>
          <a:graphicData uri="http://schemas.openxmlformats.org/drawingml/2006/chart">
            <c:chart xmlns:c="http://schemas.openxmlformats.org/drawingml/2006/chart" xmlns:r="http://schemas.openxmlformats.org/officeDocument/2006/relationships" r:id="rId3"/>
          </a:graphicData>
        </a:graphic>
      </p:graphicFrame>
      <p:sp>
        <p:nvSpPr>
          <p:cNvPr id="46" name="TextovéPole 45"/>
          <p:cNvSpPr txBox="1"/>
          <p:nvPr/>
        </p:nvSpPr>
        <p:spPr>
          <a:xfrm rot="16200000">
            <a:off x="4796560" y="2786582"/>
            <a:ext cx="3455484" cy="276927"/>
          </a:xfrm>
          <a:prstGeom prst="rect">
            <a:avLst/>
          </a:prstGeom>
          <a:noFill/>
        </p:spPr>
        <p:txBody>
          <a:bodyPr wrap="square" rtlCol="0">
            <a:spAutoFit/>
          </a:bodyPr>
          <a:lstStyle/>
          <a:p>
            <a:pPr algn="ctr"/>
            <a:r>
              <a:rPr lang="cs-CZ" sz="1200" dirty="0"/>
              <a:t>Podíl počtu hospitalizačních epizod 2020/2019</a:t>
            </a:r>
          </a:p>
        </p:txBody>
      </p:sp>
      <p:sp>
        <p:nvSpPr>
          <p:cNvPr id="47" name="TextovéPole 46"/>
          <p:cNvSpPr txBox="1"/>
          <p:nvPr/>
        </p:nvSpPr>
        <p:spPr>
          <a:xfrm>
            <a:off x="7455962" y="4866359"/>
            <a:ext cx="3455484" cy="261542"/>
          </a:xfrm>
          <a:prstGeom prst="rect">
            <a:avLst/>
          </a:prstGeom>
          <a:noFill/>
        </p:spPr>
        <p:txBody>
          <a:bodyPr wrap="square" rtlCol="0">
            <a:spAutoFit/>
          </a:bodyPr>
          <a:lstStyle/>
          <a:p>
            <a:pPr algn="ctr"/>
            <a:r>
              <a:rPr lang="cs-CZ" sz="1100" dirty="0"/>
              <a:t>Měsíc</a:t>
            </a:r>
          </a:p>
        </p:txBody>
      </p:sp>
      <p:sp>
        <p:nvSpPr>
          <p:cNvPr id="2" name="TextovéPole 1"/>
          <p:cNvSpPr txBox="1"/>
          <p:nvPr/>
        </p:nvSpPr>
        <p:spPr>
          <a:xfrm>
            <a:off x="1086355" y="808756"/>
            <a:ext cx="12188825" cy="461545"/>
          </a:xfrm>
          <a:prstGeom prst="rect">
            <a:avLst/>
          </a:prstGeom>
          <a:noFill/>
        </p:spPr>
        <p:txBody>
          <a:bodyPr wrap="square" rtlCol="0">
            <a:spAutoFit/>
          </a:bodyPr>
          <a:lstStyle/>
          <a:p>
            <a:r>
              <a:rPr lang="cs-CZ" sz="1200" i="1" dirty="0"/>
              <a:t>Procenta ukazují poměr počtu hospitalizačních epizod v roce 2020 ku počtu hospitalizačních epizod ve stejném měsíci roku 2019</a:t>
            </a:r>
          </a:p>
          <a:p>
            <a:r>
              <a:rPr lang="cs-CZ" sz="1200" i="1" dirty="0"/>
              <a:t>Zdroj: NRHOSP 2020</a:t>
            </a:r>
          </a:p>
        </p:txBody>
      </p:sp>
    </p:spTree>
    <p:extLst>
      <p:ext uri="{BB962C8B-B14F-4D97-AF65-F5344CB8AC3E}">
        <p14:creationId xmlns:p14="http://schemas.microsoft.com/office/powerpoint/2010/main" val="377301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335272" y="261473"/>
            <a:ext cx="4482360" cy="647903"/>
          </a:xfrm>
        </p:spPr>
        <p:txBody>
          <a:bodyPr/>
          <a:lstStyle/>
          <a:p>
            <a:r>
              <a:rPr lang="cs-CZ" dirty="0"/>
              <a:t>Nemocnice Třebíč</a:t>
            </a:r>
          </a:p>
        </p:txBody>
      </p:sp>
      <p:graphicFrame>
        <p:nvGraphicFramePr>
          <p:cNvPr id="24" name="Zástupný symbol pro obsah 3"/>
          <p:cNvGraphicFramePr>
            <a:graphicFrameLocks noGrp="1"/>
          </p:cNvGraphicFramePr>
          <p:nvPr>
            <p:ph idx="1"/>
          </p:nvPr>
        </p:nvGraphicFramePr>
        <p:xfrm>
          <a:off x="86857" y="1288441"/>
          <a:ext cx="5278617" cy="3670312"/>
        </p:xfrm>
        <a:graphic>
          <a:graphicData uri="http://schemas.openxmlformats.org/drawingml/2006/chart">
            <c:chart xmlns:c="http://schemas.openxmlformats.org/drawingml/2006/chart" xmlns:r="http://schemas.openxmlformats.org/officeDocument/2006/relationships" r:id="rId2"/>
          </a:graphicData>
        </a:graphic>
      </p:graphicFrame>
      <p:sp>
        <p:nvSpPr>
          <p:cNvPr id="25" name="TextovéPole 24"/>
          <p:cNvSpPr txBox="1"/>
          <p:nvPr/>
        </p:nvSpPr>
        <p:spPr>
          <a:xfrm rot="16200000">
            <a:off x="-1502421" y="2786582"/>
            <a:ext cx="3455484" cy="276927"/>
          </a:xfrm>
          <a:prstGeom prst="rect">
            <a:avLst/>
          </a:prstGeom>
          <a:noFill/>
        </p:spPr>
        <p:txBody>
          <a:bodyPr wrap="square" rtlCol="0">
            <a:spAutoFit/>
          </a:bodyPr>
          <a:lstStyle/>
          <a:p>
            <a:pPr algn="ctr"/>
            <a:r>
              <a:rPr lang="cs-CZ" sz="1200" dirty="0"/>
              <a:t>Podíl počtu hospitalizačních epizod 2020/2019</a:t>
            </a:r>
          </a:p>
        </p:txBody>
      </p:sp>
      <p:sp>
        <p:nvSpPr>
          <p:cNvPr id="26" name="TextovéPole 25"/>
          <p:cNvSpPr txBox="1"/>
          <p:nvPr/>
        </p:nvSpPr>
        <p:spPr>
          <a:xfrm>
            <a:off x="1156981" y="4866359"/>
            <a:ext cx="3455484" cy="261542"/>
          </a:xfrm>
          <a:prstGeom prst="rect">
            <a:avLst/>
          </a:prstGeom>
          <a:noFill/>
        </p:spPr>
        <p:txBody>
          <a:bodyPr wrap="square" rtlCol="0">
            <a:spAutoFit/>
          </a:bodyPr>
          <a:lstStyle/>
          <a:p>
            <a:pPr algn="ctr"/>
            <a:r>
              <a:rPr lang="cs-CZ" sz="1100" dirty="0"/>
              <a:t>Měsíc</a:t>
            </a:r>
          </a:p>
        </p:txBody>
      </p:sp>
      <p:sp>
        <p:nvSpPr>
          <p:cNvPr id="38" name="Nadpis 2"/>
          <p:cNvSpPr txBox="1">
            <a:spLocks/>
          </p:cNvSpPr>
          <p:nvPr/>
        </p:nvSpPr>
        <p:spPr>
          <a:xfrm>
            <a:off x="6634254" y="261473"/>
            <a:ext cx="4482360" cy="647903"/>
          </a:xfrm>
          <a:prstGeom prst="rect">
            <a:avLst/>
          </a:prstGeom>
        </p:spPr>
        <p:txBody>
          <a:bodyPr/>
          <a:lstStyle>
            <a:lvl1pPr algn="l" defTabSz="914400" rtl="0" eaLnBrk="1" latinLnBrk="0" hangingPunct="1">
              <a:spcBef>
                <a:spcPct val="0"/>
              </a:spcBef>
              <a:buNone/>
              <a:defRPr sz="2400" b="1" kern="1200">
                <a:solidFill>
                  <a:srgbClr val="3E246E"/>
                </a:solidFill>
                <a:latin typeface="+mj-lt"/>
                <a:ea typeface="+mj-ea"/>
                <a:cs typeface="+mj-cs"/>
              </a:defRPr>
            </a:lvl1pPr>
          </a:lstStyle>
          <a:p>
            <a:r>
              <a:rPr lang="cs-CZ" sz="2399" dirty="0"/>
              <a:t>Nemocnice Nové Město n. M.</a:t>
            </a:r>
          </a:p>
        </p:txBody>
      </p:sp>
      <p:graphicFrame>
        <p:nvGraphicFramePr>
          <p:cNvPr id="45" name="Zástupný symbol pro obsah 3"/>
          <p:cNvGraphicFramePr>
            <a:graphicFrameLocks/>
          </p:cNvGraphicFramePr>
          <p:nvPr/>
        </p:nvGraphicFramePr>
        <p:xfrm>
          <a:off x="6385838" y="1288441"/>
          <a:ext cx="5278617" cy="3670312"/>
        </p:xfrm>
        <a:graphic>
          <a:graphicData uri="http://schemas.openxmlformats.org/drawingml/2006/chart">
            <c:chart xmlns:c="http://schemas.openxmlformats.org/drawingml/2006/chart" xmlns:r="http://schemas.openxmlformats.org/officeDocument/2006/relationships" r:id="rId3"/>
          </a:graphicData>
        </a:graphic>
      </p:graphicFrame>
      <p:sp>
        <p:nvSpPr>
          <p:cNvPr id="46" name="TextovéPole 45"/>
          <p:cNvSpPr txBox="1"/>
          <p:nvPr/>
        </p:nvSpPr>
        <p:spPr>
          <a:xfrm rot="16200000">
            <a:off x="4796560" y="2786582"/>
            <a:ext cx="3455484" cy="276927"/>
          </a:xfrm>
          <a:prstGeom prst="rect">
            <a:avLst/>
          </a:prstGeom>
          <a:noFill/>
        </p:spPr>
        <p:txBody>
          <a:bodyPr wrap="square" rtlCol="0">
            <a:spAutoFit/>
          </a:bodyPr>
          <a:lstStyle/>
          <a:p>
            <a:pPr algn="ctr"/>
            <a:r>
              <a:rPr lang="cs-CZ" sz="1200" dirty="0"/>
              <a:t>Podíl počtu hospitalizačních epizod 2020/2019</a:t>
            </a:r>
          </a:p>
        </p:txBody>
      </p:sp>
      <p:sp>
        <p:nvSpPr>
          <p:cNvPr id="47" name="TextovéPole 46"/>
          <p:cNvSpPr txBox="1"/>
          <p:nvPr/>
        </p:nvSpPr>
        <p:spPr>
          <a:xfrm>
            <a:off x="7455962" y="4866359"/>
            <a:ext cx="3455484" cy="261542"/>
          </a:xfrm>
          <a:prstGeom prst="rect">
            <a:avLst/>
          </a:prstGeom>
          <a:noFill/>
        </p:spPr>
        <p:txBody>
          <a:bodyPr wrap="square" rtlCol="0">
            <a:spAutoFit/>
          </a:bodyPr>
          <a:lstStyle/>
          <a:p>
            <a:pPr algn="ctr"/>
            <a:r>
              <a:rPr lang="cs-CZ" sz="1100" dirty="0"/>
              <a:t>Měsíc</a:t>
            </a:r>
          </a:p>
        </p:txBody>
      </p:sp>
      <p:sp>
        <p:nvSpPr>
          <p:cNvPr id="27" name="TextovéPole 26"/>
          <p:cNvSpPr txBox="1"/>
          <p:nvPr/>
        </p:nvSpPr>
        <p:spPr>
          <a:xfrm>
            <a:off x="1068601" y="5558592"/>
            <a:ext cx="3197487" cy="268907"/>
          </a:xfrm>
          <a:prstGeom prst="rect">
            <a:avLst/>
          </a:prstGeom>
          <a:noFill/>
        </p:spPr>
        <p:txBody>
          <a:bodyPr wrap="square" rtlCol="0">
            <a:spAutoFit/>
          </a:bodyPr>
          <a:lstStyle/>
          <a:p>
            <a:r>
              <a:rPr lang="cs-CZ" sz="1100" dirty="0">
                <a:solidFill>
                  <a:schemeClr val="accent5">
                    <a:lumMod val="75000"/>
                  </a:schemeClr>
                </a:solidFill>
              </a:rPr>
              <a:t>Podíl hospitalizačních epizod s dg I00-I99</a:t>
            </a:r>
          </a:p>
        </p:txBody>
      </p:sp>
      <p:sp>
        <p:nvSpPr>
          <p:cNvPr id="28" name="TextovéPole 27"/>
          <p:cNvSpPr txBox="1"/>
          <p:nvPr/>
        </p:nvSpPr>
        <p:spPr>
          <a:xfrm>
            <a:off x="1068602" y="5280497"/>
            <a:ext cx="3284549" cy="261542"/>
          </a:xfrm>
          <a:prstGeom prst="rect">
            <a:avLst/>
          </a:prstGeom>
          <a:noFill/>
        </p:spPr>
        <p:txBody>
          <a:bodyPr wrap="square" rtlCol="0">
            <a:spAutoFit/>
          </a:bodyPr>
          <a:lstStyle/>
          <a:p>
            <a:r>
              <a:rPr lang="cs-CZ" sz="1100" dirty="0">
                <a:solidFill>
                  <a:schemeClr val="accent3"/>
                </a:solidFill>
              </a:rPr>
              <a:t>Celkový podíl hospitalizačních epizod</a:t>
            </a:r>
          </a:p>
        </p:txBody>
      </p:sp>
      <p:sp>
        <p:nvSpPr>
          <p:cNvPr id="29" name="Elipsa 8"/>
          <p:cNvSpPr/>
          <p:nvPr/>
        </p:nvSpPr>
        <p:spPr>
          <a:xfrm>
            <a:off x="997601" y="5638470"/>
            <a:ext cx="88754" cy="8875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400"/>
          </a:p>
        </p:txBody>
      </p:sp>
      <p:sp>
        <p:nvSpPr>
          <p:cNvPr id="30" name="Elipsa 9"/>
          <p:cNvSpPr/>
          <p:nvPr/>
        </p:nvSpPr>
        <p:spPr>
          <a:xfrm>
            <a:off x="997601" y="5362826"/>
            <a:ext cx="88754" cy="8875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400"/>
          </a:p>
        </p:txBody>
      </p:sp>
      <p:sp>
        <p:nvSpPr>
          <p:cNvPr id="31" name="TextovéPole 30"/>
          <p:cNvSpPr txBox="1"/>
          <p:nvPr/>
        </p:nvSpPr>
        <p:spPr>
          <a:xfrm>
            <a:off x="1068601" y="5840530"/>
            <a:ext cx="3023361" cy="430775"/>
          </a:xfrm>
          <a:prstGeom prst="rect">
            <a:avLst/>
          </a:prstGeom>
          <a:noFill/>
        </p:spPr>
        <p:txBody>
          <a:bodyPr wrap="square" rtlCol="0">
            <a:spAutoFit/>
          </a:bodyPr>
          <a:lstStyle/>
          <a:p>
            <a:r>
              <a:rPr lang="cs-CZ" sz="1100" dirty="0">
                <a:solidFill>
                  <a:schemeClr val="bg2">
                    <a:lumMod val="50000"/>
                  </a:schemeClr>
                </a:solidFill>
              </a:rPr>
              <a:t>Podíl hospitalizačních epizod s dg C00-C97</a:t>
            </a:r>
          </a:p>
        </p:txBody>
      </p:sp>
      <p:sp>
        <p:nvSpPr>
          <p:cNvPr id="32" name="Elipsa 12"/>
          <p:cNvSpPr/>
          <p:nvPr/>
        </p:nvSpPr>
        <p:spPr>
          <a:xfrm>
            <a:off x="997601" y="5920408"/>
            <a:ext cx="88754" cy="8875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400"/>
          </a:p>
        </p:txBody>
      </p:sp>
      <p:sp>
        <p:nvSpPr>
          <p:cNvPr id="33" name="TextovéPole 32"/>
          <p:cNvSpPr txBox="1"/>
          <p:nvPr/>
        </p:nvSpPr>
        <p:spPr>
          <a:xfrm>
            <a:off x="7367582" y="5558592"/>
            <a:ext cx="3197487" cy="268907"/>
          </a:xfrm>
          <a:prstGeom prst="rect">
            <a:avLst/>
          </a:prstGeom>
          <a:noFill/>
        </p:spPr>
        <p:txBody>
          <a:bodyPr wrap="square" rtlCol="0">
            <a:spAutoFit/>
          </a:bodyPr>
          <a:lstStyle/>
          <a:p>
            <a:r>
              <a:rPr lang="cs-CZ" sz="1100" dirty="0">
                <a:solidFill>
                  <a:schemeClr val="accent5">
                    <a:lumMod val="75000"/>
                  </a:schemeClr>
                </a:solidFill>
              </a:rPr>
              <a:t>Podíl hospitalizačních epizod s dg I00-I99</a:t>
            </a:r>
          </a:p>
        </p:txBody>
      </p:sp>
      <p:sp>
        <p:nvSpPr>
          <p:cNvPr id="34" name="TextovéPole 33"/>
          <p:cNvSpPr txBox="1"/>
          <p:nvPr/>
        </p:nvSpPr>
        <p:spPr>
          <a:xfrm>
            <a:off x="7367583" y="5280497"/>
            <a:ext cx="3284549" cy="261542"/>
          </a:xfrm>
          <a:prstGeom prst="rect">
            <a:avLst/>
          </a:prstGeom>
          <a:noFill/>
        </p:spPr>
        <p:txBody>
          <a:bodyPr wrap="square" rtlCol="0">
            <a:spAutoFit/>
          </a:bodyPr>
          <a:lstStyle/>
          <a:p>
            <a:r>
              <a:rPr lang="cs-CZ" sz="1100" dirty="0">
                <a:solidFill>
                  <a:schemeClr val="accent3"/>
                </a:solidFill>
              </a:rPr>
              <a:t>Celkový podíl hospitalizačních epizod</a:t>
            </a:r>
          </a:p>
        </p:txBody>
      </p:sp>
      <p:sp>
        <p:nvSpPr>
          <p:cNvPr id="35" name="Elipsa 8"/>
          <p:cNvSpPr/>
          <p:nvPr/>
        </p:nvSpPr>
        <p:spPr>
          <a:xfrm>
            <a:off x="7296582" y="5638470"/>
            <a:ext cx="88754" cy="8875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400"/>
          </a:p>
        </p:txBody>
      </p:sp>
      <p:sp>
        <p:nvSpPr>
          <p:cNvPr id="36" name="Elipsa 9"/>
          <p:cNvSpPr/>
          <p:nvPr/>
        </p:nvSpPr>
        <p:spPr>
          <a:xfrm>
            <a:off x="7296582" y="5362826"/>
            <a:ext cx="88754" cy="8875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400"/>
          </a:p>
        </p:txBody>
      </p:sp>
      <p:sp>
        <p:nvSpPr>
          <p:cNvPr id="37" name="TextovéPole 36"/>
          <p:cNvSpPr txBox="1"/>
          <p:nvPr/>
        </p:nvSpPr>
        <p:spPr>
          <a:xfrm>
            <a:off x="7367582" y="5840530"/>
            <a:ext cx="3023361" cy="430775"/>
          </a:xfrm>
          <a:prstGeom prst="rect">
            <a:avLst/>
          </a:prstGeom>
          <a:noFill/>
        </p:spPr>
        <p:txBody>
          <a:bodyPr wrap="square" rtlCol="0">
            <a:spAutoFit/>
          </a:bodyPr>
          <a:lstStyle/>
          <a:p>
            <a:r>
              <a:rPr lang="cs-CZ" sz="1100" dirty="0">
                <a:solidFill>
                  <a:schemeClr val="bg2">
                    <a:lumMod val="50000"/>
                  </a:schemeClr>
                </a:solidFill>
              </a:rPr>
              <a:t>Podíl hospitalizačních epizod s dg C00-C97</a:t>
            </a:r>
          </a:p>
        </p:txBody>
      </p:sp>
      <p:sp>
        <p:nvSpPr>
          <p:cNvPr id="48" name="Elipsa 12"/>
          <p:cNvSpPr/>
          <p:nvPr/>
        </p:nvSpPr>
        <p:spPr>
          <a:xfrm>
            <a:off x="7296582" y="5920408"/>
            <a:ext cx="88754" cy="8875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400"/>
          </a:p>
        </p:txBody>
      </p:sp>
      <p:sp>
        <p:nvSpPr>
          <p:cNvPr id="49" name="TextovéPole 48"/>
          <p:cNvSpPr txBox="1"/>
          <p:nvPr/>
        </p:nvSpPr>
        <p:spPr>
          <a:xfrm>
            <a:off x="997601" y="795525"/>
            <a:ext cx="12188825" cy="461545"/>
          </a:xfrm>
          <a:prstGeom prst="rect">
            <a:avLst/>
          </a:prstGeom>
          <a:noFill/>
        </p:spPr>
        <p:txBody>
          <a:bodyPr wrap="square" rtlCol="0">
            <a:spAutoFit/>
          </a:bodyPr>
          <a:lstStyle/>
          <a:p>
            <a:r>
              <a:rPr lang="cs-CZ" sz="1200" i="1" dirty="0"/>
              <a:t>Procenta ukazují poměr počtu hospitalizačních epizod v roce 2020 ku počtu hospitalizačních epizod ve stejném měsíci roku 2019</a:t>
            </a:r>
          </a:p>
          <a:p>
            <a:r>
              <a:rPr lang="cs-CZ" sz="1200" i="1" dirty="0"/>
              <a:t>Zdroj: NRHOSP 2020</a:t>
            </a:r>
          </a:p>
        </p:txBody>
      </p:sp>
    </p:spTree>
    <p:extLst>
      <p:ext uri="{BB962C8B-B14F-4D97-AF65-F5344CB8AC3E}">
        <p14:creationId xmlns:p14="http://schemas.microsoft.com/office/powerpoint/2010/main" val="49202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840DFE-D27B-43BC-A726-83B4032D1247}"/>
              </a:ext>
            </a:extLst>
          </p:cNvPr>
          <p:cNvSpPr>
            <a:spLocks noGrp="1"/>
          </p:cNvSpPr>
          <p:nvPr>
            <p:ph type="title"/>
          </p:nvPr>
        </p:nvSpPr>
        <p:spPr/>
        <p:txBody>
          <a:bodyPr/>
          <a:lstStyle/>
          <a:p>
            <a:r>
              <a:rPr lang="cs-CZ" dirty="0"/>
              <a:t>Hypotézy projektu</a:t>
            </a:r>
          </a:p>
        </p:txBody>
      </p:sp>
      <p:sp>
        <p:nvSpPr>
          <p:cNvPr id="3" name="Zástupný obsah 2">
            <a:extLst>
              <a:ext uri="{FF2B5EF4-FFF2-40B4-BE49-F238E27FC236}">
                <a16:creationId xmlns:a16="http://schemas.microsoft.com/office/drawing/2014/main" id="{9E283C63-C4D9-4D08-BF0C-01A5397695D7}"/>
              </a:ext>
            </a:extLst>
          </p:cNvPr>
          <p:cNvSpPr>
            <a:spLocks noGrp="1"/>
          </p:cNvSpPr>
          <p:nvPr>
            <p:ph idx="1"/>
          </p:nvPr>
        </p:nvSpPr>
        <p:spPr>
          <a:xfrm>
            <a:off x="587829" y="1333500"/>
            <a:ext cx="9344256" cy="4486274"/>
          </a:xfrm>
        </p:spPr>
        <p:txBody>
          <a:bodyPr>
            <a:normAutofit lnSpcReduction="10000"/>
          </a:bodyPr>
          <a:lstStyle/>
          <a:p>
            <a:pPr lvl="0"/>
            <a:r>
              <a:rPr lang="cs-CZ" dirty="0"/>
              <a:t>Zdravotnickým profesionálům zásadně pomůže v přístupu (a indikaci) k paliativní péči </a:t>
            </a:r>
            <a:r>
              <a:rPr lang="cs-CZ" b="1" dirty="0"/>
              <a:t>jednoduchý </a:t>
            </a:r>
            <a:r>
              <a:rPr lang="cs-CZ" b="1" dirty="0" err="1"/>
              <a:t>prescreeningový</a:t>
            </a:r>
            <a:r>
              <a:rPr lang="cs-CZ" b="1" dirty="0"/>
              <a:t> nástroj </a:t>
            </a:r>
            <a:r>
              <a:rPr lang="cs-CZ" dirty="0"/>
              <a:t>(NECPAL) – kdekoliv ve zdravotně-sociálním systému</a:t>
            </a:r>
          </a:p>
          <a:p>
            <a:pPr lvl="0"/>
            <a:r>
              <a:rPr lang="cs-CZ" dirty="0"/>
              <a:t>Provedení </a:t>
            </a:r>
            <a:r>
              <a:rPr lang="cs-CZ" b="1" dirty="0"/>
              <a:t>konzilia</a:t>
            </a:r>
            <a:r>
              <a:rPr lang="cs-CZ" dirty="0"/>
              <a:t> paliativní péče s indikací specializované paliativní péče je zřetelným signálem k zahájení komplexní, individualizované péče v závěru života; ovlivní kvalitu, charakter i trajektorii další poskytované péče</a:t>
            </a:r>
          </a:p>
          <a:p>
            <a:pPr lvl="0"/>
            <a:r>
              <a:rPr lang="cs-CZ" b="1" dirty="0"/>
              <a:t>Propojení poskytovatelů </a:t>
            </a:r>
            <a:r>
              <a:rPr lang="cs-CZ" dirty="0"/>
              <a:t>zdravotní a sociální péče stejnou sadou vzdělávání (ELNEC) a indikačních kritérií (např. NECPAL), společně s podporou kontinuity péče, vede k vyšší efektivitě, kvalitě a racionalitě poskytované péče.</a:t>
            </a:r>
          </a:p>
          <a:p>
            <a:pPr lvl="0"/>
            <a:endParaRPr lang="cs-CZ" dirty="0"/>
          </a:p>
          <a:p>
            <a:endParaRPr lang="cs-CZ" dirty="0"/>
          </a:p>
        </p:txBody>
      </p:sp>
    </p:spTree>
    <p:extLst>
      <p:ext uri="{BB962C8B-B14F-4D97-AF65-F5344CB8AC3E}">
        <p14:creationId xmlns:p14="http://schemas.microsoft.com/office/powerpoint/2010/main" val="94286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335272" y="261473"/>
            <a:ext cx="4482360" cy="647903"/>
          </a:xfrm>
        </p:spPr>
        <p:txBody>
          <a:bodyPr>
            <a:normAutofit fontScale="90000"/>
          </a:bodyPr>
          <a:lstStyle/>
          <a:p>
            <a:r>
              <a:rPr lang="cs-CZ" dirty="0"/>
              <a:t>Nemocnice Pelhřimov</a:t>
            </a:r>
          </a:p>
        </p:txBody>
      </p:sp>
      <p:graphicFrame>
        <p:nvGraphicFramePr>
          <p:cNvPr id="24" name="Zástupný symbol pro obsah 3"/>
          <p:cNvGraphicFramePr>
            <a:graphicFrameLocks noGrp="1"/>
          </p:cNvGraphicFramePr>
          <p:nvPr>
            <p:ph idx="1"/>
          </p:nvPr>
        </p:nvGraphicFramePr>
        <p:xfrm>
          <a:off x="86857" y="1288441"/>
          <a:ext cx="5278617" cy="3670312"/>
        </p:xfrm>
        <a:graphic>
          <a:graphicData uri="http://schemas.openxmlformats.org/drawingml/2006/chart">
            <c:chart xmlns:c="http://schemas.openxmlformats.org/drawingml/2006/chart" xmlns:r="http://schemas.openxmlformats.org/officeDocument/2006/relationships" r:id="rId2"/>
          </a:graphicData>
        </a:graphic>
      </p:graphicFrame>
      <p:sp>
        <p:nvSpPr>
          <p:cNvPr id="25" name="TextovéPole 24"/>
          <p:cNvSpPr txBox="1"/>
          <p:nvPr/>
        </p:nvSpPr>
        <p:spPr>
          <a:xfrm rot="16200000">
            <a:off x="-1502421" y="2786582"/>
            <a:ext cx="3455484" cy="276927"/>
          </a:xfrm>
          <a:prstGeom prst="rect">
            <a:avLst/>
          </a:prstGeom>
          <a:noFill/>
        </p:spPr>
        <p:txBody>
          <a:bodyPr wrap="square" rtlCol="0">
            <a:spAutoFit/>
          </a:bodyPr>
          <a:lstStyle/>
          <a:p>
            <a:pPr algn="ctr"/>
            <a:r>
              <a:rPr lang="cs-CZ" sz="1200" dirty="0"/>
              <a:t>Podíl počtu hospitalizačních epizod 2020/2019</a:t>
            </a:r>
          </a:p>
        </p:txBody>
      </p:sp>
      <p:sp>
        <p:nvSpPr>
          <p:cNvPr id="26" name="TextovéPole 25"/>
          <p:cNvSpPr txBox="1"/>
          <p:nvPr/>
        </p:nvSpPr>
        <p:spPr>
          <a:xfrm>
            <a:off x="1156981" y="4866359"/>
            <a:ext cx="3455484" cy="261542"/>
          </a:xfrm>
          <a:prstGeom prst="rect">
            <a:avLst/>
          </a:prstGeom>
          <a:noFill/>
        </p:spPr>
        <p:txBody>
          <a:bodyPr wrap="square" rtlCol="0">
            <a:spAutoFit/>
          </a:bodyPr>
          <a:lstStyle/>
          <a:p>
            <a:pPr algn="ctr"/>
            <a:r>
              <a:rPr lang="cs-CZ" sz="1100" dirty="0"/>
              <a:t>Měsíc</a:t>
            </a:r>
          </a:p>
        </p:txBody>
      </p:sp>
      <p:sp>
        <p:nvSpPr>
          <p:cNvPr id="12" name="TextovéPole 11"/>
          <p:cNvSpPr txBox="1"/>
          <p:nvPr/>
        </p:nvSpPr>
        <p:spPr>
          <a:xfrm>
            <a:off x="1068601" y="5558592"/>
            <a:ext cx="3197487" cy="268907"/>
          </a:xfrm>
          <a:prstGeom prst="rect">
            <a:avLst/>
          </a:prstGeom>
          <a:noFill/>
        </p:spPr>
        <p:txBody>
          <a:bodyPr wrap="square" rtlCol="0">
            <a:spAutoFit/>
          </a:bodyPr>
          <a:lstStyle/>
          <a:p>
            <a:r>
              <a:rPr lang="cs-CZ" sz="1100" dirty="0">
                <a:solidFill>
                  <a:schemeClr val="accent5">
                    <a:lumMod val="75000"/>
                  </a:schemeClr>
                </a:solidFill>
              </a:rPr>
              <a:t>Podíl hospitalizačních epizod s dg I00-I99</a:t>
            </a:r>
          </a:p>
        </p:txBody>
      </p:sp>
      <p:sp>
        <p:nvSpPr>
          <p:cNvPr id="13" name="TextovéPole 12"/>
          <p:cNvSpPr txBox="1"/>
          <p:nvPr/>
        </p:nvSpPr>
        <p:spPr>
          <a:xfrm>
            <a:off x="1068602" y="5280497"/>
            <a:ext cx="3284549" cy="261542"/>
          </a:xfrm>
          <a:prstGeom prst="rect">
            <a:avLst/>
          </a:prstGeom>
          <a:noFill/>
        </p:spPr>
        <p:txBody>
          <a:bodyPr wrap="square" rtlCol="0">
            <a:spAutoFit/>
          </a:bodyPr>
          <a:lstStyle/>
          <a:p>
            <a:r>
              <a:rPr lang="cs-CZ" sz="1100" dirty="0">
                <a:solidFill>
                  <a:schemeClr val="accent3"/>
                </a:solidFill>
              </a:rPr>
              <a:t>Celkový podíl hospitalizačních epizod</a:t>
            </a:r>
          </a:p>
        </p:txBody>
      </p:sp>
      <p:sp>
        <p:nvSpPr>
          <p:cNvPr id="14" name="Elipsa 8"/>
          <p:cNvSpPr/>
          <p:nvPr/>
        </p:nvSpPr>
        <p:spPr>
          <a:xfrm>
            <a:off x="997601" y="5638470"/>
            <a:ext cx="88754" cy="8875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400"/>
          </a:p>
        </p:txBody>
      </p:sp>
      <p:sp>
        <p:nvSpPr>
          <p:cNvPr id="15" name="Elipsa 9"/>
          <p:cNvSpPr/>
          <p:nvPr/>
        </p:nvSpPr>
        <p:spPr>
          <a:xfrm>
            <a:off x="997601" y="5362826"/>
            <a:ext cx="88754" cy="8875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400"/>
          </a:p>
        </p:txBody>
      </p:sp>
      <p:sp>
        <p:nvSpPr>
          <p:cNvPr id="16" name="TextovéPole 15"/>
          <p:cNvSpPr txBox="1"/>
          <p:nvPr/>
        </p:nvSpPr>
        <p:spPr>
          <a:xfrm>
            <a:off x="1068601" y="5840530"/>
            <a:ext cx="3023361" cy="430775"/>
          </a:xfrm>
          <a:prstGeom prst="rect">
            <a:avLst/>
          </a:prstGeom>
          <a:noFill/>
        </p:spPr>
        <p:txBody>
          <a:bodyPr wrap="square" rtlCol="0">
            <a:spAutoFit/>
          </a:bodyPr>
          <a:lstStyle/>
          <a:p>
            <a:r>
              <a:rPr lang="cs-CZ" sz="1100" dirty="0">
                <a:solidFill>
                  <a:schemeClr val="bg2">
                    <a:lumMod val="50000"/>
                  </a:schemeClr>
                </a:solidFill>
              </a:rPr>
              <a:t>Podíl hospitalizačních epizod s dg C00-C97</a:t>
            </a:r>
          </a:p>
        </p:txBody>
      </p:sp>
      <p:sp>
        <p:nvSpPr>
          <p:cNvPr id="17" name="Elipsa 12"/>
          <p:cNvSpPr/>
          <p:nvPr/>
        </p:nvSpPr>
        <p:spPr>
          <a:xfrm>
            <a:off x="997601" y="5920408"/>
            <a:ext cx="88754" cy="8875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400"/>
          </a:p>
        </p:txBody>
      </p:sp>
      <p:sp>
        <p:nvSpPr>
          <p:cNvPr id="33" name="TextovéPole 32"/>
          <p:cNvSpPr txBox="1"/>
          <p:nvPr/>
        </p:nvSpPr>
        <p:spPr>
          <a:xfrm>
            <a:off x="1276781" y="909376"/>
            <a:ext cx="12188825" cy="461545"/>
          </a:xfrm>
          <a:prstGeom prst="rect">
            <a:avLst/>
          </a:prstGeom>
          <a:noFill/>
        </p:spPr>
        <p:txBody>
          <a:bodyPr wrap="square" rtlCol="0">
            <a:spAutoFit/>
          </a:bodyPr>
          <a:lstStyle/>
          <a:p>
            <a:r>
              <a:rPr lang="cs-CZ" sz="1200" i="1" dirty="0"/>
              <a:t>Procenta ukazují poměr počtu hospitalizačních epizod v roce 2020 ku počtu hospitalizačních epizod ve stejném měsíci roku 2019</a:t>
            </a:r>
          </a:p>
          <a:p>
            <a:r>
              <a:rPr lang="cs-CZ" sz="1200" i="1" dirty="0"/>
              <a:t>Zdroj: NRHOSP 2020</a:t>
            </a:r>
          </a:p>
        </p:txBody>
      </p:sp>
    </p:spTree>
    <p:extLst>
      <p:ext uri="{BB962C8B-B14F-4D97-AF65-F5344CB8AC3E}">
        <p14:creationId xmlns:p14="http://schemas.microsoft.com/office/powerpoint/2010/main" val="183586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703068" y="2781098"/>
            <a:ext cx="8782688" cy="1289731"/>
          </a:xfrm>
        </p:spPr>
        <p:txBody>
          <a:bodyPr/>
          <a:lstStyle/>
          <a:p>
            <a:pPr algn="ctr"/>
            <a:r>
              <a:rPr lang="cs-CZ" dirty="0"/>
              <a:t>Průřezová studie LDN – dlouhodobé sledování</a:t>
            </a:r>
          </a:p>
        </p:txBody>
      </p:sp>
    </p:spTree>
    <p:extLst>
      <p:ext uri="{BB962C8B-B14F-4D97-AF65-F5344CB8AC3E}">
        <p14:creationId xmlns:p14="http://schemas.microsoft.com/office/powerpoint/2010/main" val="3725482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Popis sběru</a:t>
            </a:r>
          </a:p>
        </p:txBody>
      </p:sp>
      <p:grpSp>
        <p:nvGrpSpPr>
          <p:cNvPr id="5" name="Skupina 4"/>
          <p:cNvGrpSpPr/>
          <p:nvPr/>
        </p:nvGrpSpPr>
        <p:grpSpPr>
          <a:xfrm>
            <a:off x="2025979" y="1708451"/>
            <a:ext cx="4192519" cy="3818594"/>
            <a:chOff x="269807" y="974834"/>
            <a:chExt cx="5544617" cy="5252023"/>
          </a:xfrm>
        </p:grpSpPr>
        <p:sp>
          <p:nvSpPr>
            <p:cNvPr id="6" name="Freeform 48"/>
            <p:cNvSpPr>
              <a:spLocks/>
            </p:cNvSpPr>
            <p:nvPr/>
          </p:nvSpPr>
          <p:spPr bwMode="auto">
            <a:xfrm>
              <a:off x="3422487" y="1728260"/>
              <a:ext cx="2391937" cy="2721103"/>
            </a:xfrm>
            <a:custGeom>
              <a:avLst/>
              <a:gdLst>
                <a:gd name="T0" fmla="*/ 169 w 327"/>
                <a:gd name="T1" fmla="*/ 35 h 372"/>
                <a:gd name="T2" fmla="*/ 206 w 327"/>
                <a:gd name="T3" fmla="*/ 39 h 372"/>
                <a:gd name="T4" fmla="*/ 254 w 327"/>
                <a:gd name="T5" fmla="*/ 73 h 372"/>
                <a:gd name="T6" fmla="*/ 276 w 327"/>
                <a:gd name="T7" fmla="*/ 86 h 372"/>
                <a:gd name="T8" fmla="*/ 313 w 327"/>
                <a:gd name="T9" fmla="*/ 116 h 372"/>
                <a:gd name="T10" fmla="*/ 327 w 327"/>
                <a:gd name="T11" fmla="*/ 161 h 372"/>
                <a:gd name="T12" fmla="*/ 310 w 327"/>
                <a:gd name="T13" fmla="*/ 198 h 372"/>
                <a:gd name="T14" fmla="*/ 307 w 327"/>
                <a:gd name="T15" fmla="*/ 246 h 372"/>
                <a:gd name="T16" fmla="*/ 305 w 327"/>
                <a:gd name="T17" fmla="*/ 278 h 372"/>
                <a:gd name="T18" fmla="*/ 286 w 327"/>
                <a:gd name="T19" fmla="*/ 304 h 372"/>
                <a:gd name="T20" fmla="*/ 246 w 327"/>
                <a:gd name="T21" fmla="*/ 348 h 372"/>
                <a:gd name="T22" fmla="*/ 262 w 327"/>
                <a:gd name="T23" fmla="*/ 363 h 372"/>
                <a:gd name="T24" fmla="*/ 245 w 327"/>
                <a:gd name="T25" fmla="*/ 372 h 372"/>
                <a:gd name="T26" fmla="*/ 207 w 327"/>
                <a:gd name="T27" fmla="*/ 358 h 372"/>
                <a:gd name="T28" fmla="*/ 180 w 327"/>
                <a:gd name="T29" fmla="*/ 340 h 372"/>
                <a:gd name="T30" fmla="*/ 173 w 327"/>
                <a:gd name="T31" fmla="*/ 325 h 372"/>
                <a:gd name="T32" fmla="*/ 142 w 327"/>
                <a:gd name="T33" fmla="*/ 341 h 372"/>
                <a:gd name="T34" fmla="*/ 108 w 327"/>
                <a:gd name="T35" fmla="*/ 310 h 372"/>
                <a:gd name="T36" fmla="*/ 90 w 327"/>
                <a:gd name="T37" fmla="*/ 305 h 372"/>
                <a:gd name="T38" fmla="*/ 80 w 327"/>
                <a:gd name="T39" fmla="*/ 300 h 372"/>
                <a:gd name="T40" fmla="*/ 46 w 327"/>
                <a:gd name="T41" fmla="*/ 294 h 372"/>
                <a:gd name="T42" fmla="*/ 38 w 327"/>
                <a:gd name="T43" fmla="*/ 287 h 372"/>
                <a:gd name="T44" fmla="*/ 47 w 327"/>
                <a:gd name="T45" fmla="*/ 255 h 372"/>
                <a:gd name="T46" fmla="*/ 42 w 327"/>
                <a:gd name="T47" fmla="*/ 226 h 372"/>
                <a:gd name="T48" fmla="*/ 15 w 327"/>
                <a:gd name="T49" fmla="*/ 179 h 372"/>
                <a:gd name="T50" fmla="*/ 0 w 327"/>
                <a:gd name="T51" fmla="*/ 154 h 372"/>
                <a:gd name="T52" fmla="*/ 11 w 327"/>
                <a:gd name="T53" fmla="*/ 143 h 372"/>
                <a:gd name="T54" fmla="*/ 11 w 327"/>
                <a:gd name="T55" fmla="*/ 99 h 372"/>
                <a:gd name="T56" fmla="*/ 39 w 327"/>
                <a:gd name="T57" fmla="*/ 79 h 372"/>
                <a:gd name="T58" fmla="*/ 36 w 327"/>
                <a:gd name="T59" fmla="*/ 58 h 372"/>
                <a:gd name="T60" fmla="*/ 57 w 327"/>
                <a:gd name="T61" fmla="*/ 34 h 372"/>
                <a:gd name="T62" fmla="*/ 87 w 327"/>
                <a:gd name="T63" fmla="*/ 32 h 372"/>
                <a:gd name="T64" fmla="*/ 107 w 327"/>
                <a:gd name="T65" fmla="*/ 21 h 372"/>
                <a:gd name="T66" fmla="*/ 123 w 327"/>
                <a:gd name="T67" fmla="*/ 0 h 372"/>
                <a:gd name="T68" fmla="*/ 155 w 327"/>
                <a:gd name="T69" fmla="*/ 13 h 3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27" h="372">
                  <a:moveTo>
                    <a:pt x="155" y="13"/>
                  </a:moveTo>
                  <a:lnTo>
                    <a:pt x="169" y="35"/>
                  </a:lnTo>
                  <a:lnTo>
                    <a:pt x="193" y="34"/>
                  </a:lnTo>
                  <a:lnTo>
                    <a:pt x="206" y="39"/>
                  </a:lnTo>
                  <a:lnTo>
                    <a:pt x="232" y="51"/>
                  </a:lnTo>
                  <a:lnTo>
                    <a:pt x="254" y="73"/>
                  </a:lnTo>
                  <a:lnTo>
                    <a:pt x="264" y="85"/>
                  </a:lnTo>
                  <a:lnTo>
                    <a:pt x="276" y="86"/>
                  </a:lnTo>
                  <a:lnTo>
                    <a:pt x="302" y="99"/>
                  </a:lnTo>
                  <a:lnTo>
                    <a:pt x="313" y="116"/>
                  </a:lnTo>
                  <a:lnTo>
                    <a:pt x="309" y="145"/>
                  </a:lnTo>
                  <a:lnTo>
                    <a:pt x="327" y="161"/>
                  </a:lnTo>
                  <a:lnTo>
                    <a:pt x="310" y="185"/>
                  </a:lnTo>
                  <a:lnTo>
                    <a:pt x="310" y="198"/>
                  </a:lnTo>
                  <a:lnTo>
                    <a:pt x="302" y="230"/>
                  </a:lnTo>
                  <a:lnTo>
                    <a:pt x="307" y="246"/>
                  </a:lnTo>
                  <a:lnTo>
                    <a:pt x="307" y="264"/>
                  </a:lnTo>
                  <a:lnTo>
                    <a:pt x="305" y="278"/>
                  </a:lnTo>
                  <a:lnTo>
                    <a:pt x="311" y="291"/>
                  </a:lnTo>
                  <a:lnTo>
                    <a:pt x="286" y="304"/>
                  </a:lnTo>
                  <a:lnTo>
                    <a:pt x="263" y="328"/>
                  </a:lnTo>
                  <a:lnTo>
                    <a:pt x="246" y="348"/>
                  </a:lnTo>
                  <a:lnTo>
                    <a:pt x="255" y="355"/>
                  </a:lnTo>
                  <a:lnTo>
                    <a:pt x="262" y="363"/>
                  </a:lnTo>
                  <a:lnTo>
                    <a:pt x="262" y="364"/>
                  </a:lnTo>
                  <a:lnTo>
                    <a:pt x="245" y="372"/>
                  </a:lnTo>
                  <a:lnTo>
                    <a:pt x="227" y="371"/>
                  </a:lnTo>
                  <a:lnTo>
                    <a:pt x="207" y="358"/>
                  </a:lnTo>
                  <a:lnTo>
                    <a:pt x="188" y="349"/>
                  </a:lnTo>
                  <a:lnTo>
                    <a:pt x="180" y="340"/>
                  </a:lnTo>
                  <a:lnTo>
                    <a:pt x="184" y="337"/>
                  </a:lnTo>
                  <a:lnTo>
                    <a:pt x="173" y="325"/>
                  </a:lnTo>
                  <a:lnTo>
                    <a:pt x="155" y="340"/>
                  </a:lnTo>
                  <a:lnTo>
                    <a:pt x="142" y="341"/>
                  </a:lnTo>
                  <a:lnTo>
                    <a:pt x="133" y="325"/>
                  </a:lnTo>
                  <a:lnTo>
                    <a:pt x="108" y="310"/>
                  </a:lnTo>
                  <a:lnTo>
                    <a:pt x="95" y="318"/>
                  </a:lnTo>
                  <a:lnTo>
                    <a:pt x="90" y="305"/>
                  </a:lnTo>
                  <a:lnTo>
                    <a:pt x="85" y="304"/>
                  </a:lnTo>
                  <a:lnTo>
                    <a:pt x="80" y="300"/>
                  </a:lnTo>
                  <a:lnTo>
                    <a:pt x="62" y="314"/>
                  </a:lnTo>
                  <a:lnTo>
                    <a:pt x="46" y="294"/>
                  </a:lnTo>
                  <a:lnTo>
                    <a:pt x="44" y="289"/>
                  </a:lnTo>
                  <a:lnTo>
                    <a:pt x="38" y="287"/>
                  </a:lnTo>
                  <a:lnTo>
                    <a:pt x="38" y="261"/>
                  </a:lnTo>
                  <a:lnTo>
                    <a:pt x="47" y="255"/>
                  </a:lnTo>
                  <a:lnTo>
                    <a:pt x="47" y="243"/>
                  </a:lnTo>
                  <a:lnTo>
                    <a:pt x="42" y="226"/>
                  </a:lnTo>
                  <a:lnTo>
                    <a:pt x="30" y="194"/>
                  </a:lnTo>
                  <a:lnTo>
                    <a:pt x="15" y="179"/>
                  </a:lnTo>
                  <a:lnTo>
                    <a:pt x="8" y="164"/>
                  </a:lnTo>
                  <a:lnTo>
                    <a:pt x="0" y="154"/>
                  </a:lnTo>
                  <a:lnTo>
                    <a:pt x="8" y="149"/>
                  </a:lnTo>
                  <a:lnTo>
                    <a:pt x="11" y="143"/>
                  </a:lnTo>
                  <a:lnTo>
                    <a:pt x="16" y="125"/>
                  </a:lnTo>
                  <a:lnTo>
                    <a:pt x="11" y="99"/>
                  </a:lnTo>
                  <a:lnTo>
                    <a:pt x="26" y="76"/>
                  </a:lnTo>
                  <a:lnTo>
                    <a:pt x="39" y="79"/>
                  </a:lnTo>
                  <a:lnTo>
                    <a:pt x="33" y="65"/>
                  </a:lnTo>
                  <a:lnTo>
                    <a:pt x="36" y="58"/>
                  </a:lnTo>
                  <a:lnTo>
                    <a:pt x="50" y="60"/>
                  </a:lnTo>
                  <a:lnTo>
                    <a:pt x="57" y="34"/>
                  </a:lnTo>
                  <a:lnTo>
                    <a:pt x="68" y="24"/>
                  </a:lnTo>
                  <a:lnTo>
                    <a:pt x="87" y="32"/>
                  </a:lnTo>
                  <a:lnTo>
                    <a:pt x="97" y="22"/>
                  </a:lnTo>
                  <a:lnTo>
                    <a:pt x="107" y="21"/>
                  </a:lnTo>
                  <a:lnTo>
                    <a:pt x="114" y="0"/>
                  </a:lnTo>
                  <a:lnTo>
                    <a:pt x="123" y="0"/>
                  </a:lnTo>
                  <a:lnTo>
                    <a:pt x="145" y="15"/>
                  </a:lnTo>
                  <a:lnTo>
                    <a:pt x="155" y="13"/>
                  </a:lnTo>
                  <a:close/>
                </a:path>
              </a:pathLst>
            </a:custGeom>
            <a:solidFill>
              <a:schemeClr val="tx1">
                <a:lumMod val="20000"/>
                <a:lumOff val="80000"/>
              </a:schemeClr>
            </a:solidFill>
            <a:ln w="1651">
              <a:solidFill>
                <a:srgbClr val="000000"/>
              </a:solidFill>
              <a:prstDash val="solid"/>
              <a:round/>
              <a:headEnd/>
              <a:tailEnd/>
            </a:ln>
          </p:spPr>
          <p:txBody>
            <a:bodyPr/>
            <a:lstStyle/>
            <a:p>
              <a:endParaRPr lang="cs-CZ" sz="1799"/>
            </a:p>
          </p:txBody>
        </p:sp>
        <p:sp>
          <p:nvSpPr>
            <p:cNvPr id="7" name="Freeform 49"/>
            <p:cNvSpPr>
              <a:spLocks/>
            </p:cNvSpPr>
            <p:nvPr/>
          </p:nvSpPr>
          <p:spPr bwMode="auto">
            <a:xfrm>
              <a:off x="2434987" y="3878810"/>
              <a:ext cx="2852771" cy="2348047"/>
            </a:xfrm>
            <a:custGeom>
              <a:avLst/>
              <a:gdLst>
                <a:gd name="T0" fmla="*/ 373 w 390"/>
                <a:gd name="T1" fmla="*/ 95 h 321"/>
                <a:gd name="T2" fmla="*/ 390 w 390"/>
                <a:gd name="T3" fmla="*/ 119 h 321"/>
                <a:gd name="T4" fmla="*/ 370 w 390"/>
                <a:gd name="T5" fmla="*/ 139 h 321"/>
                <a:gd name="T6" fmla="*/ 370 w 390"/>
                <a:gd name="T7" fmla="*/ 168 h 321"/>
                <a:gd name="T8" fmla="*/ 388 w 390"/>
                <a:gd name="T9" fmla="*/ 181 h 321"/>
                <a:gd name="T10" fmla="*/ 364 w 390"/>
                <a:gd name="T11" fmla="*/ 204 h 321"/>
                <a:gd name="T12" fmla="*/ 348 w 390"/>
                <a:gd name="T13" fmla="*/ 218 h 321"/>
                <a:gd name="T14" fmla="*/ 316 w 390"/>
                <a:gd name="T15" fmla="*/ 240 h 321"/>
                <a:gd name="T16" fmla="*/ 285 w 390"/>
                <a:gd name="T17" fmla="*/ 245 h 321"/>
                <a:gd name="T18" fmla="*/ 265 w 390"/>
                <a:gd name="T19" fmla="*/ 252 h 321"/>
                <a:gd name="T20" fmla="*/ 237 w 390"/>
                <a:gd name="T21" fmla="*/ 235 h 321"/>
                <a:gd name="T22" fmla="*/ 220 w 390"/>
                <a:gd name="T23" fmla="*/ 235 h 321"/>
                <a:gd name="T24" fmla="*/ 209 w 390"/>
                <a:gd name="T25" fmla="*/ 250 h 321"/>
                <a:gd name="T26" fmla="*/ 194 w 390"/>
                <a:gd name="T27" fmla="*/ 264 h 321"/>
                <a:gd name="T28" fmla="*/ 173 w 390"/>
                <a:gd name="T29" fmla="*/ 266 h 321"/>
                <a:gd name="T30" fmla="*/ 145 w 390"/>
                <a:gd name="T31" fmla="*/ 290 h 321"/>
                <a:gd name="T32" fmla="*/ 132 w 390"/>
                <a:gd name="T33" fmla="*/ 300 h 321"/>
                <a:gd name="T34" fmla="*/ 119 w 390"/>
                <a:gd name="T35" fmla="*/ 313 h 321"/>
                <a:gd name="T36" fmla="*/ 82 w 390"/>
                <a:gd name="T37" fmla="*/ 318 h 321"/>
                <a:gd name="T38" fmla="*/ 72 w 390"/>
                <a:gd name="T39" fmla="*/ 321 h 321"/>
                <a:gd name="T40" fmla="*/ 54 w 390"/>
                <a:gd name="T41" fmla="*/ 310 h 321"/>
                <a:gd name="T42" fmla="*/ 45 w 390"/>
                <a:gd name="T43" fmla="*/ 301 h 321"/>
                <a:gd name="T44" fmla="*/ 18 w 390"/>
                <a:gd name="T45" fmla="*/ 278 h 321"/>
                <a:gd name="T46" fmla="*/ 0 w 390"/>
                <a:gd name="T47" fmla="*/ 277 h 321"/>
                <a:gd name="T48" fmla="*/ 15 w 390"/>
                <a:gd name="T49" fmla="*/ 261 h 321"/>
                <a:gd name="T50" fmla="*/ 31 w 390"/>
                <a:gd name="T51" fmla="*/ 235 h 321"/>
                <a:gd name="T52" fmla="*/ 34 w 390"/>
                <a:gd name="T53" fmla="*/ 215 h 321"/>
                <a:gd name="T54" fmla="*/ 58 w 390"/>
                <a:gd name="T55" fmla="*/ 207 h 321"/>
                <a:gd name="T56" fmla="*/ 79 w 390"/>
                <a:gd name="T57" fmla="*/ 195 h 321"/>
                <a:gd name="T58" fmla="*/ 82 w 390"/>
                <a:gd name="T59" fmla="*/ 137 h 321"/>
                <a:gd name="T60" fmla="*/ 74 w 390"/>
                <a:gd name="T61" fmla="*/ 123 h 321"/>
                <a:gd name="T62" fmla="*/ 65 w 390"/>
                <a:gd name="T63" fmla="*/ 91 h 321"/>
                <a:gd name="T64" fmla="*/ 76 w 390"/>
                <a:gd name="T65" fmla="*/ 78 h 321"/>
                <a:gd name="T66" fmla="*/ 85 w 390"/>
                <a:gd name="T67" fmla="*/ 46 h 321"/>
                <a:gd name="T68" fmla="*/ 107 w 390"/>
                <a:gd name="T69" fmla="*/ 56 h 321"/>
                <a:gd name="T70" fmla="*/ 118 w 390"/>
                <a:gd name="T71" fmla="*/ 31 h 321"/>
                <a:gd name="T72" fmla="*/ 130 w 390"/>
                <a:gd name="T73" fmla="*/ 21 h 321"/>
                <a:gd name="T74" fmla="*/ 147 w 390"/>
                <a:gd name="T75" fmla="*/ 0 h 321"/>
                <a:gd name="T76" fmla="*/ 181 w 390"/>
                <a:gd name="T77" fmla="*/ 0 h 321"/>
                <a:gd name="T78" fmla="*/ 215 w 390"/>
                <a:gd name="T79" fmla="*/ 6 h 321"/>
                <a:gd name="T80" fmla="*/ 225 w 390"/>
                <a:gd name="T81" fmla="*/ 11 h 321"/>
                <a:gd name="T82" fmla="*/ 243 w 390"/>
                <a:gd name="T83" fmla="*/ 16 h 321"/>
                <a:gd name="T84" fmla="*/ 277 w 390"/>
                <a:gd name="T85" fmla="*/ 47 h 321"/>
                <a:gd name="T86" fmla="*/ 308 w 390"/>
                <a:gd name="T87" fmla="*/ 31 h 321"/>
                <a:gd name="T88" fmla="*/ 315 w 390"/>
                <a:gd name="T89" fmla="*/ 46 h 321"/>
                <a:gd name="T90" fmla="*/ 342 w 390"/>
                <a:gd name="T91" fmla="*/ 64 h 321"/>
                <a:gd name="T92" fmla="*/ 380 w 390"/>
                <a:gd name="T93" fmla="*/ 78 h 3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90" h="321">
                  <a:moveTo>
                    <a:pt x="380" y="78"/>
                  </a:moveTo>
                  <a:lnTo>
                    <a:pt x="373" y="95"/>
                  </a:lnTo>
                  <a:lnTo>
                    <a:pt x="372" y="110"/>
                  </a:lnTo>
                  <a:lnTo>
                    <a:pt x="390" y="119"/>
                  </a:lnTo>
                  <a:lnTo>
                    <a:pt x="388" y="131"/>
                  </a:lnTo>
                  <a:lnTo>
                    <a:pt x="370" y="139"/>
                  </a:lnTo>
                  <a:lnTo>
                    <a:pt x="373" y="163"/>
                  </a:lnTo>
                  <a:lnTo>
                    <a:pt x="370" y="168"/>
                  </a:lnTo>
                  <a:lnTo>
                    <a:pt x="389" y="174"/>
                  </a:lnTo>
                  <a:lnTo>
                    <a:pt x="388" y="181"/>
                  </a:lnTo>
                  <a:lnTo>
                    <a:pt x="377" y="197"/>
                  </a:lnTo>
                  <a:lnTo>
                    <a:pt x="364" y="204"/>
                  </a:lnTo>
                  <a:lnTo>
                    <a:pt x="361" y="215"/>
                  </a:lnTo>
                  <a:lnTo>
                    <a:pt x="348" y="218"/>
                  </a:lnTo>
                  <a:lnTo>
                    <a:pt x="326" y="222"/>
                  </a:lnTo>
                  <a:lnTo>
                    <a:pt x="316" y="240"/>
                  </a:lnTo>
                  <a:lnTo>
                    <a:pt x="304" y="244"/>
                  </a:lnTo>
                  <a:lnTo>
                    <a:pt x="285" y="245"/>
                  </a:lnTo>
                  <a:lnTo>
                    <a:pt x="270" y="238"/>
                  </a:lnTo>
                  <a:lnTo>
                    <a:pt x="265" y="252"/>
                  </a:lnTo>
                  <a:lnTo>
                    <a:pt x="246" y="249"/>
                  </a:lnTo>
                  <a:lnTo>
                    <a:pt x="237" y="235"/>
                  </a:lnTo>
                  <a:lnTo>
                    <a:pt x="227" y="239"/>
                  </a:lnTo>
                  <a:lnTo>
                    <a:pt x="220" y="235"/>
                  </a:lnTo>
                  <a:lnTo>
                    <a:pt x="222" y="245"/>
                  </a:lnTo>
                  <a:lnTo>
                    <a:pt x="209" y="250"/>
                  </a:lnTo>
                  <a:lnTo>
                    <a:pt x="196" y="251"/>
                  </a:lnTo>
                  <a:lnTo>
                    <a:pt x="194" y="264"/>
                  </a:lnTo>
                  <a:lnTo>
                    <a:pt x="189" y="267"/>
                  </a:lnTo>
                  <a:lnTo>
                    <a:pt x="173" y="266"/>
                  </a:lnTo>
                  <a:lnTo>
                    <a:pt x="154" y="277"/>
                  </a:lnTo>
                  <a:lnTo>
                    <a:pt x="145" y="290"/>
                  </a:lnTo>
                  <a:lnTo>
                    <a:pt x="134" y="293"/>
                  </a:lnTo>
                  <a:lnTo>
                    <a:pt x="132" y="300"/>
                  </a:lnTo>
                  <a:lnTo>
                    <a:pt x="120" y="315"/>
                  </a:lnTo>
                  <a:lnTo>
                    <a:pt x="119" y="313"/>
                  </a:lnTo>
                  <a:lnTo>
                    <a:pt x="100" y="303"/>
                  </a:lnTo>
                  <a:lnTo>
                    <a:pt x="82" y="318"/>
                  </a:lnTo>
                  <a:lnTo>
                    <a:pt x="74" y="319"/>
                  </a:lnTo>
                  <a:lnTo>
                    <a:pt x="72" y="321"/>
                  </a:lnTo>
                  <a:lnTo>
                    <a:pt x="62" y="306"/>
                  </a:lnTo>
                  <a:lnTo>
                    <a:pt x="54" y="310"/>
                  </a:lnTo>
                  <a:lnTo>
                    <a:pt x="49" y="315"/>
                  </a:lnTo>
                  <a:lnTo>
                    <a:pt x="45" y="301"/>
                  </a:lnTo>
                  <a:lnTo>
                    <a:pt x="17" y="291"/>
                  </a:lnTo>
                  <a:lnTo>
                    <a:pt x="18" y="278"/>
                  </a:lnTo>
                  <a:lnTo>
                    <a:pt x="3" y="284"/>
                  </a:lnTo>
                  <a:lnTo>
                    <a:pt x="0" y="277"/>
                  </a:lnTo>
                  <a:lnTo>
                    <a:pt x="2" y="271"/>
                  </a:lnTo>
                  <a:lnTo>
                    <a:pt x="15" y="261"/>
                  </a:lnTo>
                  <a:lnTo>
                    <a:pt x="21" y="247"/>
                  </a:lnTo>
                  <a:lnTo>
                    <a:pt x="31" y="235"/>
                  </a:lnTo>
                  <a:lnTo>
                    <a:pt x="29" y="231"/>
                  </a:lnTo>
                  <a:lnTo>
                    <a:pt x="34" y="215"/>
                  </a:lnTo>
                  <a:lnTo>
                    <a:pt x="55" y="213"/>
                  </a:lnTo>
                  <a:lnTo>
                    <a:pt x="58" y="207"/>
                  </a:lnTo>
                  <a:lnTo>
                    <a:pt x="67" y="201"/>
                  </a:lnTo>
                  <a:lnTo>
                    <a:pt x="79" y="195"/>
                  </a:lnTo>
                  <a:lnTo>
                    <a:pt x="84" y="158"/>
                  </a:lnTo>
                  <a:lnTo>
                    <a:pt x="82" y="137"/>
                  </a:lnTo>
                  <a:lnTo>
                    <a:pt x="79" y="139"/>
                  </a:lnTo>
                  <a:lnTo>
                    <a:pt x="74" y="123"/>
                  </a:lnTo>
                  <a:lnTo>
                    <a:pt x="77" y="106"/>
                  </a:lnTo>
                  <a:lnTo>
                    <a:pt x="65" y="91"/>
                  </a:lnTo>
                  <a:lnTo>
                    <a:pt x="61" y="78"/>
                  </a:lnTo>
                  <a:lnTo>
                    <a:pt x="76" y="78"/>
                  </a:lnTo>
                  <a:lnTo>
                    <a:pt x="77" y="64"/>
                  </a:lnTo>
                  <a:lnTo>
                    <a:pt x="85" y="46"/>
                  </a:lnTo>
                  <a:lnTo>
                    <a:pt x="106" y="50"/>
                  </a:lnTo>
                  <a:lnTo>
                    <a:pt x="107" y="56"/>
                  </a:lnTo>
                  <a:lnTo>
                    <a:pt x="125" y="48"/>
                  </a:lnTo>
                  <a:lnTo>
                    <a:pt x="118" y="31"/>
                  </a:lnTo>
                  <a:lnTo>
                    <a:pt x="119" y="30"/>
                  </a:lnTo>
                  <a:lnTo>
                    <a:pt x="130" y="21"/>
                  </a:lnTo>
                  <a:lnTo>
                    <a:pt x="131" y="10"/>
                  </a:lnTo>
                  <a:lnTo>
                    <a:pt x="147" y="0"/>
                  </a:lnTo>
                  <a:lnTo>
                    <a:pt x="161" y="6"/>
                  </a:lnTo>
                  <a:lnTo>
                    <a:pt x="181" y="0"/>
                  </a:lnTo>
                  <a:lnTo>
                    <a:pt x="197" y="20"/>
                  </a:lnTo>
                  <a:lnTo>
                    <a:pt x="215" y="6"/>
                  </a:lnTo>
                  <a:lnTo>
                    <a:pt x="220" y="10"/>
                  </a:lnTo>
                  <a:lnTo>
                    <a:pt x="225" y="11"/>
                  </a:lnTo>
                  <a:lnTo>
                    <a:pt x="230" y="24"/>
                  </a:lnTo>
                  <a:lnTo>
                    <a:pt x="243" y="16"/>
                  </a:lnTo>
                  <a:lnTo>
                    <a:pt x="268" y="31"/>
                  </a:lnTo>
                  <a:lnTo>
                    <a:pt x="277" y="47"/>
                  </a:lnTo>
                  <a:lnTo>
                    <a:pt x="290" y="46"/>
                  </a:lnTo>
                  <a:lnTo>
                    <a:pt x="308" y="31"/>
                  </a:lnTo>
                  <a:lnTo>
                    <a:pt x="319" y="43"/>
                  </a:lnTo>
                  <a:lnTo>
                    <a:pt x="315" y="46"/>
                  </a:lnTo>
                  <a:lnTo>
                    <a:pt x="323" y="55"/>
                  </a:lnTo>
                  <a:lnTo>
                    <a:pt x="342" y="64"/>
                  </a:lnTo>
                  <a:lnTo>
                    <a:pt x="362" y="77"/>
                  </a:lnTo>
                  <a:lnTo>
                    <a:pt x="380" y="78"/>
                  </a:lnTo>
                  <a:close/>
                </a:path>
              </a:pathLst>
            </a:custGeom>
            <a:solidFill>
              <a:schemeClr val="tx1">
                <a:lumMod val="20000"/>
                <a:lumOff val="80000"/>
              </a:schemeClr>
            </a:solidFill>
            <a:ln w="1651">
              <a:solidFill>
                <a:srgbClr val="000000"/>
              </a:solidFill>
              <a:prstDash val="solid"/>
              <a:round/>
              <a:headEnd/>
              <a:tailEnd/>
            </a:ln>
          </p:spPr>
          <p:txBody>
            <a:bodyPr/>
            <a:lstStyle/>
            <a:p>
              <a:endParaRPr lang="cs-CZ" sz="1799"/>
            </a:p>
          </p:txBody>
        </p:sp>
        <p:sp>
          <p:nvSpPr>
            <p:cNvPr id="8" name="Freeform 50"/>
            <p:cNvSpPr>
              <a:spLocks/>
            </p:cNvSpPr>
            <p:nvPr/>
          </p:nvSpPr>
          <p:spPr bwMode="auto">
            <a:xfrm>
              <a:off x="1579158" y="2788904"/>
              <a:ext cx="2187121" cy="2604068"/>
            </a:xfrm>
            <a:custGeom>
              <a:avLst/>
              <a:gdLst>
                <a:gd name="T0" fmla="*/ 278 w 299"/>
                <a:gd name="T1" fmla="*/ 155 h 356"/>
                <a:gd name="T2" fmla="*/ 248 w 299"/>
                <a:gd name="T3" fmla="*/ 159 h 356"/>
                <a:gd name="T4" fmla="*/ 236 w 299"/>
                <a:gd name="T5" fmla="*/ 179 h 356"/>
                <a:gd name="T6" fmla="*/ 242 w 299"/>
                <a:gd name="T7" fmla="*/ 197 h 356"/>
                <a:gd name="T8" fmla="*/ 223 w 299"/>
                <a:gd name="T9" fmla="*/ 199 h 356"/>
                <a:gd name="T10" fmla="*/ 194 w 299"/>
                <a:gd name="T11" fmla="*/ 213 h 356"/>
                <a:gd name="T12" fmla="*/ 178 w 299"/>
                <a:gd name="T13" fmla="*/ 227 h 356"/>
                <a:gd name="T14" fmla="*/ 194 w 299"/>
                <a:gd name="T15" fmla="*/ 255 h 356"/>
                <a:gd name="T16" fmla="*/ 196 w 299"/>
                <a:gd name="T17" fmla="*/ 288 h 356"/>
                <a:gd name="T18" fmla="*/ 201 w 299"/>
                <a:gd name="T19" fmla="*/ 307 h 356"/>
                <a:gd name="T20" fmla="*/ 184 w 299"/>
                <a:gd name="T21" fmla="*/ 350 h 356"/>
                <a:gd name="T22" fmla="*/ 164 w 299"/>
                <a:gd name="T23" fmla="*/ 346 h 356"/>
                <a:gd name="T24" fmla="*/ 144 w 299"/>
                <a:gd name="T25" fmla="*/ 319 h 356"/>
                <a:gd name="T26" fmla="*/ 126 w 299"/>
                <a:gd name="T27" fmla="*/ 328 h 356"/>
                <a:gd name="T28" fmla="*/ 93 w 299"/>
                <a:gd name="T29" fmla="*/ 320 h 356"/>
                <a:gd name="T30" fmla="*/ 73 w 299"/>
                <a:gd name="T31" fmla="*/ 320 h 356"/>
                <a:gd name="T32" fmla="*/ 43 w 299"/>
                <a:gd name="T33" fmla="*/ 293 h 356"/>
                <a:gd name="T34" fmla="*/ 47 w 299"/>
                <a:gd name="T35" fmla="*/ 268 h 356"/>
                <a:gd name="T36" fmla="*/ 26 w 299"/>
                <a:gd name="T37" fmla="*/ 256 h 356"/>
                <a:gd name="T38" fmla="*/ 0 w 299"/>
                <a:gd name="T39" fmla="*/ 262 h 356"/>
                <a:gd name="T40" fmla="*/ 13 w 299"/>
                <a:gd name="T41" fmla="*/ 237 h 356"/>
                <a:gd name="T42" fmla="*/ 11 w 299"/>
                <a:gd name="T43" fmla="*/ 231 h 356"/>
                <a:gd name="T44" fmla="*/ 24 w 299"/>
                <a:gd name="T45" fmla="*/ 209 h 356"/>
                <a:gd name="T46" fmla="*/ 40 w 299"/>
                <a:gd name="T47" fmla="*/ 197 h 356"/>
                <a:gd name="T48" fmla="*/ 62 w 299"/>
                <a:gd name="T49" fmla="*/ 162 h 356"/>
                <a:gd name="T50" fmla="*/ 68 w 299"/>
                <a:gd name="T51" fmla="*/ 136 h 356"/>
                <a:gd name="T52" fmla="*/ 62 w 299"/>
                <a:gd name="T53" fmla="*/ 112 h 356"/>
                <a:gd name="T54" fmla="*/ 59 w 299"/>
                <a:gd name="T55" fmla="*/ 78 h 356"/>
                <a:gd name="T56" fmla="*/ 71 w 299"/>
                <a:gd name="T57" fmla="*/ 46 h 356"/>
                <a:gd name="T58" fmla="*/ 87 w 299"/>
                <a:gd name="T59" fmla="*/ 36 h 356"/>
                <a:gd name="T60" fmla="*/ 118 w 299"/>
                <a:gd name="T61" fmla="*/ 40 h 356"/>
                <a:gd name="T62" fmla="*/ 135 w 299"/>
                <a:gd name="T63" fmla="*/ 48 h 356"/>
                <a:gd name="T64" fmla="*/ 172 w 299"/>
                <a:gd name="T65" fmla="*/ 59 h 356"/>
                <a:gd name="T66" fmla="*/ 176 w 299"/>
                <a:gd name="T67" fmla="*/ 35 h 356"/>
                <a:gd name="T68" fmla="*/ 192 w 299"/>
                <a:gd name="T69" fmla="*/ 18 h 356"/>
                <a:gd name="T70" fmla="*/ 220 w 299"/>
                <a:gd name="T71" fmla="*/ 34 h 356"/>
                <a:gd name="T72" fmla="*/ 230 w 299"/>
                <a:gd name="T73" fmla="*/ 0 h 356"/>
                <a:gd name="T74" fmla="*/ 252 w 299"/>
                <a:gd name="T75" fmla="*/ 9 h 356"/>
                <a:gd name="T76" fmla="*/ 267 w 299"/>
                <a:gd name="T77" fmla="*/ 34 h 356"/>
                <a:gd name="T78" fmla="*/ 294 w 299"/>
                <a:gd name="T79" fmla="*/ 81 h 356"/>
                <a:gd name="T80" fmla="*/ 299 w 299"/>
                <a:gd name="T81" fmla="*/ 110 h 356"/>
                <a:gd name="T82" fmla="*/ 290 w 299"/>
                <a:gd name="T83" fmla="*/ 142 h 356"/>
                <a:gd name="T84" fmla="*/ 298 w 299"/>
                <a:gd name="T85" fmla="*/ 149 h 3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9" h="356">
                  <a:moveTo>
                    <a:pt x="298" y="149"/>
                  </a:moveTo>
                  <a:lnTo>
                    <a:pt x="278" y="155"/>
                  </a:lnTo>
                  <a:lnTo>
                    <a:pt x="264" y="149"/>
                  </a:lnTo>
                  <a:lnTo>
                    <a:pt x="248" y="159"/>
                  </a:lnTo>
                  <a:lnTo>
                    <a:pt x="247" y="170"/>
                  </a:lnTo>
                  <a:lnTo>
                    <a:pt x="236" y="179"/>
                  </a:lnTo>
                  <a:lnTo>
                    <a:pt x="235" y="180"/>
                  </a:lnTo>
                  <a:lnTo>
                    <a:pt x="242" y="197"/>
                  </a:lnTo>
                  <a:lnTo>
                    <a:pt x="224" y="205"/>
                  </a:lnTo>
                  <a:lnTo>
                    <a:pt x="223" y="199"/>
                  </a:lnTo>
                  <a:lnTo>
                    <a:pt x="202" y="195"/>
                  </a:lnTo>
                  <a:lnTo>
                    <a:pt x="194" y="213"/>
                  </a:lnTo>
                  <a:lnTo>
                    <a:pt x="193" y="227"/>
                  </a:lnTo>
                  <a:lnTo>
                    <a:pt x="178" y="227"/>
                  </a:lnTo>
                  <a:lnTo>
                    <a:pt x="182" y="240"/>
                  </a:lnTo>
                  <a:lnTo>
                    <a:pt x="194" y="255"/>
                  </a:lnTo>
                  <a:lnTo>
                    <a:pt x="191" y="272"/>
                  </a:lnTo>
                  <a:lnTo>
                    <a:pt x="196" y="288"/>
                  </a:lnTo>
                  <a:lnTo>
                    <a:pt x="199" y="286"/>
                  </a:lnTo>
                  <a:lnTo>
                    <a:pt x="201" y="307"/>
                  </a:lnTo>
                  <a:lnTo>
                    <a:pt x="196" y="344"/>
                  </a:lnTo>
                  <a:lnTo>
                    <a:pt x="184" y="350"/>
                  </a:lnTo>
                  <a:lnTo>
                    <a:pt x="175" y="356"/>
                  </a:lnTo>
                  <a:lnTo>
                    <a:pt x="164" y="346"/>
                  </a:lnTo>
                  <a:lnTo>
                    <a:pt x="153" y="333"/>
                  </a:lnTo>
                  <a:lnTo>
                    <a:pt x="144" y="319"/>
                  </a:lnTo>
                  <a:lnTo>
                    <a:pt x="144" y="325"/>
                  </a:lnTo>
                  <a:lnTo>
                    <a:pt x="126" y="328"/>
                  </a:lnTo>
                  <a:lnTo>
                    <a:pt x="108" y="330"/>
                  </a:lnTo>
                  <a:lnTo>
                    <a:pt x="93" y="320"/>
                  </a:lnTo>
                  <a:lnTo>
                    <a:pt x="85" y="331"/>
                  </a:lnTo>
                  <a:lnTo>
                    <a:pt x="73" y="320"/>
                  </a:lnTo>
                  <a:lnTo>
                    <a:pt x="54" y="304"/>
                  </a:lnTo>
                  <a:lnTo>
                    <a:pt x="43" y="293"/>
                  </a:lnTo>
                  <a:lnTo>
                    <a:pt x="48" y="270"/>
                  </a:lnTo>
                  <a:lnTo>
                    <a:pt x="47" y="268"/>
                  </a:lnTo>
                  <a:lnTo>
                    <a:pt x="39" y="253"/>
                  </a:lnTo>
                  <a:lnTo>
                    <a:pt x="26" y="256"/>
                  </a:lnTo>
                  <a:lnTo>
                    <a:pt x="10" y="259"/>
                  </a:lnTo>
                  <a:lnTo>
                    <a:pt x="0" y="262"/>
                  </a:lnTo>
                  <a:lnTo>
                    <a:pt x="3" y="255"/>
                  </a:lnTo>
                  <a:lnTo>
                    <a:pt x="13" y="237"/>
                  </a:lnTo>
                  <a:lnTo>
                    <a:pt x="13" y="232"/>
                  </a:lnTo>
                  <a:lnTo>
                    <a:pt x="11" y="231"/>
                  </a:lnTo>
                  <a:lnTo>
                    <a:pt x="11" y="222"/>
                  </a:lnTo>
                  <a:lnTo>
                    <a:pt x="24" y="209"/>
                  </a:lnTo>
                  <a:lnTo>
                    <a:pt x="39" y="210"/>
                  </a:lnTo>
                  <a:lnTo>
                    <a:pt x="40" y="197"/>
                  </a:lnTo>
                  <a:lnTo>
                    <a:pt x="54" y="175"/>
                  </a:lnTo>
                  <a:lnTo>
                    <a:pt x="62" y="162"/>
                  </a:lnTo>
                  <a:lnTo>
                    <a:pt x="67" y="137"/>
                  </a:lnTo>
                  <a:lnTo>
                    <a:pt x="68" y="136"/>
                  </a:lnTo>
                  <a:lnTo>
                    <a:pt x="67" y="122"/>
                  </a:lnTo>
                  <a:lnTo>
                    <a:pt x="62" y="112"/>
                  </a:lnTo>
                  <a:lnTo>
                    <a:pt x="70" y="97"/>
                  </a:lnTo>
                  <a:lnTo>
                    <a:pt x="59" y="78"/>
                  </a:lnTo>
                  <a:lnTo>
                    <a:pt x="57" y="64"/>
                  </a:lnTo>
                  <a:lnTo>
                    <a:pt x="71" y="46"/>
                  </a:lnTo>
                  <a:lnTo>
                    <a:pt x="86" y="34"/>
                  </a:lnTo>
                  <a:lnTo>
                    <a:pt x="87" y="36"/>
                  </a:lnTo>
                  <a:lnTo>
                    <a:pt x="105" y="32"/>
                  </a:lnTo>
                  <a:lnTo>
                    <a:pt x="118" y="40"/>
                  </a:lnTo>
                  <a:lnTo>
                    <a:pt x="119" y="40"/>
                  </a:lnTo>
                  <a:lnTo>
                    <a:pt x="135" y="48"/>
                  </a:lnTo>
                  <a:lnTo>
                    <a:pt x="145" y="45"/>
                  </a:lnTo>
                  <a:lnTo>
                    <a:pt x="172" y="59"/>
                  </a:lnTo>
                  <a:lnTo>
                    <a:pt x="182" y="47"/>
                  </a:lnTo>
                  <a:lnTo>
                    <a:pt x="176" y="35"/>
                  </a:lnTo>
                  <a:lnTo>
                    <a:pt x="182" y="35"/>
                  </a:lnTo>
                  <a:lnTo>
                    <a:pt x="192" y="18"/>
                  </a:lnTo>
                  <a:lnTo>
                    <a:pt x="204" y="19"/>
                  </a:lnTo>
                  <a:lnTo>
                    <a:pt x="220" y="34"/>
                  </a:lnTo>
                  <a:lnTo>
                    <a:pt x="232" y="19"/>
                  </a:lnTo>
                  <a:lnTo>
                    <a:pt x="230" y="0"/>
                  </a:lnTo>
                  <a:lnTo>
                    <a:pt x="238" y="4"/>
                  </a:lnTo>
                  <a:lnTo>
                    <a:pt x="252" y="9"/>
                  </a:lnTo>
                  <a:lnTo>
                    <a:pt x="260" y="19"/>
                  </a:lnTo>
                  <a:lnTo>
                    <a:pt x="267" y="34"/>
                  </a:lnTo>
                  <a:lnTo>
                    <a:pt x="282" y="49"/>
                  </a:lnTo>
                  <a:lnTo>
                    <a:pt x="294" y="81"/>
                  </a:lnTo>
                  <a:lnTo>
                    <a:pt x="299" y="98"/>
                  </a:lnTo>
                  <a:lnTo>
                    <a:pt x="299" y="110"/>
                  </a:lnTo>
                  <a:lnTo>
                    <a:pt x="290" y="116"/>
                  </a:lnTo>
                  <a:lnTo>
                    <a:pt x="290" y="142"/>
                  </a:lnTo>
                  <a:lnTo>
                    <a:pt x="296" y="144"/>
                  </a:lnTo>
                  <a:lnTo>
                    <a:pt x="298" y="149"/>
                  </a:lnTo>
                  <a:close/>
                </a:path>
              </a:pathLst>
            </a:custGeom>
            <a:solidFill>
              <a:schemeClr val="tx1">
                <a:lumMod val="20000"/>
                <a:lumOff val="80000"/>
              </a:schemeClr>
            </a:solidFill>
            <a:ln w="1651">
              <a:solidFill>
                <a:srgbClr val="000000"/>
              </a:solidFill>
              <a:prstDash val="solid"/>
              <a:round/>
              <a:headEnd/>
              <a:tailEnd/>
            </a:ln>
          </p:spPr>
          <p:txBody>
            <a:bodyPr/>
            <a:lstStyle/>
            <a:p>
              <a:endParaRPr lang="cs-CZ" sz="1799"/>
            </a:p>
          </p:txBody>
        </p:sp>
        <p:sp>
          <p:nvSpPr>
            <p:cNvPr id="9" name="Freeform 51"/>
            <p:cNvSpPr>
              <a:spLocks/>
            </p:cNvSpPr>
            <p:nvPr/>
          </p:nvSpPr>
          <p:spPr bwMode="auto">
            <a:xfrm>
              <a:off x="1308508" y="974834"/>
              <a:ext cx="2611379" cy="2245639"/>
            </a:xfrm>
            <a:custGeom>
              <a:avLst/>
              <a:gdLst>
                <a:gd name="T0" fmla="*/ 275 w 357"/>
                <a:gd name="T1" fmla="*/ 252 h 307"/>
                <a:gd name="T2" fmla="*/ 269 w 357"/>
                <a:gd name="T3" fmla="*/ 267 h 307"/>
                <a:gd name="T4" fmla="*/ 241 w 357"/>
                <a:gd name="T5" fmla="*/ 267 h 307"/>
                <a:gd name="T6" fmla="*/ 219 w 357"/>
                <a:gd name="T7" fmla="*/ 283 h 307"/>
                <a:gd name="T8" fmla="*/ 219 w 357"/>
                <a:gd name="T9" fmla="*/ 295 h 307"/>
                <a:gd name="T10" fmla="*/ 182 w 357"/>
                <a:gd name="T11" fmla="*/ 293 h 307"/>
                <a:gd name="T12" fmla="*/ 156 w 357"/>
                <a:gd name="T13" fmla="*/ 288 h 307"/>
                <a:gd name="T14" fmla="*/ 142 w 357"/>
                <a:gd name="T15" fmla="*/ 280 h 307"/>
                <a:gd name="T16" fmla="*/ 123 w 357"/>
                <a:gd name="T17" fmla="*/ 282 h 307"/>
                <a:gd name="T18" fmla="*/ 112 w 357"/>
                <a:gd name="T19" fmla="*/ 271 h 307"/>
                <a:gd name="T20" fmla="*/ 112 w 357"/>
                <a:gd name="T21" fmla="*/ 242 h 307"/>
                <a:gd name="T22" fmla="*/ 127 w 357"/>
                <a:gd name="T23" fmla="*/ 209 h 307"/>
                <a:gd name="T24" fmla="*/ 89 w 357"/>
                <a:gd name="T25" fmla="*/ 182 h 307"/>
                <a:gd name="T26" fmla="*/ 68 w 357"/>
                <a:gd name="T27" fmla="*/ 192 h 307"/>
                <a:gd name="T28" fmla="*/ 34 w 357"/>
                <a:gd name="T29" fmla="*/ 185 h 307"/>
                <a:gd name="T30" fmla="*/ 29 w 357"/>
                <a:gd name="T31" fmla="*/ 158 h 307"/>
                <a:gd name="T32" fmla="*/ 1 w 357"/>
                <a:gd name="T33" fmla="*/ 145 h 307"/>
                <a:gd name="T34" fmla="*/ 0 w 357"/>
                <a:gd name="T35" fmla="*/ 129 h 307"/>
                <a:gd name="T36" fmla="*/ 16 w 357"/>
                <a:gd name="T37" fmla="*/ 107 h 307"/>
                <a:gd name="T38" fmla="*/ 24 w 357"/>
                <a:gd name="T39" fmla="*/ 83 h 307"/>
                <a:gd name="T40" fmla="*/ 63 w 357"/>
                <a:gd name="T41" fmla="*/ 74 h 307"/>
                <a:gd name="T42" fmla="*/ 86 w 357"/>
                <a:gd name="T43" fmla="*/ 69 h 307"/>
                <a:gd name="T44" fmla="*/ 123 w 357"/>
                <a:gd name="T45" fmla="*/ 54 h 307"/>
                <a:gd name="T46" fmla="*/ 131 w 357"/>
                <a:gd name="T47" fmla="*/ 16 h 307"/>
                <a:gd name="T48" fmla="*/ 152 w 357"/>
                <a:gd name="T49" fmla="*/ 7 h 307"/>
                <a:gd name="T50" fmla="*/ 173 w 357"/>
                <a:gd name="T51" fmla="*/ 10 h 307"/>
                <a:gd name="T52" fmla="*/ 192 w 357"/>
                <a:gd name="T53" fmla="*/ 22 h 307"/>
                <a:gd name="T54" fmla="*/ 225 w 357"/>
                <a:gd name="T55" fmla="*/ 39 h 307"/>
                <a:gd name="T56" fmla="*/ 251 w 357"/>
                <a:gd name="T57" fmla="*/ 40 h 307"/>
                <a:gd name="T58" fmla="*/ 285 w 357"/>
                <a:gd name="T59" fmla="*/ 61 h 307"/>
                <a:gd name="T60" fmla="*/ 303 w 357"/>
                <a:gd name="T61" fmla="*/ 82 h 307"/>
                <a:gd name="T62" fmla="*/ 341 w 357"/>
                <a:gd name="T63" fmla="*/ 92 h 307"/>
                <a:gd name="T64" fmla="*/ 357 w 357"/>
                <a:gd name="T65" fmla="*/ 127 h 307"/>
                <a:gd name="T66" fmla="*/ 339 w 357"/>
                <a:gd name="T67" fmla="*/ 163 h 307"/>
                <a:gd name="T68" fmla="*/ 322 w 357"/>
                <a:gd name="T69" fmla="*/ 168 h 307"/>
                <a:gd name="T70" fmla="*/ 315 w 357"/>
                <a:gd name="T71" fmla="*/ 179 h 307"/>
                <a:gd name="T72" fmla="*/ 305 w 357"/>
                <a:gd name="T73" fmla="*/ 228 h 307"/>
                <a:gd name="T74" fmla="*/ 297 w 357"/>
                <a:gd name="T75" fmla="*/ 252 h 3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7" h="307">
                  <a:moveTo>
                    <a:pt x="289" y="257"/>
                  </a:moveTo>
                  <a:lnTo>
                    <a:pt x="275" y="252"/>
                  </a:lnTo>
                  <a:lnTo>
                    <a:pt x="267" y="248"/>
                  </a:lnTo>
                  <a:lnTo>
                    <a:pt x="269" y="267"/>
                  </a:lnTo>
                  <a:lnTo>
                    <a:pt x="257" y="282"/>
                  </a:lnTo>
                  <a:lnTo>
                    <a:pt x="241" y="267"/>
                  </a:lnTo>
                  <a:lnTo>
                    <a:pt x="229" y="266"/>
                  </a:lnTo>
                  <a:lnTo>
                    <a:pt x="219" y="283"/>
                  </a:lnTo>
                  <a:lnTo>
                    <a:pt x="213" y="283"/>
                  </a:lnTo>
                  <a:lnTo>
                    <a:pt x="219" y="295"/>
                  </a:lnTo>
                  <a:lnTo>
                    <a:pt x="209" y="307"/>
                  </a:lnTo>
                  <a:lnTo>
                    <a:pt x="182" y="293"/>
                  </a:lnTo>
                  <a:lnTo>
                    <a:pt x="172" y="296"/>
                  </a:lnTo>
                  <a:lnTo>
                    <a:pt x="156" y="288"/>
                  </a:lnTo>
                  <a:lnTo>
                    <a:pt x="155" y="288"/>
                  </a:lnTo>
                  <a:lnTo>
                    <a:pt x="142" y="280"/>
                  </a:lnTo>
                  <a:lnTo>
                    <a:pt x="124" y="284"/>
                  </a:lnTo>
                  <a:lnTo>
                    <a:pt x="123" y="282"/>
                  </a:lnTo>
                  <a:lnTo>
                    <a:pt x="119" y="279"/>
                  </a:lnTo>
                  <a:lnTo>
                    <a:pt x="112" y="271"/>
                  </a:lnTo>
                  <a:lnTo>
                    <a:pt x="115" y="260"/>
                  </a:lnTo>
                  <a:lnTo>
                    <a:pt x="112" y="242"/>
                  </a:lnTo>
                  <a:lnTo>
                    <a:pt x="124" y="223"/>
                  </a:lnTo>
                  <a:lnTo>
                    <a:pt x="127" y="209"/>
                  </a:lnTo>
                  <a:lnTo>
                    <a:pt x="103" y="198"/>
                  </a:lnTo>
                  <a:lnTo>
                    <a:pt x="89" y="182"/>
                  </a:lnTo>
                  <a:lnTo>
                    <a:pt x="86" y="183"/>
                  </a:lnTo>
                  <a:lnTo>
                    <a:pt x="68" y="192"/>
                  </a:lnTo>
                  <a:lnTo>
                    <a:pt x="48" y="195"/>
                  </a:lnTo>
                  <a:lnTo>
                    <a:pt x="34" y="185"/>
                  </a:lnTo>
                  <a:lnTo>
                    <a:pt x="36" y="169"/>
                  </a:lnTo>
                  <a:lnTo>
                    <a:pt x="29" y="158"/>
                  </a:lnTo>
                  <a:lnTo>
                    <a:pt x="15" y="155"/>
                  </a:lnTo>
                  <a:lnTo>
                    <a:pt x="1" y="145"/>
                  </a:lnTo>
                  <a:lnTo>
                    <a:pt x="1" y="134"/>
                  </a:lnTo>
                  <a:lnTo>
                    <a:pt x="0" y="129"/>
                  </a:lnTo>
                  <a:lnTo>
                    <a:pt x="1" y="125"/>
                  </a:lnTo>
                  <a:lnTo>
                    <a:pt x="16" y="107"/>
                  </a:lnTo>
                  <a:lnTo>
                    <a:pt x="24" y="93"/>
                  </a:lnTo>
                  <a:lnTo>
                    <a:pt x="24" y="83"/>
                  </a:lnTo>
                  <a:lnTo>
                    <a:pt x="47" y="83"/>
                  </a:lnTo>
                  <a:lnTo>
                    <a:pt x="63" y="74"/>
                  </a:lnTo>
                  <a:lnTo>
                    <a:pt x="69" y="75"/>
                  </a:lnTo>
                  <a:lnTo>
                    <a:pt x="86" y="69"/>
                  </a:lnTo>
                  <a:lnTo>
                    <a:pt x="103" y="49"/>
                  </a:lnTo>
                  <a:lnTo>
                    <a:pt x="123" y="54"/>
                  </a:lnTo>
                  <a:lnTo>
                    <a:pt x="122" y="35"/>
                  </a:lnTo>
                  <a:lnTo>
                    <a:pt x="131" y="16"/>
                  </a:lnTo>
                  <a:lnTo>
                    <a:pt x="143" y="17"/>
                  </a:lnTo>
                  <a:lnTo>
                    <a:pt x="152" y="7"/>
                  </a:lnTo>
                  <a:lnTo>
                    <a:pt x="159" y="0"/>
                  </a:lnTo>
                  <a:lnTo>
                    <a:pt x="173" y="10"/>
                  </a:lnTo>
                  <a:lnTo>
                    <a:pt x="189" y="23"/>
                  </a:lnTo>
                  <a:lnTo>
                    <a:pt x="192" y="22"/>
                  </a:lnTo>
                  <a:lnTo>
                    <a:pt x="206" y="37"/>
                  </a:lnTo>
                  <a:lnTo>
                    <a:pt x="225" y="39"/>
                  </a:lnTo>
                  <a:lnTo>
                    <a:pt x="247" y="40"/>
                  </a:lnTo>
                  <a:lnTo>
                    <a:pt x="251" y="40"/>
                  </a:lnTo>
                  <a:lnTo>
                    <a:pt x="269" y="55"/>
                  </a:lnTo>
                  <a:lnTo>
                    <a:pt x="285" y="61"/>
                  </a:lnTo>
                  <a:lnTo>
                    <a:pt x="299" y="69"/>
                  </a:lnTo>
                  <a:lnTo>
                    <a:pt x="303" y="82"/>
                  </a:lnTo>
                  <a:lnTo>
                    <a:pt x="323" y="91"/>
                  </a:lnTo>
                  <a:lnTo>
                    <a:pt x="341" y="92"/>
                  </a:lnTo>
                  <a:lnTo>
                    <a:pt x="337" y="118"/>
                  </a:lnTo>
                  <a:lnTo>
                    <a:pt x="357" y="127"/>
                  </a:lnTo>
                  <a:lnTo>
                    <a:pt x="346" y="137"/>
                  </a:lnTo>
                  <a:lnTo>
                    <a:pt x="339" y="163"/>
                  </a:lnTo>
                  <a:lnTo>
                    <a:pt x="325" y="161"/>
                  </a:lnTo>
                  <a:lnTo>
                    <a:pt x="322" y="168"/>
                  </a:lnTo>
                  <a:lnTo>
                    <a:pt x="328" y="182"/>
                  </a:lnTo>
                  <a:lnTo>
                    <a:pt x="315" y="179"/>
                  </a:lnTo>
                  <a:lnTo>
                    <a:pt x="300" y="202"/>
                  </a:lnTo>
                  <a:lnTo>
                    <a:pt x="305" y="228"/>
                  </a:lnTo>
                  <a:lnTo>
                    <a:pt x="300" y="246"/>
                  </a:lnTo>
                  <a:lnTo>
                    <a:pt x="297" y="252"/>
                  </a:lnTo>
                  <a:lnTo>
                    <a:pt x="289" y="257"/>
                  </a:lnTo>
                  <a:close/>
                </a:path>
              </a:pathLst>
            </a:custGeom>
            <a:solidFill>
              <a:schemeClr val="tx1">
                <a:lumMod val="20000"/>
                <a:lumOff val="80000"/>
              </a:schemeClr>
            </a:solidFill>
            <a:ln w="1651">
              <a:solidFill>
                <a:srgbClr val="000000"/>
              </a:solidFill>
              <a:prstDash val="solid"/>
              <a:round/>
              <a:headEnd/>
              <a:tailEnd/>
            </a:ln>
          </p:spPr>
          <p:txBody>
            <a:bodyPr/>
            <a:lstStyle/>
            <a:p>
              <a:endParaRPr lang="cs-CZ" sz="1799"/>
            </a:p>
          </p:txBody>
        </p:sp>
        <p:sp>
          <p:nvSpPr>
            <p:cNvPr id="10" name="Freeform 54"/>
            <p:cNvSpPr>
              <a:spLocks/>
            </p:cNvSpPr>
            <p:nvPr/>
          </p:nvSpPr>
          <p:spPr bwMode="auto">
            <a:xfrm>
              <a:off x="269807" y="2306126"/>
              <a:ext cx="1967679" cy="2348047"/>
            </a:xfrm>
            <a:custGeom>
              <a:avLst/>
              <a:gdLst>
                <a:gd name="T0" fmla="*/ 190 w 269"/>
                <a:gd name="T1" fmla="*/ 13 h 321"/>
                <a:gd name="T2" fmla="*/ 228 w 269"/>
                <a:gd name="T3" fmla="*/ 1 h 321"/>
                <a:gd name="T4" fmla="*/ 245 w 269"/>
                <a:gd name="T5" fmla="*/ 16 h 321"/>
                <a:gd name="T6" fmla="*/ 266 w 269"/>
                <a:gd name="T7" fmla="*/ 41 h 321"/>
                <a:gd name="T8" fmla="*/ 257 w 269"/>
                <a:gd name="T9" fmla="*/ 78 h 321"/>
                <a:gd name="T10" fmla="*/ 261 w 269"/>
                <a:gd name="T11" fmla="*/ 97 h 321"/>
                <a:gd name="T12" fmla="*/ 250 w 269"/>
                <a:gd name="T13" fmla="*/ 112 h 321"/>
                <a:gd name="T14" fmla="*/ 238 w 269"/>
                <a:gd name="T15" fmla="*/ 144 h 321"/>
                <a:gd name="T16" fmla="*/ 241 w 269"/>
                <a:gd name="T17" fmla="*/ 178 h 321"/>
                <a:gd name="T18" fmla="*/ 247 w 269"/>
                <a:gd name="T19" fmla="*/ 202 h 321"/>
                <a:gd name="T20" fmla="*/ 241 w 269"/>
                <a:gd name="T21" fmla="*/ 228 h 321"/>
                <a:gd name="T22" fmla="*/ 219 w 269"/>
                <a:gd name="T23" fmla="*/ 263 h 321"/>
                <a:gd name="T24" fmla="*/ 203 w 269"/>
                <a:gd name="T25" fmla="*/ 275 h 321"/>
                <a:gd name="T26" fmla="*/ 190 w 269"/>
                <a:gd name="T27" fmla="*/ 297 h 321"/>
                <a:gd name="T28" fmla="*/ 192 w 269"/>
                <a:gd name="T29" fmla="*/ 303 h 321"/>
                <a:gd name="T30" fmla="*/ 157 w 269"/>
                <a:gd name="T31" fmla="*/ 313 h 321"/>
                <a:gd name="T32" fmla="*/ 121 w 269"/>
                <a:gd name="T33" fmla="*/ 308 h 321"/>
                <a:gd name="T34" fmla="*/ 104 w 269"/>
                <a:gd name="T35" fmla="*/ 300 h 321"/>
                <a:gd name="T36" fmla="*/ 106 w 269"/>
                <a:gd name="T37" fmla="*/ 280 h 321"/>
                <a:gd name="T38" fmla="*/ 69 w 269"/>
                <a:gd name="T39" fmla="*/ 258 h 321"/>
                <a:gd name="T40" fmla="*/ 40 w 269"/>
                <a:gd name="T41" fmla="*/ 265 h 321"/>
                <a:gd name="T42" fmla="*/ 16 w 269"/>
                <a:gd name="T43" fmla="*/ 248 h 321"/>
                <a:gd name="T44" fmla="*/ 18 w 269"/>
                <a:gd name="T45" fmla="*/ 210 h 321"/>
                <a:gd name="T46" fmla="*/ 7 w 269"/>
                <a:gd name="T47" fmla="*/ 170 h 321"/>
                <a:gd name="T48" fmla="*/ 7 w 269"/>
                <a:gd name="T49" fmla="*/ 160 h 321"/>
                <a:gd name="T50" fmla="*/ 16 w 269"/>
                <a:gd name="T51" fmla="*/ 119 h 321"/>
                <a:gd name="T52" fmla="*/ 7 w 269"/>
                <a:gd name="T53" fmla="*/ 83 h 321"/>
                <a:gd name="T54" fmla="*/ 20 w 269"/>
                <a:gd name="T55" fmla="*/ 60 h 321"/>
                <a:gd name="T56" fmla="*/ 34 w 269"/>
                <a:gd name="T57" fmla="*/ 38 h 321"/>
                <a:gd name="T58" fmla="*/ 56 w 269"/>
                <a:gd name="T59" fmla="*/ 17 h 321"/>
                <a:gd name="T60" fmla="*/ 96 w 269"/>
                <a:gd name="T61" fmla="*/ 23 h 321"/>
                <a:gd name="T62" fmla="*/ 122 w 269"/>
                <a:gd name="T63" fmla="*/ 21 h 321"/>
                <a:gd name="T64" fmla="*/ 139 w 269"/>
                <a:gd name="T65" fmla="*/ 12 h 321"/>
                <a:gd name="T66" fmla="*/ 176 w 269"/>
                <a:gd name="T67" fmla="*/ 3 h 3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69" h="321">
                  <a:moveTo>
                    <a:pt x="176" y="3"/>
                  </a:moveTo>
                  <a:lnTo>
                    <a:pt x="190" y="13"/>
                  </a:lnTo>
                  <a:lnTo>
                    <a:pt x="210" y="10"/>
                  </a:lnTo>
                  <a:lnTo>
                    <a:pt x="228" y="1"/>
                  </a:lnTo>
                  <a:lnTo>
                    <a:pt x="231" y="0"/>
                  </a:lnTo>
                  <a:lnTo>
                    <a:pt x="245" y="16"/>
                  </a:lnTo>
                  <a:lnTo>
                    <a:pt x="269" y="27"/>
                  </a:lnTo>
                  <a:lnTo>
                    <a:pt x="266" y="41"/>
                  </a:lnTo>
                  <a:lnTo>
                    <a:pt x="254" y="60"/>
                  </a:lnTo>
                  <a:lnTo>
                    <a:pt x="257" y="78"/>
                  </a:lnTo>
                  <a:lnTo>
                    <a:pt x="254" y="89"/>
                  </a:lnTo>
                  <a:lnTo>
                    <a:pt x="261" y="97"/>
                  </a:lnTo>
                  <a:lnTo>
                    <a:pt x="265" y="100"/>
                  </a:lnTo>
                  <a:lnTo>
                    <a:pt x="250" y="112"/>
                  </a:lnTo>
                  <a:lnTo>
                    <a:pt x="236" y="130"/>
                  </a:lnTo>
                  <a:lnTo>
                    <a:pt x="238" y="144"/>
                  </a:lnTo>
                  <a:lnTo>
                    <a:pt x="249" y="163"/>
                  </a:lnTo>
                  <a:lnTo>
                    <a:pt x="241" y="178"/>
                  </a:lnTo>
                  <a:lnTo>
                    <a:pt x="246" y="188"/>
                  </a:lnTo>
                  <a:lnTo>
                    <a:pt x="247" y="202"/>
                  </a:lnTo>
                  <a:lnTo>
                    <a:pt x="246" y="203"/>
                  </a:lnTo>
                  <a:lnTo>
                    <a:pt x="241" y="228"/>
                  </a:lnTo>
                  <a:lnTo>
                    <a:pt x="233" y="241"/>
                  </a:lnTo>
                  <a:lnTo>
                    <a:pt x="219" y="263"/>
                  </a:lnTo>
                  <a:lnTo>
                    <a:pt x="218" y="276"/>
                  </a:lnTo>
                  <a:lnTo>
                    <a:pt x="203" y="275"/>
                  </a:lnTo>
                  <a:lnTo>
                    <a:pt x="190" y="288"/>
                  </a:lnTo>
                  <a:lnTo>
                    <a:pt x="190" y="297"/>
                  </a:lnTo>
                  <a:lnTo>
                    <a:pt x="192" y="298"/>
                  </a:lnTo>
                  <a:lnTo>
                    <a:pt x="192" y="303"/>
                  </a:lnTo>
                  <a:lnTo>
                    <a:pt x="182" y="321"/>
                  </a:lnTo>
                  <a:lnTo>
                    <a:pt x="157" y="313"/>
                  </a:lnTo>
                  <a:lnTo>
                    <a:pt x="133" y="320"/>
                  </a:lnTo>
                  <a:lnTo>
                    <a:pt x="121" y="308"/>
                  </a:lnTo>
                  <a:lnTo>
                    <a:pt x="110" y="297"/>
                  </a:lnTo>
                  <a:lnTo>
                    <a:pt x="104" y="300"/>
                  </a:lnTo>
                  <a:lnTo>
                    <a:pt x="94" y="294"/>
                  </a:lnTo>
                  <a:lnTo>
                    <a:pt x="106" y="280"/>
                  </a:lnTo>
                  <a:lnTo>
                    <a:pt x="88" y="278"/>
                  </a:lnTo>
                  <a:lnTo>
                    <a:pt x="69" y="258"/>
                  </a:lnTo>
                  <a:lnTo>
                    <a:pt x="54" y="270"/>
                  </a:lnTo>
                  <a:lnTo>
                    <a:pt x="40" y="265"/>
                  </a:lnTo>
                  <a:lnTo>
                    <a:pt x="24" y="251"/>
                  </a:lnTo>
                  <a:lnTo>
                    <a:pt x="16" y="248"/>
                  </a:lnTo>
                  <a:lnTo>
                    <a:pt x="7" y="231"/>
                  </a:lnTo>
                  <a:lnTo>
                    <a:pt x="18" y="210"/>
                  </a:lnTo>
                  <a:lnTo>
                    <a:pt x="0" y="190"/>
                  </a:lnTo>
                  <a:lnTo>
                    <a:pt x="7" y="170"/>
                  </a:lnTo>
                  <a:lnTo>
                    <a:pt x="7" y="163"/>
                  </a:lnTo>
                  <a:lnTo>
                    <a:pt x="7" y="160"/>
                  </a:lnTo>
                  <a:lnTo>
                    <a:pt x="14" y="140"/>
                  </a:lnTo>
                  <a:lnTo>
                    <a:pt x="16" y="119"/>
                  </a:lnTo>
                  <a:lnTo>
                    <a:pt x="19" y="104"/>
                  </a:lnTo>
                  <a:lnTo>
                    <a:pt x="7" y="83"/>
                  </a:lnTo>
                  <a:lnTo>
                    <a:pt x="27" y="80"/>
                  </a:lnTo>
                  <a:lnTo>
                    <a:pt x="20" y="60"/>
                  </a:lnTo>
                  <a:lnTo>
                    <a:pt x="25" y="51"/>
                  </a:lnTo>
                  <a:lnTo>
                    <a:pt x="34" y="38"/>
                  </a:lnTo>
                  <a:lnTo>
                    <a:pt x="43" y="19"/>
                  </a:lnTo>
                  <a:lnTo>
                    <a:pt x="56" y="17"/>
                  </a:lnTo>
                  <a:lnTo>
                    <a:pt x="79" y="22"/>
                  </a:lnTo>
                  <a:lnTo>
                    <a:pt x="96" y="23"/>
                  </a:lnTo>
                  <a:lnTo>
                    <a:pt x="106" y="19"/>
                  </a:lnTo>
                  <a:lnTo>
                    <a:pt x="122" y="21"/>
                  </a:lnTo>
                  <a:lnTo>
                    <a:pt x="136" y="30"/>
                  </a:lnTo>
                  <a:lnTo>
                    <a:pt x="139" y="12"/>
                  </a:lnTo>
                  <a:lnTo>
                    <a:pt x="155" y="12"/>
                  </a:lnTo>
                  <a:lnTo>
                    <a:pt x="176" y="3"/>
                  </a:lnTo>
                  <a:close/>
                </a:path>
              </a:pathLst>
            </a:custGeom>
            <a:solidFill>
              <a:schemeClr val="tx1">
                <a:lumMod val="20000"/>
                <a:lumOff val="80000"/>
              </a:schemeClr>
            </a:solidFill>
            <a:ln w="1651">
              <a:solidFill>
                <a:srgbClr val="000000"/>
              </a:solidFill>
              <a:prstDash val="solid"/>
              <a:round/>
              <a:headEnd/>
              <a:tailEnd/>
            </a:ln>
          </p:spPr>
          <p:txBody>
            <a:bodyPr/>
            <a:lstStyle/>
            <a:p>
              <a:endParaRPr lang="cs-CZ" sz="1799"/>
            </a:p>
          </p:txBody>
        </p:sp>
        <p:sp>
          <p:nvSpPr>
            <p:cNvPr id="14" name="TextovéPole 13"/>
            <p:cNvSpPr txBox="1"/>
            <p:nvPr/>
          </p:nvSpPr>
          <p:spPr>
            <a:xfrm>
              <a:off x="3134330" y="4567107"/>
              <a:ext cx="1805195" cy="1015680"/>
            </a:xfrm>
            <a:prstGeom prst="rect">
              <a:avLst/>
            </a:prstGeom>
            <a:noFill/>
          </p:spPr>
          <p:txBody>
            <a:bodyPr wrap="square" rtlCol="0">
              <a:spAutoFit/>
            </a:bodyPr>
            <a:lstStyle/>
            <a:p>
              <a:pPr algn="ctr"/>
              <a:r>
                <a:rPr lang="cs-CZ" sz="1400" b="1" dirty="0"/>
                <a:t>Nemocnice Třebíč</a:t>
              </a:r>
              <a:br>
                <a:rPr lang="cs-CZ" sz="1400" b="1" dirty="0"/>
              </a:br>
              <a:r>
                <a:rPr lang="cs-CZ" sz="1400" b="1" dirty="0"/>
                <a:t> n = 170</a:t>
              </a:r>
              <a:endParaRPr lang="cs-CZ" sz="1400" dirty="0"/>
            </a:p>
          </p:txBody>
        </p:sp>
      </p:grpSp>
      <p:sp>
        <p:nvSpPr>
          <p:cNvPr id="16" name="TextovéPole 15"/>
          <p:cNvSpPr txBox="1"/>
          <p:nvPr/>
        </p:nvSpPr>
        <p:spPr>
          <a:xfrm>
            <a:off x="6716290" y="1342332"/>
            <a:ext cx="3178978" cy="2676959"/>
          </a:xfrm>
          <a:prstGeom prst="rect">
            <a:avLst/>
          </a:prstGeom>
          <a:noFill/>
        </p:spPr>
        <p:txBody>
          <a:bodyPr wrap="square" rtlCol="0">
            <a:spAutoFit/>
          </a:bodyPr>
          <a:lstStyle/>
          <a:p>
            <a:r>
              <a:rPr lang="cs-CZ" sz="1400" b="1" dirty="0"/>
              <a:t>Datum sběru: </a:t>
            </a:r>
            <a:r>
              <a:rPr lang="cs-CZ" sz="1400" dirty="0"/>
              <a:t>29.3.-10. 6. 2019</a:t>
            </a:r>
          </a:p>
          <a:p>
            <a:endParaRPr lang="cs-CZ" sz="1400" dirty="0"/>
          </a:p>
          <a:p>
            <a:r>
              <a:rPr lang="cs-CZ" sz="1400" b="1" dirty="0"/>
              <a:t>Celkový počet pacientů: </a:t>
            </a:r>
            <a:r>
              <a:rPr lang="cs-CZ" sz="1400" dirty="0"/>
              <a:t>n = 170</a:t>
            </a:r>
          </a:p>
          <a:p>
            <a:endParaRPr lang="cs-CZ" sz="1400" dirty="0"/>
          </a:p>
          <a:p>
            <a:r>
              <a:rPr lang="cs-CZ" sz="1400" b="1" dirty="0"/>
              <a:t>Metodologie sběru: </a:t>
            </a:r>
          </a:p>
          <a:p>
            <a:r>
              <a:rPr lang="cs-CZ" sz="1400" dirty="0"/>
              <a:t>Jedná se o vzorek pacientů nemocnice Třebíč u nichž byl proveden paliativní </a:t>
            </a:r>
            <a:r>
              <a:rPr lang="cs-CZ" sz="1400" dirty="0" err="1"/>
              <a:t>pre-screening</a:t>
            </a:r>
            <a:r>
              <a:rPr lang="cs-CZ" sz="1400" dirty="0"/>
              <a:t> a kteří mají alespoň půl roční dlouhodobé sledování tak, aby bylo možné vyhodnotit predikční schopnost </a:t>
            </a:r>
            <a:r>
              <a:rPr lang="cs-CZ" sz="1400" dirty="0" err="1"/>
              <a:t>surprise</a:t>
            </a:r>
            <a:r>
              <a:rPr lang="cs-CZ" sz="1400" dirty="0"/>
              <a:t> </a:t>
            </a:r>
            <a:r>
              <a:rPr lang="cs-CZ" sz="1400" dirty="0" err="1"/>
              <a:t>question</a:t>
            </a:r>
            <a:r>
              <a:rPr lang="cs-CZ" sz="1400" dirty="0"/>
              <a:t>.</a:t>
            </a:r>
          </a:p>
        </p:txBody>
      </p:sp>
    </p:spTree>
    <p:extLst>
      <p:ext uri="{BB962C8B-B14F-4D97-AF65-F5344CB8AC3E}">
        <p14:creationId xmlns:p14="http://schemas.microsoft.com/office/powerpoint/2010/main" val="360734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13550" y="261473"/>
            <a:ext cx="8390406" cy="647903"/>
          </a:xfrm>
        </p:spPr>
        <p:txBody>
          <a:bodyPr/>
          <a:lstStyle/>
          <a:p>
            <a:r>
              <a:rPr lang="cs-CZ" dirty="0" err="1"/>
              <a:t>Surprise</a:t>
            </a:r>
            <a:r>
              <a:rPr lang="cs-CZ" dirty="0"/>
              <a:t> </a:t>
            </a:r>
            <a:r>
              <a:rPr lang="cs-CZ" dirty="0" err="1"/>
              <a:t>question</a:t>
            </a:r>
            <a:endParaRPr lang="cs-CZ" dirty="0"/>
          </a:p>
        </p:txBody>
      </p:sp>
      <p:graphicFrame>
        <p:nvGraphicFramePr>
          <p:cNvPr id="4" name="Graf 3"/>
          <p:cNvGraphicFramePr/>
          <p:nvPr/>
        </p:nvGraphicFramePr>
        <p:xfrm>
          <a:off x="790419" y="1688819"/>
          <a:ext cx="2517804" cy="224643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ovéPole 4"/>
          <p:cNvSpPr txBox="1"/>
          <p:nvPr/>
        </p:nvSpPr>
        <p:spPr>
          <a:xfrm>
            <a:off x="891651" y="4308557"/>
            <a:ext cx="2829240" cy="261542"/>
          </a:xfrm>
          <a:prstGeom prst="rect">
            <a:avLst/>
          </a:prstGeom>
          <a:noFill/>
        </p:spPr>
        <p:txBody>
          <a:bodyPr wrap="square" rtlCol="0">
            <a:spAutoFit/>
          </a:bodyPr>
          <a:lstStyle/>
          <a:p>
            <a:r>
              <a:rPr lang="cs-CZ" sz="1100" dirty="0">
                <a:solidFill>
                  <a:schemeClr val="accent1"/>
                </a:solidFill>
              </a:rPr>
              <a:t>Ne</a:t>
            </a:r>
          </a:p>
        </p:txBody>
      </p:sp>
      <p:sp>
        <p:nvSpPr>
          <p:cNvPr id="6" name="TextovéPole 5"/>
          <p:cNvSpPr txBox="1"/>
          <p:nvPr/>
        </p:nvSpPr>
        <p:spPr>
          <a:xfrm>
            <a:off x="891650" y="4536357"/>
            <a:ext cx="2502850" cy="261542"/>
          </a:xfrm>
          <a:prstGeom prst="rect">
            <a:avLst/>
          </a:prstGeom>
          <a:noFill/>
        </p:spPr>
        <p:txBody>
          <a:bodyPr wrap="square" rtlCol="0">
            <a:spAutoFit/>
          </a:bodyPr>
          <a:lstStyle/>
          <a:p>
            <a:r>
              <a:rPr lang="cs-CZ" sz="1100" dirty="0">
                <a:solidFill>
                  <a:schemeClr val="accent5">
                    <a:lumMod val="75000"/>
                  </a:schemeClr>
                </a:solidFill>
              </a:rPr>
              <a:t>Ano</a:t>
            </a:r>
          </a:p>
        </p:txBody>
      </p:sp>
      <p:sp>
        <p:nvSpPr>
          <p:cNvPr id="7" name="Elipsa 10"/>
          <p:cNvSpPr/>
          <p:nvPr/>
        </p:nvSpPr>
        <p:spPr>
          <a:xfrm>
            <a:off x="820649" y="4388436"/>
            <a:ext cx="88754" cy="887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sp>
        <p:nvSpPr>
          <p:cNvPr id="8" name="Elipsa 11"/>
          <p:cNvSpPr/>
          <p:nvPr/>
        </p:nvSpPr>
        <p:spPr>
          <a:xfrm>
            <a:off x="820649" y="4618688"/>
            <a:ext cx="88754" cy="8875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sp>
        <p:nvSpPr>
          <p:cNvPr id="16" name="TextovéPole 15"/>
          <p:cNvSpPr txBox="1"/>
          <p:nvPr/>
        </p:nvSpPr>
        <p:spPr>
          <a:xfrm>
            <a:off x="6201273" y="6194693"/>
            <a:ext cx="2882492" cy="338466"/>
          </a:xfrm>
          <a:prstGeom prst="rect">
            <a:avLst/>
          </a:prstGeom>
          <a:noFill/>
        </p:spPr>
        <p:txBody>
          <a:bodyPr wrap="square" rtlCol="0">
            <a:spAutoFit/>
          </a:bodyPr>
          <a:lstStyle/>
          <a:p>
            <a:r>
              <a:rPr lang="cs-CZ" sz="1600" dirty="0"/>
              <a:t>NECPAL skóre</a:t>
            </a:r>
          </a:p>
        </p:txBody>
      </p:sp>
      <p:sp>
        <p:nvSpPr>
          <p:cNvPr id="19" name="Šipka doprava 18"/>
          <p:cNvSpPr/>
          <p:nvPr/>
        </p:nvSpPr>
        <p:spPr>
          <a:xfrm rot="20889858">
            <a:off x="3343336" y="2032273"/>
            <a:ext cx="1073845" cy="56467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t>n = 104</a:t>
            </a:r>
          </a:p>
        </p:txBody>
      </p:sp>
      <p:sp>
        <p:nvSpPr>
          <p:cNvPr id="17" name="Obdélník 16"/>
          <p:cNvSpPr/>
          <p:nvPr/>
        </p:nvSpPr>
        <p:spPr>
          <a:xfrm>
            <a:off x="587675" y="818711"/>
            <a:ext cx="5758190" cy="646163"/>
          </a:xfrm>
          <a:prstGeom prst="rect">
            <a:avLst/>
          </a:prstGeom>
        </p:spPr>
        <p:txBody>
          <a:bodyPr wrap="square">
            <a:spAutoFit/>
          </a:bodyPr>
          <a:lstStyle/>
          <a:p>
            <a:r>
              <a:rPr lang="cs-CZ" sz="1799" i="1" dirty="0"/>
              <a:t>Překvapilo by Vás, kdyby tento pacient zemřel v průběhu následujících 6 měsíců?</a:t>
            </a:r>
          </a:p>
        </p:txBody>
      </p:sp>
      <p:sp>
        <p:nvSpPr>
          <p:cNvPr id="21" name="Šipka doprava 20"/>
          <p:cNvSpPr/>
          <p:nvPr/>
        </p:nvSpPr>
        <p:spPr>
          <a:xfrm rot="1673118">
            <a:off x="3210144" y="3414145"/>
            <a:ext cx="1073845" cy="564671"/>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t>n = 66</a:t>
            </a:r>
          </a:p>
        </p:txBody>
      </p:sp>
      <p:graphicFrame>
        <p:nvGraphicFramePr>
          <p:cNvPr id="22" name="Zástupný symbol pro obsah 3"/>
          <p:cNvGraphicFramePr>
            <a:graphicFrameLocks/>
          </p:cNvGraphicFramePr>
          <p:nvPr/>
        </p:nvGraphicFramePr>
        <p:xfrm>
          <a:off x="4779947" y="1205428"/>
          <a:ext cx="3819918" cy="23532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Zástupný symbol pro obsah 3"/>
          <p:cNvGraphicFramePr>
            <a:graphicFrameLocks/>
          </p:cNvGraphicFramePr>
          <p:nvPr/>
        </p:nvGraphicFramePr>
        <p:xfrm>
          <a:off x="4779946" y="3841409"/>
          <a:ext cx="3819918" cy="2353286"/>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ovéPole 25"/>
          <p:cNvSpPr txBox="1"/>
          <p:nvPr/>
        </p:nvSpPr>
        <p:spPr>
          <a:xfrm rot="16200000">
            <a:off x="3224333" y="1066964"/>
            <a:ext cx="2882492" cy="276927"/>
          </a:xfrm>
          <a:prstGeom prst="rect">
            <a:avLst/>
          </a:prstGeom>
          <a:noFill/>
        </p:spPr>
        <p:txBody>
          <a:bodyPr wrap="square" rtlCol="0">
            <a:spAutoFit/>
          </a:bodyPr>
          <a:lstStyle/>
          <a:p>
            <a:r>
              <a:rPr lang="cs-CZ" sz="1200" dirty="0"/>
              <a:t>Podíl pacientů</a:t>
            </a:r>
          </a:p>
        </p:txBody>
      </p:sp>
      <p:sp>
        <p:nvSpPr>
          <p:cNvPr id="27" name="TextovéPole 26"/>
          <p:cNvSpPr txBox="1"/>
          <p:nvPr/>
        </p:nvSpPr>
        <p:spPr>
          <a:xfrm rot="16200000">
            <a:off x="3196102" y="3949456"/>
            <a:ext cx="2882492" cy="276927"/>
          </a:xfrm>
          <a:prstGeom prst="rect">
            <a:avLst/>
          </a:prstGeom>
          <a:noFill/>
        </p:spPr>
        <p:txBody>
          <a:bodyPr wrap="square" rtlCol="0">
            <a:spAutoFit/>
          </a:bodyPr>
          <a:lstStyle/>
          <a:p>
            <a:r>
              <a:rPr lang="cs-CZ" sz="1200" dirty="0"/>
              <a:t>Podíl pacientů</a:t>
            </a:r>
          </a:p>
        </p:txBody>
      </p:sp>
      <p:sp>
        <p:nvSpPr>
          <p:cNvPr id="29" name="TextovéPole 28"/>
          <p:cNvSpPr txBox="1"/>
          <p:nvPr/>
        </p:nvSpPr>
        <p:spPr>
          <a:xfrm>
            <a:off x="826262" y="1501919"/>
            <a:ext cx="1003705" cy="369236"/>
          </a:xfrm>
          <a:prstGeom prst="rect">
            <a:avLst/>
          </a:prstGeom>
          <a:noFill/>
        </p:spPr>
        <p:txBody>
          <a:bodyPr wrap="square" rtlCol="0">
            <a:spAutoFit/>
          </a:bodyPr>
          <a:lstStyle/>
          <a:p>
            <a:r>
              <a:rPr lang="cs-CZ" sz="1799" dirty="0"/>
              <a:t>n = 170</a:t>
            </a:r>
          </a:p>
        </p:txBody>
      </p:sp>
      <p:sp>
        <p:nvSpPr>
          <p:cNvPr id="18" name="TextovéPole 17"/>
          <p:cNvSpPr txBox="1"/>
          <p:nvPr/>
        </p:nvSpPr>
        <p:spPr>
          <a:xfrm>
            <a:off x="8917608" y="440050"/>
            <a:ext cx="2803947" cy="5529633"/>
          </a:xfrm>
          <a:prstGeom prst="rect">
            <a:avLst/>
          </a:prstGeom>
          <a:solidFill>
            <a:schemeClr val="bg1">
              <a:lumMod val="85000"/>
            </a:schemeClr>
          </a:solidFill>
          <a:ln>
            <a:solidFill>
              <a:schemeClr val="bg1">
                <a:lumMod val="50000"/>
              </a:schemeClr>
            </a:solidFill>
          </a:ln>
        </p:spPr>
        <p:txBody>
          <a:bodyPr wrap="square" rtlCol="0">
            <a:noAutofit/>
          </a:bodyPr>
          <a:lstStyle/>
          <a:p>
            <a:r>
              <a:rPr lang="cs-CZ" sz="1400" dirty="0"/>
              <a:t>Z celkového počtu pacientů, kterým byl ve vybraném období proveden paliativní </a:t>
            </a:r>
            <a:r>
              <a:rPr lang="cs-CZ" sz="1400" dirty="0" err="1"/>
              <a:t>pre-screening</a:t>
            </a:r>
            <a:r>
              <a:rPr lang="cs-CZ" sz="1400" dirty="0"/>
              <a:t> pomocí dotazníku NECPAL by u 61 % ošetřujícího lékaře nepřekvapilo, pokud by pacient zemřel do 6 měsíců.</a:t>
            </a:r>
          </a:p>
          <a:p>
            <a:endParaRPr lang="cs-CZ" sz="1400" dirty="0"/>
          </a:p>
          <a:p>
            <a:r>
              <a:rPr lang="cs-CZ" sz="1400" dirty="0" err="1"/>
              <a:t>Surprise</a:t>
            </a:r>
            <a:r>
              <a:rPr lang="cs-CZ" sz="1400" dirty="0"/>
              <a:t> </a:t>
            </a:r>
            <a:r>
              <a:rPr lang="cs-CZ" sz="1400" dirty="0" err="1"/>
              <a:t>question</a:t>
            </a:r>
            <a:r>
              <a:rPr lang="cs-CZ" sz="1400" dirty="0"/>
              <a:t> rozděluje pacienty na dvě skupiny s výrazně diferencovaným NECPAL skóre. </a:t>
            </a:r>
          </a:p>
          <a:p>
            <a:br>
              <a:rPr lang="cs-CZ" sz="1400" dirty="0"/>
            </a:br>
            <a:r>
              <a:rPr lang="cs-CZ" sz="1400" dirty="0">
                <a:solidFill>
                  <a:srgbClr val="FF0000"/>
                </a:solidFill>
              </a:rPr>
              <a:t>Výstup:</a:t>
            </a:r>
          </a:p>
          <a:p>
            <a:r>
              <a:rPr lang="cs-CZ" sz="1400" dirty="0">
                <a:solidFill>
                  <a:srgbClr val="FF0000"/>
                </a:solidFill>
              </a:rPr>
              <a:t>NECPAL je možné použít jako </a:t>
            </a:r>
            <a:r>
              <a:rPr lang="cs-CZ" sz="1400" dirty="0" err="1">
                <a:solidFill>
                  <a:srgbClr val="FF0000"/>
                </a:solidFill>
              </a:rPr>
              <a:t>prescreening</a:t>
            </a:r>
            <a:r>
              <a:rPr lang="cs-CZ" sz="1400" dirty="0">
                <a:solidFill>
                  <a:srgbClr val="FF0000"/>
                </a:solidFill>
              </a:rPr>
              <a:t> v péči o závažně chronicky nemocné, SQ výrazně (více jak u poloviny) koreluje s postojem lékařů</a:t>
            </a:r>
          </a:p>
          <a:p>
            <a:endParaRPr lang="cs-CZ" sz="1400" dirty="0">
              <a:solidFill>
                <a:srgbClr val="FF0000"/>
              </a:solidFill>
            </a:endParaRPr>
          </a:p>
          <a:p>
            <a:r>
              <a:rPr lang="cs-CZ" sz="1400" dirty="0">
                <a:solidFill>
                  <a:srgbClr val="FF0000"/>
                </a:solidFill>
              </a:rPr>
              <a:t>CAVE: v průzkumu byla nejdříve SQ a teprve poté vyplněný NECPAL. V praxi je samozřejmě možné postup obrátit, jak můžeme i dále uvažovat v </a:t>
            </a:r>
            <a:r>
              <a:rPr lang="cs-CZ" sz="1400" dirty="0" err="1">
                <a:solidFill>
                  <a:srgbClr val="FF0000"/>
                </a:solidFill>
              </a:rPr>
              <a:t>ELFis</a:t>
            </a:r>
            <a:r>
              <a:rPr lang="cs-CZ" sz="1400" dirty="0">
                <a:solidFill>
                  <a:srgbClr val="FF0000"/>
                </a:solidFill>
              </a:rPr>
              <a:t>.</a:t>
            </a:r>
          </a:p>
          <a:p>
            <a:endParaRPr lang="cs-CZ" sz="1400" dirty="0"/>
          </a:p>
        </p:txBody>
      </p:sp>
    </p:spTree>
    <p:extLst>
      <p:ext uri="{BB962C8B-B14F-4D97-AF65-F5344CB8AC3E}">
        <p14:creationId xmlns:p14="http://schemas.microsoft.com/office/powerpoint/2010/main" val="378853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516155" y="261473"/>
            <a:ext cx="7028898" cy="647903"/>
          </a:xfrm>
        </p:spPr>
        <p:txBody>
          <a:bodyPr/>
          <a:lstStyle/>
          <a:p>
            <a:r>
              <a:rPr lang="cs-CZ" dirty="0"/>
              <a:t>Výsledek </a:t>
            </a:r>
            <a:r>
              <a:rPr lang="cs-CZ" dirty="0" err="1"/>
              <a:t>screeningu</a:t>
            </a:r>
            <a:endParaRPr lang="cs-CZ" dirty="0"/>
          </a:p>
        </p:txBody>
      </p:sp>
      <p:sp>
        <p:nvSpPr>
          <p:cNvPr id="5" name="TextovéPole 4"/>
          <p:cNvSpPr txBox="1"/>
          <p:nvPr/>
        </p:nvSpPr>
        <p:spPr>
          <a:xfrm>
            <a:off x="1323535" y="4159198"/>
            <a:ext cx="2829240" cy="261542"/>
          </a:xfrm>
          <a:prstGeom prst="rect">
            <a:avLst/>
          </a:prstGeom>
          <a:noFill/>
        </p:spPr>
        <p:txBody>
          <a:bodyPr wrap="square" rtlCol="0">
            <a:spAutoFit/>
          </a:bodyPr>
          <a:lstStyle/>
          <a:p>
            <a:r>
              <a:rPr lang="cs-CZ" sz="1100" dirty="0">
                <a:solidFill>
                  <a:schemeClr val="accent1"/>
                </a:solidFill>
              </a:rPr>
              <a:t>Ne</a:t>
            </a:r>
          </a:p>
        </p:txBody>
      </p:sp>
      <p:sp>
        <p:nvSpPr>
          <p:cNvPr id="6" name="TextovéPole 5"/>
          <p:cNvSpPr txBox="1"/>
          <p:nvPr/>
        </p:nvSpPr>
        <p:spPr>
          <a:xfrm>
            <a:off x="1323535" y="4386998"/>
            <a:ext cx="2502850" cy="261542"/>
          </a:xfrm>
          <a:prstGeom prst="rect">
            <a:avLst/>
          </a:prstGeom>
          <a:noFill/>
        </p:spPr>
        <p:txBody>
          <a:bodyPr wrap="square" rtlCol="0">
            <a:spAutoFit/>
          </a:bodyPr>
          <a:lstStyle/>
          <a:p>
            <a:r>
              <a:rPr lang="cs-CZ" sz="1100" dirty="0">
                <a:solidFill>
                  <a:schemeClr val="accent5">
                    <a:lumMod val="75000"/>
                  </a:schemeClr>
                </a:solidFill>
              </a:rPr>
              <a:t>Ano</a:t>
            </a:r>
          </a:p>
        </p:txBody>
      </p:sp>
      <p:sp>
        <p:nvSpPr>
          <p:cNvPr id="7" name="Elipsa 10"/>
          <p:cNvSpPr/>
          <p:nvPr/>
        </p:nvSpPr>
        <p:spPr>
          <a:xfrm>
            <a:off x="1252534" y="4239076"/>
            <a:ext cx="88754" cy="887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sp>
        <p:nvSpPr>
          <p:cNvPr id="8" name="Elipsa 11"/>
          <p:cNvSpPr/>
          <p:nvPr/>
        </p:nvSpPr>
        <p:spPr>
          <a:xfrm>
            <a:off x="1252534" y="4469328"/>
            <a:ext cx="88754" cy="8875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sp>
        <p:nvSpPr>
          <p:cNvPr id="18" name="TextovéPole 17"/>
          <p:cNvSpPr txBox="1"/>
          <p:nvPr/>
        </p:nvSpPr>
        <p:spPr>
          <a:xfrm>
            <a:off x="782325" y="5007682"/>
            <a:ext cx="4029983" cy="979594"/>
          </a:xfrm>
          <a:prstGeom prst="rect">
            <a:avLst/>
          </a:prstGeom>
          <a:solidFill>
            <a:schemeClr val="bg1">
              <a:lumMod val="85000"/>
            </a:schemeClr>
          </a:solidFill>
          <a:ln>
            <a:solidFill>
              <a:schemeClr val="bg1">
                <a:lumMod val="50000"/>
              </a:schemeClr>
            </a:solidFill>
          </a:ln>
        </p:spPr>
        <p:txBody>
          <a:bodyPr wrap="square" rtlCol="0">
            <a:noAutofit/>
          </a:bodyPr>
          <a:lstStyle/>
          <a:p>
            <a:r>
              <a:rPr lang="cs-CZ" sz="1400" dirty="0">
                <a:solidFill>
                  <a:srgbClr val="FF0000"/>
                </a:solidFill>
              </a:rPr>
              <a:t>Z celkového počtu 170 pacientů JE dle kritérií SQ- a NECPAL &gt;=7 je 41,7% pacientů tzv. paliativně pozitivních.</a:t>
            </a:r>
          </a:p>
          <a:p>
            <a:endParaRPr lang="cs-CZ" sz="1400" dirty="0"/>
          </a:p>
          <a:p>
            <a:endParaRPr lang="cs-CZ" sz="1400" dirty="0"/>
          </a:p>
        </p:txBody>
      </p:sp>
      <p:sp>
        <p:nvSpPr>
          <p:cNvPr id="17" name="Obdélník 16"/>
          <p:cNvSpPr/>
          <p:nvPr/>
        </p:nvSpPr>
        <p:spPr>
          <a:xfrm>
            <a:off x="516153" y="818711"/>
            <a:ext cx="4570809" cy="646163"/>
          </a:xfrm>
          <a:prstGeom prst="rect">
            <a:avLst/>
          </a:prstGeom>
        </p:spPr>
        <p:txBody>
          <a:bodyPr>
            <a:spAutoFit/>
          </a:bodyPr>
          <a:lstStyle/>
          <a:p>
            <a:r>
              <a:rPr lang="cs-CZ" sz="1799" i="1" dirty="0"/>
              <a:t>Překvapilo by Vás, kdyby tento pacient zemřel v průběhu následujících 6 měsíců?</a:t>
            </a:r>
          </a:p>
        </p:txBody>
      </p:sp>
      <p:graphicFrame>
        <p:nvGraphicFramePr>
          <p:cNvPr id="22" name="Zástupný symbol pro obsah 3"/>
          <p:cNvGraphicFramePr>
            <a:graphicFrameLocks/>
          </p:cNvGraphicFramePr>
          <p:nvPr/>
        </p:nvGraphicFramePr>
        <p:xfrm>
          <a:off x="6547771" y="1205428"/>
          <a:ext cx="3819918" cy="2353286"/>
        </p:xfrm>
        <a:graphic>
          <a:graphicData uri="http://schemas.openxmlformats.org/drawingml/2006/chart">
            <c:chart xmlns:c="http://schemas.openxmlformats.org/drawingml/2006/chart" xmlns:r="http://schemas.openxmlformats.org/officeDocument/2006/relationships" r:id="rId2"/>
          </a:graphicData>
        </a:graphic>
      </p:graphicFrame>
      <p:sp>
        <p:nvSpPr>
          <p:cNvPr id="26" name="TextovéPole 25"/>
          <p:cNvSpPr txBox="1"/>
          <p:nvPr/>
        </p:nvSpPr>
        <p:spPr>
          <a:xfrm rot="16200000">
            <a:off x="4992158" y="1066964"/>
            <a:ext cx="2882492" cy="276927"/>
          </a:xfrm>
          <a:prstGeom prst="rect">
            <a:avLst/>
          </a:prstGeom>
          <a:noFill/>
        </p:spPr>
        <p:txBody>
          <a:bodyPr wrap="square" rtlCol="0">
            <a:spAutoFit/>
          </a:bodyPr>
          <a:lstStyle/>
          <a:p>
            <a:r>
              <a:rPr lang="cs-CZ" sz="1200" dirty="0"/>
              <a:t>Podíl pacientů</a:t>
            </a:r>
          </a:p>
        </p:txBody>
      </p:sp>
      <p:sp>
        <p:nvSpPr>
          <p:cNvPr id="20" name="TextovéPole 19"/>
          <p:cNvSpPr txBox="1"/>
          <p:nvPr/>
        </p:nvSpPr>
        <p:spPr>
          <a:xfrm>
            <a:off x="7955938" y="3486196"/>
            <a:ext cx="2882492" cy="338466"/>
          </a:xfrm>
          <a:prstGeom prst="rect">
            <a:avLst/>
          </a:prstGeom>
          <a:noFill/>
        </p:spPr>
        <p:txBody>
          <a:bodyPr wrap="square" rtlCol="0">
            <a:spAutoFit/>
          </a:bodyPr>
          <a:lstStyle/>
          <a:p>
            <a:r>
              <a:rPr lang="cs-CZ" sz="1600" dirty="0"/>
              <a:t>NECPAL skóre</a:t>
            </a:r>
          </a:p>
        </p:txBody>
      </p:sp>
      <p:sp>
        <p:nvSpPr>
          <p:cNvPr id="25" name="TextovéPole 24"/>
          <p:cNvSpPr txBox="1"/>
          <p:nvPr/>
        </p:nvSpPr>
        <p:spPr>
          <a:xfrm>
            <a:off x="9446016" y="4416979"/>
            <a:ext cx="1003705" cy="369236"/>
          </a:xfrm>
          <a:prstGeom prst="rect">
            <a:avLst/>
          </a:prstGeom>
          <a:noFill/>
        </p:spPr>
        <p:txBody>
          <a:bodyPr wrap="square" rtlCol="0">
            <a:spAutoFit/>
          </a:bodyPr>
          <a:lstStyle/>
          <a:p>
            <a:r>
              <a:rPr lang="cs-CZ" sz="1799" dirty="0"/>
              <a:t>n = 170</a:t>
            </a:r>
          </a:p>
        </p:txBody>
      </p:sp>
      <p:graphicFrame>
        <p:nvGraphicFramePr>
          <p:cNvPr id="28" name="Graf 27"/>
          <p:cNvGraphicFramePr/>
          <p:nvPr/>
        </p:nvGraphicFramePr>
        <p:xfrm>
          <a:off x="7545052" y="4327830"/>
          <a:ext cx="2517804" cy="2246433"/>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ovéPole 28"/>
          <p:cNvSpPr txBox="1"/>
          <p:nvPr/>
        </p:nvSpPr>
        <p:spPr>
          <a:xfrm>
            <a:off x="6109547" y="5033987"/>
            <a:ext cx="2829240" cy="261542"/>
          </a:xfrm>
          <a:prstGeom prst="rect">
            <a:avLst/>
          </a:prstGeom>
          <a:noFill/>
        </p:spPr>
        <p:txBody>
          <a:bodyPr wrap="square" rtlCol="0">
            <a:spAutoFit/>
          </a:bodyPr>
          <a:lstStyle/>
          <a:p>
            <a:r>
              <a:rPr lang="cs-CZ" sz="1100" dirty="0">
                <a:solidFill>
                  <a:schemeClr val="accent3"/>
                </a:solidFill>
              </a:rPr>
              <a:t>Paliativně pozitivní</a:t>
            </a:r>
          </a:p>
        </p:txBody>
      </p:sp>
      <p:sp>
        <p:nvSpPr>
          <p:cNvPr id="30" name="TextovéPole 29"/>
          <p:cNvSpPr txBox="1"/>
          <p:nvPr/>
        </p:nvSpPr>
        <p:spPr>
          <a:xfrm>
            <a:off x="6109546" y="5261788"/>
            <a:ext cx="2502850" cy="261542"/>
          </a:xfrm>
          <a:prstGeom prst="rect">
            <a:avLst/>
          </a:prstGeom>
          <a:noFill/>
        </p:spPr>
        <p:txBody>
          <a:bodyPr wrap="square" rtlCol="0">
            <a:spAutoFit/>
          </a:bodyPr>
          <a:lstStyle/>
          <a:p>
            <a:r>
              <a:rPr lang="cs-CZ" sz="1100" dirty="0">
                <a:solidFill>
                  <a:schemeClr val="accent4"/>
                </a:solidFill>
              </a:rPr>
              <a:t>Paliativně negativní</a:t>
            </a:r>
          </a:p>
        </p:txBody>
      </p:sp>
      <p:sp>
        <p:nvSpPr>
          <p:cNvPr id="31" name="Elipsa 10"/>
          <p:cNvSpPr/>
          <p:nvPr/>
        </p:nvSpPr>
        <p:spPr>
          <a:xfrm>
            <a:off x="6038545" y="5113866"/>
            <a:ext cx="88754" cy="8875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sp>
        <p:nvSpPr>
          <p:cNvPr id="32" name="Elipsa 11"/>
          <p:cNvSpPr/>
          <p:nvPr/>
        </p:nvSpPr>
        <p:spPr>
          <a:xfrm>
            <a:off x="6038545" y="5344118"/>
            <a:ext cx="88754" cy="8875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graphicFrame>
        <p:nvGraphicFramePr>
          <p:cNvPr id="21" name="Graf 20"/>
          <p:cNvGraphicFramePr/>
          <p:nvPr/>
        </p:nvGraphicFramePr>
        <p:xfrm>
          <a:off x="790419" y="1688819"/>
          <a:ext cx="2517804" cy="2246433"/>
        </p:xfrm>
        <a:graphic>
          <a:graphicData uri="http://schemas.openxmlformats.org/drawingml/2006/chart">
            <c:chart xmlns:c="http://schemas.openxmlformats.org/drawingml/2006/chart" xmlns:r="http://schemas.openxmlformats.org/officeDocument/2006/relationships" r:id="rId4"/>
          </a:graphicData>
        </a:graphic>
      </p:graphicFrame>
      <p:sp>
        <p:nvSpPr>
          <p:cNvPr id="23" name="Šipka doprava 22"/>
          <p:cNvSpPr/>
          <p:nvPr/>
        </p:nvSpPr>
        <p:spPr>
          <a:xfrm>
            <a:off x="4013118" y="1897947"/>
            <a:ext cx="1073845" cy="56467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t>n = 104</a:t>
            </a:r>
          </a:p>
        </p:txBody>
      </p:sp>
      <p:sp>
        <p:nvSpPr>
          <p:cNvPr id="27" name="TextovéPole 26"/>
          <p:cNvSpPr txBox="1"/>
          <p:nvPr/>
        </p:nvSpPr>
        <p:spPr>
          <a:xfrm>
            <a:off x="826262" y="1501919"/>
            <a:ext cx="1003705" cy="369236"/>
          </a:xfrm>
          <a:prstGeom prst="rect">
            <a:avLst/>
          </a:prstGeom>
          <a:noFill/>
        </p:spPr>
        <p:txBody>
          <a:bodyPr wrap="square" rtlCol="0">
            <a:spAutoFit/>
          </a:bodyPr>
          <a:lstStyle/>
          <a:p>
            <a:r>
              <a:rPr lang="cs-CZ" sz="1799" dirty="0"/>
              <a:t>n = 170</a:t>
            </a:r>
          </a:p>
        </p:txBody>
      </p:sp>
    </p:spTree>
    <p:extLst>
      <p:ext uri="{BB962C8B-B14F-4D97-AF65-F5344CB8AC3E}">
        <p14:creationId xmlns:p14="http://schemas.microsoft.com/office/powerpoint/2010/main" val="132588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706699" y="261473"/>
            <a:ext cx="8552502" cy="647903"/>
          </a:xfrm>
        </p:spPr>
        <p:txBody>
          <a:bodyPr/>
          <a:lstStyle/>
          <a:p>
            <a:r>
              <a:rPr lang="cs-CZ" dirty="0"/>
              <a:t>Detailní výsledky</a:t>
            </a:r>
          </a:p>
        </p:txBody>
      </p:sp>
      <p:graphicFrame>
        <p:nvGraphicFramePr>
          <p:cNvPr id="5" name="Graf 4"/>
          <p:cNvGraphicFramePr/>
          <p:nvPr/>
        </p:nvGraphicFramePr>
        <p:xfrm>
          <a:off x="5155569" y="1016482"/>
          <a:ext cx="4892766" cy="427465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ovéPole 5"/>
          <p:cNvSpPr txBox="1"/>
          <p:nvPr/>
        </p:nvSpPr>
        <p:spPr>
          <a:xfrm>
            <a:off x="706699" y="1065512"/>
            <a:ext cx="2375645" cy="307697"/>
          </a:xfrm>
          <a:prstGeom prst="rect">
            <a:avLst/>
          </a:prstGeom>
          <a:noFill/>
        </p:spPr>
        <p:txBody>
          <a:bodyPr wrap="square" rtlCol="0">
            <a:spAutoFit/>
          </a:bodyPr>
          <a:lstStyle/>
          <a:p>
            <a:r>
              <a:rPr lang="cs-CZ" sz="1400" b="1" dirty="0">
                <a:solidFill>
                  <a:schemeClr val="accent1"/>
                </a:solidFill>
                <a:latin typeface="Arial" pitchFamily="34" charset="0"/>
                <a:cs typeface="Arial" pitchFamily="34" charset="0"/>
              </a:rPr>
              <a:t>Otázka</a:t>
            </a:r>
          </a:p>
        </p:txBody>
      </p:sp>
      <p:sp>
        <p:nvSpPr>
          <p:cNvPr id="7" name="TextovéPole 6"/>
          <p:cNvSpPr txBox="1"/>
          <p:nvPr/>
        </p:nvSpPr>
        <p:spPr>
          <a:xfrm>
            <a:off x="6051307" y="717991"/>
            <a:ext cx="4180293" cy="276927"/>
          </a:xfrm>
          <a:prstGeom prst="rect">
            <a:avLst/>
          </a:prstGeom>
          <a:noFill/>
        </p:spPr>
        <p:txBody>
          <a:bodyPr wrap="square" rtlCol="0">
            <a:spAutoFit/>
          </a:bodyPr>
          <a:lstStyle/>
          <a:p>
            <a:pPr algn="ctr"/>
            <a:r>
              <a:rPr lang="cs-CZ" sz="1200" dirty="0"/>
              <a:t>Podíl pacientů</a:t>
            </a:r>
          </a:p>
        </p:txBody>
      </p:sp>
      <p:sp>
        <p:nvSpPr>
          <p:cNvPr id="10" name="Obdélník 9"/>
          <p:cNvSpPr/>
          <p:nvPr/>
        </p:nvSpPr>
        <p:spPr>
          <a:xfrm>
            <a:off x="8398200" y="5455263"/>
            <a:ext cx="150881" cy="15088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sp>
        <p:nvSpPr>
          <p:cNvPr id="11" name="Obdélník 10"/>
          <p:cNvSpPr/>
          <p:nvPr/>
        </p:nvSpPr>
        <p:spPr>
          <a:xfrm>
            <a:off x="8501115" y="5388246"/>
            <a:ext cx="380133" cy="276927"/>
          </a:xfrm>
          <a:prstGeom prst="rect">
            <a:avLst/>
          </a:prstGeom>
        </p:spPr>
        <p:txBody>
          <a:bodyPr wrap="none">
            <a:spAutoFit/>
          </a:bodyPr>
          <a:lstStyle/>
          <a:p>
            <a:r>
              <a:rPr lang="cs-CZ" sz="1200" dirty="0"/>
              <a:t>Ne</a:t>
            </a:r>
          </a:p>
        </p:txBody>
      </p:sp>
      <p:sp>
        <p:nvSpPr>
          <p:cNvPr id="14" name="Obdélník 13"/>
          <p:cNvSpPr/>
          <p:nvPr/>
        </p:nvSpPr>
        <p:spPr>
          <a:xfrm>
            <a:off x="6910539" y="5455263"/>
            <a:ext cx="150881" cy="150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sp>
        <p:nvSpPr>
          <p:cNvPr id="15" name="Obdélník 14"/>
          <p:cNvSpPr/>
          <p:nvPr/>
        </p:nvSpPr>
        <p:spPr>
          <a:xfrm>
            <a:off x="7013454" y="5388246"/>
            <a:ext cx="461866" cy="276927"/>
          </a:xfrm>
          <a:prstGeom prst="rect">
            <a:avLst/>
          </a:prstGeom>
        </p:spPr>
        <p:txBody>
          <a:bodyPr wrap="none">
            <a:spAutoFit/>
          </a:bodyPr>
          <a:lstStyle/>
          <a:p>
            <a:r>
              <a:rPr lang="cs-CZ" sz="1200" dirty="0"/>
              <a:t>Ano</a:t>
            </a:r>
          </a:p>
        </p:txBody>
      </p:sp>
      <p:sp>
        <p:nvSpPr>
          <p:cNvPr id="18" name="TextovéPole 17"/>
          <p:cNvSpPr txBox="1"/>
          <p:nvPr/>
        </p:nvSpPr>
        <p:spPr>
          <a:xfrm>
            <a:off x="2045456" y="5770269"/>
            <a:ext cx="8356943" cy="973443"/>
          </a:xfrm>
          <a:prstGeom prst="rect">
            <a:avLst/>
          </a:prstGeom>
          <a:solidFill>
            <a:schemeClr val="bg1">
              <a:lumMod val="85000"/>
            </a:schemeClr>
          </a:solidFill>
          <a:ln>
            <a:solidFill>
              <a:schemeClr val="bg1">
                <a:lumMod val="50000"/>
              </a:schemeClr>
            </a:solidFill>
          </a:ln>
        </p:spPr>
        <p:txBody>
          <a:bodyPr wrap="square" rtlCol="0">
            <a:noAutofit/>
          </a:bodyPr>
          <a:lstStyle/>
          <a:p>
            <a:r>
              <a:rPr lang="cs-CZ" sz="1400" dirty="0"/>
              <a:t>Téměř tři čtvrtiny pacientů má zaznamenáno zhoršení funkčního stavu </a:t>
            </a:r>
            <a:r>
              <a:rPr lang="cs-CZ" sz="1400" dirty="0" err="1"/>
              <a:t>Karnovsky</a:t>
            </a:r>
            <a:r>
              <a:rPr lang="cs-CZ" sz="1400" dirty="0"/>
              <a:t> nebo </a:t>
            </a:r>
            <a:r>
              <a:rPr lang="cs-CZ" sz="1400" dirty="0" err="1"/>
              <a:t>Barthel</a:t>
            </a:r>
            <a:r>
              <a:rPr lang="cs-CZ" sz="1400" dirty="0"/>
              <a:t> skóre &gt;30% ADL &gt;2 (NECPAL 4)</a:t>
            </a:r>
          </a:p>
          <a:p>
            <a:r>
              <a:rPr lang="cs-CZ" sz="1400" dirty="0"/>
              <a:t>U 52 % pacientů byla členem týmu identifikována potřeba paliativní péče (NECPAL 2).</a:t>
            </a:r>
          </a:p>
          <a:p>
            <a:r>
              <a:rPr lang="cs-CZ" sz="1400" dirty="0"/>
              <a:t>Žádost o limitaci léčby či o paliativní léčbu byla zaznamenána pouze u 12 % pacientů.</a:t>
            </a:r>
          </a:p>
        </p:txBody>
      </p:sp>
      <p:graphicFrame>
        <p:nvGraphicFramePr>
          <p:cNvPr id="16" name="Tabulka 15"/>
          <p:cNvGraphicFramePr>
            <a:graphicFrameLocks noGrp="1"/>
          </p:cNvGraphicFramePr>
          <p:nvPr/>
        </p:nvGraphicFramePr>
        <p:xfrm>
          <a:off x="512895" y="1382525"/>
          <a:ext cx="4828678" cy="3753815"/>
        </p:xfrm>
        <a:graphic>
          <a:graphicData uri="http://schemas.openxmlformats.org/drawingml/2006/table">
            <a:tbl>
              <a:tblPr>
                <a:tableStyleId>{5C22544A-7EE6-4342-B048-85BDC9FD1C3A}</a:tableStyleId>
              </a:tblPr>
              <a:tblGrid>
                <a:gridCol w="4828678">
                  <a:extLst>
                    <a:ext uri="{9D8B030D-6E8A-4147-A177-3AD203B41FA5}">
                      <a16:colId xmlns:a16="http://schemas.microsoft.com/office/drawing/2014/main" val="428596831"/>
                    </a:ext>
                  </a:extLst>
                </a:gridCol>
              </a:tblGrid>
              <a:tr h="288755">
                <a:tc>
                  <a:txBody>
                    <a:bodyPr/>
                    <a:lstStyle/>
                    <a:p>
                      <a:pPr algn="r" rtl="0" fontAlgn="b"/>
                      <a:r>
                        <a:rPr lang="cs-CZ" sz="1100" b="0" i="0" u="none" strike="noStrike" dirty="0">
                          <a:solidFill>
                            <a:srgbClr val="3C3A62"/>
                          </a:solidFill>
                          <a:effectLst/>
                          <a:latin typeface="Arial" panose="020B0604020202020204" pitchFamily="34" charset="0"/>
                        </a:rPr>
                        <a:t>Zhoršení funkčního stavu</a:t>
                      </a:r>
                    </a:p>
                  </a:txBody>
                  <a:tcPr marL="9523" marR="9523" marT="9523" marB="0" anchor="ctr">
                    <a:noFill/>
                  </a:tcPr>
                </a:tc>
                <a:extLst>
                  <a:ext uri="{0D108BD9-81ED-4DB2-BD59-A6C34878D82A}">
                    <a16:rowId xmlns:a16="http://schemas.microsoft.com/office/drawing/2014/main" val="1157492186"/>
                  </a:ext>
                </a:extLst>
              </a:tr>
              <a:tr h="288755">
                <a:tc>
                  <a:txBody>
                    <a:bodyPr/>
                    <a:lstStyle/>
                    <a:p>
                      <a:pPr algn="r" rtl="0" fontAlgn="b"/>
                      <a:r>
                        <a:rPr lang="cs-CZ" sz="1100" b="0" i="0" u="none" strike="noStrike" dirty="0">
                          <a:solidFill>
                            <a:srgbClr val="3C3A62"/>
                          </a:solidFill>
                          <a:effectLst/>
                          <a:latin typeface="Arial" panose="020B0604020202020204" pitchFamily="34" charset="0"/>
                        </a:rPr>
                        <a:t>Specifické indikátory závažnosti chronického onemocnění a jeho progrese</a:t>
                      </a:r>
                    </a:p>
                  </a:txBody>
                  <a:tcPr marL="9523" marR="9523" marT="9523" marB="0" anchor="ctr">
                    <a:noFill/>
                  </a:tcPr>
                </a:tc>
                <a:extLst>
                  <a:ext uri="{0D108BD9-81ED-4DB2-BD59-A6C34878D82A}">
                    <a16:rowId xmlns:a16="http://schemas.microsoft.com/office/drawing/2014/main" val="15675749"/>
                  </a:ext>
                </a:extLst>
              </a:tr>
              <a:tr h="288755">
                <a:tc>
                  <a:txBody>
                    <a:bodyPr/>
                    <a:lstStyle/>
                    <a:p>
                      <a:pPr algn="r" rtl="0" fontAlgn="b"/>
                      <a:r>
                        <a:rPr lang="cs-CZ" sz="1100" b="0" i="0" u="none" strike="noStrike" dirty="0" err="1">
                          <a:solidFill>
                            <a:srgbClr val="3C3A62"/>
                          </a:solidFill>
                          <a:effectLst/>
                          <a:latin typeface="Arial" panose="020B0604020202020204" pitchFamily="34" charset="0"/>
                        </a:rPr>
                        <a:t>Multimorbidita</a:t>
                      </a:r>
                      <a:endParaRPr lang="cs-CZ" sz="1100" b="0" i="0" u="none" strike="noStrike" dirty="0">
                        <a:solidFill>
                          <a:srgbClr val="3C3A62"/>
                        </a:solidFill>
                        <a:effectLst/>
                        <a:latin typeface="Arial" panose="020B0604020202020204" pitchFamily="34" charset="0"/>
                      </a:endParaRPr>
                    </a:p>
                  </a:txBody>
                  <a:tcPr marL="9523" marR="9523" marT="9523" marB="0" anchor="ctr">
                    <a:noFill/>
                  </a:tcPr>
                </a:tc>
                <a:extLst>
                  <a:ext uri="{0D108BD9-81ED-4DB2-BD59-A6C34878D82A}">
                    <a16:rowId xmlns:a16="http://schemas.microsoft.com/office/drawing/2014/main" val="835502521"/>
                  </a:ext>
                </a:extLst>
              </a:tr>
              <a:tr h="288755">
                <a:tc>
                  <a:txBody>
                    <a:bodyPr/>
                    <a:lstStyle/>
                    <a:p>
                      <a:pPr algn="r" rtl="0" fontAlgn="b"/>
                      <a:r>
                        <a:rPr lang="cs-CZ" sz="1100" b="0" i="0" u="none" strike="noStrike" dirty="0">
                          <a:solidFill>
                            <a:srgbClr val="3C3A62"/>
                          </a:solidFill>
                          <a:effectLst/>
                          <a:latin typeface="Arial" panose="020B0604020202020204" pitchFamily="34" charset="0"/>
                        </a:rPr>
                        <a:t>Výrazná závislost/nesoběstačnost</a:t>
                      </a:r>
                    </a:p>
                  </a:txBody>
                  <a:tcPr marL="9523" marR="9523" marT="9523" marB="0" anchor="ctr">
                    <a:noFill/>
                  </a:tcPr>
                </a:tc>
                <a:extLst>
                  <a:ext uri="{0D108BD9-81ED-4DB2-BD59-A6C34878D82A}">
                    <a16:rowId xmlns:a16="http://schemas.microsoft.com/office/drawing/2014/main" val="4129120668"/>
                  </a:ext>
                </a:extLst>
              </a:tr>
              <a:tr h="288755">
                <a:tc>
                  <a:txBody>
                    <a:bodyPr/>
                    <a:lstStyle/>
                    <a:p>
                      <a:pPr algn="r" rtl="0" fontAlgn="b"/>
                      <a:r>
                        <a:rPr lang="cs-CZ" sz="1100" b="0" i="0" u="none" strike="noStrike" dirty="0">
                          <a:solidFill>
                            <a:srgbClr val="3C3A62"/>
                          </a:solidFill>
                          <a:effectLst/>
                          <a:latin typeface="Arial" panose="020B0604020202020204" pitchFamily="34" charset="0"/>
                        </a:rPr>
                        <a:t>Potřeba paliativní péče</a:t>
                      </a:r>
                    </a:p>
                  </a:txBody>
                  <a:tcPr marL="9523" marR="9523" marT="9523" marB="0" anchor="ctr">
                    <a:noFill/>
                  </a:tcPr>
                </a:tc>
                <a:extLst>
                  <a:ext uri="{0D108BD9-81ED-4DB2-BD59-A6C34878D82A}">
                    <a16:rowId xmlns:a16="http://schemas.microsoft.com/office/drawing/2014/main" val="2652951655"/>
                  </a:ext>
                </a:extLst>
              </a:tr>
              <a:tr h="288755">
                <a:tc>
                  <a:txBody>
                    <a:bodyPr/>
                    <a:lstStyle/>
                    <a:p>
                      <a:pPr algn="r" rtl="0" fontAlgn="b"/>
                      <a:r>
                        <a:rPr lang="cs-CZ" sz="1100" b="0" i="0" u="none" strike="noStrike" dirty="0">
                          <a:solidFill>
                            <a:srgbClr val="3C3A62"/>
                          </a:solidFill>
                          <a:effectLst/>
                          <a:latin typeface="Arial" panose="020B0604020202020204" pitchFamily="34" charset="0"/>
                        </a:rPr>
                        <a:t>Zhoršení kognitivního stavu</a:t>
                      </a:r>
                    </a:p>
                  </a:txBody>
                  <a:tcPr marL="9523" marR="9523" marT="9523" marB="0" anchor="ctr">
                    <a:noFill/>
                  </a:tcPr>
                </a:tc>
                <a:extLst>
                  <a:ext uri="{0D108BD9-81ED-4DB2-BD59-A6C34878D82A}">
                    <a16:rowId xmlns:a16="http://schemas.microsoft.com/office/drawing/2014/main" val="2123463212"/>
                  </a:ext>
                </a:extLst>
              </a:tr>
              <a:tr h="288755">
                <a:tc>
                  <a:txBody>
                    <a:bodyPr/>
                    <a:lstStyle/>
                    <a:p>
                      <a:pPr algn="r" rtl="0" fontAlgn="b"/>
                      <a:r>
                        <a:rPr lang="cs-CZ" sz="1100" b="0" i="0" u="none" strike="noStrike" dirty="0">
                          <a:solidFill>
                            <a:srgbClr val="3C3A62"/>
                          </a:solidFill>
                          <a:effectLst/>
                          <a:latin typeface="Arial" panose="020B0604020202020204" pitchFamily="34" charset="0"/>
                        </a:rPr>
                        <a:t>Významná sociální křehkost/zranitelnost</a:t>
                      </a:r>
                    </a:p>
                  </a:txBody>
                  <a:tcPr marL="9523" marR="9523" marT="9523" marB="0" anchor="ctr">
                    <a:noFill/>
                  </a:tcPr>
                </a:tc>
                <a:extLst>
                  <a:ext uri="{0D108BD9-81ED-4DB2-BD59-A6C34878D82A}">
                    <a16:rowId xmlns:a16="http://schemas.microsoft.com/office/drawing/2014/main" val="66627875"/>
                  </a:ext>
                </a:extLst>
              </a:tr>
              <a:tr h="288755">
                <a:tc>
                  <a:txBody>
                    <a:bodyPr/>
                    <a:lstStyle/>
                    <a:p>
                      <a:pPr algn="r" rtl="0" fontAlgn="b"/>
                      <a:r>
                        <a:rPr lang="cs-CZ" sz="1100" b="0" i="0" u="none" strike="noStrike" dirty="0">
                          <a:solidFill>
                            <a:srgbClr val="3C3A62"/>
                          </a:solidFill>
                          <a:effectLst/>
                          <a:latin typeface="Arial" panose="020B0604020202020204" pitchFamily="34" charset="0"/>
                        </a:rPr>
                        <a:t>Zhodnocení potřeby/intenzity intervencí</a:t>
                      </a:r>
                    </a:p>
                  </a:txBody>
                  <a:tcPr marL="9523" marR="9523" marT="9523" marB="0" anchor="ctr">
                    <a:noFill/>
                  </a:tcPr>
                </a:tc>
                <a:extLst>
                  <a:ext uri="{0D108BD9-81ED-4DB2-BD59-A6C34878D82A}">
                    <a16:rowId xmlns:a16="http://schemas.microsoft.com/office/drawing/2014/main" val="623688170"/>
                  </a:ext>
                </a:extLst>
              </a:tr>
              <a:tr h="288755">
                <a:tc>
                  <a:txBody>
                    <a:bodyPr/>
                    <a:lstStyle/>
                    <a:p>
                      <a:pPr algn="r" rtl="0" fontAlgn="b"/>
                      <a:r>
                        <a:rPr lang="cs-CZ" sz="1100" b="0" i="0" u="none" strike="noStrike" dirty="0">
                          <a:solidFill>
                            <a:srgbClr val="3C3A62"/>
                          </a:solidFill>
                          <a:effectLst/>
                          <a:latin typeface="Arial" panose="020B0604020202020204" pitchFamily="34" charset="0"/>
                        </a:rPr>
                        <a:t>Geriatrické syndromy</a:t>
                      </a:r>
                    </a:p>
                  </a:txBody>
                  <a:tcPr marL="9523" marR="9523" marT="9523" marB="0" anchor="ctr">
                    <a:noFill/>
                  </a:tcPr>
                </a:tc>
                <a:extLst>
                  <a:ext uri="{0D108BD9-81ED-4DB2-BD59-A6C34878D82A}">
                    <a16:rowId xmlns:a16="http://schemas.microsoft.com/office/drawing/2014/main" val="1042916752"/>
                  </a:ext>
                </a:extLst>
              </a:tr>
              <a:tr h="288755">
                <a:tc>
                  <a:txBody>
                    <a:bodyPr/>
                    <a:lstStyle/>
                    <a:p>
                      <a:pPr algn="r" rtl="0" fontAlgn="b"/>
                      <a:r>
                        <a:rPr lang="cs-CZ" sz="1100" b="0" i="0" u="none" strike="noStrike" dirty="0">
                          <a:solidFill>
                            <a:srgbClr val="3C3A62"/>
                          </a:solidFill>
                          <a:effectLst/>
                          <a:latin typeface="Arial" panose="020B0604020202020204" pitchFamily="34" charset="0"/>
                        </a:rPr>
                        <a:t>Zhoršení nutričního stavu</a:t>
                      </a:r>
                    </a:p>
                  </a:txBody>
                  <a:tcPr marL="9523" marR="9523" marT="9523" marB="0" anchor="ctr">
                    <a:noFill/>
                  </a:tcPr>
                </a:tc>
                <a:extLst>
                  <a:ext uri="{0D108BD9-81ED-4DB2-BD59-A6C34878D82A}">
                    <a16:rowId xmlns:a16="http://schemas.microsoft.com/office/drawing/2014/main" val="261402328"/>
                  </a:ext>
                </a:extLst>
              </a:tr>
              <a:tr h="288755">
                <a:tc>
                  <a:txBody>
                    <a:bodyPr/>
                    <a:lstStyle/>
                    <a:p>
                      <a:pPr algn="r" rtl="0" fontAlgn="b"/>
                      <a:r>
                        <a:rPr lang="cs-CZ" sz="1100" b="0" i="0" u="none" strike="noStrike" dirty="0" err="1">
                          <a:solidFill>
                            <a:srgbClr val="3C3A62"/>
                          </a:solidFill>
                          <a:effectLst/>
                          <a:latin typeface="Arial" panose="020B0604020202020204" pitchFamily="34" charset="0"/>
                        </a:rPr>
                        <a:t>Persistující</a:t>
                      </a:r>
                      <a:r>
                        <a:rPr lang="cs-CZ" sz="1100" b="0" i="0" u="none" strike="noStrike" dirty="0">
                          <a:solidFill>
                            <a:srgbClr val="3C3A62"/>
                          </a:solidFill>
                          <a:effectLst/>
                          <a:latin typeface="Arial" panose="020B0604020202020204" pitchFamily="34" charset="0"/>
                        </a:rPr>
                        <a:t> symptomy</a:t>
                      </a:r>
                    </a:p>
                  </a:txBody>
                  <a:tcPr marL="9523" marR="9523" marT="9523" marB="0" anchor="ctr">
                    <a:noFill/>
                  </a:tcPr>
                </a:tc>
                <a:extLst>
                  <a:ext uri="{0D108BD9-81ED-4DB2-BD59-A6C34878D82A}">
                    <a16:rowId xmlns:a16="http://schemas.microsoft.com/office/drawing/2014/main" val="2680867609"/>
                  </a:ext>
                </a:extLst>
              </a:tr>
              <a:tr h="288755">
                <a:tc>
                  <a:txBody>
                    <a:bodyPr/>
                    <a:lstStyle/>
                    <a:p>
                      <a:pPr algn="r" rtl="0" fontAlgn="b"/>
                      <a:r>
                        <a:rPr lang="cs-CZ" sz="1100" b="0" i="0" u="none" strike="noStrike" dirty="0" err="1">
                          <a:solidFill>
                            <a:srgbClr val="3C3A62"/>
                          </a:solidFill>
                          <a:effectLst/>
                          <a:latin typeface="Arial" panose="020B0604020202020204" pitchFamily="34" charset="0"/>
                        </a:rPr>
                        <a:t>Distres</a:t>
                      </a:r>
                      <a:r>
                        <a:rPr lang="cs-CZ" sz="1100" b="0" i="0" u="none" strike="noStrike" dirty="0">
                          <a:solidFill>
                            <a:srgbClr val="3C3A62"/>
                          </a:solidFill>
                          <a:effectLst/>
                          <a:latin typeface="Arial" panose="020B0604020202020204" pitchFamily="34" charset="0"/>
                        </a:rPr>
                        <a:t> a/nebo těžká porucha adaptace</a:t>
                      </a:r>
                    </a:p>
                  </a:txBody>
                  <a:tcPr marL="9523" marR="9523" marT="9523" marB="0" anchor="ctr">
                    <a:noFill/>
                  </a:tcPr>
                </a:tc>
                <a:extLst>
                  <a:ext uri="{0D108BD9-81ED-4DB2-BD59-A6C34878D82A}">
                    <a16:rowId xmlns:a16="http://schemas.microsoft.com/office/drawing/2014/main" val="2871902097"/>
                  </a:ext>
                </a:extLst>
              </a:tr>
              <a:tr h="288755">
                <a:tc>
                  <a:txBody>
                    <a:bodyPr/>
                    <a:lstStyle/>
                    <a:p>
                      <a:pPr algn="r" rtl="0" fontAlgn="b"/>
                      <a:r>
                        <a:rPr lang="cs-CZ" sz="1100" b="0" i="0" u="none" strike="noStrike" dirty="0">
                          <a:solidFill>
                            <a:srgbClr val="3C3A62"/>
                          </a:solidFill>
                          <a:effectLst/>
                          <a:latin typeface="Arial" panose="020B0604020202020204" pitchFamily="34" charset="0"/>
                        </a:rPr>
                        <a:t>Žádost o limitaci léčby/paliativní péči</a:t>
                      </a:r>
                    </a:p>
                  </a:txBody>
                  <a:tcPr marL="9523" marR="9523" marT="9523" marB="0" anchor="ctr">
                    <a:noFill/>
                  </a:tcPr>
                </a:tc>
                <a:extLst>
                  <a:ext uri="{0D108BD9-81ED-4DB2-BD59-A6C34878D82A}">
                    <a16:rowId xmlns:a16="http://schemas.microsoft.com/office/drawing/2014/main" val="2855441370"/>
                  </a:ext>
                </a:extLst>
              </a:tr>
            </a:tbl>
          </a:graphicData>
        </a:graphic>
      </p:graphicFrame>
      <p:sp>
        <p:nvSpPr>
          <p:cNvPr id="19" name="TextovéPole 18"/>
          <p:cNvSpPr txBox="1"/>
          <p:nvPr/>
        </p:nvSpPr>
        <p:spPr>
          <a:xfrm>
            <a:off x="9500071" y="166570"/>
            <a:ext cx="1003705" cy="369236"/>
          </a:xfrm>
          <a:prstGeom prst="rect">
            <a:avLst/>
          </a:prstGeom>
          <a:noFill/>
        </p:spPr>
        <p:txBody>
          <a:bodyPr wrap="square" rtlCol="0">
            <a:spAutoFit/>
          </a:bodyPr>
          <a:lstStyle/>
          <a:p>
            <a:r>
              <a:rPr lang="cs-CZ" sz="1799" dirty="0"/>
              <a:t>n = 170</a:t>
            </a:r>
          </a:p>
        </p:txBody>
      </p:sp>
    </p:spTree>
    <p:extLst>
      <p:ext uri="{BB962C8B-B14F-4D97-AF65-F5344CB8AC3E}">
        <p14:creationId xmlns:p14="http://schemas.microsoft.com/office/powerpoint/2010/main" val="46848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13550" y="261473"/>
            <a:ext cx="8390406" cy="647903"/>
          </a:xfrm>
        </p:spPr>
        <p:txBody>
          <a:bodyPr/>
          <a:lstStyle/>
          <a:p>
            <a:r>
              <a:rPr lang="cs-CZ" dirty="0" err="1"/>
              <a:t>Surprise</a:t>
            </a:r>
            <a:r>
              <a:rPr lang="cs-CZ" dirty="0"/>
              <a:t> </a:t>
            </a:r>
            <a:r>
              <a:rPr lang="cs-CZ" dirty="0" err="1"/>
              <a:t>question</a:t>
            </a:r>
            <a:r>
              <a:rPr lang="cs-CZ" dirty="0"/>
              <a:t> a dlouhodobé přežití</a:t>
            </a:r>
          </a:p>
        </p:txBody>
      </p:sp>
      <p:graphicFrame>
        <p:nvGraphicFramePr>
          <p:cNvPr id="4" name="Graf 3"/>
          <p:cNvGraphicFramePr/>
          <p:nvPr/>
        </p:nvGraphicFramePr>
        <p:xfrm>
          <a:off x="790419" y="1688819"/>
          <a:ext cx="2517804" cy="224643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ovéPole 4"/>
          <p:cNvSpPr txBox="1"/>
          <p:nvPr/>
        </p:nvSpPr>
        <p:spPr>
          <a:xfrm>
            <a:off x="891651" y="4308557"/>
            <a:ext cx="2829240" cy="261542"/>
          </a:xfrm>
          <a:prstGeom prst="rect">
            <a:avLst/>
          </a:prstGeom>
          <a:noFill/>
        </p:spPr>
        <p:txBody>
          <a:bodyPr wrap="square" rtlCol="0">
            <a:spAutoFit/>
          </a:bodyPr>
          <a:lstStyle/>
          <a:p>
            <a:r>
              <a:rPr lang="cs-CZ" sz="1100" dirty="0">
                <a:solidFill>
                  <a:schemeClr val="accent1"/>
                </a:solidFill>
              </a:rPr>
              <a:t>Ne</a:t>
            </a:r>
          </a:p>
        </p:txBody>
      </p:sp>
      <p:sp>
        <p:nvSpPr>
          <p:cNvPr id="6" name="TextovéPole 5"/>
          <p:cNvSpPr txBox="1"/>
          <p:nvPr/>
        </p:nvSpPr>
        <p:spPr>
          <a:xfrm>
            <a:off x="891650" y="4536357"/>
            <a:ext cx="2502850" cy="261542"/>
          </a:xfrm>
          <a:prstGeom prst="rect">
            <a:avLst/>
          </a:prstGeom>
          <a:noFill/>
        </p:spPr>
        <p:txBody>
          <a:bodyPr wrap="square" rtlCol="0">
            <a:spAutoFit/>
          </a:bodyPr>
          <a:lstStyle/>
          <a:p>
            <a:r>
              <a:rPr lang="cs-CZ" sz="1100" dirty="0">
                <a:solidFill>
                  <a:schemeClr val="accent5">
                    <a:lumMod val="75000"/>
                  </a:schemeClr>
                </a:solidFill>
              </a:rPr>
              <a:t>Ano</a:t>
            </a:r>
          </a:p>
        </p:txBody>
      </p:sp>
      <p:sp>
        <p:nvSpPr>
          <p:cNvPr id="7" name="Elipsa 10"/>
          <p:cNvSpPr/>
          <p:nvPr/>
        </p:nvSpPr>
        <p:spPr>
          <a:xfrm>
            <a:off x="820649" y="4388436"/>
            <a:ext cx="88754" cy="887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sp>
        <p:nvSpPr>
          <p:cNvPr id="8" name="Elipsa 11"/>
          <p:cNvSpPr/>
          <p:nvPr/>
        </p:nvSpPr>
        <p:spPr>
          <a:xfrm>
            <a:off x="820649" y="4618688"/>
            <a:ext cx="88754" cy="8875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sp>
        <p:nvSpPr>
          <p:cNvPr id="16" name="TextovéPole 15"/>
          <p:cNvSpPr txBox="1"/>
          <p:nvPr/>
        </p:nvSpPr>
        <p:spPr>
          <a:xfrm>
            <a:off x="6431667" y="889872"/>
            <a:ext cx="2882492" cy="338466"/>
          </a:xfrm>
          <a:prstGeom prst="rect">
            <a:avLst/>
          </a:prstGeom>
          <a:noFill/>
        </p:spPr>
        <p:txBody>
          <a:bodyPr wrap="square" rtlCol="0">
            <a:spAutoFit/>
          </a:bodyPr>
          <a:lstStyle/>
          <a:p>
            <a:r>
              <a:rPr lang="cs-CZ" sz="1600" dirty="0"/>
              <a:t>Půlroční sledování</a:t>
            </a:r>
          </a:p>
        </p:txBody>
      </p:sp>
      <p:sp>
        <p:nvSpPr>
          <p:cNvPr id="19" name="Šipka doprava 18"/>
          <p:cNvSpPr/>
          <p:nvPr/>
        </p:nvSpPr>
        <p:spPr>
          <a:xfrm rot="20889858">
            <a:off x="3343336" y="2032273"/>
            <a:ext cx="1073845" cy="56467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t>n = 104</a:t>
            </a:r>
          </a:p>
        </p:txBody>
      </p:sp>
      <p:sp>
        <p:nvSpPr>
          <p:cNvPr id="17" name="Obdélník 16"/>
          <p:cNvSpPr/>
          <p:nvPr/>
        </p:nvSpPr>
        <p:spPr>
          <a:xfrm>
            <a:off x="587675" y="818711"/>
            <a:ext cx="5758190" cy="646163"/>
          </a:xfrm>
          <a:prstGeom prst="rect">
            <a:avLst/>
          </a:prstGeom>
        </p:spPr>
        <p:txBody>
          <a:bodyPr wrap="square">
            <a:spAutoFit/>
          </a:bodyPr>
          <a:lstStyle/>
          <a:p>
            <a:r>
              <a:rPr lang="cs-CZ" sz="1799" i="1" dirty="0"/>
              <a:t>Překvapilo by Vás, kdyby tento pacient zemřel v průběhu následujících 6 měsíců?</a:t>
            </a:r>
          </a:p>
        </p:txBody>
      </p:sp>
      <p:sp>
        <p:nvSpPr>
          <p:cNvPr id="21" name="Šipka doprava 20"/>
          <p:cNvSpPr/>
          <p:nvPr/>
        </p:nvSpPr>
        <p:spPr>
          <a:xfrm rot="1673118">
            <a:off x="3210144" y="3414145"/>
            <a:ext cx="1073845" cy="564671"/>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t>n = 66</a:t>
            </a:r>
          </a:p>
        </p:txBody>
      </p:sp>
      <p:sp>
        <p:nvSpPr>
          <p:cNvPr id="29" name="TextovéPole 28"/>
          <p:cNvSpPr txBox="1"/>
          <p:nvPr/>
        </p:nvSpPr>
        <p:spPr>
          <a:xfrm>
            <a:off x="826262" y="1501919"/>
            <a:ext cx="1003705" cy="369236"/>
          </a:xfrm>
          <a:prstGeom prst="rect">
            <a:avLst/>
          </a:prstGeom>
          <a:noFill/>
        </p:spPr>
        <p:txBody>
          <a:bodyPr wrap="square" rtlCol="0">
            <a:spAutoFit/>
          </a:bodyPr>
          <a:lstStyle/>
          <a:p>
            <a:r>
              <a:rPr lang="cs-CZ" sz="1799" dirty="0"/>
              <a:t>n = 170</a:t>
            </a:r>
          </a:p>
        </p:txBody>
      </p:sp>
      <p:sp>
        <p:nvSpPr>
          <p:cNvPr id="18" name="TextovéPole 17"/>
          <p:cNvSpPr txBox="1"/>
          <p:nvPr/>
        </p:nvSpPr>
        <p:spPr>
          <a:xfrm>
            <a:off x="8917608" y="261474"/>
            <a:ext cx="2803947" cy="5708209"/>
          </a:xfrm>
          <a:prstGeom prst="rect">
            <a:avLst/>
          </a:prstGeom>
          <a:solidFill>
            <a:schemeClr val="bg1">
              <a:lumMod val="85000"/>
            </a:schemeClr>
          </a:solidFill>
          <a:ln>
            <a:solidFill>
              <a:schemeClr val="bg1">
                <a:lumMod val="50000"/>
              </a:schemeClr>
            </a:solidFill>
          </a:ln>
        </p:spPr>
        <p:txBody>
          <a:bodyPr wrap="square" rtlCol="0">
            <a:noAutofit/>
          </a:bodyPr>
          <a:lstStyle/>
          <a:p>
            <a:r>
              <a:rPr lang="cs-CZ" sz="1400" dirty="0"/>
              <a:t>60 % pacientů u nichž ošetřující lékař prohlásil úmrtí do 6 měsíců za nepřekvapivé během půlročního sledování skutečně zemřelo.</a:t>
            </a:r>
          </a:p>
          <a:p>
            <a:endParaRPr lang="cs-CZ" sz="1400" dirty="0"/>
          </a:p>
          <a:p>
            <a:r>
              <a:rPr lang="cs-CZ" sz="1400" dirty="0"/>
              <a:t>Ve skupině SQ pozitivních pacientů během 6 měsíců zemřelo pouze 17 % pacientů.</a:t>
            </a:r>
          </a:p>
          <a:p>
            <a:endParaRPr lang="cs-CZ" sz="1400" dirty="0"/>
          </a:p>
          <a:p>
            <a:r>
              <a:rPr lang="cs-CZ" sz="1400" dirty="0">
                <a:solidFill>
                  <a:srgbClr val="FF0000"/>
                </a:solidFill>
              </a:rPr>
              <a:t>Výstup:</a:t>
            </a:r>
          </a:p>
          <a:p>
            <a:r>
              <a:rPr lang="cs-CZ" sz="1400" dirty="0">
                <a:solidFill>
                  <a:srgbClr val="FF0000"/>
                </a:solidFill>
              </a:rPr>
              <a:t>Ve skupině byli významně pacienti geriatrické PP, kde trajektorie je hůře předpověditelná, přesto je důležité o ní a adekvátní (i paliativní) péči přemýšlet.</a:t>
            </a:r>
          </a:p>
          <a:p>
            <a:endParaRPr lang="cs-CZ" sz="1400" dirty="0">
              <a:solidFill>
                <a:srgbClr val="FF0000"/>
              </a:solidFill>
            </a:endParaRPr>
          </a:p>
          <a:p>
            <a:r>
              <a:rPr lang="cs-CZ" sz="1400" dirty="0">
                <a:solidFill>
                  <a:srgbClr val="FF0000"/>
                </a:solidFill>
              </a:rPr>
              <a:t>48% předpověditelnost do 3 měsíců svědčí o poměrně přesvědčivém výsledku ve prospěch smyslu SQ, a jejího použití – samozřejmě není možné, a není cílem, SQ užít jako jediný indikátor pro indikaci PP- důležité je pak KTPP.</a:t>
            </a:r>
          </a:p>
          <a:p>
            <a:endParaRPr lang="cs-CZ" sz="1400" dirty="0"/>
          </a:p>
        </p:txBody>
      </p:sp>
      <p:graphicFrame>
        <p:nvGraphicFramePr>
          <p:cNvPr id="20" name="Graf 19"/>
          <p:cNvGraphicFramePr/>
          <p:nvPr/>
        </p:nvGraphicFramePr>
        <p:xfrm>
          <a:off x="4835270" y="1191392"/>
          <a:ext cx="2517804" cy="22464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Graf 23"/>
          <p:cNvGraphicFramePr/>
          <p:nvPr/>
        </p:nvGraphicFramePr>
        <p:xfrm>
          <a:off x="4810874" y="3587554"/>
          <a:ext cx="2517804" cy="2246433"/>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ovéPole 31"/>
          <p:cNvSpPr txBox="1"/>
          <p:nvPr/>
        </p:nvSpPr>
        <p:spPr>
          <a:xfrm>
            <a:off x="7448914" y="2968006"/>
            <a:ext cx="2829240" cy="261542"/>
          </a:xfrm>
          <a:prstGeom prst="rect">
            <a:avLst/>
          </a:prstGeom>
          <a:noFill/>
        </p:spPr>
        <p:txBody>
          <a:bodyPr wrap="square" rtlCol="0">
            <a:spAutoFit/>
          </a:bodyPr>
          <a:lstStyle/>
          <a:p>
            <a:r>
              <a:rPr lang="cs-CZ" sz="1100" dirty="0">
                <a:solidFill>
                  <a:schemeClr val="accent1"/>
                </a:solidFill>
              </a:rPr>
              <a:t>Úmrtí do 14 dnů</a:t>
            </a:r>
          </a:p>
        </p:txBody>
      </p:sp>
      <p:sp>
        <p:nvSpPr>
          <p:cNvPr id="33" name="TextovéPole 32"/>
          <p:cNvSpPr txBox="1"/>
          <p:nvPr/>
        </p:nvSpPr>
        <p:spPr>
          <a:xfrm>
            <a:off x="7448913" y="3195807"/>
            <a:ext cx="2502850" cy="261542"/>
          </a:xfrm>
          <a:prstGeom prst="rect">
            <a:avLst/>
          </a:prstGeom>
          <a:noFill/>
        </p:spPr>
        <p:txBody>
          <a:bodyPr wrap="square" rtlCol="0">
            <a:spAutoFit/>
          </a:bodyPr>
          <a:lstStyle>
            <a:defPPr>
              <a:defRPr lang="cs-CZ"/>
            </a:defPPr>
            <a:lvl1pPr>
              <a:defRPr sz="1100">
                <a:solidFill>
                  <a:schemeClr val="accent1"/>
                </a:solidFill>
              </a:defRPr>
            </a:lvl1pPr>
          </a:lstStyle>
          <a:p>
            <a:r>
              <a:rPr lang="cs-CZ" dirty="0"/>
              <a:t>Úmrtí do 3 měsíců</a:t>
            </a:r>
          </a:p>
        </p:txBody>
      </p:sp>
      <p:sp>
        <p:nvSpPr>
          <p:cNvPr id="34" name="Elipsa 10"/>
          <p:cNvSpPr/>
          <p:nvPr/>
        </p:nvSpPr>
        <p:spPr>
          <a:xfrm>
            <a:off x="7377912" y="3047885"/>
            <a:ext cx="88754" cy="88754"/>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sp>
        <p:nvSpPr>
          <p:cNvPr id="35" name="Elipsa 11"/>
          <p:cNvSpPr/>
          <p:nvPr/>
        </p:nvSpPr>
        <p:spPr>
          <a:xfrm>
            <a:off x="7377912" y="3278137"/>
            <a:ext cx="88754" cy="8875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sp>
        <p:nvSpPr>
          <p:cNvPr id="36" name="TextovéPole 35"/>
          <p:cNvSpPr txBox="1"/>
          <p:nvPr/>
        </p:nvSpPr>
        <p:spPr>
          <a:xfrm>
            <a:off x="7448914" y="3453853"/>
            <a:ext cx="2829240" cy="261542"/>
          </a:xfrm>
          <a:prstGeom prst="rect">
            <a:avLst/>
          </a:prstGeom>
          <a:noFill/>
        </p:spPr>
        <p:txBody>
          <a:bodyPr wrap="square" rtlCol="0">
            <a:spAutoFit/>
          </a:bodyPr>
          <a:lstStyle/>
          <a:p>
            <a:r>
              <a:rPr lang="cs-CZ" sz="1100" dirty="0">
                <a:solidFill>
                  <a:schemeClr val="accent1"/>
                </a:solidFill>
              </a:rPr>
              <a:t>Úmrtí do půl roku</a:t>
            </a:r>
          </a:p>
        </p:txBody>
      </p:sp>
      <p:sp>
        <p:nvSpPr>
          <p:cNvPr id="37" name="TextovéPole 36"/>
          <p:cNvSpPr txBox="1"/>
          <p:nvPr/>
        </p:nvSpPr>
        <p:spPr>
          <a:xfrm>
            <a:off x="7448913" y="3681654"/>
            <a:ext cx="2502850" cy="261542"/>
          </a:xfrm>
          <a:prstGeom prst="rect">
            <a:avLst/>
          </a:prstGeom>
          <a:noFill/>
        </p:spPr>
        <p:txBody>
          <a:bodyPr wrap="square" rtlCol="0">
            <a:spAutoFit/>
          </a:bodyPr>
          <a:lstStyle>
            <a:defPPr>
              <a:defRPr lang="cs-CZ"/>
            </a:defPPr>
            <a:lvl1pPr>
              <a:defRPr sz="1100">
                <a:solidFill>
                  <a:schemeClr val="accent1"/>
                </a:solidFill>
              </a:defRPr>
            </a:lvl1pPr>
          </a:lstStyle>
          <a:p>
            <a:r>
              <a:rPr lang="cs-CZ" dirty="0"/>
              <a:t>Žije</a:t>
            </a:r>
          </a:p>
        </p:txBody>
      </p:sp>
      <p:sp>
        <p:nvSpPr>
          <p:cNvPr id="38" name="Elipsa 10"/>
          <p:cNvSpPr/>
          <p:nvPr/>
        </p:nvSpPr>
        <p:spPr>
          <a:xfrm>
            <a:off x="7377912" y="3533732"/>
            <a:ext cx="88754" cy="88754"/>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sp>
        <p:nvSpPr>
          <p:cNvPr id="39" name="Elipsa 11"/>
          <p:cNvSpPr/>
          <p:nvPr/>
        </p:nvSpPr>
        <p:spPr>
          <a:xfrm>
            <a:off x="7377912" y="3763984"/>
            <a:ext cx="88754" cy="88754"/>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spTree>
    <p:extLst>
      <p:ext uri="{BB962C8B-B14F-4D97-AF65-F5344CB8AC3E}">
        <p14:creationId xmlns:p14="http://schemas.microsoft.com/office/powerpoint/2010/main" val="247654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706699" y="261473"/>
            <a:ext cx="8552502" cy="647903"/>
          </a:xfrm>
        </p:spPr>
        <p:txBody>
          <a:bodyPr/>
          <a:lstStyle/>
          <a:p>
            <a:r>
              <a:rPr lang="cs-CZ" dirty="0"/>
              <a:t>NECPAL skóre a dlouhodobé přežití</a:t>
            </a:r>
          </a:p>
        </p:txBody>
      </p:sp>
      <p:sp>
        <p:nvSpPr>
          <p:cNvPr id="19" name="TextovéPole 18"/>
          <p:cNvSpPr txBox="1"/>
          <p:nvPr/>
        </p:nvSpPr>
        <p:spPr>
          <a:xfrm>
            <a:off x="9500071" y="166570"/>
            <a:ext cx="1003705" cy="369236"/>
          </a:xfrm>
          <a:prstGeom prst="rect">
            <a:avLst/>
          </a:prstGeom>
          <a:noFill/>
        </p:spPr>
        <p:txBody>
          <a:bodyPr wrap="square" rtlCol="0">
            <a:spAutoFit/>
          </a:bodyPr>
          <a:lstStyle/>
          <a:p>
            <a:r>
              <a:rPr lang="cs-CZ" sz="1799" dirty="0"/>
              <a:t>n = 170</a:t>
            </a:r>
          </a:p>
        </p:txBody>
      </p:sp>
      <p:sp>
        <p:nvSpPr>
          <p:cNvPr id="13" name="TextovéPole 12"/>
          <p:cNvSpPr txBox="1"/>
          <p:nvPr/>
        </p:nvSpPr>
        <p:spPr>
          <a:xfrm>
            <a:off x="10231601" y="778605"/>
            <a:ext cx="2829240" cy="261542"/>
          </a:xfrm>
          <a:prstGeom prst="rect">
            <a:avLst/>
          </a:prstGeom>
          <a:noFill/>
        </p:spPr>
        <p:txBody>
          <a:bodyPr wrap="square" rtlCol="0">
            <a:spAutoFit/>
          </a:bodyPr>
          <a:lstStyle/>
          <a:p>
            <a:r>
              <a:rPr lang="cs-CZ" sz="1100" dirty="0">
                <a:solidFill>
                  <a:schemeClr val="accent1"/>
                </a:solidFill>
              </a:rPr>
              <a:t>Úmrtí do 14 dnů</a:t>
            </a:r>
          </a:p>
        </p:txBody>
      </p:sp>
      <p:sp>
        <p:nvSpPr>
          <p:cNvPr id="17" name="TextovéPole 16"/>
          <p:cNvSpPr txBox="1"/>
          <p:nvPr/>
        </p:nvSpPr>
        <p:spPr>
          <a:xfrm>
            <a:off x="10231600" y="1006406"/>
            <a:ext cx="2502850" cy="261542"/>
          </a:xfrm>
          <a:prstGeom prst="rect">
            <a:avLst/>
          </a:prstGeom>
          <a:noFill/>
        </p:spPr>
        <p:txBody>
          <a:bodyPr wrap="square" rtlCol="0">
            <a:spAutoFit/>
          </a:bodyPr>
          <a:lstStyle>
            <a:defPPr>
              <a:defRPr lang="cs-CZ"/>
            </a:defPPr>
            <a:lvl1pPr>
              <a:defRPr sz="1100">
                <a:solidFill>
                  <a:schemeClr val="accent1"/>
                </a:solidFill>
              </a:defRPr>
            </a:lvl1pPr>
          </a:lstStyle>
          <a:p>
            <a:r>
              <a:rPr lang="cs-CZ" dirty="0"/>
              <a:t>Úmrtí do 3 měsíců</a:t>
            </a:r>
          </a:p>
        </p:txBody>
      </p:sp>
      <p:sp>
        <p:nvSpPr>
          <p:cNvPr id="20" name="Elipsa 10"/>
          <p:cNvSpPr/>
          <p:nvPr/>
        </p:nvSpPr>
        <p:spPr>
          <a:xfrm>
            <a:off x="10160599" y="858484"/>
            <a:ext cx="88754" cy="88754"/>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sp>
        <p:nvSpPr>
          <p:cNvPr id="21" name="Elipsa 11"/>
          <p:cNvSpPr/>
          <p:nvPr/>
        </p:nvSpPr>
        <p:spPr>
          <a:xfrm>
            <a:off x="10160599" y="1088736"/>
            <a:ext cx="88754" cy="8875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sp>
        <p:nvSpPr>
          <p:cNvPr id="22" name="TextovéPole 21"/>
          <p:cNvSpPr txBox="1"/>
          <p:nvPr/>
        </p:nvSpPr>
        <p:spPr>
          <a:xfrm>
            <a:off x="10231601" y="1264453"/>
            <a:ext cx="2829240" cy="261542"/>
          </a:xfrm>
          <a:prstGeom prst="rect">
            <a:avLst/>
          </a:prstGeom>
          <a:noFill/>
        </p:spPr>
        <p:txBody>
          <a:bodyPr wrap="square" rtlCol="0">
            <a:spAutoFit/>
          </a:bodyPr>
          <a:lstStyle/>
          <a:p>
            <a:r>
              <a:rPr lang="cs-CZ" sz="1100" dirty="0">
                <a:solidFill>
                  <a:schemeClr val="accent1"/>
                </a:solidFill>
              </a:rPr>
              <a:t>Úmrtí do půl roku</a:t>
            </a:r>
          </a:p>
        </p:txBody>
      </p:sp>
      <p:sp>
        <p:nvSpPr>
          <p:cNvPr id="23" name="TextovéPole 22"/>
          <p:cNvSpPr txBox="1"/>
          <p:nvPr/>
        </p:nvSpPr>
        <p:spPr>
          <a:xfrm>
            <a:off x="10231600" y="1492253"/>
            <a:ext cx="2502850" cy="261542"/>
          </a:xfrm>
          <a:prstGeom prst="rect">
            <a:avLst/>
          </a:prstGeom>
          <a:noFill/>
        </p:spPr>
        <p:txBody>
          <a:bodyPr wrap="square" rtlCol="0">
            <a:spAutoFit/>
          </a:bodyPr>
          <a:lstStyle>
            <a:defPPr>
              <a:defRPr lang="cs-CZ"/>
            </a:defPPr>
            <a:lvl1pPr>
              <a:defRPr sz="1100">
                <a:solidFill>
                  <a:schemeClr val="accent1"/>
                </a:solidFill>
              </a:defRPr>
            </a:lvl1pPr>
          </a:lstStyle>
          <a:p>
            <a:r>
              <a:rPr lang="cs-CZ" dirty="0"/>
              <a:t>Žije</a:t>
            </a:r>
          </a:p>
        </p:txBody>
      </p:sp>
      <p:sp>
        <p:nvSpPr>
          <p:cNvPr id="24" name="Elipsa 10"/>
          <p:cNvSpPr/>
          <p:nvPr/>
        </p:nvSpPr>
        <p:spPr>
          <a:xfrm>
            <a:off x="10160599" y="1344331"/>
            <a:ext cx="88754" cy="88754"/>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sp>
        <p:nvSpPr>
          <p:cNvPr id="25" name="Elipsa 11"/>
          <p:cNvSpPr/>
          <p:nvPr/>
        </p:nvSpPr>
        <p:spPr>
          <a:xfrm>
            <a:off x="10160599" y="1574583"/>
            <a:ext cx="88754" cy="88754"/>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graphicFrame>
        <p:nvGraphicFramePr>
          <p:cNvPr id="18" name="Graf 17"/>
          <p:cNvGraphicFramePr/>
          <p:nvPr/>
        </p:nvGraphicFramePr>
        <p:xfrm>
          <a:off x="2479168" y="1016482"/>
          <a:ext cx="6343045" cy="5108194"/>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ovéPole 26"/>
          <p:cNvSpPr txBox="1"/>
          <p:nvPr/>
        </p:nvSpPr>
        <p:spPr>
          <a:xfrm>
            <a:off x="706699" y="1065512"/>
            <a:ext cx="2375645" cy="307697"/>
          </a:xfrm>
          <a:prstGeom prst="rect">
            <a:avLst/>
          </a:prstGeom>
          <a:noFill/>
        </p:spPr>
        <p:txBody>
          <a:bodyPr wrap="square" rtlCol="0">
            <a:spAutoFit/>
          </a:bodyPr>
          <a:lstStyle/>
          <a:p>
            <a:r>
              <a:rPr lang="cs-CZ" sz="1400" b="1" dirty="0">
                <a:solidFill>
                  <a:schemeClr val="accent1"/>
                </a:solidFill>
                <a:latin typeface="Arial" pitchFamily="34" charset="0"/>
                <a:cs typeface="Arial" pitchFamily="34" charset="0"/>
              </a:rPr>
              <a:t>NECPAL skóre</a:t>
            </a:r>
          </a:p>
        </p:txBody>
      </p:sp>
      <p:sp>
        <p:nvSpPr>
          <p:cNvPr id="28" name="TextovéPole 27"/>
          <p:cNvSpPr txBox="1"/>
          <p:nvPr/>
        </p:nvSpPr>
        <p:spPr>
          <a:xfrm>
            <a:off x="6051307" y="717991"/>
            <a:ext cx="4180293" cy="276927"/>
          </a:xfrm>
          <a:prstGeom prst="rect">
            <a:avLst/>
          </a:prstGeom>
          <a:noFill/>
        </p:spPr>
        <p:txBody>
          <a:bodyPr wrap="square" rtlCol="0">
            <a:spAutoFit/>
          </a:bodyPr>
          <a:lstStyle/>
          <a:p>
            <a:pPr algn="ctr"/>
            <a:r>
              <a:rPr lang="cs-CZ" sz="1200" dirty="0"/>
              <a:t>Podíl pacientů</a:t>
            </a:r>
          </a:p>
        </p:txBody>
      </p:sp>
      <p:graphicFrame>
        <p:nvGraphicFramePr>
          <p:cNvPr id="29" name="Tabulka 28"/>
          <p:cNvGraphicFramePr>
            <a:graphicFrameLocks noGrp="1"/>
          </p:cNvGraphicFramePr>
          <p:nvPr/>
        </p:nvGraphicFramePr>
        <p:xfrm>
          <a:off x="512895" y="1382529"/>
          <a:ext cx="2108436" cy="4598958"/>
        </p:xfrm>
        <a:graphic>
          <a:graphicData uri="http://schemas.openxmlformats.org/drawingml/2006/table">
            <a:tbl>
              <a:tblPr>
                <a:tableStyleId>{5C22544A-7EE6-4342-B048-85BDC9FD1C3A}</a:tableStyleId>
              </a:tblPr>
              <a:tblGrid>
                <a:gridCol w="2108436">
                  <a:extLst>
                    <a:ext uri="{9D8B030D-6E8A-4147-A177-3AD203B41FA5}">
                      <a16:colId xmlns:a16="http://schemas.microsoft.com/office/drawing/2014/main" val="428596831"/>
                    </a:ext>
                  </a:extLst>
                </a:gridCol>
              </a:tblGrid>
              <a:tr h="328497">
                <a:tc>
                  <a:txBody>
                    <a:bodyPr/>
                    <a:lstStyle/>
                    <a:p>
                      <a:pPr algn="r" fontAlgn="t"/>
                      <a:r>
                        <a:rPr lang="cs-CZ" sz="1400" b="0" i="0" u="none" strike="noStrike">
                          <a:solidFill>
                            <a:schemeClr val="tx1"/>
                          </a:solidFill>
                          <a:effectLst/>
                          <a:latin typeface="Arial" panose="020B0604020202020204" pitchFamily="34" charset="0"/>
                        </a:rPr>
                        <a:t>0</a:t>
                      </a:r>
                    </a:p>
                  </a:txBody>
                  <a:tcPr marL="9523" marR="9523" marT="9523" marB="0" anchor="ctr">
                    <a:noFill/>
                  </a:tcPr>
                </a:tc>
                <a:extLst>
                  <a:ext uri="{0D108BD9-81ED-4DB2-BD59-A6C34878D82A}">
                    <a16:rowId xmlns:a16="http://schemas.microsoft.com/office/drawing/2014/main" val="2168802214"/>
                  </a:ext>
                </a:extLst>
              </a:tr>
              <a:tr h="328497">
                <a:tc>
                  <a:txBody>
                    <a:bodyPr/>
                    <a:lstStyle/>
                    <a:p>
                      <a:pPr algn="r" fontAlgn="t"/>
                      <a:r>
                        <a:rPr lang="cs-CZ" sz="1400" b="0" i="0" u="none" strike="noStrike">
                          <a:solidFill>
                            <a:schemeClr val="tx1"/>
                          </a:solidFill>
                          <a:effectLst/>
                          <a:latin typeface="Arial" panose="020B0604020202020204" pitchFamily="34" charset="0"/>
                        </a:rPr>
                        <a:t>1</a:t>
                      </a:r>
                    </a:p>
                  </a:txBody>
                  <a:tcPr marL="9523" marR="9523" marT="9523" marB="0" anchor="ctr">
                    <a:noFill/>
                  </a:tcPr>
                </a:tc>
                <a:extLst>
                  <a:ext uri="{0D108BD9-81ED-4DB2-BD59-A6C34878D82A}">
                    <a16:rowId xmlns:a16="http://schemas.microsoft.com/office/drawing/2014/main" val="2275813842"/>
                  </a:ext>
                </a:extLst>
              </a:tr>
              <a:tr h="328497">
                <a:tc>
                  <a:txBody>
                    <a:bodyPr/>
                    <a:lstStyle/>
                    <a:p>
                      <a:pPr algn="r" fontAlgn="t"/>
                      <a:r>
                        <a:rPr lang="cs-CZ" sz="1400" b="0" i="0" u="none" strike="noStrike">
                          <a:solidFill>
                            <a:schemeClr val="tx1"/>
                          </a:solidFill>
                          <a:effectLst/>
                          <a:latin typeface="Arial" panose="020B0604020202020204" pitchFamily="34" charset="0"/>
                        </a:rPr>
                        <a:t>2</a:t>
                      </a:r>
                    </a:p>
                  </a:txBody>
                  <a:tcPr marL="9523" marR="9523" marT="9523" marB="0" anchor="ctr">
                    <a:noFill/>
                  </a:tcPr>
                </a:tc>
                <a:extLst>
                  <a:ext uri="{0D108BD9-81ED-4DB2-BD59-A6C34878D82A}">
                    <a16:rowId xmlns:a16="http://schemas.microsoft.com/office/drawing/2014/main" val="1157492186"/>
                  </a:ext>
                </a:extLst>
              </a:tr>
              <a:tr h="328497">
                <a:tc>
                  <a:txBody>
                    <a:bodyPr/>
                    <a:lstStyle/>
                    <a:p>
                      <a:pPr algn="r" fontAlgn="t"/>
                      <a:r>
                        <a:rPr lang="cs-CZ" sz="1400" b="0" i="0" u="none" strike="noStrike" dirty="0">
                          <a:solidFill>
                            <a:schemeClr val="tx1"/>
                          </a:solidFill>
                          <a:effectLst/>
                          <a:latin typeface="Arial" panose="020B0604020202020204" pitchFamily="34" charset="0"/>
                        </a:rPr>
                        <a:t>3</a:t>
                      </a:r>
                    </a:p>
                  </a:txBody>
                  <a:tcPr marL="9523" marR="9523" marT="9523" marB="0" anchor="ctr">
                    <a:noFill/>
                  </a:tcPr>
                </a:tc>
                <a:extLst>
                  <a:ext uri="{0D108BD9-81ED-4DB2-BD59-A6C34878D82A}">
                    <a16:rowId xmlns:a16="http://schemas.microsoft.com/office/drawing/2014/main" val="15675749"/>
                  </a:ext>
                </a:extLst>
              </a:tr>
              <a:tr h="328497">
                <a:tc>
                  <a:txBody>
                    <a:bodyPr/>
                    <a:lstStyle/>
                    <a:p>
                      <a:pPr algn="r" fontAlgn="t"/>
                      <a:r>
                        <a:rPr lang="cs-CZ" sz="1400" b="0" i="0" u="none" strike="noStrike">
                          <a:solidFill>
                            <a:schemeClr val="tx1"/>
                          </a:solidFill>
                          <a:effectLst/>
                          <a:latin typeface="Arial" panose="020B0604020202020204" pitchFamily="34" charset="0"/>
                        </a:rPr>
                        <a:t>4</a:t>
                      </a:r>
                    </a:p>
                  </a:txBody>
                  <a:tcPr marL="9523" marR="9523" marT="9523" marB="0" anchor="ctr">
                    <a:noFill/>
                  </a:tcPr>
                </a:tc>
                <a:extLst>
                  <a:ext uri="{0D108BD9-81ED-4DB2-BD59-A6C34878D82A}">
                    <a16:rowId xmlns:a16="http://schemas.microsoft.com/office/drawing/2014/main" val="835502521"/>
                  </a:ext>
                </a:extLst>
              </a:tr>
              <a:tr h="328497">
                <a:tc>
                  <a:txBody>
                    <a:bodyPr/>
                    <a:lstStyle/>
                    <a:p>
                      <a:pPr algn="r" fontAlgn="t"/>
                      <a:r>
                        <a:rPr lang="cs-CZ" sz="1400" b="0" i="0" u="none" strike="noStrike">
                          <a:solidFill>
                            <a:schemeClr val="tx1"/>
                          </a:solidFill>
                          <a:effectLst/>
                          <a:latin typeface="Arial" panose="020B0604020202020204" pitchFamily="34" charset="0"/>
                        </a:rPr>
                        <a:t>5</a:t>
                      </a:r>
                    </a:p>
                  </a:txBody>
                  <a:tcPr marL="9523" marR="9523" marT="9523" marB="0" anchor="ctr">
                    <a:noFill/>
                  </a:tcPr>
                </a:tc>
                <a:extLst>
                  <a:ext uri="{0D108BD9-81ED-4DB2-BD59-A6C34878D82A}">
                    <a16:rowId xmlns:a16="http://schemas.microsoft.com/office/drawing/2014/main" val="4129120668"/>
                  </a:ext>
                </a:extLst>
              </a:tr>
              <a:tr h="328497">
                <a:tc>
                  <a:txBody>
                    <a:bodyPr/>
                    <a:lstStyle/>
                    <a:p>
                      <a:pPr algn="r" fontAlgn="t"/>
                      <a:r>
                        <a:rPr lang="cs-CZ" sz="1400" b="0" i="0" u="none" strike="noStrike">
                          <a:solidFill>
                            <a:schemeClr val="tx1"/>
                          </a:solidFill>
                          <a:effectLst/>
                          <a:latin typeface="Arial" panose="020B0604020202020204" pitchFamily="34" charset="0"/>
                        </a:rPr>
                        <a:t>6</a:t>
                      </a:r>
                    </a:p>
                  </a:txBody>
                  <a:tcPr marL="9523" marR="9523" marT="9523" marB="0" anchor="ctr">
                    <a:noFill/>
                  </a:tcPr>
                </a:tc>
                <a:extLst>
                  <a:ext uri="{0D108BD9-81ED-4DB2-BD59-A6C34878D82A}">
                    <a16:rowId xmlns:a16="http://schemas.microsoft.com/office/drawing/2014/main" val="2652951655"/>
                  </a:ext>
                </a:extLst>
              </a:tr>
              <a:tr h="328497">
                <a:tc>
                  <a:txBody>
                    <a:bodyPr/>
                    <a:lstStyle/>
                    <a:p>
                      <a:pPr algn="r" fontAlgn="t"/>
                      <a:r>
                        <a:rPr lang="cs-CZ" sz="1400" b="0" i="0" u="none" strike="noStrike">
                          <a:solidFill>
                            <a:schemeClr val="tx1"/>
                          </a:solidFill>
                          <a:effectLst/>
                          <a:latin typeface="Arial" panose="020B0604020202020204" pitchFamily="34" charset="0"/>
                        </a:rPr>
                        <a:t>7</a:t>
                      </a:r>
                    </a:p>
                  </a:txBody>
                  <a:tcPr marL="9523" marR="9523" marT="9523" marB="0" anchor="ctr">
                    <a:noFill/>
                  </a:tcPr>
                </a:tc>
                <a:extLst>
                  <a:ext uri="{0D108BD9-81ED-4DB2-BD59-A6C34878D82A}">
                    <a16:rowId xmlns:a16="http://schemas.microsoft.com/office/drawing/2014/main" val="2123463212"/>
                  </a:ext>
                </a:extLst>
              </a:tr>
              <a:tr h="328497">
                <a:tc>
                  <a:txBody>
                    <a:bodyPr/>
                    <a:lstStyle/>
                    <a:p>
                      <a:pPr algn="r" fontAlgn="t"/>
                      <a:r>
                        <a:rPr lang="cs-CZ" sz="1400" b="0" i="0" u="none" strike="noStrike">
                          <a:solidFill>
                            <a:schemeClr val="tx1"/>
                          </a:solidFill>
                          <a:effectLst/>
                          <a:latin typeface="Arial" panose="020B0604020202020204" pitchFamily="34" charset="0"/>
                        </a:rPr>
                        <a:t>8</a:t>
                      </a:r>
                    </a:p>
                  </a:txBody>
                  <a:tcPr marL="9523" marR="9523" marT="9523" marB="0" anchor="ctr">
                    <a:noFill/>
                  </a:tcPr>
                </a:tc>
                <a:extLst>
                  <a:ext uri="{0D108BD9-81ED-4DB2-BD59-A6C34878D82A}">
                    <a16:rowId xmlns:a16="http://schemas.microsoft.com/office/drawing/2014/main" val="66627875"/>
                  </a:ext>
                </a:extLst>
              </a:tr>
              <a:tr h="328497">
                <a:tc>
                  <a:txBody>
                    <a:bodyPr/>
                    <a:lstStyle/>
                    <a:p>
                      <a:pPr algn="r" fontAlgn="t"/>
                      <a:r>
                        <a:rPr lang="cs-CZ" sz="1400" b="0" i="0" u="none" strike="noStrike">
                          <a:solidFill>
                            <a:schemeClr val="tx1"/>
                          </a:solidFill>
                          <a:effectLst/>
                          <a:latin typeface="Arial" panose="020B0604020202020204" pitchFamily="34" charset="0"/>
                        </a:rPr>
                        <a:t>9</a:t>
                      </a:r>
                    </a:p>
                  </a:txBody>
                  <a:tcPr marL="9523" marR="9523" marT="9523" marB="0" anchor="ctr">
                    <a:noFill/>
                  </a:tcPr>
                </a:tc>
                <a:extLst>
                  <a:ext uri="{0D108BD9-81ED-4DB2-BD59-A6C34878D82A}">
                    <a16:rowId xmlns:a16="http://schemas.microsoft.com/office/drawing/2014/main" val="623688170"/>
                  </a:ext>
                </a:extLst>
              </a:tr>
              <a:tr h="328497">
                <a:tc>
                  <a:txBody>
                    <a:bodyPr/>
                    <a:lstStyle/>
                    <a:p>
                      <a:pPr algn="r" fontAlgn="t"/>
                      <a:r>
                        <a:rPr lang="cs-CZ" sz="1400" b="0" i="0" u="none" strike="noStrike">
                          <a:solidFill>
                            <a:schemeClr val="tx1"/>
                          </a:solidFill>
                          <a:effectLst/>
                          <a:latin typeface="Arial" panose="020B0604020202020204" pitchFamily="34" charset="0"/>
                        </a:rPr>
                        <a:t>10</a:t>
                      </a:r>
                    </a:p>
                  </a:txBody>
                  <a:tcPr marL="9523" marR="9523" marT="9523" marB="0" anchor="ctr">
                    <a:noFill/>
                  </a:tcPr>
                </a:tc>
                <a:extLst>
                  <a:ext uri="{0D108BD9-81ED-4DB2-BD59-A6C34878D82A}">
                    <a16:rowId xmlns:a16="http://schemas.microsoft.com/office/drawing/2014/main" val="1042916752"/>
                  </a:ext>
                </a:extLst>
              </a:tr>
              <a:tr h="328497">
                <a:tc>
                  <a:txBody>
                    <a:bodyPr/>
                    <a:lstStyle/>
                    <a:p>
                      <a:pPr algn="r" fontAlgn="t"/>
                      <a:r>
                        <a:rPr lang="cs-CZ" sz="1400" b="0" i="0" u="none" strike="noStrike" dirty="0">
                          <a:solidFill>
                            <a:schemeClr val="tx1"/>
                          </a:solidFill>
                          <a:effectLst/>
                          <a:latin typeface="Arial" panose="020B0604020202020204" pitchFamily="34" charset="0"/>
                        </a:rPr>
                        <a:t>11</a:t>
                      </a:r>
                    </a:p>
                  </a:txBody>
                  <a:tcPr marL="9523" marR="9523" marT="9523" marB="0" anchor="ctr">
                    <a:noFill/>
                  </a:tcPr>
                </a:tc>
                <a:extLst>
                  <a:ext uri="{0D108BD9-81ED-4DB2-BD59-A6C34878D82A}">
                    <a16:rowId xmlns:a16="http://schemas.microsoft.com/office/drawing/2014/main" val="261402328"/>
                  </a:ext>
                </a:extLst>
              </a:tr>
              <a:tr h="328497">
                <a:tc>
                  <a:txBody>
                    <a:bodyPr/>
                    <a:lstStyle/>
                    <a:p>
                      <a:pPr algn="r" fontAlgn="t"/>
                      <a:r>
                        <a:rPr lang="cs-CZ" sz="1400" b="0" i="0" u="none" strike="noStrike">
                          <a:solidFill>
                            <a:schemeClr val="tx1"/>
                          </a:solidFill>
                          <a:effectLst/>
                          <a:latin typeface="Arial" panose="020B0604020202020204" pitchFamily="34" charset="0"/>
                        </a:rPr>
                        <a:t>12</a:t>
                      </a:r>
                    </a:p>
                  </a:txBody>
                  <a:tcPr marL="9523" marR="9523" marT="9523" marB="0" anchor="ctr">
                    <a:noFill/>
                  </a:tcPr>
                </a:tc>
                <a:extLst>
                  <a:ext uri="{0D108BD9-81ED-4DB2-BD59-A6C34878D82A}">
                    <a16:rowId xmlns:a16="http://schemas.microsoft.com/office/drawing/2014/main" val="2680867609"/>
                  </a:ext>
                </a:extLst>
              </a:tr>
              <a:tr h="328497">
                <a:tc>
                  <a:txBody>
                    <a:bodyPr/>
                    <a:lstStyle/>
                    <a:p>
                      <a:pPr algn="r" fontAlgn="t"/>
                      <a:r>
                        <a:rPr lang="cs-CZ" sz="1400" b="0" i="0" u="none" strike="noStrike" dirty="0">
                          <a:solidFill>
                            <a:schemeClr val="tx1"/>
                          </a:solidFill>
                          <a:effectLst/>
                          <a:latin typeface="Arial" panose="020B0604020202020204" pitchFamily="34" charset="0"/>
                        </a:rPr>
                        <a:t>13</a:t>
                      </a:r>
                    </a:p>
                  </a:txBody>
                  <a:tcPr marL="9523" marR="9523" marT="9523" marB="0" anchor="ctr">
                    <a:noFill/>
                  </a:tcPr>
                </a:tc>
                <a:extLst>
                  <a:ext uri="{0D108BD9-81ED-4DB2-BD59-A6C34878D82A}">
                    <a16:rowId xmlns:a16="http://schemas.microsoft.com/office/drawing/2014/main" val="2871902097"/>
                  </a:ext>
                </a:extLst>
              </a:tr>
            </a:tbl>
          </a:graphicData>
        </a:graphic>
      </p:graphicFrame>
      <p:graphicFrame>
        <p:nvGraphicFramePr>
          <p:cNvPr id="30" name="Tabulka 29"/>
          <p:cNvGraphicFramePr>
            <a:graphicFrameLocks noGrp="1"/>
          </p:cNvGraphicFramePr>
          <p:nvPr/>
        </p:nvGraphicFramePr>
        <p:xfrm>
          <a:off x="8597170" y="1382529"/>
          <a:ext cx="662031" cy="4598958"/>
        </p:xfrm>
        <a:graphic>
          <a:graphicData uri="http://schemas.openxmlformats.org/drawingml/2006/table">
            <a:tbl>
              <a:tblPr>
                <a:tableStyleId>{5C22544A-7EE6-4342-B048-85BDC9FD1C3A}</a:tableStyleId>
              </a:tblPr>
              <a:tblGrid>
                <a:gridCol w="662031">
                  <a:extLst>
                    <a:ext uri="{9D8B030D-6E8A-4147-A177-3AD203B41FA5}">
                      <a16:colId xmlns:a16="http://schemas.microsoft.com/office/drawing/2014/main" val="428596831"/>
                    </a:ext>
                  </a:extLst>
                </a:gridCol>
              </a:tblGrid>
              <a:tr h="328497">
                <a:tc>
                  <a:txBody>
                    <a:bodyPr/>
                    <a:lstStyle/>
                    <a:p>
                      <a:pPr algn="l" fontAlgn="b"/>
                      <a:r>
                        <a:rPr lang="cs-CZ" sz="1000" b="0" i="0" u="none" strike="noStrike">
                          <a:solidFill>
                            <a:schemeClr val="tx1"/>
                          </a:solidFill>
                          <a:effectLst/>
                          <a:latin typeface="Arial" panose="020B0604020202020204" pitchFamily="34" charset="0"/>
                        </a:rPr>
                        <a:t>N=9</a:t>
                      </a:r>
                    </a:p>
                  </a:txBody>
                  <a:tcPr marL="9523" marR="9523" marT="9523" marB="0" anchor="ctr">
                    <a:noFill/>
                  </a:tcPr>
                </a:tc>
                <a:extLst>
                  <a:ext uri="{0D108BD9-81ED-4DB2-BD59-A6C34878D82A}">
                    <a16:rowId xmlns:a16="http://schemas.microsoft.com/office/drawing/2014/main" val="2168802214"/>
                  </a:ext>
                </a:extLst>
              </a:tr>
              <a:tr h="328497">
                <a:tc>
                  <a:txBody>
                    <a:bodyPr/>
                    <a:lstStyle/>
                    <a:p>
                      <a:pPr algn="l" fontAlgn="b"/>
                      <a:r>
                        <a:rPr lang="cs-CZ" sz="1000" b="0" i="0" u="none" strike="noStrike">
                          <a:solidFill>
                            <a:schemeClr val="tx1"/>
                          </a:solidFill>
                          <a:effectLst/>
                          <a:latin typeface="Arial" panose="020B0604020202020204" pitchFamily="34" charset="0"/>
                        </a:rPr>
                        <a:t>N=17</a:t>
                      </a:r>
                    </a:p>
                  </a:txBody>
                  <a:tcPr marL="9523" marR="9523" marT="9523" marB="0" anchor="ctr">
                    <a:noFill/>
                  </a:tcPr>
                </a:tc>
                <a:extLst>
                  <a:ext uri="{0D108BD9-81ED-4DB2-BD59-A6C34878D82A}">
                    <a16:rowId xmlns:a16="http://schemas.microsoft.com/office/drawing/2014/main" val="2275813842"/>
                  </a:ext>
                </a:extLst>
              </a:tr>
              <a:tr h="328497">
                <a:tc>
                  <a:txBody>
                    <a:bodyPr/>
                    <a:lstStyle/>
                    <a:p>
                      <a:pPr algn="l" fontAlgn="b"/>
                      <a:r>
                        <a:rPr lang="cs-CZ" sz="1000" b="0" i="0" u="none" strike="noStrike">
                          <a:solidFill>
                            <a:schemeClr val="tx1"/>
                          </a:solidFill>
                          <a:effectLst/>
                          <a:latin typeface="Arial" panose="020B0604020202020204" pitchFamily="34" charset="0"/>
                        </a:rPr>
                        <a:t>N=10</a:t>
                      </a:r>
                    </a:p>
                  </a:txBody>
                  <a:tcPr marL="9523" marR="9523" marT="9523" marB="0" anchor="ctr">
                    <a:noFill/>
                  </a:tcPr>
                </a:tc>
                <a:extLst>
                  <a:ext uri="{0D108BD9-81ED-4DB2-BD59-A6C34878D82A}">
                    <a16:rowId xmlns:a16="http://schemas.microsoft.com/office/drawing/2014/main" val="1157492186"/>
                  </a:ext>
                </a:extLst>
              </a:tr>
              <a:tr h="328497">
                <a:tc>
                  <a:txBody>
                    <a:bodyPr/>
                    <a:lstStyle/>
                    <a:p>
                      <a:pPr algn="l" fontAlgn="b"/>
                      <a:r>
                        <a:rPr lang="cs-CZ" sz="1000" b="0" i="0" u="none" strike="noStrike">
                          <a:solidFill>
                            <a:schemeClr val="tx1"/>
                          </a:solidFill>
                          <a:effectLst/>
                          <a:latin typeface="Arial" panose="020B0604020202020204" pitchFamily="34" charset="0"/>
                        </a:rPr>
                        <a:t>N=24</a:t>
                      </a:r>
                    </a:p>
                  </a:txBody>
                  <a:tcPr marL="9523" marR="9523" marT="9523" marB="0" anchor="ctr">
                    <a:noFill/>
                  </a:tcPr>
                </a:tc>
                <a:extLst>
                  <a:ext uri="{0D108BD9-81ED-4DB2-BD59-A6C34878D82A}">
                    <a16:rowId xmlns:a16="http://schemas.microsoft.com/office/drawing/2014/main" val="15675749"/>
                  </a:ext>
                </a:extLst>
              </a:tr>
              <a:tr h="328497">
                <a:tc>
                  <a:txBody>
                    <a:bodyPr/>
                    <a:lstStyle/>
                    <a:p>
                      <a:pPr algn="l" fontAlgn="b"/>
                      <a:r>
                        <a:rPr lang="cs-CZ" sz="1000" b="0" i="0" u="none" strike="noStrike">
                          <a:solidFill>
                            <a:schemeClr val="tx1"/>
                          </a:solidFill>
                          <a:effectLst/>
                          <a:latin typeface="Arial" panose="020B0604020202020204" pitchFamily="34" charset="0"/>
                        </a:rPr>
                        <a:t>N=8</a:t>
                      </a:r>
                    </a:p>
                  </a:txBody>
                  <a:tcPr marL="9523" marR="9523" marT="9523" marB="0" anchor="ctr">
                    <a:noFill/>
                  </a:tcPr>
                </a:tc>
                <a:extLst>
                  <a:ext uri="{0D108BD9-81ED-4DB2-BD59-A6C34878D82A}">
                    <a16:rowId xmlns:a16="http://schemas.microsoft.com/office/drawing/2014/main" val="835502521"/>
                  </a:ext>
                </a:extLst>
              </a:tr>
              <a:tr h="328497">
                <a:tc>
                  <a:txBody>
                    <a:bodyPr/>
                    <a:lstStyle/>
                    <a:p>
                      <a:pPr algn="l" fontAlgn="b"/>
                      <a:r>
                        <a:rPr lang="cs-CZ" sz="1000" b="0" i="0" u="none" strike="noStrike">
                          <a:solidFill>
                            <a:schemeClr val="tx1"/>
                          </a:solidFill>
                          <a:effectLst/>
                          <a:latin typeface="Arial" panose="020B0604020202020204" pitchFamily="34" charset="0"/>
                        </a:rPr>
                        <a:t>N=4</a:t>
                      </a:r>
                    </a:p>
                  </a:txBody>
                  <a:tcPr marL="9523" marR="9523" marT="9523" marB="0" anchor="ctr">
                    <a:noFill/>
                  </a:tcPr>
                </a:tc>
                <a:extLst>
                  <a:ext uri="{0D108BD9-81ED-4DB2-BD59-A6C34878D82A}">
                    <a16:rowId xmlns:a16="http://schemas.microsoft.com/office/drawing/2014/main" val="4129120668"/>
                  </a:ext>
                </a:extLst>
              </a:tr>
              <a:tr h="328497">
                <a:tc>
                  <a:txBody>
                    <a:bodyPr/>
                    <a:lstStyle/>
                    <a:p>
                      <a:pPr algn="l" fontAlgn="b"/>
                      <a:r>
                        <a:rPr lang="cs-CZ" sz="1000" b="0" i="0" u="none" strike="noStrike">
                          <a:solidFill>
                            <a:schemeClr val="tx1"/>
                          </a:solidFill>
                          <a:effectLst/>
                          <a:latin typeface="Arial" panose="020B0604020202020204" pitchFamily="34" charset="0"/>
                        </a:rPr>
                        <a:t>N=12</a:t>
                      </a:r>
                    </a:p>
                  </a:txBody>
                  <a:tcPr marL="9523" marR="9523" marT="9523" marB="0" anchor="ctr">
                    <a:noFill/>
                  </a:tcPr>
                </a:tc>
                <a:extLst>
                  <a:ext uri="{0D108BD9-81ED-4DB2-BD59-A6C34878D82A}">
                    <a16:rowId xmlns:a16="http://schemas.microsoft.com/office/drawing/2014/main" val="2652951655"/>
                  </a:ext>
                </a:extLst>
              </a:tr>
              <a:tr h="328497">
                <a:tc>
                  <a:txBody>
                    <a:bodyPr/>
                    <a:lstStyle/>
                    <a:p>
                      <a:pPr algn="l" fontAlgn="b"/>
                      <a:r>
                        <a:rPr lang="cs-CZ" sz="1000" b="0" i="0" u="none" strike="noStrike">
                          <a:solidFill>
                            <a:schemeClr val="tx1"/>
                          </a:solidFill>
                          <a:effectLst/>
                          <a:latin typeface="Arial" panose="020B0604020202020204" pitchFamily="34" charset="0"/>
                        </a:rPr>
                        <a:t>N=10</a:t>
                      </a:r>
                    </a:p>
                  </a:txBody>
                  <a:tcPr marL="9523" marR="9523" marT="9523" marB="0" anchor="ctr">
                    <a:noFill/>
                  </a:tcPr>
                </a:tc>
                <a:extLst>
                  <a:ext uri="{0D108BD9-81ED-4DB2-BD59-A6C34878D82A}">
                    <a16:rowId xmlns:a16="http://schemas.microsoft.com/office/drawing/2014/main" val="2123463212"/>
                  </a:ext>
                </a:extLst>
              </a:tr>
              <a:tr h="328497">
                <a:tc>
                  <a:txBody>
                    <a:bodyPr/>
                    <a:lstStyle/>
                    <a:p>
                      <a:pPr algn="l" fontAlgn="b"/>
                      <a:r>
                        <a:rPr lang="cs-CZ" sz="1000" b="0" i="0" u="none" strike="noStrike">
                          <a:solidFill>
                            <a:schemeClr val="tx1"/>
                          </a:solidFill>
                          <a:effectLst/>
                          <a:latin typeface="Arial" panose="020B0604020202020204" pitchFamily="34" charset="0"/>
                        </a:rPr>
                        <a:t>N=18</a:t>
                      </a:r>
                    </a:p>
                  </a:txBody>
                  <a:tcPr marL="9523" marR="9523" marT="9523" marB="0" anchor="ctr">
                    <a:noFill/>
                  </a:tcPr>
                </a:tc>
                <a:extLst>
                  <a:ext uri="{0D108BD9-81ED-4DB2-BD59-A6C34878D82A}">
                    <a16:rowId xmlns:a16="http://schemas.microsoft.com/office/drawing/2014/main" val="66627875"/>
                  </a:ext>
                </a:extLst>
              </a:tr>
              <a:tr h="328497">
                <a:tc>
                  <a:txBody>
                    <a:bodyPr/>
                    <a:lstStyle/>
                    <a:p>
                      <a:pPr algn="l" fontAlgn="b"/>
                      <a:r>
                        <a:rPr lang="cs-CZ" sz="1000" b="0" i="0" u="none" strike="noStrike">
                          <a:solidFill>
                            <a:schemeClr val="tx1"/>
                          </a:solidFill>
                          <a:effectLst/>
                          <a:latin typeface="Arial" panose="020B0604020202020204" pitchFamily="34" charset="0"/>
                        </a:rPr>
                        <a:t>N=15</a:t>
                      </a:r>
                    </a:p>
                  </a:txBody>
                  <a:tcPr marL="9523" marR="9523" marT="9523" marB="0" anchor="ctr">
                    <a:noFill/>
                  </a:tcPr>
                </a:tc>
                <a:extLst>
                  <a:ext uri="{0D108BD9-81ED-4DB2-BD59-A6C34878D82A}">
                    <a16:rowId xmlns:a16="http://schemas.microsoft.com/office/drawing/2014/main" val="623688170"/>
                  </a:ext>
                </a:extLst>
              </a:tr>
              <a:tr h="328497">
                <a:tc>
                  <a:txBody>
                    <a:bodyPr/>
                    <a:lstStyle/>
                    <a:p>
                      <a:pPr algn="l" fontAlgn="b"/>
                      <a:r>
                        <a:rPr lang="cs-CZ" sz="1000" b="0" i="0" u="none" strike="noStrike">
                          <a:solidFill>
                            <a:schemeClr val="tx1"/>
                          </a:solidFill>
                          <a:effectLst/>
                          <a:latin typeface="Arial" panose="020B0604020202020204" pitchFamily="34" charset="0"/>
                        </a:rPr>
                        <a:t>N=15</a:t>
                      </a:r>
                    </a:p>
                  </a:txBody>
                  <a:tcPr marL="9523" marR="9523" marT="9523" marB="0" anchor="ctr">
                    <a:noFill/>
                  </a:tcPr>
                </a:tc>
                <a:extLst>
                  <a:ext uri="{0D108BD9-81ED-4DB2-BD59-A6C34878D82A}">
                    <a16:rowId xmlns:a16="http://schemas.microsoft.com/office/drawing/2014/main" val="1042916752"/>
                  </a:ext>
                </a:extLst>
              </a:tr>
              <a:tr h="328497">
                <a:tc>
                  <a:txBody>
                    <a:bodyPr/>
                    <a:lstStyle/>
                    <a:p>
                      <a:pPr algn="l" fontAlgn="b"/>
                      <a:r>
                        <a:rPr lang="cs-CZ" sz="1000" b="0" i="0" u="none" strike="noStrike">
                          <a:solidFill>
                            <a:schemeClr val="tx1"/>
                          </a:solidFill>
                          <a:effectLst/>
                          <a:latin typeface="Arial" panose="020B0604020202020204" pitchFamily="34" charset="0"/>
                        </a:rPr>
                        <a:t>N=13</a:t>
                      </a:r>
                    </a:p>
                  </a:txBody>
                  <a:tcPr marL="9523" marR="9523" marT="9523" marB="0" anchor="ctr">
                    <a:noFill/>
                  </a:tcPr>
                </a:tc>
                <a:extLst>
                  <a:ext uri="{0D108BD9-81ED-4DB2-BD59-A6C34878D82A}">
                    <a16:rowId xmlns:a16="http://schemas.microsoft.com/office/drawing/2014/main" val="261402328"/>
                  </a:ext>
                </a:extLst>
              </a:tr>
              <a:tr h="328497">
                <a:tc>
                  <a:txBody>
                    <a:bodyPr/>
                    <a:lstStyle/>
                    <a:p>
                      <a:pPr algn="l" fontAlgn="b"/>
                      <a:r>
                        <a:rPr lang="cs-CZ" sz="1000" b="0" i="0" u="none" strike="noStrike" dirty="0">
                          <a:solidFill>
                            <a:schemeClr val="tx1"/>
                          </a:solidFill>
                          <a:effectLst/>
                          <a:latin typeface="Arial" panose="020B0604020202020204" pitchFamily="34" charset="0"/>
                        </a:rPr>
                        <a:t>N=12</a:t>
                      </a:r>
                    </a:p>
                  </a:txBody>
                  <a:tcPr marL="9523" marR="9523" marT="9523" marB="0" anchor="ctr">
                    <a:noFill/>
                  </a:tcPr>
                </a:tc>
                <a:extLst>
                  <a:ext uri="{0D108BD9-81ED-4DB2-BD59-A6C34878D82A}">
                    <a16:rowId xmlns:a16="http://schemas.microsoft.com/office/drawing/2014/main" val="2680867609"/>
                  </a:ext>
                </a:extLst>
              </a:tr>
              <a:tr h="328497">
                <a:tc>
                  <a:txBody>
                    <a:bodyPr/>
                    <a:lstStyle/>
                    <a:p>
                      <a:pPr algn="l" fontAlgn="b"/>
                      <a:r>
                        <a:rPr lang="cs-CZ" sz="1000" b="0" i="0" u="none" strike="noStrike" dirty="0">
                          <a:solidFill>
                            <a:schemeClr val="tx1"/>
                          </a:solidFill>
                          <a:effectLst/>
                          <a:latin typeface="Arial" panose="020B0604020202020204" pitchFamily="34" charset="0"/>
                        </a:rPr>
                        <a:t>N=3</a:t>
                      </a:r>
                    </a:p>
                  </a:txBody>
                  <a:tcPr marL="9523" marR="9523" marT="9523" marB="0" anchor="ctr">
                    <a:noFill/>
                  </a:tcPr>
                </a:tc>
                <a:extLst>
                  <a:ext uri="{0D108BD9-81ED-4DB2-BD59-A6C34878D82A}">
                    <a16:rowId xmlns:a16="http://schemas.microsoft.com/office/drawing/2014/main" val="2871902097"/>
                  </a:ext>
                </a:extLst>
              </a:tr>
            </a:tbl>
          </a:graphicData>
        </a:graphic>
      </p:graphicFrame>
      <p:sp>
        <p:nvSpPr>
          <p:cNvPr id="31" name="TextovéPole 30"/>
          <p:cNvSpPr txBox="1"/>
          <p:nvPr/>
        </p:nvSpPr>
        <p:spPr>
          <a:xfrm>
            <a:off x="9078882" y="2029385"/>
            <a:ext cx="2642673" cy="1995614"/>
          </a:xfrm>
          <a:prstGeom prst="rect">
            <a:avLst/>
          </a:prstGeom>
          <a:solidFill>
            <a:schemeClr val="bg1">
              <a:lumMod val="85000"/>
            </a:schemeClr>
          </a:solidFill>
          <a:ln>
            <a:solidFill>
              <a:schemeClr val="bg1">
                <a:lumMod val="50000"/>
              </a:schemeClr>
            </a:solidFill>
          </a:ln>
        </p:spPr>
        <p:txBody>
          <a:bodyPr wrap="square" rtlCol="0">
            <a:noAutofit/>
          </a:bodyPr>
          <a:lstStyle/>
          <a:p>
            <a:r>
              <a:rPr lang="cs-CZ" sz="1400" dirty="0">
                <a:solidFill>
                  <a:srgbClr val="FF0000"/>
                </a:solidFill>
              </a:rPr>
              <a:t>K přesnějšímu hodnocení je třeba větší vzorek. Ukazuje se, že závažnější symptomy, </a:t>
            </a:r>
            <a:r>
              <a:rPr lang="cs-CZ" sz="1400" dirty="0" err="1">
                <a:solidFill>
                  <a:srgbClr val="FF0000"/>
                </a:solidFill>
              </a:rPr>
              <a:t>distres</a:t>
            </a:r>
            <a:r>
              <a:rPr lang="cs-CZ" sz="1400" dirty="0">
                <a:solidFill>
                  <a:srgbClr val="FF0000"/>
                </a:solidFill>
              </a:rPr>
              <a:t>, hodnocení SQ od úrovně NECPAL 8 přináší již ¾ a větší „jistotu“ vývoje onemocnění v měsících. </a:t>
            </a:r>
          </a:p>
          <a:p>
            <a:endParaRPr lang="cs-CZ" sz="1400" dirty="0"/>
          </a:p>
        </p:txBody>
      </p:sp>
    </p:spTree>
    <p:extLst>
      <p:ext uri="{BB962C8B-B14F-4D97-AF65-F5344CB8AC3E}">
        <p14:creationId xmlns:p14="http://schemas.microsoft.com/office/powerpoint/2010/main" val="375927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Kontinuální sběr dat</a:t>
            </a:r>
          </a:p>
        </p:txBody>
      </p:sp>
    </p:spTree>
    <p:extLst>
      <p:ext uri="{BB962C8B-B14F-4D97-AF65-F5344CB8AC3E}">
        <p14:creationId xmlns:p14="http://schemas.microsoft.com/office/powerpoint/2010/main" val="1375173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Surprise</a:t>
            </a:r>
            <a:r>
              <a:rPr lang="cs-CZ" dirty="0"/>
              <a:t> </a:t>
            </a:r>
            <a:r>
              <a:rPr lang="cs-CZ" dirty="0" err="1"/>
              <a:t>question</a:t>
            </a:r>
            <a:endParaRPr lang="cs-CZ" dirty="0"/>
          </a:p>
        </p:txBody>
      </p:sp>
      <p:graphicFrame>
        <p:nvGraphicFramePr>
          <p:cNvPr id="4" name="Graf 3"/>
          <p:cNvGraphicFramePr/>
          <p:nvPr/>
        </p:nvGraphicFramePr>
        <p:xfrm>
          <a:off x="1223953" y="1876194"/>
          <a:ext cx="2517804" cy="224643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ovéPole 4"/>
          <p:cNvSpPr txBox="1"/>
          <p:nvPr/>
        </p:nvSpPr>
        <p:spPr>
          <a:xfrm>
            <a:off x="1570516" y="4113499"/>
            <a:ext cx="2829240" cy="261542"/>
          </a:xfrm>
          <a:prstGeom prst="rect">
            <a:avLst/>
          </a:prstGeom>
          <a:noFill/>
        </p:spPr>
        <p:txBody>
          <a:bodyPr wrap="square" rtlCol="0">
            <a:spAutoFit/>
          </a:bodyPr>
          <a:lstStyle/>
          <a:p>
            <a:r>
              <a:rPr lang="cs-CZ" sz="1100" dirty="0">
                <a:solidFill>
                  <a:schemeClr val="accent1"/>
                </a:solidFill>
              </a:rPr>
              <a:t>Ne</a:t>
            </a:r>
          </a:p>
        </p:txBody>
      </p:sp>
      <p:sp>
        <p:nvSpPr>
          <p:cNvPr id="6" name="TextovéPole 5"/>
          <p:cNvSpPr txBox="1"/>
          <p:nvPr/>
        </p:nvSpPr>
        <p:spPr>
          <a:xfrm>
            <a:off x="1570515" y="4341299"/>
            <a:ext cx="2502850" cy="261542"/>
          </a:xfrm>
          <a:prstGeom prst="rect">
            <a:avLst/>
          </a:prstGeom>
          <a:noFill/>
        </p:spPr>
        <p:txBody>
          <a:bodyPr wrap="square" rtlCol="0">
            <a:spAutoFit/>
          </a:bodyPr>
          <a:lstStyle/>
          <a:p>
            <a:r>
              <a:rPr lang="cs-CZ" sz="1100" dirty="0">
                <a:solidFill>
                  <a:schemeClr val="accent5">
                    <a:lumMod val="75000"/>
                  </a:schemeClr>
                </a:solidFill>
              </a:rPr>
              <a:t>Ano</a:t>
            </a:r>
          </a:p>
        </p:txBody>
      </p:sp>
      <p:sp>
        <p:nvSpPr>
          <p:cNvPr id="7" name="Elipsa 10"/>
          <p:cNvSpPr/>
          <p:nvPr/>
        </p:nvSpPr>
        <p:spPr>
          <a:xfrm>
            <a:off x="1499514" y="4193377"/>
            <a:ext cx="88754" cy="887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sp>
        <p:nvSpPr>
          <p:cNvPr id="8" name="Elipsa 11"/>
          <p:cNvSpPr/>
          <p:nvPr/>
        </p:nvSpPr>
        <p:spPr>
          <a:xfrm>
            <a:off x="1499514" y="4423629"/>
            <a:ext cx="88754" cy="8875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sp>
        <p:nvSpPr>
          <p:cNvPr id="9" name="TextovéPole 8"/>
          <p:cNvSpPr txBox="1"/>
          <p:nvPr/>
        </p:nvSpPr>
        <p:spPr>
          <a:xfrm>
            <a:off x="7048595" y="6423234"/>
            <a:ext cx="2882492" cy="338466"/>
          </a:xfrm>
          <a:prstGeom prst="rect">
            <a:avLst/>
          </a:prstGeom>
          <a:noFill/>
        </p:spPr>
        <p:txBody>
          <a:bodyPr wrap="square" rtlCol="0">
            <a:spAutoFit/>
          </a:bodyPr>
          <a:lstStyle/>
          <a:p>
            <a:r>
              <a:rPr lang="cs-CZ" sz="1600" dirty="0"/>
              <a:t>NECPAL skóre</a:t>
            </a:r>
          </a:p>
        </p:txBody>
      </p:sp>
      <p:sp>
        <p:nvSpPr>
          <p:cNvPr id="10" name="TextovéPole 9"/>
          <p:cNvSpPr txBox="1"/>
          <p:nvPr/>
        </p:nvSpPr>
        <p:spPr>
          <a:xfrm>
            <a:off x="854555" y="4685170"/>
            <a:ext cx="4147499" cy="1325987"/>
          </a:xfrm>
          <a:prstGeom prst="rect">
            <a:avLst/>
          </a:prstGeom>
          <a:solidFill>
            <a:schemeClr val="bg1">
              <a:lumMod val="85000"/>
            </a:schemeClr>
          </a:solidFill>
          <a:ln>
            <a:solidFill>
              <a:schemeClr val="bg1">
                <a:lumMod val="50000"/>
              </a:schemeClr>
            </a:solidFill>
          </a:ln>
        </p:spPr>
        <p:txBody>
          <a:bodyPr wrap="square" rtlCol="0">
            <a:noAutofit/>
          </a:bodyPr>
          <a:lstStyle/>
          <a:p>
            <a:r>
              <a:rPr lang="cs-CZ" sz="1400" dirty="0"/>
              <a:t>V datovém souboru pacientů z nemocnice Třebíč je 211 pacientů u nichž by ošetřujícího lékaře nepřekvapilo úmrtí v horizontu 6 měsíců.</a:t>
            </a:r>
          </a:p>
          <a:p>
            <a:r>
              <a:rPr lang="cs-CZ" sz="1400" dirty="0"/>
              <a:t>Tento vzorek bude použit pro následnou analýzu. Průměrné NECPAL skóre této kohorty je 8,9.</a:t>
            </a:r>
          </a:p>
          <a:p>
            <a:endParaRPr lang="cs-CZ" sz="1400" dirty="0"/>
          </a:p>
          <a:p>
            <a:endParaRPr lang="cs-CZ" sz="1400" dirty="0"/>
          </a:p>
        </p:txBody>
      </p:sp>
      <p:sp>
        <p:nvSpPr>
          <p:cNvPr id="11" name="Šipka doprava 10"/>
          <p:cNvSpPr/>
          <p:nvPr/>
        </p:nvSpPr>
        <p:spPr>
          <a:xfrm rot="20889858">
            <a:off x="4190659" y="2260813"/>
            <a:ext cx="1073845" cy="564671"/>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t>n = 211</a:t>
            </a:r>
          </a:p>
        </p:txBody>
      </p:sp>
      <p:sp>
        <p:nvSpPr>
          <p:cNvPr id="12" name="Obdélník 11"/>
          <p:cNvSpPr/>
          <p:nvPr/>
        </p:nvSpPr>
        <p:spPr>
          <a:xfrm>
            <a:off x="854554" y="1047252"/>
            <a:ext cx="4570809" cy="646163"/>
          </a:xfrm>
          <a:prstGeom prst="rect">
            <a:avLst/>
          </a:prstGeom>
        </p:spPr>
        <p:txBody>
          <a:bodyPr>
            <a:spAutoFit/>
          </a:bodyPr>
          <a:lstStyle/>
          <a:p>
            <a:r>
              <a:rPr lang="cs-CZ" sz="1799" i="1" dirty="0"/>
              <a:t>Překvapilo by Vás, kdyby tento pacient zemřel v průběhu následujících 6 měsíců?</a:t>
            </a:r>
          </a:p>
        </p:txBody>
      </p:sp>
      <p:sp>
        <p:nvSpPr>
          <p:cNvPr id="13" name="Šipka doprava 12"/>
          <p:cNvSpPr/>
          <p:nvPr/>
        </p:nvSpPr>
        <p:spPr>
          <a:xfrm rot="1673118">
            <a:off x="4057466" y="3642685"/>
            <a:ext cx="1073845" cy="564671"/>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t>n = 11</a:t>
            </a:r>
          </a:p>
        </p:txBody>
      </p:sp>
      <p:graphicFrame>
        <p:nvGraphicFramePr>
          <p:cNvPr id="14" name="Zástupný symbol pro obsah 3"/>
          <p:cNvGraphicFramePr>
            <a:graphicFrameLocks/>
          </p:cNvGraphicFramePr>
          <p:nvPr/>
        </p:nvGraphicFramePr>
        <p:xfrm>
          <a:off x="5627269" y="1433968"/>
          <a:ext cx="3819918" cy="23532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Zástupný symbol pro obsah 3"/>
          <p:cNvGraphicFramePr>
            <a:graphicFrameLocks/>
          </p:cNvGraphicFramePr>
          <p:nvPr/>
        </p:nvGraphicFramePr>
        <p:xfrm>
          <a:off x="5627268" y="4069950"/>
          <a:ext cx="3819918" cy="2353286"/>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ovéPole 15"/>
          <p:cNvSpPr txBox="1"/>
          <p:nvPr/>
        </p:nvSpPr>
        <p:spPr>
          <a:xfrm rot="16200000">
            <a:off x="4043424" y="4177996"/>
            <a:ext cx="2882492" cy="276927"/>
          </a:xfrm>
          <a:prstGeom prst="rect">
            <a:avLst/>
          </a:prstGeom>
          <a:noFill/>
        </p:spPr>
        <p:txBody>
          <a:bodyPr wrap="square" rtlCol="0">
            <a:spAutoFit/>
          </a:bodyPr>
          <a:lstStyle/>
          <a:p>
            <a:r>
              <a:rPr lang="cs-CZ" sz="1200" dirty="0"/>
              <a:t>Podíl pacientů</a:t>
            </a:r>
          </a:p>
        </p:txBody>
      </p:sp>
      <p:sp>
        <p:nvSpPr>
          <p:cNvPr id="17" name="TextovéPole 16"/>
          <p:cNvSpPr txBox="1"/>
          <p:nvPr/>
        </p:nvSpPr>
        <p:spPr>
          <a:xfrm>
            <a:off x="821546" y="1876194"/>
            <a:ext cx="1003705" cy="369236"/>
          </a:xfrm>
          <a:prstGeom prst="rect">
            <a:avLst/>
          </a:prstGeom>
          <a:noFill/>
        </p:spPr>
        <p:txBody>
          <a:bodyPr wrap="square" rtlCol="0">
            <a:spAutoFit/>
          </a:bodyPr>
          <a:lstStyle/>
          <a:p>
            <a:r>
              <a:rPr lang="cs-CZ" sz="1799" dirty="0"/>
              <a:t>n = 222</a:t>
            </a:r>
          </a:p>
        </p:txBody>
      </p:sp>
    </p:spTree>
    <p:extLst>
      <p:ext uri="{BB962C8B-B14F-4D97-AF65-F5344CB8AC3E}">
        <p14:creationId xmlns:p14="http://schemas.microsoft.com/office/powerpoint/2010/main" val="136588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1E8E25DC-DB58-443A-810C-D451E090085A}"/>
              </a:ext>
            </a:extLst>
          </p:cNvPr>
          <p:cNvSpPr>
            <a:spLocks noGrp="1"/>
          </p:cNvSpPr>
          <p:nvPr>
            <p:ph idx="1"/>
          </p:nvPr>
        </p:nvSpPr>
        <p:spPr>
          <a:xfrm>
            <a:off x="400435" y="1043718"/>
            <a:ext cx="10969943" cy="5352785"/>
          </a:xfrm>
        </p:spPr>
        <p:txBody>
          <a:bodyPr>
            <a:normAutofit fontScale="92500" lnSpcReduction="10000"/>
          </a:bodyPr>
          <a:lstStyle/>
          <a:p>
            <a:pPr lvl="0"/>
            <a:r>
              <a:rPr lang="cs-CZ" b="1" dirty="0"/>
              <a:t>Dobře fungující síť základní péče </a:t>
            </a:r>
            <a:r>
              <a:rPr lang="cs-CZ" b="0" dirty="0"/>
              <a:t>– všeobecní praktičtí lékaři, interní oddělení, geriatrie, léčebny dlouhodobě nemocných, domovy pro seniory </a:t>
            </a:r>
            <a:r>
              <a:rPr lang="cs-CZ" dirty="0"/>
              <a:t>umí dobře poskytovat péči křehkým chronicky nemocným</a:t>
            </a:r>
            <a:r>
              <a:rPr lang="cs-CZ" b="0" dirty="0"/>
              <a:t>, dobře </a:t>
            </a:r>
            <a:r>
              <a:rPr lang="cs-CZ" dirty="0"/>
              <a:t>funguje obecná paliativní péče</a:t>
            </a:r>
            <a:r>
              <a:rPr lang="cs-CZ" b="0" dirty="0"/>
              <a:t>, symptomová léčba, a především schopnost zdravotníků </a:t>
            </a:r>
            <a:r>
              <a:rPr lang="cs-CZ" dirty="0"/>
              <a:t>zjišťovat a posuzovat potenciál </a:t>
            </a:r>
            <a:r>
              <a:rPr lang="cs-CZ" b="0" dirty="0"/>
              <a:t>nemocného, rozhodovat o vyšetřeních a další léčbě či místě poskytování péče </a:t>
            </a:r>
            <a:r>
              <a:rPr lang="cs-CZ" dirty="0"/>
              <a:t>ve prospěch </a:t>
            </a:r>
            <a:r>
              <a:rPr lang="cs-CZ" b="0" dirty="0"/>
              <a:t>jeho</a:t>
            </a:r>
            <a:r>
              <a:rPr lang="cs-CZ" dirty="0"/>
              <a:t> kvality života</a:t>
            </a:r>
            <a:r>
              <a:rPr lang="cs-CZ" b="0" dirty="0"/>
              <a:t>, podpořit pacienta a jeho blízké k aktivnímu přístupu v životu s nemocí. </a:t>
            </a:r>
          </a:p>
          <a:p>
            <a:pPr lvl="0"/>
            <a:r>
              <a:rPr lang="cs-CZ" b="1" dirty="0"/>
              <a:t>Dostupnost péče 24 hodin/7 dnů v týdnu</a:t>
            </a:r>
          </a:p>
          <a:p>
            <a:pPr lvl="0"/>
            <a:r>
              <a:rPr lang="cs-CZ" b="1" dirty="0"/>
              <a:t>Kvalitní vzdělanost </a:t>
            </a:r>
            <a:r>
              <a:rPr lang="cs-CZ" b="0" dirty="0"/>
              <a:t>profesionálů v paliativních týmech v nemocnicích i terénu, resp. ambulantní péči (</a:t>
            </a:r>
            <a:r>
              <a:rPr lang="cs-CZ" dirty="0"/>
              <a:t>dostupnost modelu nemocniční paliativní tým, mobilní paliativní tým a ambulance paliativní medicíny na region/100-150 tis. obyvatel</a:t>
            </a:r>
            <a:r>
              <a:rPr lang="cs-CZ" b="0" dirty="0"/>
              <a:t>)</a:t>
            </a:r>
          </a:p>
          <a:p>
            <a:pPr lvl="0"/>
            <a:r>
              <a:rPr lang="cs-CZ" b="1" dirty="0"/>
              <a:t>Zajištění kontinuity péče </a:t>
            </a:r>
            <a:r>
              <a:rPr lang="cs-CZ" b="0" dirty="0"/>
              <a:t>– výměna dokumentace a plánu péče, funkce koordinátorů péče mezi nemocnicí a terénní péčí, personální propojení                       terénních a nemocničních služeb.</a:t>
            </a:r>
          </a:p>
          <a:p>
            <a:endParaRPr lang="cs-CZ" b="0" dirty="0"/>
          </a:p>
        </p:txBody>
      </p:sp>
      <p:sp>
        <p:nvSpPr>
          <p:cNvPr id="3" name="Nadpis 2">
            <a:extLst>
              <a:ext uri="{FF2B5EF4-FFF2-40B4-BE49-F238E27FC236}">
                <a16:creationId xmlns:a16="http://schemas.microsoft.com/office/drawing/2014/main" id="{6622D57D-6188-499F-B450-CD2FC88F807D}"/>
              </a:ext>
            </a:extLst>
          </p:cNvPr>
          <p:cNvSpPr>
            <a:spLocks noGrp="1"/>
          </p:cNvSpPr>
          <p:nvPr>
            <p:ph type="title"/>
          </p:nvPr>
        </p:nvSpPr>
        <p:spPr/>
        <p:txBody>
          <a:bodyPr>
            <a:normAutofit fontScale="90000"/>
          </a:bodyPr>
          <a:lstStyle/>
          <a:p>
            <a:r>
              <a:rPr lang="cs-CZ" dirty="0"/>
              <a:t>Efektivitu přináší:</a:t>
            </a:r>
            <a:br>
              <a:rPr lang="cs-CZ" dirty="0"/>
            </a:br>
            <a:endParaRPr lang="cs-CZ" dirty="0"/>
          </a:p>
        </p:txBody>
      </p:sp>
    </p:spTree>
    <p:extLst>
      <p:ext uri="{BB962C8B-B14F-4D97-AF65-F5344CB8AC3E}">
        <p14:creationId xmlns:p14="http://schemas.microsoft.com/office/powerpoint/2010/main" val="404587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Kumulativní počet pacientů v čase</a:t>
            </a:r>
          </a:p>
        </p:txBody>
      </p:sp>
      <p:sp>
        <p:nvSpPr>
          <p:cNvPr id="4" name="TextovéPole 3"/>
          <p:cNvSpPr txBox="1"/>
          <p:nvPr/>
        </p:nvSpPr>
        <p:spPr>
          <a:xfrm>
            <a:off x="4277259" y="5604371"/>
            <a:ext cx="2882492" cy="338466"/>
          </a:xfrm>
          <a:prstGeom prst="rect">
            <a:avLst/>
          </a:prstGeom>
          <a:noFill/>
        </p:spPr>
        <p:txBody>
          <a:bodyPr wrap="square" rtlCol="0">
            <a:spAutoFit/>
          </a:bodyPr>
          <a:lstStyle/>
          <a:p>
            <a:r>
              <a:rPr lang="cs-CZ" sz="1600" dirty="0"/>
              <a:t>Měsíc vyplnění NECPAL</a:t>
            </a:r>
          </a:p>
        </p:txBody>
      </p:sp>
      <p:graphicFrame>
        <p:nvGraphicFramePr>
          <p:cNvPr id="5" name="Zástupný symbol pro obsah 3"/>
          <p:cNvGraphicFramePr>
            <a:graphicFrameLocks/>
          </p:cNvGraphicFramePr>
          <p:nvPr/>
        </p:nvGraphicFramePr>
        <p:xfrm>
          <a:off x="870326" y="1090544"/>
          <a:ext cx="8400439" cy="390635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ovéPole 5"/>
          <p:cNvSpPr txBox="1"/>
          <p:nvPr/>
        </p:nvSpPr>
        <p:spPr>
          <a:xfrm rot="16200000">
            <a:off x="-709384" y="2568143"/>
            <a:ext cx="2882492" cy="307697"/>
          </a:xfrm>
          <a:prstGeom prst="rect">
            <a:avLst/>
          </a:prstGeom>
          <a:noFill/>
        </p:spPr>
        <p:txBody>
          <a:bodyPr wrap="square" rtlCol="0">
            <a:spAutoFit/>
          </a:bodyPr>
          <a:lstStyle/>
          <a:p>
            <a:r>
              <a:rPr lang="cs-CZ" sz="1400" dirty="0"/>
              <a:t>Kumulativní počet pacientů</a:t>
            </a:r>
          </a:p>
        </p:txBody>
      </p:sp>
      <p:sp>
        <p:nvSpPr>
          <p:cNvPr id="7" name="TextovéPole 6"/>
          <p:cNvSpPr txBox="1"/>
          <p:nvPr/>
        </p:nvSpPr>
        <p:spPr>
          <a:xfrm>
            <a:off x="4013742" y="4996893"/>
            <a:ext cx="1867873" cy="338466"/>
          </a:xfrm>
          <a:prstGeom prst="rect">
            <a:avLst/>
          </a:prstGeom>
          <a:noFill/>
        </p:spPr>
        <p:txBody>
          <a:bodyPr wrap="square" rtlCol="0">
            <a:spAutoFit/>
          </a:bodyPr>
          <a:lstStyle/>
          <a:p>
            <a:r>
              <a:rPr lang="cs-CZ" sz="1600" dirty="0"/>
              <a:t>2019</a:t>
            </a:r>
          </a:p>
        </p:txBody>
      </p:sp>
      <p:sp>
        <p:nvSpPr>
          <p:cNvPr id="8" name="TextovéPole 7"/>
          <p:cNvSpPr txBox="1"/>
          <p:nvPr/>
        </p:nvSpPr>
        <p:spPr>
          <a:xfrm>
            <a:off x="6502294" y="4996893"/>
            <a:ext cx="1867873" cy="338466"/>
          </a:xfrm>
          <a:prstGeom prst="rect">
            <a:avLst/>
          </a:prstGeom>
          <a:noFill/>
        </p:spPr>
        <p:txBody>
          <a:bodyPr wrap="square" rtlCol="0">
            <a:spAutoFit/>
          </a:bodyPr>
          <a:lstStyle/>
          <a:p>
            <a:r>
              <a:rPr lang="cs-CZ" sz="1600" dirty="0"/>
              <a:t>2020</a:t>
            </a:r>
          </a:p>
        </p:txBody>
      </p:sp>
    </p:spTree>
    <p:extLst>
      <p:ext uri="{BB962C8B-B14F-4D97-AF65-F5344CB8AC3E}">
        <p14:creationId xmlns:p14="http://schemas.microsoft.com/office/powerpoint/2010/main" val="176907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Věk pacienta</a:t>
            </a:r>
          </a:p>
        </p:txBody>
      </p:sp>
      <p:graphicFrame>
        <p:nvGraphicFramePr>
          <p:cNvPr id="4" name="Zástupný symbol pro obsah 3"/>
          <p:cNvGraphicFramePr>
            <a:graphicFrameLocks/>
          </p:cNvGraphicFramePr>
          <p:nvPr/>
        </p:nvGraphicFramePr>
        <p:xfrm>
          <a:off x="943192" y="1442140"/>
          <a:ext cx="6325778" cy="417128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ovéPole 4"/>
          <p:cNvSpPr txBox="1"/>
          <p:nvPr/>
        </p:nvSpPr>
        <p:spPr>
          <a:xfrm rot="16200000">
            <a:off x="-612422" y="2134734"/>
            <a:ext cx="2882492" cy="276927"/>
          </a:xfrm>
          <a:prstGeom prst="rect">
            <a:avLst/>
          </a:prstGeom>
          <a:noFill/>
        </p:spPr>
        <p:txBody>
          <a:bodyPr wrap="square" rtlCol="0">
            <a:spAutoFit/>
          </a:bodyPr>
          <a:lstStyle/>
          <a:p>
            <a:r>
              <a:rPr lang="cs-CZ" sz="1200" dirty="0"/>
              <a:t>Věk pacienta (v letech)</a:t>
            </a:r>
          </a:p>
        </p:txBody>
      </p:sp>
      <p:sp>
        <p:nvSpPr>
          <p:cNvPr id="6" name="TextovéPole 5"/>
          <p:cNvSpPr txBox="1"/>
          <p:nvPr/>
        </p:nvSpPr>
        <p:spPr>
          <a:xfrm>
            <a:off x="4386479" y="5767928"/>
            <a:ext cx="2882492" cy="338466"/>
          </a:xfrm>
          <a:prstGeom prst="rect">
            <a:avLst/>
          </a:prstGeom>
          <a:noFill/>
        </p:spPr>
        <p:txBody>
          <a:bodyPr wrap="square" rtlCol="0">
            <a:spAutoFit/>
          </a:bodyPr>
          <a:lstStyle/>
          <a:p>
            <a:r>
              <a:rPr lang="cs-CZ" sz="1600" dirty="0"/>
              <a:t>NECPAL skóre</a:t>
            </a:r>
          </a:p>
        </p:txBody>
      </p:sp>
      <p:sp>
        <p:nvSpPr>
          <p:cNvPr id="7" name="TextovéPole 6"/>
          <p:cNvSpPr txBox="1"/>
          <p:nvPr/>
        </p:nvSpPr>
        <p:spPr>
          <a:xfrm>
            <a:off x="7521805" y="1803824"/>
            <a:ext cx="4147499" cy="964302"/>
          </a:xfrm>
          <a:prstGeom prst="rect">
            <a:avLst/>
          </a:prstGeom>
          <a:solidFill>
            <a:schemeClr val="bg1">
              <a:lumMod val="85000"/>
            </a:schemeClr>
          </a:solidFill>
          <a:ln>
            <a:solidFill>
              <a:schemeClr val="bg1">
                <a:lumMod val="50000"/>
              </a:schemeClr>
            </a:solidFill>
          </a:ln>
        </p:spPr>
        <p:txBody>
          <a:bodyPr wrap="square" rtlCol="0">
            <a:noAutofit/>
          </a:bodyPr>
          <a:lstStyle/>
          <a:p>
            <a:r>
              <a:rPr lang="cs-CZ" sz="1400" dirty="0"/>
              <a:t>Průměrný věk pacientů v datovém souboru je 80.</a:t>
            </a:r>
          </a:p>
          <a:p>
            <a:r>
              <a:rPr lang="cs-CZ" sz="1400" dirty="0"/>
              <a:t>Není patrná přímá vazba mezi věkem pacienta a výší skóre NECPAL. </a:t>
            </a:r>
          </a:p>
        </p:txBody>
      </p:sp>
    </p:spTree>
    <p:extLst>
      <p:ext uri="{BB962C8B-B14F-4D97-AF65-F5344CB8AC3E}">
        <p14:creationId xmlns:p14="http://schemas.microsoft.com/office/powerpoint/2010/main" val="206615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Pacienti dle pohlaví</a:t>
            </a:r>
          </a:p>
        </p:txBody>
      </p:sp>
      <p:graphicFrame>
        <p:nvGraphicFramePr>
          <p:cNvPr id="4" name="Graf 3"/>
          <p:cNvGraphicFramePr/>
          <p:nvPr/>
        </p:nvGraphicFramePr>
        <p:xfrm>
          <a:off x="1223953" y="1876194"/>
          <a:ext cx="2517804" cy="224643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ovéPole 4"/>
          <p:cNvSpPr txBox="1"/>
          <p:nvPr/>
        </p:nvSpPr>
        <p:spPr>
          <a:xfrm>
            <a:off x="1570516" y="4113499"/>
            <a:ext cx="2829240" cy="261542"/>
          </a:xfrm>
          <a:prstGeom prst="rect">
            <a:avLst/>
          </a:prstGeom>
          <a:noFill/>
        </p:spPr>
        <p:txBody>
          <a:bodyPr wrap="square" rtlCol="0">
            <a:spAutoFit/>
          </a:bodyPr>
          <a:lstStyle/>
          <a:p>
            <a:r>
              <a:rPr lang="cs-CZ" sz="1100" dirty="0">
                <a:solidFill>
                  <a:schemeClr val="accent1"/>
                </a:solidFill>
              </a:rPr>
              <a:t>Ženy</a:t>
            </a:r>
          </a:p>
        </p:txBody>
      </p:sp>
      <p:sp>
        <p:nvSpPr>
          <p:cNvPr id="6" name="TextovéPole 5"/>
          <p:cNvSpPr txBox="1"/>
          <p:nvPr/>
        </p:nvSpPr>
        <p:spPr>
          <a:xfrm>
            <a:off x="1570515" y="4341299"/>
            <a:ext cx="2502850" cy="261542"/>
          </a:xfrm>
          <a:prstGeom prst="rect">
            <a:avLst/>
          </a:prstGeom>
          <a:noFill/>
        </p:spPr>
        <p:txBody>
          <a:bodyPr wrap="square" rtlCol="0">
            <a:spAutoFit/>
          </a:bodyPr>
          <a:lstStyle/>
          <a:p>
            <a:r>
              <a:rPr lang="cs-CZ" sz="1100" dirty="0">
                <a:solidFill>
                  <a:schemeClr val="accent5">
                    <a:lumMod val="75000"/>
                  </a:schemeClr>
                </a:solidFill>
              </a:rPr>
              <a:t>Muži</a:t>
            </a:r>
          </a:p>
        </p:txBody>
      </p:sp>
      <p:sp>
        <p:nvSpPr>
          <p:cNvPr id="7" name="Elipsa 10"/>
          <p:cNvSpPr/>
          <p:nvPr/>
        </p:nvSpPr>
        <p:spPr>
          <a:xfrm>
            <a:off x="1499514" y="4193377"/>
            <a:ext cx="88754" cy="887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sp>
        <p:nvSpPr>
          <p:cNvPr id="8" name="Elipsa 11"/>
          <p:cNvSpPr/>
          <p:nvPr/>
        </p:nvSpPr>
        <p:spPr>
          <a:xfrm>
            <a:off x="1499514" y="4423629"/>
            <a:ext cx="88754" cy="8875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799"/>
          </a:p>
        </p:txBody>
      </p:sp>
      <p:sp>
        <p:nvSpPr>
          <p:cNvPr id="9" name="TextovéPole 8"/>
          <p:cNvSpPr txBox="1"/>
          <p:nvPr/>
        </p:nvSpPr>
        <p:spPr>
          <a:xfrm>
            <a:off x="7048595" y="6423234"/>
            <a:ext cx="2882492" cy="338466"/>
          </a:xfrm>
          <a:prstGeom prst="rect">
            <a:avLst/>
          </a:prstGeom>
          <a:noFill/>
        </p:spPr>
        <p:txBody>
          <a:bodyPr wrap="square" rtlCol="0">
            <a:spAutoFit/>
          </a:bodyPr>
          <a:lstStyle/>
          <a:p>
            <a:r>
              <a:rPr lang="cs-CZ" sz="1600" dirty="0"/>
              <a:t>NECPAL skóre</a:t>
            </a:r>
          </a:p>
        </p:txBody>
      </p:sp>
      <p:sp>
        <p:nvSpPr>
          <p:cNvPr id="10" name="TextovéPole 9"/>
          <p:cNvSpPr txBox="1"/>
          <p:nvPr/>
        </p:nvSpPr>
        <p:spPr>
          <a:xfrm>
            <a:off x="854555" y="4685171"/>
            <a:ext cx="4147499" cy="1003842"/>
          </a:xfrm>
          <a:prstGeom prst="rect">
            <a:avLst/>
          </a:prstGeom>
          <a:solidFill>
            <a:schemeClr val="bg1">
              <a:lumMod val="85000"/>
            </a:schemeClr>
          </a:solidFill>
          <a:ln>
            <a:solidFill>
              <a:schemeClr val="bg1">
                <a:lumMod val="50000"/>
              </a:schemeClr>
            </a:solidFill>
          </a:ln>
        </p:spPr>
        <p:txBody>
          <a:bodyPr wrap="square" rtlCol="0">
            <a:noAutofit/>
          </a:bodyPr>
          <a:lstStyle/>
          <a:p>
            <a:r>
              <a:rPr lang="cs-CZ" sz="1400" dirty="0"/>
              <a:t>Mužů je mezi sledovanými pacienty 42 %. Na rozdíl od žen jsou v průměru o 5 let mladší. Dosažené NECPAL skóre je srovnatelné.</a:t>
            </a:r>
          </a:p>
          <a:p>
            <a:endParaRPr lang="cs-CZ" sz="1400" dirty="0"/>
          </a:p>
        </p:txBody>
      </p:sp>
      <p:sp>
        <p:nvSpPr>
          <p:cNvPr id="11" name="Šipka doprava 10"/>
          <p:cNvSpPr/>
          <p:nvPr/>
        </p:nvSpPr>
        <p:spPr>
          <a:xfrm rot="20889858">
            <a:off x="4190659" y="2260813"/>
            <a:ext cx="1073845" cy="564671"/>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t>n = 120</a:t>
            </a:r>
          </a:p>
        </p:txBody>
      </p:sp>
      <p:sp>
        <p:nvSpPr>
          <p:cNvPr id="12" name="Obdélník 11"/>
          <p:cNvSpPr/>
          <p:nvPr/>
        </p:nvSpPr>
        <p:spPr>
          <a:xfrm>
            <a:off x="854554" y="1047252"/>
            <a:ext cx="4570809" cy="646163"/>
          </a:xfrm>
          <a:prstGeom prst="rect">
            <a:avLst/>
          </a:prstGeom>
        </p:spPr>
        <p:txBody>
          <a:bodyPr>
            <a:spAutoFit/>
          </a:bodyPr>
          <a:lstStyle/>
          <a:p>
            <a:r>
              <a:rPr lang="cs-CZ" sz="1799" i="1" dirty="0"/>
              <a:t>U 4 pacientů není dostupná informace o pohlaví.</a:t>
            </a:r>
          </a:p>
        </p:txBody>
      </p:sp>
      <p:sp>
        <p:nvSpPr>
          <p:cNvPr id="13" name="Šipka doprava 12"/>
          <p:cNvSpPr/>
          <p:nvPr/>
        </p:nvSpPr>
        <p:spPr>
          <a:xfrm rot="1673118">
            <a:off x="4057466" y="3642685"/>
            <a:ext cx="1073845" cy="564671"/>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t>n = 87</a:t>
            </a:r>
          </a:p>
        </p:txBody>
      </p:sp>
      <p:graphicFrame>
        <p:nvGraphicFramePr>
          <p:cNvPr id="14" name="Zástupný symbol pro obsah 3"/>
          <p:cNvGraphicFramePr>
            <a:graphicFrameLocks/>
          </p:cNvGraphicFramePr>
          <p:nvPr/>
        </p:nvGraphicFramePr>
        <p:xfrm>
          <a:off x="5627269" y="1433968"/>
          <a:ext cx="3819918" cy="23532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Zástupný symbol pro obsah 3"/>
          <p:cNvGraphicFramePr>
            <a:graphicFrameLocks/>
          </p:cNvGraphicFramePr>
          <p:nvPr/>
        </p:nvGraphicFramePr>
        <p:xfrm>
          <a:off x="5627268" y="4069950"/>
          <a:ext cx="3819918" cy="2353286"/>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ovéPole 15"/>
          <p:cNvSpPr txBox="1"/>
          <p:nvPr/>
        </p:nvSpPr>
        <p:spPr>
          <a:xfrm rot="16200000">
            <a:off x="4043424" y="4177996"/>
            <a:ext cx="2882492" cy="276927"/>
          </a:xfrm>
          <a:prstGeom prst="rect">
            <a:avLst/>
          </a:prstGeom>
          <a:noFill/>
        </p:spPr>
        <p:txBody>
          <a:bodyPr wrap="square" rtlCol="0">
            <a:spAutoFit/>
          </a:bodyPr>
          <a:lstStyle/>
          <a:p>
            <a:r>
              <a:rPr lang="cs-CZ" sz="1200" dirty="0"/>
              <a:t>Podíl pacientů</a:t>
            </a:r>
          </a:p>
        </p:txBody>
      </p:sp>
    </p:spTree>
    <p:extLst>
      <p:ext uri="{BB962C8B-B14F-4D97-AF65-F5344CB8AC3E}">
        <p14:creationId xmlns:p14="http://schemas.microsoft.com/office/powerpoint/2010/main" val="114217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Dlouhodobé přežívání</a:t>
            </a:r>
          </a:p>
        </p:txBody>
      </p:sp>
      <p:pic>
        <p:nvPicPr>
          <p:cNvPr id="136" name="Obrázek 135"/>
          <p:cNvPicPr>
            <a:picLocks noChangeAspect="1"/>
          </p:cNvPicPr>
          <p:nvPr/>
        </p:nvPicPr>
        <p:blipFill rotWithShape="1">
          <a:blip r:embed="rId2">
            <a:extLst>
              <a:ext uri="{28A0092B-C50C-407E-A947-70E740481C1C}">
                <a14:useLocalDpi xmlns:a14="http://schemas.microsoft.com/office/drawing/2010/main" val="0"/>
              </a:ext>
            </a:extLst>
          </a:blip>
          <a:srcRect l="4632" t="4124" r="8607" b="5377"/>
          <a:stretch/>
        </p:blipFill>
        <p:spPr>
          <a:xfrm>
            <a:off x="1677550" y="1126666"/>
            <a:ext cx="5264898" cy="3932815"/>
          </a:xfrm>
          <a:prstGeom prst="rect">
            <a:avLst/>
          </a:prstGeom>
        </p:spPr>
      </p:pic>
      <p:sp>
        <p:nvSpPr>
          <p:cNvPr id="137" name="TextovéPole 136"/>
          <p:cNvSpPr txBox="1"/>
          <p:nvPr/>
        </p:nvSpPr>
        <p:spPr>
          <a:xfrm>
            <a:off x="1592906" y="5138821"/>
            <a:ext cx="372437" cy="286157"/>
          </a:xfrm>
          <a:prstGeom prst="rect">
            <a:avLst/>
          </a:prstGeom>
          <a:noFill/>
        </p:spPr>
        <p:txBody>
          <a:bodyPr wrap="square" rtlCol="0">
            <a:spAutoFit/>
          </a:bodyPr>
          <a:lstStyle/>
          <a:p>
            <a:pPr>
              <a:lnSpc>
                <a:spcPct val="90000"/>
              </a:lnSpc>
            </a:pPr>
            <a:r>
              <a:rPr lang="cs-CZ" sz="1400" dirty="0"/>
              <a:t>0</a:t>
            </a:r>
          </a:p>
        </p:txBody>
      </p:sp>
      <p:sp>
        <p:nvSpPr>
          <p:cNvPr id="138" name="TextovéPole 137"/>
          <p:cNvSpPr txBox="1"/>
          <p:nvPr/>
        </p:nvSpPr>
        <p:spPr>
          <a:xfrm>
            <a:off x="2617106" y="5138821"/>
            <a:ext cx="482474" cy="286157"/>
          </a:xfrm>
          <a:prstGeom prst="rect">
            <a:avLst/>
          </a:prstGeom>
          <a:noFill/>
        </p:spPr>
        <p:txBody>
          <a:bodyPr wrap="square" rtlCol="0">
            <a:spAutoFit/>
          </a:bodyPr>
          <a:lstStyle/>
          <a:p>
            <a:pPr>
              <a:lnSpc>
                <a:spcPct val="90000"/>
              </a:lnSpc>
            </a:pPr>
            <a:r>
              <a:rPr lang="cs-CZ" sz="1400" dirty="0"/>
              <a:t>20</a:t>
            </a:r>
          </a:p>
        </p:txBody>
      </p:sp>
      <p:sp>
        <p:nvSpPr>
          <p:cNvPr id="139" name="TextovéPole 138"/>
          <p:cNvSpPr txBox="1"/>
          <p:nvPr/>
        </p:nvSpPr>
        <p:spPr>
          <a:xfrm>
            <a:off x="4809401" y="5138821"/>
            <a:ext cx="482474" cy="286157"/>
          </a:xfrm>
          <a:prstGeom prst="rect">
            <a:avLst/>
          </a:prstGeom>
          <a:noFill/>
        </p:spPr>
        <p:txBody>
          <a:bodyPr wrap="square" rtlCol="0">
            <a:spAutoFit/>
          </a:bodyPr>
          <a:lstStyle/>
          <a:p>
            <a:pPr>
              <a:lnSpc>
                <a:spcPct val="90000"/>
              </a:lnSpc>
            </a:pPr>
            <a:r>
              <a:rPr lang="cs-CZ" sz="1400" dirty="0"/>
              <a:t>60</a:t>
            </a:r>
          </a:p>
        </p:txBody>
      </p:sp>
      <p:sp>
        <p:nvSpPr>
          <p:cNvPr id="140" name="TextovéPole 139"/>
          <p:cNvSpPr txBox="1"/>
          <p:nvPr/>
        </p:nvSpPr>
        <p:spPr>
          <a:xfrm>
            <a:off x="3675163" y="5138821"/>
            <a:ext cx="482474" cy="286157"/>
          </a:xfrm>
          <a:prstGeom prst="rect">
            <a:avLst/>
          </a:prstGeom>
          <a:noFill/>
        </p:spPr>
        <p:txBody>
          <a:bodyPr wrap="square" rtlCol="0">
            <a:spAutoFit/>
          </a:bodyPr>
          <a:lstStyle/>
          <a:p>
            <a:pPr>
              <a:lnSpc>
                <a:spcPct val="90000"/>
              </a:lnSpc>
            </a:pPr>
            <a:r>
              <a:rPr lang="cs-CZ" sz="1400" dirty="0"/>
              <a:t>4</a:t>
            </a:r>
            <a:r>
              <a:rPr lang="cs-CZ" sz="1400"/>
              <a:t>0</a:t>
            </a:r>
            <a:endParaRPr lang="cs-CZ" sz="1400" dirty="0"/>
          </a:p>
        </p:txBody>
      </p:sp>
      <p:sp>
        <p:nvSpPr>
          <p:cNvPr id="141" name="TextovéPole 140"/>
          <p:cNvSpPr txBox="1"/>
          <p:nvPr/>
        </p:nvSpPr>
        <p:spPr>
          <a:xfrm>
            <a:off x="5867458" y="5138821"/>
            <a:ext cx="482474" cy="286157"/>
          </a:xfrm>
          <a:prstGeom prst="rect">
            <a:avLst/>
          </a:prstGeom>
          <a:noFill/>
        </p:spPr>
        <p:txBody>
          <a:bodyPr wrap="square" rtlCol="0">
            <a:spAutoFit/>
          </a:bodyPr>
          <a:lstStyle/>
          <a:p>
            <a:pPr>
              <a:lnSpc>
                <a:spcPct val="90000"/>
              </a:lnSpc>
            </a:pPr>
            <a:r>
              <a:rPr lang="cs-CZ" sz="1400" dirty="0"/>
              <a:t>80</a:t>
            </a:r>
          </a:p>
        </p:txBody>
      </p:sp>
      <p:sp>
        <p:nvSpPr>
          <p:cNvPr id="148" name="TextovéPole 147"/>
          <p:cNvSpPr txBox="1"/>
          <p:nvPr/>
        </p:nvSpPr>
        <p:spPr>
          <a:xfrm>
            <a:off x="2964150" y="5562044"/>
            <a:ext cx="2522410" cy="341543"/>
          </a:xfrm>
          <a:prstGeom prst="rect">
            <a:avLst/>
          </a:prstGeom>
          <a:noFill/>
        </p:spPr>
        <p:txBody>
          <a:bodyPr wrap="square" rtlCol="0">
            <a:spAutoFit/>
          </a:bodyPr>
          <a:lstStyle/>
          <a:p>
            <a:pPr>
              <a:lnSpc>
                <a:spcPct val="90000"/>
              </a:lnSpc>
            </a:pPr>
            <a:r>
              <a:rPr lang="cs-CZ" sz="1799" dirty="0"/>
              <a:t>Doba přežití (dny)</a:t>
            </a:r>
          </a:p>
        </p:txBody>
      </p:sp>
      <p:sp>
        <p:nvSpPr>
          <p:cNvPr id="149" name="TextovéPole 148"/>
          <p:cNvSpPr txBox="1"/>
          <p:nvPr/>
        </p:nvSpPr>
        <p:spPr>
          <a:xfrm rot="16200000">
            <a:off x="-819465" y="2623392"/>
            <a:ext cx="3334998" cy="341543"/>
          </a:xfrm>
          <a:prstGeom prst="rect">
            <a:avLst/>
          </a:prstGeom>
          <a:noFill/>
        </p:spPr>
        <p:txBody>
          <a:bodyPr wrap="square" rtlCol="0">
            <a:spAutoFit/>
          </a:bodyPr>
          <a:lstStyle/>
          <a:p>
            <a:pPr>
              <a:lnSpc>
                <a:spcPct val="90000"/>
              </a:lnSpc>
            </a:pPr>
            <a:r>
              <a:rPr lang="cs-CZ" sz="1799" dirty="0"/>
              <a:t>Kumulativní podíl přežívajících</a:t>
            </a:r>
          </a:p>
        </p:txBody>
      </p:sp>
      <p:sp>
        <p:nvSpPr>
          <p:cNvPr id="150" name="TextovéPole 149"/>
          <p:cNvSpPr txBox="1"/>
          <p:nvPr/>
        </p:nvSpPr>
        <p:spPr>
          <a:xfrm>
            <a:off x="1161220" y="4175506"/>
            <a:ext cx="600976" cy="480006"/>
          </a:xfrm>
          <a:prstGeom prst="rect">
            <a:avLst/>
          </a:prstGeom>
          <a:noFill/>
        </p:spPr>
        <p:txBody>
          <a:bodyPr wrap="square" rtlCol="0">
            <a:spAutoFit/>
          </a:bodyPr>
          <a:lstStyle/>
          <a:p>
            <a:pPr>
              <a:lnSpc>
                <a:spcPct val="90000"/>
              </a:lnSpc>
            </a:pPr>
            <a:r>
              <a:rPr lang="cs-CZ" sz="1400" dirty="0"/>
              <a:t>20 %</a:t>
            </a:r>
          </a:p>
        </p:txBody>
      </p:sp>
      <p:sp>
        <p:nvSpPr>
          <p:cNvPr id="151" name="TextovéPole 150"/>
          <p:cNvSpPr txBox="1"/>
          <p:nvPr/>
        </p:nvSpPr>
        <p:spPr>
          <a:xfrm>
            <a:off x="1161220" y="3434611"/>
            <a:ext cx="600976" cy="480006"/>
          </a:xfrm>
          <a:prstGeom prst="rect">
            <a:avLst/>
          </a:prstGeom>
          <a:noFill/>
        </p:spPr>
        <p:txBody>
          <a:bodyPr wrap="square" rtlCol="0">
            <a:spAutoFit/>
          </a:bodyPr>
          <a:lstStyle/>
          <a:p>
            <a:pPr>
              <a:lnSpc>
                <a:spcPct val="90000"/>
              </a:lnSpc>
            </a:pPr>
            <a:r>
              <a:rPr lang="cs-CZ" sz="1400" dirty="0"/>
              <a:t>40 %</a:t>
            </a:r>
          </a:p>
        </p:txBody>
      </p:sp>
      <p:sp>
        <p:nvSpPr>
          <p:cNvPr id="152" name="TextovéPole 151"/>
          <p:cNvSpPr txBox="1"/>
          <p:nvPr/>
        </p:nvSpPr>
        <p:spPr>
          <a:xfrm>
            <a:off x="1161220" y="2614375"/>
            <a:ext cx="600976" cy="480006"/>
          </a:xfrm>
          <a:prstGeom prst="rect">
            <a:avLst/>
          </a:prstGeom>
          <a:noFill/>
        </p:spPr>
        <p:txBody>
          <a:bodyPr wrap="square" rtlCol="0">
            <a:spAutoFit/>
          </a:bodyPr>
          <a:lstStyle/>
          <a:p>
            <a:pPr>
              <a:lnSpc>
                <a:spcPct val="90000"/>
              </a:lnSpc>
            </a:pPr>
            <a:r>
              <a:rPr lang="cs-CZ" sz="1400" dirty="0"/>
              <a:t>60 %</a:t>
            </a:r>
          </a:p>
        </p:txBody>
      </p:sp>
      <p:sp>
        <p:nvSpPr>
          <p:cNvPr id="153" name="TextovéPole 152"/>
          <p:cNvSpPr txBox="1"/>
          <p:nvPr/>
        </p:nvSpPr>
        <p:spPr>
          <a:xfrm>
            <a:off x="1161220" y="1825652"/>
            <a:ext cx="600976" cy="480006"/>
          </a:xfrm>
          <a:prstGeom prst="rect">
            <a:avLst/>
          </a:prstGeom>
          <a:noFill/>
        </p:spPr>
        <p:txBody>
          <a:bodyPr wrap="square" rtlCol="0">
            <a:spAutoFit/>
          </a:bodyPr>
          <a:lstStyle/>
          <a:p>
            <a:pPr>
              <a:lnSpc>
                <a:spcPct val="90000"/>
              </a:lnSpc>
            </a:pPr>
            <a:r>
              <a:rPr lang="cs-CZ" sz="1400" dirty="0"/>
              <a:t>80 %</a:t>
            </a:r>
          </a:p>
        </p:txBody>
      </p:sp>
      <p:sp>
        <p:nvSpPr>
          <p:cNvPr id="154" name="TextovéPole 153"/>
          <p:cNvSpPr txBox="1"/>
          <p:nvPr/>
        </p:nvSpPr>
        <p:spPr>
          <a:xfrm>
            <a:off x="1018807" y="1020414"/>
            <a:ext cx="743389" cy="286157"/>
          </a:xfrm>
          <a:prstGeom prst="rect">
            <a:avLst/>
          </a:prstGeom>
          <a:noFill/>
        </p:spPr>
        <p:txBody>
          <a:bodyPr wrap="square" rtlCol="0">
            <a:spAutoFit/>
          </a:bodyPr>
          <a:lstStyle/>
          <a:p>
            <a:pPr>
              <a:lnSpc>
                <a:spcPct val="90000"/>
              </a:lnSpc>
            </a:pPr>
            <a:r>
              <a:rPr lang="cs-CZ" sz="1400" dirty="0"/>
              <a:t>100 %</a:t>
            </a:r>
          </a:p>
        </p:txBody>
      </p:sp>
      <p:sp>
        <p:nvSpPr>
          <p:cNvPr id="155" name="TextovéPole 154"/>
          <p:cNvSpPr txBox="1"/>
          <p:nvPr/>
        </p:nvSpPr>
        <p:spPr>
          <a:xfrm>
            <a:off x="7458778" y="1176856"/>
            <a:ext cx="4147499" cy="1930495"/>
          </a:xfrm>
          <a:prstGeom prst="rect">
            <a:avLst/>
          </a:prstGeom>
          <a:solidFill>
            <a:schemeClr val="bg1">
              <a:lumMod val="85000"/>
            </a:schemeClr>
          </a:solidFill>
          <a:ln>
            <a:solidFill>
              <a:schemeClr val="bg1">
                <a:lumMod val="50000"/>
              </a:schemeClr>
            </a:solidFill>
          </a:ln>
        </p:spPr>
        <p:txBody>
          <a:bodyPr wrap="square" rtlCol="0">
            <a:noAutofit/>
          </a:bodyPr>
          <a:lstStyle/>
          <a:p>
            <a:r>
              <a:rPr lang="cs-CZ" sz="1400" dirty="0"/>
              <a:t>Analýzu přežití bylo možné provést na 100 pacientech s dostupnými daty dlouhodobého sledování. Mezi těmito pacienty došlo ve sledovaném období k 22 úmrtím. I když se vzhledem ke krátké době sledování jedná zatím o orientační výsledky, lze již poznamenat, že k výraznému počtu úmrtí došlo během prvních dvou týdnů od paliativního </a:t>
            </a:r>
            <a:r>
              <a:rPr lang="cs-CZ" sz="1400" dirty="0" err="1"/>
              <a:t>prescreningu</a:t>
            </a:r>
            <a:r>
              <a:rPr lang="cs-CZ" sz="1400" dirty="0"/>
              <a:t>.</a:t>
            </a:r>
          </a:p>
        </p:txBody>
      </p:sp>
    </p:spTree>
    <p:extLst>
      <p:ext uri="{BB962C8B-B14F-4D97-AF65-F5344CB8AC3E}">
        <p14:creationId xmlns:p14="http://schemas.microsoft.com/office/powerpoint/2010/main" val="13809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B503C99F-0230-4464-BC71-47CCF2C323E8}"/>
              </a:ext>
            </a:extLst>
          </p:cNvPr>
          <p:cNvSpPr>
            <a:spLocks noGrp="1"/>
          </p:cNvSpPr>
          <p:nvPr>
            <p:ph type="ctrTitle"/>
          </p:nvPr>
        </p:nvSpPr>
        <p:spPr>
          <a:xfrm>
            <a:off x="914162" y="223456"/>
            <a:ext cx="10360501" cy="891298"/>
          </a:xfrm>
        </p:spPr>
        <p:txBody>
          <a:bodyPr>
            <a:normAutofit fontScale="90000"/>
          </a:bodyPr>
          <a:lstStyle/>
          <a:p>
            <a:r>
              <a:rPr lang="cs-CZ" dirty="0">
                <a:solidFill>
                  <a:schemeClr val="tx1">
                    <a:lumMod val="50000"/>
                    <a:lumOff val="50000"/>
                  </a:schemeClr>
                </a:solidFill>
              </a:rPr>
              <a:t>Závěr:</a:t>
            </a:r>
            <a:br>
              <a:rPr lang="cs-CZ" dirty="0">
                <a:solidFill>
                  <a:schemeClr val="bg1"/>
                </a:solidFill>
              </a:rPr>
            </a:br>
            <a:endParaRPr lang="cs-CZ" sz="1999" dirty="0">
              <a:solidFill>
                <a:schemeClr val="bg1"/>
              </a:solidFill>
            </a:endParaRPr>
          </a:p>
        </p:txBody>
      </p:sp>
      <p:sp>
        <p:nvSpPr>
          <p:cNvPr id="5" name="Podnadpis 4">
            <a:extLst>
              <a:ext uri="{FF2B5EF4-FFF2-40B4-BE49-F238E27FC236}">
                <a16:creationId xmlns:a16="http://schemas.microsoft.com/office/drawing/2014/main" id="{346E40E6-9E67-42CA-B551-3E6279403AB9}"/>
              </a:ext>
            </a:extLst>
          </p:cNvPr>
          <p:cNvSpPr>
            <a:spLocks noGrp="1"/>
          </p:cNvSpPr>
          <p:nvPr>
            <p:ph type="subTitle" idx="1"/>
          </p:nvPr>
        </p:nvSpPr>
        <p:spPr>
          <a:xfrm>
            <a:off x="395824" y="1306286"/>
            <a:ext cx="11120731" cy="4376057"/>
          </a:xfrm>
        </p:spPr>
        <p:txBody>
          <a:bodyPr>
            <a:normAutofit fontScale="92500" lnSpcReduction="10000"/>
          </a:bodyPr>
          <a:lstStyle/>
          <a:p>
            <a:pPr lvl="0"/>
            <a:r>
              <a:rPr lang="cs-CZ" b="1" dirty="0"/>
              <a:t>Populace kraje Vysočina </a:t>
            </a:r>
            <a:r>
              <a:rPr lang="cs-CZ" dirty="0"/>
              <a:t>(podobně jako celá ČR) prochází poměrně významnou </a:t>
            </a:r>
            <a:r>
              <a:rPr lang="cs-CZ" b="1" dirty="0"/>
              <a:t>ZMĚNOU DEMOGRAFICKÉ STRUKTURY</a:t>
            </a:r>
            <a:r>
              <a:rPr lang="cs-CZ" dirty="0"/>
              <a:t>. Populace </a:t>
            </a:r>
            <a:r>
              <a:rPr lang="cs-CZ" b="1" dirty="0"/>
              <a:t>stárne</a:t>
            </a:r>
            <a:r>
              <a:rPr lang="cs-CZ" dirty="0"/>
              <a:t> a tento proces bude ještě pokračovat. </a:t>
            </a:r>
          </a:p>
          <a:p>
            <a:pPr lvl="0"/>
            <a:r>
              <a:rPr lang="cs-CZ" dirty="0"/>
              <a:t>V současné době žije v Kraji Vysočina asi </a:t>
            </a:r>
            <a:r>
              <a:rPr lang="cs-CZ" b="1" dirty="0"/>
              <a:t>100 tisíc osob starších 65 let</a:t>
            </a:r>
            <a:r>
              <a:rPr lang="cs-CZ" dirty="0"/>
              <a:t>. Během následujících </a:t>
            </a:r>
            <a:r>
              <a:rPr lang="cs-CZ" b="1" dirty="0"/>
              <a:t>30 let</a:t>
            </a:r>
            <a:r>
              <a:rPr lang="cs-CZ" dirty="0"/>
              <a:t> se tento počet navýší </a:t>
            </a:r>
            <a:r>
              <a:rPr lang="cs-CZ" b="1" dirty="0"/>
              <a:t>o 50 %</a:t>
            </a:r>
            <a:r>
              <a:rPr lang="cs-CZ" dirty="0"/>
              <a:t>.</a:t>
            </a:r>
          </a:p>
          <a:p>
            <a:pPr lvl="0"/>
            <a:r>
              <a:rPr lang="cs-CZ" dirty="0"/>
              <a:t>Dle projekce ČSÚ je třeba počítat s tím, že v roce 2050 bude </a:t>
            </a:r>
            <a:r>
              <a:rPr lang="cs-CZ" b="1" dirty="0"/>
              <a:t>na jednu osobu starší 65 let připadat 1,6 osob produktivního věku</a:t>
            </a:r>
            <a:r>
              <a:rPr lang="cs-CZ" dirty="0"/>
              <a:t>. Strategie rozvoje domácí paliativní péče proto musí počítat se zhoršujícími se podmínkami péče a potřebou sociálních podpůrných služeb</a:t>
            </a:r>
          </a:p>
          <a:p>
            <a:pPr lvl="0"/>
            <a:endParaRPr lang="cs-CZ" dirty="0"/>
          </a:p>
          <a:p>
            <a:pPr lvl="0"/>
            <a:r>
              <a:rPr lang="cs-CZ" b="1" dirty="0"/>
              <a:t>Kraj připravuje projekt 80+ na ZS pomezí s VZP – zajištění potřeb závažně chronicky nemocných v domácím prostředí. </a:t>
            </a:r>
          </a:p>
          <a:p>
            <a:pPr marL="342797" indent="-342797">
              <a:buFont typeface="Arial" panose="020B0604020202020204" pitchFamily="34" charset="0"/>
              <a:buChar char="•"/>
            </a:pPr>
            <a:endParaRPr lang="cs-CZ" sz="2399" dirty="0"/>
          </a:p>
        </p:txBody>
      </p:sp>
    </p:spTree>
    <p:extLst>
      <p:ext uri="{BB962C8B-B14F-4D97-AF65-F5344CB8AC3E}">
        <p14:creationId xmlns:p14="http://schemas.microsoft.com/office/powerpoint/2010/main" val="22800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B503C99F-0230-4464-BC71-47CCF2C323E8}"/>
              </a:ext>
            </a:extLst>
          </p:cNvPr>
          <p:cNvSpPr>
            <a:spLocks noGrp="1"/>
          </p:cNvSpPr>
          <p:nvPr>
            <p:ph type="ctrTitle"/>
          </p:nvPr>
        </p:nvSpPr>
        <p:spPr>
          <a:xfrm>
            <a:off x="914162" y="223456"/>
            <a:ext cx="10360501" cy="891298"/>
          </a:xfrm>
        </p:spPr>
        <p:txBody>
          <a:bodyPr>
            <a:normAutofit fontScale="90000"/>
          </a:bodyPr>
          <a:lstStyle/>
          <a:p>
            <a:r>
              <a:rPr lang="cs-CZ" dirty="0">
                <a:solidFill>
                  <a:schemeClr val="tx1">
                    <a:lumMod val="50000"/>
                    <a:lumOff val="50000"/>
                  </a:schemeClr>
                </a:solidFill>
              </a:rPr>
              <a:t>Závěr:</a:t>
            </a:r>
            <a:br>
              <a:rPr lang="cs-CZ" dirty="0">
                <a:solidFill>
                  <a:schemeClr val="bg1"/>
                </a:solidFill>
              </a:rPr>
            </a:br>
            <a:endParaRPr lang="cs-CZ" sz="1999" dirty="0">
              <a:solidFill>
                <a:schemeClr val="bg1"/>
              </a:solidFill>
            </a:endParaRPr>
          </a:p>
        </p:txBody>
      </p:sp>
      <p:sp>
        <p:nvSpPr>
          <p:cNvPr id="5" name="Podnadpis 4">
            <a:extLst>
              <a:ext uri="{FF2B5EF4-FFF2-40B4-BE49-F238E27FC236}">
                <a16:creationId xmlns:a16="http://schemas.microsoft.com/office/drawing/2014/main" id="{346E40E6-9E67-42CA-B551-3E6279403AB9}"/>
              </a:ext>
            </a:extLst>
          </p:cNvPr>
          <p:cNvSpPr>
            <a:spLocks noGrp="1"/>
          </p:cNvSpPr>
          <p:nvPr>
            <p:ph type="subTitle" idx="1"/>
          </p:nvPr>
        </p:nvSpPr>
        <p:spPr>
          <a:xfrm>
            <a:off x="395824" y="1240972"/>
            <a:ext cx="10878839" cy="5042262"/>
          </a:xfrm>
        </p:spPr>
        <p:txBody>
          <a:bodyPr>
            <a:normAutofit lnSpcReduction="10000"/>
          </a:bodyPr>
          <a:lstStyle/>
          <a:p>
            <a:r>
              <a:rPr lang="cs-CZ" b="1" dirty="0"/>
              <a:t>Je nutné podpořit lepší koordinaci existujícího systému, v nemocnici identifikovat závažně chronicky nemocné, pracovat efektivně s plánem péče a udržet jeho kontinuitu. </a:t>
            </a:r>
            <a:endParaRPr lang="cs-CZ" dirty="0"/>
          </a:p>
          <a:p>
            <a:r>
              <a:rPr lang="cs-CZ" b="1" dirty="0"/>
              <a:t>To zajistí:</a:t>
            </a:r>
            <a:endParaRPr lang="cs-CZ" dirty="0"/>
          </a:p>
          <a:p>
            <a:pPr lvl="0"/>
            <a:r>
              <a:rPr lang="cs-CZ" b="1" dirty="0"/>
              <a:t>Konziliární týmy </a:t>
            </a:r>
            <a:r>
              <a:rPr lang="cs-CZ" dirty="0"/>
              <a:t>paliativní péče v nemocnicích, spolupráce s Mobilními paliativními týmy</a:t>
            </a:r>
          </a:p>
          <a:p>
            <a:pPr lvl="0"/>
            <a:r>
              <a:rPr lang="cs-CZ" dirty="0"/>
              <a:t>Podpora kvalitní </a:t>
            </a:r>
            <a:r>
              <a:rPr lang="cs-CZ" b="1" dirty="0"/>
              <a:t>geriatrické péče </a:t>
            </a:r>
            <a:r>
              <a:rPr lang="cs-CZ" dirty="0"/>
              <a:t>– MSPP týmy s geriatrickým vzděláním, ev. podporou ambulancí geriatrie</a:t>
            </a:r>
          </a:p>
          <a:p>
            <a:pPr lvl="0"/>
            <a:r>
              <a:rPr lang="cs-CZ" b="1" dirty="0"/>
              <a:t>Praktičtí lékaři součástí</a:t>
            </a:r>
            <a:r>
              <a:rPr lang="cs-CZ" dirty="0"/>
              <a:t> systému komunitního dohledu (nejen pro terminálně nemocné, klíčovou oblastí je </a:t>
            </a:r>
            <a:r>
              <a:rPr lang="cs-CZ" dirty="0" err="1"/>
              <a:t>EoL</a:t>
            </a:r>
            <a:r>
              <a:rPr lang="cs-CZ" dirty="0"/>
              <a:t> care v posledním roce života)</a:t>
            </a:r>
          </a:p>
          <a:p>
            <a:pPr lvl="0"/>
            <a:r>
              <a:rPr lang="cs-CZ" b="1" dirty="0"/>
              <a:t>Bonifikace lůžkových poskytovatelů </a:t>
            </a:r>
            <a:r>
              <a:rPr lang="cs-CZ" dirty="0"/>
              <a:t>zdravotní péče s efektivním systémem konziliární paliativní péče, stejně tak podpora terénní konziliární paliativní péče, se záchytem přechodu mezi křehkou geriatrií a paliativní péčí</a:t>
            </a:r>
          </a:p>
          <a:p>
            <a:pPr marL="342797" indent="-342797">
              <a:buFont typeface="Arial" panose="020B0604020202020204" pitchFamily="34" charset="0"/>
              <a:buChar char="•"/>
            </a:pPr>
            <a:endParaRPr lang="cs-CZ" sz="2399" dirty="0"/>
          </a:p>
        </p:txBody>
      </p:sp>
    </p:spTree>
    <p:extLst>
      <p:ext uri="{BB962C8B-B14F-4D97-AF65-F5344CB8AC3E}">
        <p14:creationId xmlns:p14="http://schemas.microsoft.com/office/powerpoint/2010/main" val="239041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B503C99F-0230-4464-BC71-47CCF2C323E8}"/>
              </a:ext>
            </a:extLst>
          </p:cNvPr>
          <p:cNvSpPr>
            <a:spLocks noGrp="1"/>
          </p:cNvSpPr>
          <p:nvPr>
            <p:ph type="ctrTitle"/>
          </p:nvPr>
        </p:nvSpPr>
        <p:spPr>
          <a:xfrm>
            <a:off x="914162" y="223456"/>
            <a:ext cx="10360501" cy="891298"/>
          </a:xfrm>
        </p:spPr>
        <p:txBody>
          <a:bodyPr>
            <a:normAutofit fontScale="90000"/>
          </a:bodyPr>
          <a:lstStyle/>
          <a:p>
            <a:r>
              <a:rPr lang="cs-CZ" dirty="0">
                <a:solidFill>
                  <a:schemeClr val="tx1">
                    <a:lumMod val="50000"/>
                    <a:lumOff val="50000"/>
                  </a:schemeClr>
                </a:solidFill>
              </a:rPr>
              <a:t>Závěr:</a:t>
            </a:r>
            <a:br>
              <a:rPr lang="cs-CZ" dirty="0">
                <a:solidFill>
                  <a:schemeClr val="bg1"/>
                </a:solidFill>
              </a:rPr>
            </a:br>
            <a:endParaRPr lang="cs-CZ" sz="1999" dirty="0">
              <a:solidFill>
                <a:schemeClr val="bg1"/>
              </a:solidFill>
            </a:endParaRPr>
          </a:p>
        </p:txBody>
      </p:sp>
      <p:sp>
        <p:nvSpPr>
          <p:cNvPr id="5" name="Podnadpis 4">
            <a:extLst>
              <a:ext uri="{FF2B5EF4-FFF2-40B4-BE49-F238E27FC236}">
                <a16:creationId xmlns:a16="http://schemas.microsoft.com/office/drawing/2014/main" id="{346E40E6-9E67-42CA-B551-3E6279403AB9}"/>
              </a:ext>
            </a:extLst>
          </p:cNvPr>
          <p:cNvSpPr>
            <a:spLocks noGrp="1"/>
          </p:cNvSpPr>
          <p:nvPr>
            <p:ph type="subTitle" idx="1"/>
          </p:nvPr>
        </p:nvSpPr>
        <p:spPr>
          <a:xfrm>
            <a:off x="330511" y="1114754"/>
            <a:ext cx="11120731" cy="5264331"/>
          </a:xfrm>
        </p:spPr>
        <p:txBody>
          <a:bodyPr>
            <a:normAutofit/>
          </a:bodyPr>
          <a:lstStyle/>
          <a:p>
            <a:pPr lvl="0"/>
            <a:r>
              <a:rPr lang="cs-CZ" dirty="0"/>
              <a:t>Péče v závěru života má nejlepší výsledky a kvalitu </a:t>
            </a:r>
            <a:r>
              <a:rPr lang="cs-CZ" b="1" dirty="0"/>
              <a:t>v přirozeném domácím prostředí</a:t>
            </a:r>
            <a:endParaRPr lang="cs-CZ" dirty="0"/>
          </a:p>
          <a:p>
            <a:pPr lvl="0"/>
            <a:r>
              <a:rPr lang="cs-CZ" b="1" dirty="0"/>
              <a:t>Nemocniční </a:t>
            </a:r>
            <a:r>
              <a:rPr lang="cs-CZ" dirty="0"/>
              <a:t>paliativní péče je základním prvkem pro zlepšení </a:t>
            </a:r>
            <a:r>
              <a:rPr lang="cs-CZ" b="1" dirty="0"/>
              <a:t>efektivity distribuce </a:t>
            </a:r>
            <a:r>
              <a:rPr lang="cs-CZ" dirty="0"/>
              <a:t>nemocných v systému služeb.</a:t>
            </a:r>
          </a:p>
          <a:p>
            <a:r>
              <a:rPr lang="cs-CZ" b="1" dirty="0"/>
              <a:t>Domovy pro seniory a Domovy </a:t>
            </a:r>
            <a:r>
              <a:rPr lang="cs-CZ" dirty="0"/>
              <a:t>se zvláštním režimem jsou na Vysočině velmi kvalitní součástí sítě sociálních služeb. Nejen ty, které zřizuje sám Kraj. Obecně je velmi významné zařadit tato zařízení do rozvoje paliativní systémové péče. To se již děje, vzděláváním (ELNEC) a spoluprací s Mobilními paliativními týmy. </a:t>
            </a:r>
          </a:p>
          <a:p>
            <a:r>
              <a:rPr lang="cs-CZ" b="1" dirty="0"/>
              <a:t>Klíčovým prvkem je zlepšení kvality geriatrické péče </a:t>
            </a:r>
            <a:r>
              <a:rPr lang="cs-CZ" dirty="0"/>
              <a:t>(především lékařské) v těchto zařízeních, a tím i časné identifikace závažně křehkých nemocných. Zmenšení podílu akutních hospitalizací a řešení situací na místě v režimu 24 hodin/7 dnů v týdnu je veskrze žádoucí. </a:t>
            </a:r>
          </a:p>
          <a:p>
            <a:pPr marL="342797" indent="-342797">
              <a:buFont typeface="Arial" panose="020B0604020202020204" pitchFamily="34" charset="0"/>
              <a:buChar char="•"/>
            </a:pPr>
            <a:endParaRPr lang="cs-CZ" sz="2399" dirty="0"/>
          </a:p>
        </p:txBody>
      </p:sp>
    </p:spTree>
    <p:extLst>
      <p:ext uri="{BB962C8B-B14F-4D97-AF65-F5344CB8AC3E}">
        <p14:creationId xmlns:p14="http://schemas.microsoft.com/office/powerpoint/2010/main" val="50168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B503C99F-0230-4464-BC71-47CCF2C323E8}"/>
              </a:ext>
            </a:extLst>
          </p:cNvPr>
          <p:cNvSpPr>
            <a:spLocks noGrp="1"/>
          </p:cNvSpPr>
          <p:nvPr>
            <p:ph type="ctrTitle"/>
          </p:nvPr>
        </p:nvSpPr>
        <p:spPr>
          <a:xfrm>
            <a:off x="395824" y="1030454"/>
            <a:ext cx="10360501" cy="891298"/>
          </a:xfrm>
        </p:spPr>
        <p:txBody>
          <a:bodyPr>
            <a:normAutofit fontScale="90000"/>
          </a:bodyPr>
          <a:lstStyle/>
          <a:p>
            <a:r>
              <a:rPr lang="cs-CZ" dirty="0">
                <a:solidFill>
                  <a:schemeClr val="tx1">
                    <a:lumMod val="50000"/>
                    <a:lumOff val="50000"/>
                  </a:schemeClr>
                </a:solidFill>
              </a:rPr>
              <a:t>Závěr:</a:t>
            </a:r>
            <a:br>
              <a:rPr lang="cs-CZ" dirty="0">
                <a:solidFill>
                  <a:schemeClr val="bg1"/>
                </a:solidFill>
              </a:rPr>
            </a:br>
            <a:endParaRPr lang="cs-CZ" sz="1999" dirty="0">
              <a:solidFill>
                <a:schemeClr val="bg1"/>
              </a:solidFill>
            </a:endParaRPr>
          </a:p>
        </p:txBody>
      </p:sp>
      <p:sp>
        <p:nvSpPr>
          <p:cNvPr id="5" name="Podnadpis 4">
            <a:extLst>
              <a:ext uri="{FF2B5EF4-FFF2-40B4-BE49-F238E27FC236}">
                <a16:creationId xmlns:a16="http://schemas.microsoft.com/office/drawing/2014/main" id="{346E40E6-9E67-42CA-B551-3E6279403AB9}"/>
              </a:ext>
            </a:extLst>
          </p:cNvPr>
          <p:cNvSpPr>
            <a:spLocks noGrp="1"/>
          </p:cNvSpPr>
          <p:nvPr>
            <p:ph type="subTitle" idx="1"/>
          </p:nvPr>
        </p:nvSpPr>
        <p:spPr>
          <a:xfrm>
            <a:off x="395824" y="1476103"/>
            <a:ext cx="11120731" cy="5029199"/>
          </a:xfrm>
        </p:spPr>
        <p:txBody>
          <a:bodyPr>
            <a:normAutofit/>
          </a:bodyPr>
          <a:lstStyle/>
          <a:p>
            <a:r>
              <a:rPr lang="cs-CZ" b="1" dirty="0"/>
              <a:t>KS </a:t>
            </a:r>
            <a:r>
              <a:rPr lang="cs-CZ" b="1" dirty="0" err="1"/>
              <a:t>Paliatr</a:t>
            </a:r>
            <a:r>
              <a:rPr lang="cs-CZ" b="1" dirty="0"/>
              <a:t> Vysočina podpoří vznik PS </a:t>
            </a:r>
            <a:r>
              <a:rPr lang="cs-CZ" b="1" dirty="0" err="1"/>
              <a:t>ELFis</a:t>
            </a:r>
            <a:r>
              <a:rPr lang="cs-CZ" b="1" dirty="0"/>
              <a:t> – IBA, zástupci nemocnic a MSPP týmů, zástupci Kraje</a:t>
            </a:r>
          </a:p>
          <a:p>
            <a:endParaRPr lang="cs-CZ" b="1" dirty="0"/>
          </a:p>
          <a:p>
            <a:r>
              <a:rPr lang="cs-CZ" b="1" dirty="0"/>
              <a:t>Cíl- zajistit efektivní sběr a výstupy </a:t>
            </a:r>
            <a:r>
              <a:rPr lang="cs-CZ" b="1" dirty="0" err="1"/>
              <a:t>ELFis</a:t>
            </a:r>
            <a:r>
              <a:rPr lang="cs-CZ" b="1" dirty="0"/>
              <a:t> pro rok 2021.</a:t>
            </a:r>
            <a:endParaRPr lang="cs-CZ" dirty="0"/>
          </a:p>
          <a:p>
            <a:pPr marL="342797" indent="-342797">
              <a:buFont typeface="Arial" panose="020B0604020202020204" pitchFamily="34" charset="0"/>
              <a:buChar char="•"/>
            </a:pPr>
            <a:endParaRPr lang="cs-CZ" sz="2399" dirty="0"/>
          </a:p>
        </p:txBody>
      </p:sp>
    </p:spTree>
    <p:extLst>
      <p:ext uri="{BB962C8B-B14F-4D97-AF65-F5344CB8AC3E}">
        <p14:creationId xmlns:p14="http://schemas.microsoft.com/office/powerpoint/2010/main" val="195986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72363779-0D10-411B-97F9-6183659A07AA}"/>
              </a:ext>
            </a:extLst>
          </p:cNvPr>
          <p:cNvSpPr>
            <a:spLocks noGrp="1"/>
          </p:cNvSpPr>
          <p:nvPr>
            <p:ph idx="1"/>
          </p:nvPr>
        </p:nvSpPr>
        <p:spPr>
          <a:xfrm>
            <a:off x="504666" y="1393969"/>
            <a:ext cx="10969943" cy="4070061"/>
          </a:xfrm>
        </p:spPr>
        <p:txBody>
          <a:bodyPr>
            <a:normAutofit fontScale="92500"/>
          </a:bodyPr>
          <a:lstStyle/>
          <a:p>
            <a:pPr lvl="0"/>
            <a:r>
              <a:rPr lang="cs-CZ" dirty="0"/>
              <a:t>Kabelka L. Geriatrická paliativní péče. Praha: Mladá fronta, 2017:317 s. ISBN: 978-80-204-4225-3.</a:t>
            </a:r>
          </a:p>
          <a:p>
            <a:pPr lvl="0"/>
            <a:r>
              <a:rPr lang="cs-CZ" u="sng" dirty="0">
                <a:hlinkClick r:id="rId2"/>
              </a:rPr>
              <a:t>www.paliatrvysocina.cz</a:t>
            </a:r>
            <a:endParaRPr lang="cs-CZ" dirty="0"/>
          </a:p>
          <a:p>
            <a:pPr lvl="0"/>
            <a:r>
              <a:rPr lang="cs-CZ" dirty="0"/>
              <a:t>OBIG, Vícestupňová hospicová a paliativní péče pro dospělé, aktualizace Vídeň 2014, překlad Alžběta Marková, MAS, dostupné na </a:t>
            </a:r>
            <a:r>
              <a:rPr lang="cs-CZ" u="sng" dirty="0">
                <a:hlinkClick r:id="rId2"/>
              </a:rPr>
              <a:t>www.paliatrvysocina.cz</a:t>
            </a:r>
            <a:r>
              <a:rPr lang="cs-CZ" dirty="0"/>
              <a:t> </a:t>
            </a:r>
          </a:p>
          <a:p>
            <a:pPr lvl="0"/>
            <a:r>
              <a:rPr lang="cs-CZ" dirty="0" err="1"/>
              <a:t>Integrated</a:t>
            </a:r>
            <a:r>
              <a:rPr lang="cs-CZ" dirty="0"/>
              <a:t> </a:t>
            </a:r>
            <a:r>
              <a:rPr lang="cs-CZ" dirty="0" err="1"/>
              <a:t>palliative</a:t>
            </a:r>
            <a:r>
              <a:rPr lang="cs-CZ" dirty="0"/>
              <a:t> care </a:t>
            </a:r>
            <a:r>
              <a:rPr lang="cs-CZ" dirty="0" err="1"/>
              <a:t>is</a:t>
            </a:r>
            <a:r>
              <a:rPr lang="cs-CZ" dirty="0"/>
              <a:t> </a:t>
            </a:r>
            <a:r>
              <a:rPr lang="cs-CZ" dirty="0" err="1"/>
              <a:t>about</a:t>
            </a:r>
            <a:r>
              <a:rPr lang="cs-CZ" dirty="0"/>
              <a:t> </a:t>
            </a:r>
            <a:r>
              <a:rPr lang="cs-CZ" dirty="0" err="1"/>
              <a:t>professional</a:t>
            </a:r>
            <a:r>
              <a:rPr lang="cs-CZ" dirty="0"/>
              <a:t> </a:t>
            </a:r>
            <a:r>
              <a:rPr lang="cs-CZ" dirty="0" err="1"/>
              <a:t>netwoking</a:t>
            </a:r>
            <a:r>
              <a:rPr lang="cs-CZ" dirty="0"/>
              <a:t> </a:t>
            </a:r>
            <a:r>
              <a:rPr lang="cs-CZ" dirty="0" err="1"/>
              <a:t>rather</a:t>
            </a:r>
            <a:r>
              <a:rPr lang="cs-CZ" dirty="0"/>
              <a:t> </a:t>
            </a:r>
            <a:r>
              <a:rPr lang="cs-CZ" dirty="0" err="1"/>
              <a:t>than</a:t>
            </a:r>
            <a:r>
              <a:rPr lang="cs-CZ" dirty="0"/>
              <a:t> </a:t>
            </a:r>
            <a:r>
              <a:rPr lang="cs-CZ" dirty="0" err="1"/>
              <a:t>stadardisation</a:t>
            </a:r>
            <a:r>
              <a:rPr lang="cs-CZ" dirty="0"/>
              <a:t> </a:t>
            </a:r>
            <a:r>
              <a:rPr lang="cs-CZ" dirty="0" err="1"/>
              <a:t>of</a:t>
            </a:r>
            <a:r>
              <a:rPr lang="cs-CZ" dirty="0"/>
              <a:t> care, Sheila </a:t>
            </a:r>
            <a:r>
              <a:rPr lang="cs-CZ" dirty="0" err="1"/>
              <a:t>Payne</a:t>
            </a:r>
            <a:r>
              <a:rPr lang="cs-CZ" dirty="0"/>
              <a:t>, </a:t>
            </a:r>
            <a:r>
              <a:rPr lang="cs-CZ" dirty="0" err="1"/>
              <a:t>Palliative</a:t>
            </a:r>
            <a:r>
              <a:rPr lang="cs-CZ" dirty="0"/>
              <a:t> </a:t>
            </a:r>
            <a:r>
              <a:rPr lang="cs-CZ" dirty="0" err="1"/>
              <a:t>Medicine</a:t>
            </a:r>
            <a:r>
              <a:rPr lang="cs-CZ" dirty="0"/>
              <a:t> 1/2018, SAGE</a:t>
            </a:r>
          </a:p>
          <a:p>
            <a:pPr lvl="0"/>
            <a:r>
              <a:rPr lang="cs-CZ" dirty="0" err="1"/>
              <a:t>The</a:t>
            </a:r>
            <a:r>
              <a:rPr lang="cs-CZ" dirty="0"/>
              <a:t> </a:t>
            </a:r>
            <a:r>
              <a:rPr lang="cs-CZ" dirty="0" err="1"/>
              <a:t>Catalonia</a:t>
            </a:r>
            <a:r>
              <a:rPr lang="cs-CZ" dirty="0"/>
              <a:t> WHO </a:t>
            </a:r>
            <a:r>
              <a:rPr lang="cs-CZ" dirty="0" err="1"/>
              <a:t>Demonstration</a:t>
            </a:r>
            <a:r>
              <a:rPr lang="cs-CZ" dirty="0"/>
              <a:t> Project </a:t>
            </a:r>
            <a:r>
              <a:rPr lang="cs-CZ" dirty="0" err="1"/>
              <a:t>of</a:t>
            </a:r>
            <a:r>
              <a:rPr lang="cs-CZ" dirty="0"/>
              <a:t> </a:t>
            </a:r>
            <a:r>
              <a:rPr lang="cs-CZ" dirty="0" err="1"/>
              <a:t>Palliative</a:t>
            </a:r>
            <a:r>
              <a:rPr lang="cs-CZ" dirty="0"/>
              <a:t> Care: </a:t>
            </a:r>
            <a:r>
              <a:rPr lang="cs-CZ" dirty="0" err="1"/>
              <a:t>Results</a:t>
            </a:r>
            <a:r>
              <a:rPr lang="cs-CZ" dirty="0"/>
              <a:t> </a:t>
            </a:r>
            <a:r>
              <a:rPr lang="cs-CZ" dirty="0" err="1"/>
              <a:t>at</a:t>
            </a:r>
            <a:r>
              <a:rPr lang="cs-CZ" dirty="0"/>
              <a:t> 25 </a:t>
            </a:r>
            <a:r>
              <a:rPr lang="cs-CZ" dirty="0" err="1"/>
              <a:t>Years</a:t>
            </a:r>
            <a:r>
              <a:rPr lang="cs-CZ" dirty="0"/>
              <a:t> (1990-2015). </a:t>
            </a:r>
            <a:r>
              <a:rPr lang="cs-CZ" dirty="0" err="1"/>
              <a:t>Gómez</a:t>
            </a:r>
            <a:r>
              <a:rPr lang="cs-CZ" dirty="0"/>
              <a:t>-Batiste X. </a:t>
            </a:r>
            <a:r>
              <a:rPr lang="cs-CZ" dirty="0" err="1"/>
              <a:t>Pubmed</a:t>
            </a:r>
            <a:r>
              <a:rPr lang="cs-CZ" dirty="0"/>
              <a:t> 2016</a:t>
            </a:r>
          </a:p>
          <a:p>
            <a:endParaRPr lang="cs-CZ" dirty="0"/>
          </a:p>
        </p:txBody>
      </p:sp>
      <p:sp>
        <p:nvSpPr>
          <p:cNvPr id="3" name="Nadpis 2">
            <a:extLst>
              <a:ext uri="{FF2B5EF4-FFF2-40B4-BE49-F238E27FC236}">
                <a16:creationId xmlns:a16="http://schemas.microsoft.com/office/drawing/2014/main" id="{F36AF372-DBDD-46B5-B455-BD596462C2FB}"/>
              </a:ext>
            </a:extLst>
          </p:cNvPr>
          <p:cNvSpPr>
            <a:spLocks noGrp="1"/>
          </p:cNvSpPr>
          <p:nvPr>
            <p:ph type="title"/>
          </p:nvPr>
        </p:nvSpPr>
        <p:spPr/>
        <p:txBody>
          <a:bodyPr/>
          <a:lstStyle/>
          <a:p>
            <a:r>
              <a:rPr lang="cs-CZ" dirty="0"/>
              <a:t>Literatura:</a:t>
            </a:r>
          </a:p>
        </p:txBody>
      </p:sp>
    </p:spTree>
    <p:extLst>
      <p:ext uri="{BB962C8B-B14F-4D97-AF65-F5344CB8AC3E}">
        <p14:creationId xmlns:p14="http://schemas.microsoft.com/office/powerpoint/2010/main" val="38555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A8F48D1E-6F7E-4085-8FEF-351A3BF08598}"/>
              </a:ext>
            </a:extLst>
          </p:cNvPr>
          <p:cNvSpPr>
            <a:spLocks noGrp="1"/>
          </p:cNvSpPr>
          <p:nvPr>
            <p:ph idx="1"/>
          </p:nvPr>
        </p:nvSpPr>
        <p:spPr/>
        <p:txBody>
          <a:bodyPr/>
          <a:lstStyle/>
          <a:p>
            <a:endParaRPr lang="cs-CZ" dirty="0"/>
          </a:p>
        </p:txBody>
      </p:sp>
      <p:sp>
        <p:nvSpPr>
          <p:cNvPr id="5" name="Zástupný symbol pro číslo snímku 4">
            <a:extLst>
              <a:ext uri="{FF2B5EF4-FFF2-40B4-BE49-F238E27FC236}">
                <a16:creationId xmlns:a16="http://schemas.microsoft.com/office/drawing/2014/main" id="{15223BD2-CFAC-4231-A9E3-EA9965D73D84}"/>
              </a:ext>
            </a:extLst>
          </p:cNvPr>
          <p:cNvSpPr>
            <a:spLocks noGrp="1"/>
          </p:cNvSpPr>
          <p:nvPr>
            <p:ph type="sldNum" sz="quarter" idx="12"/>
          </p:nvPr>
        </p:nvSpPr>
        <p:spPr>
          <a:xfrm>
            <a:off x="8737600" y="6356351"/>
            <a:ext cx="2844800" cy="365125"/>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84C9401D-42AF-4231-A83B-9F6747628248}" type="slidenum">
              <a:rPr lang="cs-CZ" smtClean="0"/>
              <a:pPr fontAlgn="base">
                <a:spcBef>
                  <a:spcPct val="0"/>
                </a:spcBef>
                <a:spcAft>
                  <a:spcPct val="0"/>
                </a:spcAft>
                <a:defRPr/>
              </a:pPr>
              <a:t>5</a:t>
            </a:fld>
            <a:endParaRPr lang="cs-CZ" altLang="cs-CZ" sz="1400">
              <a:solidFill>
                <a:srgbClr val="000000"/>
              </a:solidFill>
              <a:latin typeface="Arial" charset="0"/>
              <a:cs typeface="Arial" charset="0"/>
            </a:endParaRPr>
          </a:p>
        </p:txBody>
      </p:sp>
      <p:sp>
        <p:nvSpPr>
          <p:cNvPr id="6" name="Nadpis 5">
            <a:extLst>
              <a:ext uri="{FF2B5EF4-FFF2-40B4-BE49-F238E27FC236}">
                <a16:creationId xmlns:a16="http://schemas.microsoft.com/office/drawing/2014/main" id="{AF1393EE-551A-4ABE-89DD-2E8FDE698D09}"/>
              </a:ext>
            </a:extLst>
          </p:cNvPr>
          <p:cNvSpPr>
            <a:spLocks noGrp="1"/>
          </p:cNvSpPr>
          <p:nvPr>
            <p:ph type="title"/>
          </p:nvPr>
        </p:nvSpPr>
        <p:spPr>
          <a:xfrm>
            <a:off x="335272" y="261473"/>
            <a:ext cx="10823157" cy="647903"/>
          </a:xfrm>
        </p:spPr>
        <p:txBody>
          <a:bodyPr/>
          <a:lstStyle/>
          <a:p>
            <a:endParaRPr lang="cs-CZ" sz="1400" dirty="0"/>
          </a:p>
        </p:txBody>
      </p:sp>
      <p:pic>
        <p:nvPicPr>
          <p:cNvPr id="7" name="Obrázek 6" descr="C:\Users\ladis\AppData\Local\Microsoft\Windows\INetCache\Content.Word\Komunitni dohled chronicky nemocnych obrazek.png">
            <a:extLst>
              <a:ext uri="{FF2B5EF4-FFF2-40B4-BE49-F238E27FC236}">
                <a16:creationId xmlns:a16="http://schemas.microsoft.com/office/drawing/2014/main" id="{C0AF8FD3-E80D-47DC-AAFC-C890DAD5BB7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44075" cy="5910308"/>
          </a:xfrm>
          <a:prstGeom prst="rect">
            <a:avLst/>
          </a:prstGeom>
          <a:noFill/>
          <a:ln>
            <a:noFill/>
          </a:ln>
        </p:spPr>
      </p:pic>
    </p:spTree>
    <p:extLst>
      <p:ext uri="{BB962C8B-B14F-4D97-AF65-F5344CB8AC3E}">
        <p14:creationId xmlns:p14="http://schemas.microsoft.com/office/powerpoint/2010/main" val="228650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452E2C43-FCAF-403A-9CB1-0728AF72F9C2}"/>
              </a:ext>
            </a:extLst>
          </p:cNvPr>
          <p:cNvSpPr>
            <a:spLocks noGrp="1"/>
          </p:cNvSpPr>
          <p:nvPr>
            <p:ph type="title"/>
          </p:nvPr>
        </p:nvSpPr>
        <p:spPr>
          <a:xfrm>
            <a:off x="587829" y="552819"/>
            <a:ext cx="9344256" cy="45719"/>
          </a:xfrm>
        </p:spPr>
        <p:txBody>
          <a:bodyPr>
            <a:normAutofit fontScale="90000"/>
          </a:bodyPr>
          <a:lstStyle/>
          <a:p>
            <a:r>
              <a:rPr lang="cs-CZ" dirty="0"/>
              <a:t>Jak efektivně integrovat paliativní péči? Časně.</a:t>
            </a:r>
          </a:p>
        </p:txBody>
      </p:sp>
      <p:pic>
        <p:nvPicPr>
          <p:cNvPr id="4" name="Zástupný symbol pro obsah 3">
            <a:extLst>
              <a:ext uri="{FF2B5EF4-FFF2-40B4-BE49-F238E27FC236}">
                <a16:creationId xmlns:a16="http://schemas.microsoft.com/office/drawing/2014/main" id="{3016391B-77F1-4124-8C9E-AAE054DC6C6A}"/>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86792" y="1089671"/>
            <a:ext cx="6330393" cy="4216605"/>
          </a:xfrm>
          <a:prstGeom prst="rect">
            <a:avLst/>
          </a:prstGeom>
          <a:noFill/>
          <a:ln>
            <a:noFill/>
          </a:ln>
        </p:spPr>
      </p:pic>
      <p:cxnSp>
        <p:nvCxnSpPr>
          <p:cNvPr id="5" name="Přímá spojnice se šipkou 4">
            <a:extLst>
              <a:ext uri="{FF2B5EF4-FFF2-40B4-BE49-F238E27FC236}">
                <a16:creationId xmlns:a16="http://schemas.microsoft.com/office/drawing/2014/main" id="{19CA1645-561B-4C15-B9D2-0FFF98E13F8B}"/>
              </a:ext>
            </a:extLst>
          </p:cNvPr>
          <p:cNvCxnSpPr>
            <a:cxnSpLocks/>
          </p:cNvCxnSpPr>
          <p:nvPr/>
        </p:nvCxnSpPr>
        <p:spPr>
          <a:xfrm flipH="1" flipV="1">
            <a:off x="3120646" y="4989241"/>
            <a:ext cx="229224" cy="346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Přímá spojnice se šipkou 7">
            <a:extLst>
              <a:ext uri="{FF2B5EF4-FFF2-40B4-BE49-F238E27FC236}">
                <a16:creationId xmlns:a16="http://schemas.microsoft.com/office/drawing/2014/main" id="{9AB3F0E2-F1DC-4A71-B20E-262910EA9A0F}"/>
              </a:ext>
            </a:extLst>
          </p:cNvPr>
          <p:cNvCxnSpPr>
            <a:cxnSpLocks/>
          </p:cNvCxnSpPr>
          <p:nvPr/>
        </p:nvCxnSpPr>
        <p:spPr>
          <a:xfrm flipH="1" flipV="1">
            <a:off x="5937340" y="4766802"/>
            <a:ext cx="621238" cy="9306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ovéPole 8">
            <a:extLst>
              <a:ext uri="{FF2B5EF4-FFF2-40B4-BE49-F238E27FC236}">
                <a16:creationId xmlns:a16="http://schemas.microsoft.com/office/drawing/2014/main" id="{670A78DD-F3AE-4985-B52B-4B81574F72F8}"/>
              </a:ext>
            </a:extLst>
          </p:cNvPr>
          <p:cNvSpPr txBox="1"/>
          <p:nvPr/>
        </p:nvSpPr>
        <p:spPr>
          <a:xfrm>
            <a:off x="5937340" y="5735277"/>
            <a:ext cx="2406827" cy="369236"/>
          </a:xfrm>
          <a:prstGeom prst="rect">
            <a:avLst/>
          </a:prstGeom>
          <a:noFill/>
        </p:spPr>
        <p:txBody>
          <a:bodyPr wrap="none" rtlCol="0">
            <a:spAutoFit/>
          </a:bodyPr>
          <a:lstStyle/>
          <a:p>
            <a:r>
              <a:rPr lang="cs-CZ" sz="1799" b="1" dirty="0" err="1">
                <a:solidFill>
                  <a:srgbClr val="FF0000"/>
                </a:solidFill>
              </a:rPr>
              <a:t>Paliatr</a:t>
            </a:r>
            <a:r>
              <a:rPr lang="cs-CZ" sz="1799" b="1" dirty="0">
                <a:solidFill>
                  <a:srgbClr val="FF0000"/>
                </a:solidFill>
              </a:rPr>
              <a:t> Vysočina 2019</a:t>
            </a:r>
          </a:p>
        </p:txBody>
      </p:sp>
      <p:cxnSp>
        <p:nvCxnSpPr>
          <p:cNvPr id="10" name="Přímá spojnice se šipkou 9">
            <a:extLst>
              <a:ext uri="{FF2B5EF4-FFF2-40B4-BE49-F238E27FC236}">
                <a16:creationId xmlns:a16="http://schemas.microsoft.com/office/drawing/2014/main" id="{BF5F9021-97FD-48AF-8EFC-AACD77B1C4ED}"/>
              </a:ext>
            </a:extLst>
          </p:cNvPr>
          <p:cNvCxnSpPr>
            <a:cxnSpLocks/>
          </p:cNvCxnSpPr>
          <p:nvPr/>
        </p:nvCxnSpPr>
        <p:spPr>
          <a:xfrm flipV="1">
            <a:off x="4341181" y="4764769"/>
            <a:ext cx="604848" cy="654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a:extLst>
              <a:ext uri="{FF2B5EF4-FFF2-40B4-BE49-F238E27FC236}">
                <a16:creationId xmlns:a16="http://schemas.microsoft.com/office/drawing/2014/main" id="{1C33843C-3A12-413E-9A92-4A5503202C04}"/>
              </a:ext>
            </a:extLst>
          </p:cNvPr>
          <p:cNvCxnSpPr>
            <a:cxnSpLocks/>
          </p:cNvCxnSpPr>
          <p:nvPr/>
        </p:nvCxnSpPr>
        <p:spPr>
          <a:xfrm flipV="1">
            <a:off x="4899898" y="4875989"/>
            <a:ext cx="737512" cy="459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ovéPole 13">
            <a:extLst>
              <a:ext uri="{FF2B5EF4-FFF2-40B4-BE49-F238E27FC236}">
                <a16:creationId xmlns:a16="http://schemas.microsoft.com/office/drawing/2014/main" id="{BA8590E6-4CD2-4C0B-B5E0-B79C53E82D2C}"/>
              </a:ext>
            </a:extLst>
          </p:cNvPr>
          <p:cNvSpPr txBox="1"/>
          <p:nvPr/>
        </p:nvSpPr>
        <p:spPr>
          <a:xfrm>
            <a:off x="1088845" y="5448773"/>
            <a:ext cx="4345408" cy="646074"/>
          </a:xfrm>
          <a:prstGeom prst="rect">
            <a:avLst/>
          </a:prstGeom>
          <a:noFill/>
        </p:spPr>
        <p:txBody>
          <a:bodyPr wrap="square" rtlCol="0">
            <a:spAutoFit/>
          </a:bodyPr>
          <a:lstStyle/>
          <a:p>
            <a:r>
              <a:rPr lang="cs-CZ" sz="1799" b="1" dirty="0" err="1">
                <a:solidFill>
                  <a:srgbClr val="FF0000"/>
                </a:solidFill>
              </a:rPr>
              <a:t>Paliatr</a:t>
            </a:r>
            <a:r>
              <a:rPr lang="cs-CZ" sz="1799" b="1" dirty="0">
                <a:solidFill>
                  <a:srgbClr val="FF0000"/>
                </a:solidFill>
              </a:rPr>
              <a:t> Vysočina 2022?</a:t>
            </a:r>
            <a:r>
              <a:rPr lang="cs-CZ" sz="1799" b="1" dirty="0">
                <a:solidFill>
                  <a:srgbClr val="180072"/>
                </a:solidFill>
              </a:rPr>
              <a:t>, NE: po aplikaci </a:t>
            </a:r>
            <a:r>
              <a:rPr lang="cs-CZ" sz="1799" b="1" dirty="0" err="1">
                <a:solidFill>
                  <a:srgbClr val="180072"/>
                </a:solidFill>
              </a:rPr>
              <a:t>ELFis</a:t>
            </a:r>
            <a:r>
              <a:rPr lang="cs-CZ" sz="1799" b="1" dirty="0">
                <a:solidFill>
                  <a:srgbClr val="180072"/>
                </a:solidFill>
              </a:rPr>
              <a:t> již reálné na Třebíčsku 7/2020</a:t>
            </a:r>
          </a:p>
        </p:txBody>
      </p:sp>
      <p:cxnSp>
        <p:nvCxnSpPr>
          <p:cNvPr id="11" name="Přímá spojnice se šipkou 10">
            <a:extLst>
              <a:ext uri="{FF2B5EF4-FFF2-40B4-BE49-F238E27FC236}">
                <a16:creationId xmlns:a16="http://schemas.microsoft.com/office/drawing/2014/main" id="{1D6242A0-9FB1-404B-816F-9169FA26E9ED}"/>
              </a:ext>
            </a:extLst>
          </p:cNvPr>
          <p:cNvCxnSpPr>
            <a:cxnSpLocks/>
          </p:cNvCxnSpPr>
          <p:nvPr/>
        </p:nvCxnSpPr>
        <p:spPr>
          <a:xfrm flipV="1">
            <a:off x="5347080" y="4989281"/>
            <a:ext cx="1802048" cy="5415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51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C9C5F46C-54D1-40C9-9DC1-8F5007DD8C42}"/>
              </a:ext>
            </a:extLst>
          </p:cNvPr>
          <p:cNvSpPr>
            <a:spLocks noGrp="1"/>
          </p:cNvSpPr>
          <p:nvPr>
            <p:ph type="title"/>
          </p:nvPr>
        </p:nvSpPr>
        <p:spPr/>
        <p:txBody>
          <a:bodyPr/>
          <a:lstStyle/>
          <a:p>
            <a:r>
              <a:rPr lang="cs-CZ" dirty="0"/>
              <a:t>O co jsme v září 2019 v </a:t>
            </a:r>
            <a:r>
              <a:rPr lang="cs-CZ" dirty="0" err="1"/>
              <a:t>ELFis</a:t>
            </a:r>
            <a:r>
              <a:rPr lang="cs-CZ" dirty="0"/>
              <a:t> žádali?</a:t>
            </a:r>
          </a:p>
        </p:txBody>
      </p:sp>
      <p:sp>
        <p:nvSpPr>
          <p:cNvPr id="6" name="Zástupný obsah 5">
            <a:extLst>
              <a:ext uri="{FF2B5EF4-FFF2-40B4-BE49-F238E27FC236}">
                <a16:creationId xmlns:a16="http://schemas.microsoft.com/office/drawing/2014/main" id="{3F6DA62E-3993-4AD5-B042-78F109DBD3CF}"/>
              </a:ext>
            </a:extLst>
          </p:cNvPr>
          <p:cNvSpPr>
            <a:spLocks noGrp="1"/>
          </p:cNvSpPr>
          <p:nvPr>
            <p:ph idx="1"/>
          </p:nvPr>
        </p:nvSpPr>
        <p:spPr>
          <a:xfrm>
            <a:off x="587829" y="1428749"/>
            <a:ext cx="9344256" cy="4505325"/>
          </a:xfrm>
        </p:spPr>
        <p:txBody>
          <a:bodyPr>
            <a:normAutofit fontScale="92500" lnSpcReduction="10000"/>
          </a:bodyPr>
          <a:lstStyle/>
          <a:p>
            <a:r>
              <a:rPr lang="cs-CZ" dirty="0"/>
              <a:t>Spolupráci KTPP a POT</a:t>
            </a:r>
          </a:p>
          <a:p>
            <a:r>
              <a:rPr lang="cs-CZ" dirty="0"/>
              <a:t>Provedení edukačních seminářů KTPP pro jednotlivá oddělení do konce listopadu/konzultační činnost KTPP pro jednotlivá oddělení</a:t>
            </a:r>
          </a:p>
          <a:p>
            <a:r>
              <a:rPr lang="cs-CZ" dirty="0"/>
              <a:t>Podporu vedení nemoci logisticky (IT podpora, administrativní podpora)</a:t>
            </a:r>
          </a:p>
          <a:p>
            <a:r>
              <a:rPr lang="cs-CZ" dirty="0"/>
              <a:t>Využití </a:t>
            </a:r>
            <a:r>
              <a:rPr lang="cs-CZ" dirty="0" err="1"/>
              <a:t>ELFis</a:t>
            </a:r>
            <a:r>
              <a:rPr lang="cs-CZ" dirty="0"/>
              <a:t> k nastavení vnitřních postupů s směrnic pro péči o závažně chronicky nemocné – posléze přenesení vzdělanosti do terénní péče</a:t>
            </a:r>
          </a:p>
          <a:p>
            <a:r>
              <a:rPr lang="cs-CZ" dirty="0"/>
              <a:t>Úzké propojení KTPP a MSPP týmů, kvalitní dokumentaci paliativních konzilií</a:t>
            </a:r>
          </a:p>
          <a:p>
            <a:r>
              <a:rPr lang="cs-CZ" dirty="0"/>
              <a:t>Vytvoření prostoru pro vedení rozhovorů k předání „špatných zpráv“, podporu KTPP</a:t>
            </a:r>
          </a:p>
          <a:p>
            <a:endParaRPr lang="cs-CZ" dirty="0"/>
          </a:p>
        </p:txBody>
      </p:sp>
    </p:spTree>
    <p:extLst>
      <p:ext uri="{BB962C8B-B14F-4D97-AF65-F5344CB8AC3E}">
        <p14:creationId xmlns:p14="http://schemas.microsoft.com/office/powerpoint/2010/main" val="130816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341FB5-20E9-4AD5-8A75-4D1B61246CF3}"/>
              </a:ext>
            </a:extLst>
          </p:cNvPr>
          <p:cNvSpPr>
            <a:spLocks noGrp="1"/>
          </p:cNvSpPr>
          <p:nvPr>
            <p:ph type="title"/>
          </p:nvPr>
        </p:nvSpPr>
        <p:spPr/>
        <p:txBody>
          <a:bodyPr/>
          <a:lstStyle/>
          <a:p>
            <a:r>
              <a:rPr lang="cs-CZ" dirty="0"/>
              <a:t>COVID?</a:t>
            </a:r>
          </a:p>
        </p:txBody>
      </p:sp>
      <p:sp>
        <p:nvSpPr>
          <p:cNvPr id="3" name="Zástupný obsah 2">
            <a:extLst>
              <a:ext uri="{FF2B5EF4-FFF2-40B4-BE49-F238E27FC236}">
                <a16:creationId xmlns:a16="http://schemas.microsoft.com/office/drawing/2014/main" id="{175E742C-AA84-482E-AE63-945B508BBB04}"/>
              </a:ext>
            </a:extLst>
          </p:cNvPr>
          <p:cNvSpPr>
            <a:spLocks noGrp="1"/>
          </p:cNvSpPr>
          <p:nvPr>
            <p:ph idx="1"/>
          </p:nvPr>
        </p:nvSpPr>
        <p:spPr/>
        <p:txBody>
          <a:bodyPr>
            <a:normAutofit fontScale="92500" lnSpcReduction="10000"/>
          </a:bodyPr>
          <a:lstStyle/>
          <a:p>
            <a:r>
              <a:rPr lang="cs-CZ" dirty="0"/>
              <a:t>Cca 50 % hospitalizací</a:t>
            </a:r>
          </a:p>
          <a:p>
            <a:r>
              <a:rPr lang="cs-CZ" dirty="0"/>
              <a:t>Systém péče o chronicky nemocné se přesto nehroutí</a:t>
            </a:r>
          </a:p>
          <a:p>
            <a:r>
              <a:rPr lang="cs-CZ" dirty="0"/>
              <a:t>Mobilní paliativní týmy v polovině regionů Vysočiny jedou na 130% a více procent výkonu, akcelerace terénní péče, nyní přetrvává (Třebíčsko nárůst r. 2020 </a:t>
            </a:r>
            <a:r>
              <a:rPr lang="cs-CZ" dirty="0" err="1"/>
              <a:t>předpokládaně</a:t>
            </a:r>
            <a:r>
              <a:rPr lang="cs-CZ" dirty="0"/>
              <a:t> o 20-30%, významně v oblasti klientely 80+)</a:t>
            </a:r>
          </a:p>
          <a:p>
            <a:r>
              <a:rPr lang="cs-CZ" dirty="0"/>
              <a:t>Nárůst počtu konzilií – cca 20%, reálná potřeba stále vyšší </a:t>
            </a:r>
          </a:p>
          <a:p>
            <a:r>
              <a:rPr lang="cs-CZ" dirty="0"/>
              <a:t>Na některých odděleních, a u některých PL uvědomění nutnosti koncepčně řešit péči o závažně chronicky nemocné – jak v léčbě, tak organizačně, tak v komunikaci s rodinou – zajímavý potenciál do budoucna</a:t>
            </a:r>
          </a:p>
        </p:txBody>
      </p:sp>
    </p:spTree>
    <p:extLst>
      <p:ext uri="{BB962C8B-B14F-4D97-AF65-F5344CB8AC3E}">
        <p14:creationId xmlns:p14="http://schemas.microsoft.com/office/powerpoint/2010/main" val="60531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Průběh sběru dat v systému </a:t>
            </a:r>
            <a:r>
              <a:rPr lang="cs-CZ" dirty="0" err="1"/>
              <a:t>ELFis</a:t>
            </a:r>
            <a:endParaRPr lang="cs-CZ" dirty="0"/>
          </a:p>
        </p:txBody>
      </p:sp>
      <p:cxnSp>
        <p:nvCxnSpPr>
          <p:cNvPr id="21" name="Přímá spojnice 20"/>
          <p:cNvCxnSpPr/>
          <p:nvPr/>
        </p:nvCxnSpPr>
        <p:spPr>
          <a:xfrm>
            <a:off x="2296133" y="1152737"/>
            <a:ext cx="0" cy="4241711"/>
          </a:xfrm>
          <a:prstGeom prst="line">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2" name="Ovál 21"/>
          <p:cNvSpPr/>
          <p:nvPr/>
        </p:nvSpPr>
        <p:spPr>
          <a:xfrm>
            <a:off x="2232142" y="1317286"/>
            <a:ext cx="127983" cy="127983"/>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cs-CZ" sz="1400"/>
          </a:p>
        </p:txBody>
      </p:sp>
      <p:sp>
        <p:nvSpPr>
          <p:cNvPr id="23" name="TextovéPole 22"/>
          <p:cNvSpPr txBox="1"/>
          <p:nvPr/>
        </p:nvSpPr>
        <p:spPr>
          <a:xfrm>
            <a:off x="-226953" y="1242100"/>
            <a:ext cx="2230555" cy="286157"/>
          </a:xfrm>
          <a:prstGeom prst="rect">
            <a:avLst/>
          </a:prstGeom>
          <a:noFill/>
        </p:spPr>
        <p:txBody>
          <a:bodyPr wrap="square" rtlCol="0">
            <a:spAutoFit/>
          </a:bodyPr>
          <a:lstStyle/>
          <a:p>
            <a:pPr algn="r">
              <a:lnSpc>
                <a:spcPct val="90000"/>
              </a:lnSpc>
            </a:pPr>
            <a:r>
              <a:rPr lang="cs-CZ" sz="1400" dirty="0"/>
              <a:t>15-17. 4. 2019</a:t>
            </a:r>
          </a:p>
        </p:txBody>
      </p:sp>
      <p:sp>
        <p:nvSpPr>
          <p:cNvPr id="24" name="Ovál 23"/>
          <p:cNvSpPr/>
          <p:nvPr/>
        </p:nvSpPr>
        <p:spPr>
          <a:xfrm>
            <a:off x="2232142" y="3282734"/>
            <a:ext cx="127983" cy="127983"/>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cs-CZ" sz="1400"/>
          </a:p>
        </p:txBody>
      </p:sp>
      <p:sp>
        <p:nvSpPr>
          <p:cNvPr id="25" name="TextovéPole 24"/>
          <p:cNvSpPr txBox="1"/>
          <p:nvPr/>
        </p:nvSpPr>
        <p:spPr>
          <a:xfrm>
            <a:off x="-226952" y="3207548"/>
            <a:ext cx="2230554" cy="480006"/>
          </a:xfrm>
          <a:prstGeom prst="rect">
            <a:avLst/>
          </a:prstGeom>
          <a:noFill/>
        </p:spPr>
        <p:txBody>
          <a:bodyPr wrap="square" rtlCol="0">
            <a:spAutoFit/>
          </a:bodyPr>
          <a:lstStyle/>
          <a:p>
            <a:pPr algn="r">
              <a:lnSpc>
                <a:spcPct val="90000"/>
              </a:lnSpc>
            </a:pPr>
            <a:r>
              <a:rPr lang="cs-CZ" sz="1400" dirty="0"/>
              <a:t>8.-10. 10. 2019</a:t>
            </a:r>
          </a:p>
          <a:p>
            <a:pPr algn="r">
              <a:lnSpc>
                <a:spcPct val="90000"/>
              </a:lnSpc>
            </a:pPr>
            <a:endParaRPr lang="cs-CZ" sz="1400" dirty="0"/>
          </a:p>
        </p:txBody>
      </p:sp>
      <p:sp>
        <p:nvSpPr>
          <p:cNvPr id="26" name="TextovéPole 25"/>
          <p:cNvSpPr txBox="1"/>
          <p:nvPr/>
        </p:nvSpPr>
        <p:spPr>
          <a:xfrm>
            <a:off x="2360125" y="3207548"/>
            <a:ext cx="3903471" cy="286157"/>
          </a:xfrm>
          <a:prstGeom prst="rect">
            <a:avLst/>
          </a:prstGeom>
          <a:noFill/>
        </p:spPr>
        <p:txBody>
          <a:bodyPr wrap="square" rtlCol="0">
            <a:spAutoFit/>
          </a:bodyPr>
          <a:lstStyle/>
          <a:p>
            <a:pPr>
              <a:lnSpc>
                <a:spcPct val="90000"/>
              </a:lnSpc>
            </a:pPr>
            <a:r>
              <a:rPr lang="cs-CZ" sz="1400" b="1" dirty="0"/>
              <a:t>Průřezový </a:t>
            </a:r>
            <a:r>
              <a:rPr lang="cs-CZ" sz="1400" b="1" dirty="0" err="1"/>
              <a:t>screening</a:t>
            </a:r>
            <a:r>
              <a:rPr lang="cs-CZ" sz="1400" b="1" dirty="0"/>
              <a:t> v akutní péči</a:t>
            </a:r>
          </a:p>
        </p:txBody>
      </p:sp>
      <p:sp>
        <p:nvSpPr>
          <p:cNvPr id="27" name="TextovéPole 26"/>
          <p:cNvSpPr txBox="1"/>
          <p:nvPr/>
        </p:nvSpPr>
        <p:spPr>
          <a:xfrm>
            <a:off x="2360125" y="1214407"/>
            <a:ext cx="3903471" cy="286157"/>
          </a:xfrm>
          <a:prstGeom prst="rect">
            <a:avLst/>
          </a:prstGeom>
          <a:noFill/>
        </p:spPr>
        <p:txBody>
          <a:bodyPr wrap="square" rtlCol="0">
            <a:spAutoFit/>
          </a:bodyPr>
          <a:lstStyle/>
          <a:p>
            <a:pPr>
              <a:lnSpc>
                <a:spcPct val="90000"/>
              </a:lnSpc>
            </a:pPr>
            <a:r>
              <a:rPr lang="cs-CZ" sz="1400" b="1" dirty="0"/>
              <a:t>Průřezový </a:t>
            </a:r>
            <a:r>
              <a:rPr lang="cs-CZ" sz="1400" b="1" dirty="0" err="1"/>
              <a:t>screening</a:t>
            </a:r>
            <a:r>
              <a:rPr lang="cs-CZ" sz="1400" b="1" dirty="0"/>
              <a:t> v LDN</a:t>
            </a:r>
          </a:p>
        </p:txBody>
      </p:sp>
      <p:sp>
        <p:nvSpPr>
          <p:cNvPr id="28" name="Ovál 27"/>
          <p:cNvSpPr/>
          <p:nvPr/>
        </p:nvSpPr>
        <p:spPr>
          <a:xfrm>
            <a:off x="2232142" y="1931914"/>
            <a:ext cx="127983" cy="127983"/>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cs-CZ" sz="1400"/>
          </a:p>
        </p:txBody>
      </p:sp>
      <p:sp>
        <p:nvSpPr>
          <p:cNvPr id="29" name="TextovéPole 28"/>
          <p:cNvSpPr txBox="1"/>
          <p:nvPr/>
        </p:nvSpPr>
        <p:spPr>
          <a:xfrm>
            <a:off x="-226953" y="1856728"/>
            <a:ext cx="2230555" cy="286157"/>
          </a:xfrm>
          <a:prstGeom prst="rect">
            <a:avLst/>
          </a:prstGeom>
          <a:noFill/>
        </p:spPr>
        <p:txBody>
          <a:bodyPr wrap="square" rtlCol="0">
            <a:spAutoFit/>
          </a:bodyPr>
          <a:lstStyle/>
          <a:p>
            <a:pPr algn="r">
              <a:lnSpc>
                <a:spcPct val="90000"/>
              </a:lnSpc>
            </a:pPr>
            <a:r>
              <a:rPr lang="cs-CZ" sz="1400" dirty="0"/>
              <a:t>25.4 -3. 6. 2019</a:t>
            </a:r>
          </a:p>
        </p:txBody>
      </p:sp>
      <p:sp>
        <p:nvSpPr>
          <p:cNvPr id="30" name="TextovéPole 29"/>
          <p:cNvSpPr txBox="1"/>
          <p:nvPr/>
        </p:nvSpPr>
        <p:spPr>
          <a:xfrm>
            <a:off x="2360125" y="1829035"/>
            <a:ext cx="3903471" cy="286157"/>
          </a:xfrm>
          <a:prstGeom prst="rect">
            <a:avLst/>
          </a:prstGeom>
          <a:noFill/>
        </p:spPr>
        <p:txBody>
          <a:bodyPr wrap="square" rtlCol="0">
            <a:spAutoFit/>
          </a:bodyPr>
          <a:lstStyle/>
          <a:p>
            <a:pPr>
              <a:lnSpc>
                <a:spcPct val="90000"/>
              </a:lnSpc>
            </a:pPr>
            <a:r>
              <a:rPr lang="cs-CZ" sz="1400" b="1" dirty="0"/>
              <a:t>Pilotní testování </a:t>
            </a:r>
            <a:r>
              <a:rPr lang="cs-CZ" sz="1400" b="1" dirty="0" err="1"/>
              <a:t>ELFis</a:t>
            </a:r>
            <a:endParaRPr lang="cs-CZ" sz="1400" b="1" dirty="0"/>
          </a:p>
        </p:txBody>
      </p:sp>
      <p:sp>
        <p:nvSpPr>
          <p:cNvPr id="34" name="Ovál 33"/>
          <p:cNvSpPr/>
          <p:nvPr/>
        </p:nvSpPr>
        <p:spPr>
          <a:xfrm>
            <a:off x="2232142" y="3658781"/>
            <a:ext cx="127983" cy="127983"/>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cs-CZ" sz="1400"/>
          </a:p>
        </p:txBody>
      </p:sp>
      <p:sp>
        <p:nvSpPr>
          <p:cNvPr id="35" name="TextovéPole 34"/>
          <p:cNvSpPr txBox="1"/>
          <p:nvPr/>
        </p:nvSpPr>
        <p:spPr>
          <a:xfrm>
            <a:off x="-226953" y="3583595"/>
            <a:ext cx="2230555" cy="480006"/>
          </a:xfrm>
          <a:prstGeom prst="rect">
            <a:avLst/>
          </a:prstGeom>
          <a:noFill/>
        </p:spPr>
        <p:txBody>
          <a:bodyPr wrap="square" rtlCol="0">
            <a:spAutoFit/>
          </a:bodyPr>
          <a:lstStyle/>
          <a:p>
            <a:pPr algn="r">
              <a:lnSpc>
                <a:spcPct val="90000"/>
              </a:lnSpc>
            </a:pPr>
            <a:r>
              <a:rPr lang="cs-CZ" sz="1400" dirty="0"/>
              <a:t>od 8. 10. 2019</a:t>
            </a:r>
          </a:p>
          <a:p>
            <a:pPr algn="r">
              <a:lnSpc>
                <a:spcPct val="90000"/>
              </a:lnSpc>
            </a:pPr>
            <a:endParaRPr lang="cs-CZ" sz="1400" dirty="0"/>
          </a:p>
        </p:txBody>
      </p:sp>
      <p:sp>
        <p:nvSpPr>
          <p:cNvPr id="36" name="TextovéPole 35"/>
          <p:cNvSpPr txBox="1"/>
          <p:nvPr/>
        </p:nvSpPr>
        <p:spPr>
          <a:xfrm>
            <a:off x="2360125" y="3583595"/>
            <a:ext cx="3903471" cy="286157"/>
          </a:xfrm>
          <a:prstGeom prst="rect">
            <a:avLst/>
          </a:prstGeom>
          <a:noFill/>
        </p:spPr>
        <p:txBody>
          <a:bodyPr wrap="square" rtlCol="0">
            <a:spAutoFit/>
          </a:bodyPr>
          <a:lstStyle/>
          <a:p>
            <a:pPr>
              <a:lnSpc>
                <a:spcPct val="90000"/>
              </a:lnSpc>
            </a:pPr>
            <a:r>
              <a:rPr lang="cs-CZ" sz="1400" b="1" dirty="0"/>
              <a:t>Kontinuální sběr dat</a:t>
            </a:r>
          </a:p>
        </p:txBody>
      </p:sp>
      <p:cxnSp>
        <p:nvCxnSpPr>
          <p:cNvPr id="38" name="Přímá spojnice se šipkou 37"/>
          <p:cNvCxnSpPr/>
          <p:nvPr/>
        </p:nvCxnSpPr>
        <p:spPr>
          <a:xfrm>
            <a:off x="5180947" y="1354566"/>
            <a:ext cx="786179" cy="0"/>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9" name="TextovéPole 38"/>
          <p:cNvSpPr txBox="1"/>
          <p:nvPr/>
        </p:nvSpPr>
        <p:spPr>
          <a:xfrm>
            <a:off x="6156053" y="1217272"/>
            <a:ext cx="5625143" cy="286157"/>
          </a:xfrm>
          <a:prstGeom prst="rect">
            <a:avLst/>
          </a:prstGeom>
          <a:noFill/>
        </p:spPr>
        <p:txBody>
          <a:bodyPr wrap="square" rtlCol="0">
            <a:spAutoFit/>
          </a:bodyPr>
          <a:lstStyle/>
          <a:p>
            <a:pPr>
              <a:lnSpc>
                <a:spcPct val="90000"/>
              </a:lnSpc>
            </a:pPr>
            <a:r>
              <a:rPr lang="cs-CZ" sz="1400" dirty="0">
                <a:solidFill>
                  <a:schemeClr val="accent1"/>
                </a:solidFill>
              </a:rPr>
              <a:t>Dotazník NECPAL, n = 271 (HB 46; PL 42; JI 19; </a:t>
            </a:r>
            <a:r>
              <a:rPr lang="cs-CZ" sz="1400" dirty="0" err="1">
                <a:solidFill>
                  <a:schemeClr val="accent1"/>
                </a:solidFill>
              </a:rPr>
              <a:t>NMnM</a:t>
            </a:r>
            <a:r>
              <a:rPr lang="cs-CZ" sz="1400" dirty="0">
                <a:solidFill>
                  <a:schemeClr val="accent1"/>
                </a:solidFill>
              </a:rPr>
              <a:t> 68, TR 96)</a:t>
            </a:r>
          </a:p>
        </p:txBody>
      </p:sp>
      <p:cxnSp>
        <p:nvCxnSpPr>
          <p:cNvPr id="40" name="Přímá spojnice se šipkou 39"/>
          <p:cNvCxnSpPr/>
          <p:nvPr/>
        </p:nvCxnSpPr>
        <p:spPr>
          <a:xfrm>
            <a:off x="5180947" y="1966329"/>
            <a:ext cx="786179" cy="0"/>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1" name="TextovéPole 40"/>
          <p:cNvSpPr txBox="1"/>
          <p:nvPr/>
        </p:nvSpPr>
        <p:spPr>
          <a:xfrm>
            <a:off x="6156053" y="1829035"/>
            <a:ext cx="5625143" cy="286157"/>
          </a:xfrm>
          <a:prstGeom prst="rect">
            <a:avLst/>
          </a:prstGeom>
          <a:noFill/>
        </p:spPr>
        <p:txBody>
          <a:bodyPr wrap="square" rtlCol="0">
            <a:spAutoFit/>
          </a:bodyPr>
          <a:lstStyle/>
          <a:p>
            <a:pPr>
              <a:lnSpc>
                <a:spcPct val="90000"/>
              </a:lnSpc>
            </a:pPr>
            <a:r>
              <a:rPr lang="cs-CZ" sz="1400" dirty="0">
                <a:solidFill>
                  <a:schemeClr val="accent1"/>
                </a:solidFill>
              </a:rPr>
              <a:t>Dotazník NECPAL, n = 155 (JI 107; </a:t>
            </a:r>
            <a:r>
              <a:rPr lang="cs-CZ" sz="1400" dirty="0" err="1">
                <a:solidFill>
                  <a:schemeClr val="accent1"/>
                </a:solidFill>
              </a:rPr>
              <a:t>NMnM</a:t>
            </a:r>
            <a:r>
              <a:rPr lang="cs-CZ" sz="1400" dirty="0">
                <a:solidFill>
                  <a:schemeClr val="accent1"/>
                </a:solidFill>
              </a:rPr>
              <a:t> 12, TR 36)</a:t>
            </a:r>
          </a:p>
        </p:txBody>
      </p:sp>
      <p:cxnSp>
        <p:nvCxnSpPr>
          <p:cNvPr id="42" name="Přímá spojnice se šipkou 41"/>
          <p:cNvCxnSpPr/>
          <p:nvPr/>
        </p:nvCxnSpPr>
        <p:spPr>
          <a:xfrm>
            <a:off x="5463205" y="3344842"/>
            <a:ext cx="503921" cy="0"/>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3" name="TextovéPole 42"/>
          <p:cNvSpPr txBox="1"/>
          <p:nvPr/>
        </p:nvSpPr>
        <p:spPr>
          <a:xfrm>
            <a:off x="6156053" y="3207548"/>
            <a:ext cx="5625143" cy="286157"/>
          </a:xfrm>
          <a:prstGeom prst="rect">
            <a:avLst/>
          </a:prstGeom>
          <a:noFill/>
        </p:spPr>
        <p:txBody>
          <a:bodyPr wrap="square" rtlCol="0">
            <a:spAutoFit/>
          </a:bodyPr>
          <a:lstStyle/>
          <a:p>
            <a:pPr>
              <a:lnSpc>
                <a:spcPct val="90000"/>
              </a:lnSpc>
            </a:pPr>
            <a:r>
              <a:rPr lang="cs-CZ" sz="1400" dirty="0">
                <a:solidFill>
                  <a:schemeClr val="accent1"/>
                </a:solidFill>
              </a:rPr>
              <a:t>Dotazník NECPAL, n = 286 (HB 25; PL 63; JI 70; </a:t>
            </a:r>
            <a:r>
              <a:rPr lang="cs-CZ" sz="1400" dirty="0" err="1">
                <a:solidFill>
                  <a:schemeClr val="accent1"/>
                </a:solidFill>
              </a:rPr>
              <a:t>NMnM</a:t>
            </a:r>
            <a:r>
              <a:rPr lang="cs-CZ" sz="1400" dirty="0">
                <a:solidFill>
                  <a:schemeClr val="accent1"/>
                </a:solidFill>
              </a:rPr>
              <a:t> 83, TR 45)</a:t>
            </a:r>
          </a:p>
        </p:txBody>
      </p:sp>
      <p:cxnSp>
        <p:nvCxnSpPr>
          <p:cNvPr id="44" name="Přímá spojnice se šipkou 43"/>
          <p:cNvCxnSpPr/>
          <p:nvPr/>
        </p:nvCxnSpPr>
        <p:spPr>
          <a:xfrm>
            <a:off x="5180947" y="3747121"/>
            <a:ext cx="786179" cy="0"/>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5" name="TextovéPole 44"/>
          <p:cNvSpPr txBox="1"/>
          <p:nvPr/>
        </p:nvSpPr>
        <p:spPr>
          <a:xfrm>
            <a:off x="6156053" y="3539483"/>
            <a:ext cx="5625143" cy="2030796"/>
          </a:xfrm>
          <a:prstGeom prst="rect">
            <a:avLst/>
          </a:prstGeom>
          <a:noFill/>
        </p:spPr>
        <p:txBody>
          <a:bodyPr wrap="square" rtlCol="0">
            <a:spAutoFit/>
          </a:bodyPr>
          <a:lstStyle/>
          <a:p>
            <a:pPr>
              <a:lnSpc>
                <a:spcPct val="150000"/>
              </a:lnSpc>
            </a:pPr>
            <a:r>
              <a:rPr lang="cs-CZ" sz="1400" dirty="0">
                <a:solidFill>
                  <a:schemeClr val="accent1"/>
                </a:solidFill>
              </a:rPr>
              <a:t>První export v lednu 2020 n = 267</a:t>
            </a:r>
          </a:p>
          <a:p>
            <a:pPr marL="285664" indent="-285664">
              <a:lnSpc>
                <a:spcPct val="150000"/>
              </a:lnSpc>
              <a:buFont typeface="Arial" panose="020B0604020202020204" pitchFamily="34" charset="0"/>
              <a:buChar char="•"/>
            </a:pPr>
            <a:r>
              <a:rPr lang="cs-CZ" sz="1400" dirty="0">
                <a:solidFill>
                  <a:schemeClr val="accent1"/>
                </a:solidFill>
              </a:rPr>
              <a:t>Havlíčkův Brod: NECPAL 70 pacientů; IPOS 65 pacientů</a:t>
            </a:r>
          </a:p>
          <a:p>
            <a:pPr marL="285664" indent="-285664">
              <a:lnSpc>
                <a:spcPct val="150000"/>
              </a:lnSpc>
              <a:buFont typeface="Arial" panose="020B0604020202020204" pitchFamily="34" charset="0"/>
              <a:buChar char="•"/>
            </a:pPr>
            <a:r>
              <a:rPr lang="cs-CZ" sz="1400" dirty="0">
                <a:solidFill>
                  <a:schemeClr val="accent1"/>
                </a:solidFill>
              </a:rPr>
              <a:t>Jihlava: NECPAL 63 pacientů; IPOS 56 pacientů</a:t>
            </a:r>
          </a:p>
          <a:p>
            <a:pPr marL="285664" indent="-285664">
              <a:lnSpc>
                <a:spcPct val="150000"/>
              </a:lnSpc>
              <a:buFont typeface="Arial" panose="020B0604020202020204" pitchFamily="34" charset="0"/>
              <a:buChar char="•"/>
            </a:pPr>
            <a:r>
              <a:rPr lang="cs-CZ" sz="1400" dirty="0">
                <a:solidFill>
                  <a:schemeClr val="accent1"/>
                </a:solidFill>
              </a:rPr>
              <a:t>Nové Město: NECPAL 23 pacientů</a:t>
            </a:r>
          </a:p>
          <a:p>
            <a:pPr marL="285664" indent="-285664">
              <a:lnSpc>
                <a:spcPct val="150000"/>
              </a:lnSpc>
              <a:buFont typeface="Arial" panose="020B0604020202020204" pitchFamily="34" charset="0"/>
              <a:buChar char="•"/>
            </a:pPr>
            <a:r>
              <a:rPr lang="cs-CZ" sz="1400" dirty="0">
                <a:solidFill>
                  <a:schemeClr val="accent1"/>
                </a:solidFill>
              </a:rPr>
              <a:t>Třebíč: NECPAL 111 pacientů, IPOS 81 pacientů</a:t>
            </a:r>
          </a:p>
          <a:p>
            <a:pPr>
              <a:lnSpc>
                <a:spcPct val="150000"/>
              </a:lnSpc>
            </a:pPr>
            <a:endParaRPr lang="cs-CZ" sz="1400" dirty="0">
              <a:solidFill>
                <a:schemeClr val="accent1"/>
              </a:solidFill>
            </a:endParaRPr>
          </a:p>
        </p:txBody>
      </p:sp>
      <p:sp>
        <p:nvSpPr>
          <p:cNvPr id="49" name="TextovéPole 48"/>
          <p:cNvSpPr txBox="1"/>
          <p:nvPr/>
        </p:nvSpPr>
        <p:spPr>
          <a:xfrm>
            <a:off x="453936" y="5438467"/>
            <a:ext cx="11026380" cy="590675"/>
          </a:xfrm>
          <a:prstGeom prst="rect">
            <a:avLst/>
          </a:prstGeom>
          <a:noFill/>
        </p:spPr>
        <p:txBody>
          <a:bodyPr wrap="square" rtlCol="0">
            <a:spAutoFit/>
          </a:bodyPr>
          <a:lstStyle/>
          <a:p>
            <a:pPr>
              <a:lnSpc>
                <a:spcPct val="90000"/>
              </a:lnSpc>
            </a:pPr>
            <a:r>
              <a:rPr lang="cs-CZ" sz="1799" b="1" dirty="0">
                <a:solidFill>
                  <a:schemeClr val="accent1"/>
                </a:solidFill>
              </a:rPr>
              <a:t>Paliativní screening pomocí dotazníku NECPAL byl v roce 2019 proveden u 979 pacientů </a:t>
            </a:r>
          </a:p>
          <a:p>
            <a:pPr>
              <a:lnSpc>
                <a:spcPct val="90000"/>
              </a:lnSpc>
            </a:pPr>
            <a:r>
              <a:rPr lang="cs-CZ" sz="1799" b="1" dirty="0">
                <a:solidFill>
                  <a:schemeClr val="accent1"/>
                </a:solidFill>
              </a:rPr>
              <a:t>v Kraji Vysočina</a:t>
            </a:r>
          </a:p>
        </p:txBody>
      </p:sp>
    </p:spTree>
    <p:extLst>
      <p:ext uri="{BB962C8B-B14F-4D97-AF65-F5344CB8AC3E}">
        <p14:creationId xmlns:p14="http://schemas.microsoft.com/office/powerpoint/2010/main" val="373114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ocit klidu (16: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ELFis-sablona.potx" id="{F4E11C88-F378-43E3-8A2D-EEE56989A404}" vid="{275FB048-ACEE-40F3-ADCF-125A4BDC6A77}"/>
    </a:ext>
  </a:extLst>
</a:theme>
</file>

<file path=ppt/theme/theme2.xml><?xml version="1.0" encoding="utf-8"?>
<a:theme xmlns:a="http://schemas.openxmlformats.org/drawingml/2006/main" name="Motiv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Motiv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2.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249165-F638-412C-8E0A-DFB7045CA2E0}">
  <ds:schemaRefs>
    <ds:schemaRef ds:uri="http://purl.org/dc/dcmitype/"/>
    <ds:schemaRef ds:uri="http://purl.org/dc/elements/1.1/"/>
    <ds:schemaRef ds:uri="http://schemas.microsoft.com/office/2006/documentManagement/types"/>
    <ds:schemaRef ds:uri="4873beb7-5857-4685-be1f-d57550cc96cc"/>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ELFis-sablona</Template>
  <TotalTime>2158</TotalTime>
  <Words>2795</Words>
  <Application>Microsoft Office PowerPoint</Application>
  <PresentationFormat>Vlastní</PresentationFormat>
  <Paragraphs>461</Paragraphs>
  <Slides>48</Slides>
  <Notes>3</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48</vt:i4>
      </vt:variant>
    </vt:vector>
  </HeadingPairs>
  <TitlesOfParts>
    <vt:vector size="52" baseType="lpstr">
      <vt:lpstr>Arial</vt:lpstr>
      <vt:lpstr>Calibri</vt:lpstr>
      <vt:lpstr>Euphemia</vt:lpstr>
      <vt:lpstr>Pocit klidu (16:9)</vt:lpstr>
      <vt:lpstr>Paliatr Vysočina    regionální síť péče o závažně chronicky nemocné </vt:lpstr>
      <vt:lpstr>Východiska</vt:lpstr>
      <vt:lpstr>Hypotézy projektu</vt:lpstr>
      <vt:lpstr>Efektivitu přináší: </vt:lpstr>
      <vt:lpstr>Prezentace aplikace PowerPoint</vt:lpstr>
      <vt:lpstr>Jak efektivně integrovat paliativní péči? Časně.</vt:lpstr>
      <vt:lpstr>O co jsme v září 2019 v ELFis žádali?</vt:lpstr>
      <vt:lpstr>COVID?</vt:lpstr>
      <vt:lpstr>Průběh sběru dat v systému ELFis</vt:lpstr>
      <vt:lpstr>ELFis – stav implementace v nemocnicích</vt:lpstr>
      <vt:lpstr>ELFis hlavní zjištění</vt:lpstr>
      <vt:lpstr>Paliativní pre-screening</vt:lpstr>
      <vt:lpstr>Výsledek screeningu v LDN</vt:lpstr>
      <vt:lpstr>Výsledek screeningu v akutní péči (pacienti 80+ s negativní SQ)</vt:lpstr>
      <vt:lpstr>Závěr:</vt:lpstr>
      <vt:lpstr>Místo úmrtí</vt:lpstr>
      <vt:lpstr>Místo úmrtí</vt:lpstr>
      <vt:lpstr>Mobilní specializovaná péče (odb. 926)</vt:lpstr>
      <vt:lpstr>Mobilní specializovaná péče (odb. 926) v Kraji Vysočina </vt:lpstr>
      <vt:lpstr>Závěry</vt:lpstr>
      <vt:lpstr>Nemocniční péče v závěru života</vt:lpstr>
      <vt:lpstr>Integrace datových zdrojů</vt:lpstr>
      <vt:lpstr>Struktura vzorku</vt:lpstr>
      <vt:lpstr>Paliativní prescreening</vt:lpstr>
      <vt:lpstr>Doba od paliativního prescreeningu do úmrtí</vt:lpstr>
      <vt:lpstr>Objem vykázané zdravotní péče v posledním roce života</vt:lpstr>
      <vt:lpstr>Aktuální výzvy pro nemocniční péči</vt:lpstr>
      <vt:lpstr>Nemocnice Jihlava</vt:lpstr>
      <vt:lpstr>Nemocnice Třebíč</vt:lpstr>
      <vt:lpstr>Nemocnice Pelhřimov</vt:lpstr>
      <vt:lpstr>Průřezová studie LDN – dlouhodobé sledování</vt:lpstr>
      <vt:lpstr>Popis sběru</vt:lpstr>
      <vt:lpstr>Surprise question</vt:lpstr>
      <vt:lpstr>Výsledek screeningu</vt:lpstr>
      <vt:lpstr>Detailní výsledky</vt:lpstr>
      <vt:lpstr>Surprise question a dlouhodobé přežití</vt:lpstr>
      <vt:lpstr>NECPAL skóre a dlouhodobé přežití</vt:lpstr>
      <vt:lpstr>Kontinuální sběr dat</vt:lpstr>
      <vt:lpstr>Surprise question</vt:lpstr>
      <vt:lpstr>Kumulativní počet pacientů v čase</vt:lpstr>
      <vt:lpstr>Věk pacienta</vt:lpstr>
      <vt:lpstr>Pacienti dle pohlaví</vt:lpstr>
      <vt:lpstr>Dlouhodobé přežívání</vt:lpstr>
      <vt:lpstr>Závěr: </vt:lpstr>
      <vt:lpstr>Závěr: </vt:lpstr>
      <vt:lpstr>Závěr: </vt:lpstr>
      <vt:lpstr>Závěr: </vt:lpstr>
      <vt:lpstr>Literatura: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Ladislav Kabelka</dc:creator>
  <cp:lastModifiedBy>Ladislav Kabelka</cp:lastModifiedBy>
  <cp:revision>37</cp:revision>
  <dcterms:created xsi:type="dcterms:W3CDTF">2019-09-10T19:53:59Z</dcterms:created>
  <dcterms:modified xsi:type="dcterms:W3CDTF">2020-07-20T20:11:54Z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